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7" r:id="rId7"/>
    <p:sldId id="261" r:id="rId8"/>
    <p:sldId id="264" r:id="rId9"/>
    <p:sldId id="262" r:id="rId10"/>
    <p:sldId id="263" r:id="rId11"/>
    <p:sldId id="265"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oper Black" pitchFamily="18" charset="0"/>
      <p:regular r:id="rId19"/>
    </p:embeddedFont>
    <p:embeddedFont>
      <p:font typeface="Arial Black" pitchFamily="34" charset="0"/>
      <p:bold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4B25"/>
    <a:srgbClr val="132713"/>
    <a:srgbClr val="503900"/>
    <a:srgbClr val="DA2640"/>
    <a:srgbClr val="C52138"/>
    <a:srgbClr val="3DB8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57" autoAdjust="0"/>
    <p:restoredTop sz="94660"/>
  </p:normalViewPr>
  <p:slideViewPr>
    <p:cSldViewPr>
      <p:cViewPr varScale="1">
        <p:scale>
          <a:sx n="64" d="100"/>
          <a:sy n="64" d="100"/>
        </p:scale>
        <p:origin x="-52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46F99-2F55-4009-81DD-963E26DA52A4}" type="doc">
      <dgm:prSet loTypeId="urn:microsoft.com/office/officeart/2008/layout/HorizontalMultiLevelHierarchy" loCatId="hierarchy" qsTypeId="urn:microsoft.com/office/officeart/2005/8/quickstyle/3d3" qsCatId="3D" csTypeId="urn:microsoft.com/office/officeart/2005/8/colors/colorful2" csCatId="colorful" phldr="1"/>
      <dgm:spPr/>
      <dgm:t>
        <a:bodyPr/>
        <a:lstStyle/>
        <a:p>
          <a:endParaRPr lang="es-ES"/>
        </a:p>
      </dgm:t>
    </dgm:pt>
    <dgm:pt modelId="{7897765A-DDBC-4BF5-B9DF-CD965D6CB5C9}">
      <dgm:prSet phldrT="[Texto]" custT="1"/>
      <dgm:spPr>
        <a:effectLst>
          <a:outerShdw blurRad="50800" dist="38100" dir="2700000" algn="tl" rotWithShape="0">
            <a:prstClr val="black">
              <a:alpha val="40000"/>
            </a:prstClr>
          </a:outerShdw>
        </a:effectLst>
      </dgm:spPr>
      <dgm:t>
        <a:bodyPr/>
        <a:lstStyle/>
        <a:p>
          <a:r>
            <a:rPr lang="ro-RO" sz="2400" b="1" noProof="0" dirty="0" smtClean="0">
              <a:solidFill>
                <a:schemeClr val="tx1"/>
              </a:solidFill>
            </a:rPr>
            <a:t>«</a:t>
          </a:r>
          <a:r>
            <a:rPr lang="ro-RO" sz="2400" b="1" i="0" noProof="0" dirty="0" smtClean="0">
              <a:solidFill>
                <a:schemeClr val="tx1"/>
              </a:solidFill>
            </a:rPr>
            <a:t>Pentru că Fiul omului a venit să caute şi să mântuiască ce era pierdut</a:t>
          </a:r>
          <a:r>
            <a:rPr lang="ro-RO" sz="2400" b="1" noProof="0" dirty="0" smtClean="0">
              <a:solidFill>
                <a:schemeClr val="tx1"/>
              </a:solidFill>
            </a:rPr>
            <a:t>» </a:t>
          </a:r>
          <a:r>
            <a:rPr lang="ro-RO" sz="1600" b="1" noProof="0" dirty="0" smtClean="0">
              <a:solidFill>
                <a:schemeClr val="tx1"/>
              </a:solidFill>
            </a:rPr>
            <a:t>(Luca 19:10)</a:t>
          </a:r>
          <a:endParaRPr lang="ro-RO" sz="1600" b="1" noProof="0" dirty="0">
            <a:solidFill>
              <a:schemeClr val="tx1"/>
            </a:solidFill>
          </a:endParaRPr>
        </a:p>
      </dgm:t>
    </dgm:pt>
    <dgm:pt modelId="{BC57BD4B-66EF-417C-9966-68A4BF10FADD}" type="parTrans" cxnId="{FF9FF427-1562-4954-B3FE-933A9319CD2B}">
      <dgm:prSet/>
      <dgm:spPr/>
      <dgm:t>
        <a:bodyPr/>
        <a:lstStyle/>
        <a:p>
          <a:endParaRPr lang="ro-RO" b="1" noProof="0"/>
        </a:p>
      </dgm:t>
    </dgm:pt>
    <dgm:pt modelId="{97D7A639-752A-4F0D-8D79-62EAE536AF10}" type="sibTrans" cxnId="{FF9FF427-1562-4954-B3FE-933A9319CD2B}">
      <dgm:prSet/>
      <dgm:spPr/>
      <dgm:t>
        <a:bodyPr/>
        <a:lstStyle/>
        <a:p>
          <a:endParaRPr lang="ro-RO" b="1" noProof="0"/>
        </a:p>
      </dgm:t>
    </dgm:pt>
    <dgm:pt modelId="{8219C94F-2AEA-4982-A622-2984BCFCD50E}">
      <dgm:prSet phldrT="[Texto]"/>
      <dgm:spPr>
        <a:effectLst>
          <a:outerShdw blurRad="50800" dist="38100" dir="2700000" algn="tl" rotWithShape="0">
            <a:prstClr val="black">
              <a:alpha val="40000"/>
            </a:prstClr>
          </a:outerShdw>
        </a:effectLst>
      </dgm:spPr>
      <dgm:t>
        <a:bodyPr/>
        <a:lstStyle/>
        <a:p>
          <a:r>
            <a:rPr lang="ro-RO" b="1" noProof="0" smtClean="0"/>
            <a:t>Fiul pierdut</a:t>
          </a:r>
          <a:endParaRPr lang="ro-RO" b="1" noProof="0"/>
        </a:p>
      </dgm:t>
    </dgm:pt>
    <dgm:pt modelId="{32C56CB3-D76C-43C6-B284-58F7993B94E6}" type="parTrans" cxnId="{13D7CCCB-BE5D-42CE-9D05-A640A40BDFFD}">
      <dgm:prSet/>
      <dgm:spPr>
        <a:ln>
          <a:solidFill>
            <a:schemeClr val="accent3">
              <a:lumMod val="75000"/>
            </a:schemeClr>
          </a:solidFill>
        </a:ln>
        <a:effectLst>
          <a:outerShdw blurRad="50800" dist="50800" dir="5400000" algn="ctr" rotWithShape="0">
            <a:schemeClr val="tx1"/>
          </a:outerShdw>
        </a:effectLst>
      </dgm:spPr>
      <dgm:t>
        <a:bodyPr/>
        <a:lstStyle/>
        <a:p>
          <a:endParaRPr lang="ro-RO" b="1" noProof="0"/>
        </a:p>
      </dgm:t>
    </dgm:pt>
    <dgm:pt modelId="{710E5249-223B-47E8-8C10-FB48B07CD06A}" type="sibTrans" cxnId="{13D7CCCB-BE5D-42CE-9D05-A640A40BDFFD}">
      <dgm:prSet/>
      <dgm:spPr/>
      <dgm:t>
        <a:bodyPr/>
        <a:lstStyle/>
        <a:p>
          <a:endParaRPr lang="ro-RO" b="1" noProof="0"/>
        </a:p>
      </dgm:t>
    </dgm:pt>
    <dgm:pt modelId="{4484A36F-1D5E-4138-9CE2-FEE8F389F254}">
      <dgm:prSet phldrT="[Texto]"/>
      <dgm:spPr>
        <a:effectLst>
          <a:outerShdw blurRad="50800" dist="38100" dir="2700000" algn="tl" rotWithShape="0">
            <a:prstClr val="black">
              <a:alpha val="40000"/>
            </a:prstClr>
          </a:outerShdw>
        </a:effectLst>
      </dgm:spPr>
      <dgm:t>
        <a:bodyPr/>
        <a:lstStyle/>
        <a:p>
          <a:r>
            <a:rPr lang="ro-RO" b="1" noProof="0" smtClean="0"/>
            <a:t>SĂ MÂNTUIASCĂ</a:t>
          </a:r>
          <a:endParaRPr lang="ro-RO" b="1" noProof="0"/>
        </a:p>
      </dgm:t>
    </dgm:pt>
    <dgm:pt modelId="{03645964-6305-4854-A0BA-533C9A1CDB55}" type="parTrans" cxnId="{63F92259-4DB2-47AC-87A9-A7B1F050DEB5}">
      <dgm:prSet/>
      <dgm:spPr>
        <a:effectLst>
          <a:outerShdw blurRad="50800" dist="50800" dir="5400000" algn="ctr" rotWithShape="0">
            <a:schemeClr val="tx1"/>
          </a:outerShdw>
        </a:effectLst>
      </dgm:spPr>
      <dgm:t>
        <a:bodyPr/>
        <a:lstStyle/>
        <a:p>
          <a:endParaRPr lang="ro-RO" b="1" noProof="0"/>
        </a:p>
      </dgm:t>
    </dgm:pt>
    <dgm:pt modelId="{4B7FD20E-67C9-4785-87EB-906CF1F44D52}" type="sibTrans" cxnId="{63F92259-4DB2-47AC-87A9-A7B1F050DEB5}">
      <dgm:prSet/>
      <dgm:spPr/>
      <dgm:t>
        <a:bodyPr/>
        <a:lstStyle/>
        <a:p>
          <a:endParaRPr lang="ro-RO" b="1" noProof="0"/>
        </a:p>
      </dgm:t>
    </dgm:pt>
    <dgm:pt modelId="{4162BCB7-8CCA-453C-81A1-89928B0C7529}">
      <dgm:prSet phldrT="[Texto]"/>
      <dgm:spPr>
        <a:effectLst>
          <a:outerShdw blurRad="50800" dist="38100" dir="2700000" algn="tl" rotWithShape="0">
            <a:prstClr val="black">
              <a:alpha val="40000"/>
            </a:prstClr>
          </a:outerShdw>
        </a:effectLst>
      </dgm:spPr>
      <dgm:t>
        <a:bodyPr/>
        <a:lstStyle/>
        <a:p>
          <a:r>
            <a:rPr lang="ro-RO" b="1" noProof="0" smtClean="0"/>
            <a:t>Oportunități pierdute</a:t>
          </a:r>
          <a:endParaRPr lang="ro-RO" b="1" noProof="0"/>
        </a:p>
      </dgm:t>
    </dgm:pt>
    <dgm:pt modelId="{15252A72-C000-41F4-AD8B-925B7E1F2BDB}" type="parTrans" cxnId="{CD8FD434-8F46-4967-84C6-B6CA981E09B5}">
      <dgm:prSet/>
      <dgm:spPr>
        <a:ln>
          <a:solidFill>
            <a:schemeClr val="accent3">
              <a:lumMod val="75000"/>
            </a:schemeClr>
          </a:solidFill>
        </a:ln>
        <a:effectLst>
          <a:outerShdw blurRad="50800" dist="50800" dir="5400000" algn="ctr" rotWithShape="0">
            <a:schemeClr val="tx1"/>
          </a:outerShdw>
        </a:effectLst>
      </dgm:spPr>
      <dgm:t>
        <a:bodyPr/>
        <a:lstStyle/>
        <a:p>
          <a:endParaRPr lang="ro-RO" b="1" noProof="0"/>
        </a:p>
      </dgm:t>
    </dgm:pt>
    <dgm:pt modelId="{8875083A-4CED-4478-A024-35A99DE0068B}" type="sibTrans" cxnId="{CD8FD434-8F46-4967-84C6-B6CA981E09B5}">
      <dgm:prSet/>
      <dgm:spPr/>
      <dgm:t>
        <a:bodyPr/>
        <a:lstStyle/>
        <a:p>
          <a:endParaRPr lang="ro-RO" b="1" noProof="0"/>
        </a:p>
      </dgm:t>
    </dgm:pt>
    <dgm:pt modelId="{3FAA283A-0FBC-4F41-86A5-681BA29B4177}">
      <dgm:prSet phldrT="[Texto]"/>
      <dgm:spPr>
        <a:effectLst>
          <a:outerShdw blurRad="50800" dist="38100" dir="2700000" algn="tl" rotWithShape="0">
            <a:prstClr val="black">
              <a:alpha val="40000"/>
            </a:prstClr>
          </a:outerShdw>
        </a:effectLst>
      </dgm:spPr>
      <dgm:t>
        <a:bodyPr/>
        <a:lstStyle/>
        <a:p>
          <a:r>
            <a:rPr lang="ro-RO" b="1" noProof="0" smtClean="0"/>
            <a:t>Bartimeu</a:t>
          </a:r>
          <a:endParaRPr lang="ro-RO" b="1" noProof="0"/>
        </a:p>
      </dgm:t>
    </dgm:pt>
    <dgm:pt modelId="{015089EF-3119-4B09-AB81-C88D0CFC1107}" type="parTrans" cxnId="{972E296F-A603-44ED-B324-132D9BCB51F4}">
      <dgm:prSet/>
      <dgm:spPr>
        <a:effectLst>
          <a:outerShdw blurRad="50800" dist="50800" dir="5400000" algn="ctr" rotWithShape="0">
            <a:schemeClr val="tx1"/>
          </a:outerShdw>
        </a:effectLst>
      </dgm:spPr>
      <dgm:t>
        <a:bodyPr/>
        <a:lstStyle/>
        <a:p>
          <a:endParaRPr lang="ro-RO" b="1" noProof="0"/>
        </a:p>
      </dgm:t>
    </dgm:pt>
    <dgm:pt modelId="{7D1D5DB7-CC5D-40DF-A890-32C4C4541579}" type="sibTrans" cxnId="{972E296F-A603-44ED-B324-132D9BCB51F4}">
      <dgm:prSet/>
      <dgm:spPr/>
      <dgm:t>
        <a:bodyPr/>
        <a:lstStyle/>
        <a:p>
          <a:endParaRPr lang="ro-RO" b="1" noProof="0"/>
        </a:p>
      </dgm:t>
    </dgm:pt>
    <dgm:pt modelId="{5FBEC9EF-EB6C-4489-9CAF-227059443919}">
      <dgm:prSet phldrT="[Texto]"/>
      <dgm:spPr>
        <a:effectLst>
          <a:outerShdw blurRad="50800" dist="38100" dir="2700000" algn="tl" rotWithShape="0">
            <a:prstClr val="black">
              <a:alpha val="40000"/>
            </a:prstClr>
          </a:outerShdw>
        </a:effectLst>
      </dgm:spPr>
      <dgm:t>
        <a:bodyPr/>
        <a:lstStyle/>
        <a:p>
          <a:r>
            <a:rPr lang="ro-RO" b="1" noProof="0" smtClean="0"/>
            <a:t>Zacheu</a:t>
          </a:r>
          <a:endParaRPr lang="ro-RO" b="1" noProof="0"/>
        </a:p>
      </dgm:t>
    </dgm:pt>
    <dgm:pt modelId="{75915357-EC75-44D6-867C-ECE367E55904}" type="parTrans" cxnId="{95F84762-07AF-462B-81EA-3E418EC0DD3B}">
      <dgm:prSet/>
      <dgm:spPr>
        <a:effectLst>
          <a:outerShdw blurRad="50800" dist="50800" dir="5400000" algn="ctr" rotWithShape="0">
            <a:schemeClr val="tx1"/>
          </a:outerShdw>
        </a:effectLst>
      </dgm:spPr>
      <dgm:t>
        <a:bodyPr/>
        <a:lstStyle/>
        <a:p>
          <a:endParaRPr lang="ro-RO" b="1" noProof="0"/>
        </a:p>
      </dgm:t>
    </dgm:pt>
    <dgm:pt modelId="{082976E4-F128-41A2-AC43-BD5AFE95A608}" type="sibTrans" cxnId="{95F84762-07AF-462B-81EA-3E418EC0DD3B}">
      <dgm:prSet/>
      <dgm:spPr/>
      <dgm:t>
        <a:bodyPr/>
        <a:lstStyle/>
        <a:p>
          <a:endParaRPr lang="ro-RO" b="1" noProof="0"/>
        </a:p>
      </dgm:t>
    </dgm:pt>
    <dgm:pt modelId="{CC0E536F-0FD6-49AB-AFB8-AD81966F8F83}">
      <dgm:prSet/>
      <dgm:spPr>
        <a:effectLst>
          <a:outerShdw blurRad="50800" dist="38100" dir="2700000" algn="tl" rotWithShape="0">
            <a:prstClr val="black">
              <a:alpha val="40000"/>
            </a:prstClr>
          </a:outerShdw>
        </a:effectLst>
      </dgm:spPr>
      <dgm:t>
        <a:bodyPr/>
        <a:lstStyle/>
        <a:p>
          <a:r>
            <a:rPr lang="ro-RO" b="1" noProof="0" smtClean="0"/>
            <a:t>SĂ CAUTE</a:t>
          </a:r>
          <a:endParaRPr lang="ro-RO" b="1" noProof="0"/>
        </a:p>
      </dgm:t>
    </dgm:pt>
    <dgm:pt modelId="{EF1B7415-0B9D-4CFF-91BF-1AC0C425E683}" type="parTrans" cxnId="{5D824C5F-F8A5-45CE-B8D5-8064FA5B1ECB}">
      <dgm:prSet/>
      <dgm:spPr>
        <a:effectLst>
          <a:outerShdw blurRad="50800" dist="50800" dir="5400000" algn="ctr" rotWithShape="0">
            <a:schemeClr val="tx1"/>
          </a:outerShdw>
        </a:effectLst>
      </dgm:spPr>
      <dgm:t>
        <a:bodyPr/>
        <a:lstStyle/>
        <a:p>
          <a:endParaRPr lang="ro-RO" b="1" noProof="0"/>
        </a:p>
      </dgm:t>
    </dgm:pt>
    <dgm:pt modelId="{29E0E380-04E6-4F77-8B5A-1786060F2D1F}" type="sibTrans" cxnId="{5D824C5F-F8A5-45CE-B8D5-8064FA5B1ECB}">
      <dgm:prSet/>
      <dgm:spPr/>
      <dgm:t>
        <a:bodyPr/>
        <a:lstStyle/>
        <a:p>
          <a:endParaRPr lang="ro-RO" b="1" noProof="0"/>
        </a:p>
      </dgm:t>
    </dgm:pt>
    <dgm:pt modelId="{7A557217-F7B1-448C-9BE2-9813811E40EE}">
      <dgm:prSet/>
      <dgm:spPr>
        <a:effectLst>
          <a:outerShdw blurRad="50800" dist="38100" dir="2700000" algn="tl" rotWithShape="0">
            <a:prstClr val="black">
              <a:alpha val="40000"/>
            </a:prstClr>
          </a:outerShdw>
        </a:effectLst>
      </dgm:spPr>
      <dgm:t>
        <a:bodyPr/>
        <a:lstStyle/>
        <a:p>
          <a:r>
            <a:rPr lang="ro-RO" b="1" noProof="0" smtClean="0"/>
            <a:t>Oaia pierdută</a:t>
          </a:r>
          <a:endParaRPr lang="ro-RO" b="1" noProof="0"/>
        </a:p>
      </dgm:t>
    </dgm:pt>
    <dgm:pt modelId="{6A8D0BF3-0112-4570-B2FE-DDA4AD83F6D0}" type="parTrans" cxnId="{CFC6B053-6DB7-44CC-8397-F3F5A7DEFD4E}">
      <dgm:prSet/>
      <dgm:spPr>
        <a:ln>
          <a:solidFill>
            <a:schemeClr val="accent3">
              <a:lumMod val="75000"/>
            </a:schemeClr>
          </a:solidFill>
        </a:ln>
        <a:effectLst>
          <a:outerShdw blurRad="50800" dist="50800" dir="5400000" algn="ctr" rotWithShape="0">
            <a:schemeClr val="tx1"/>
          </a:outerShdw>
        </a:effectLst>
      </dgm:spPr>
      <dgm:t>
        <a:bodyPr/>
        <a:lstStyle/>
        <a:p>
          <a:endParaRPr lang="ro-RO" b="1" noProof="0"/>
        </a:p>
      </dgm:t>
    </dgm:pt>
    <dgm:pt modelId="{DC20676D-95BA-4281-81B3-774393BE7745}" type="sibTrans" cxnId="{CFC6B053-6DB7-44CC-8397-F3F5A7DEFD4E}">
      <dgm:prSet/>
      <dgm:spPr/>
      <dgm:t>
        <a:bodyPr/>
        <a:lstStyle/>
        <a:p>
          <a:endParaRPr lang="ro-RO" b="1" noProof="0"/>
        </a:p>
      </dgm:t>
    </dgm:pt>
    <dgm:pt modelId="{B3C08F2C-351E-4825-B67D-A3FF24569254}">
      <dgm:prSet/>
      <dgm:spPr>
        <a:effectLst>
          <a:outerShdw blurRad="50800" dist="38100" dir="2700000" algn="tl" rotWithShape="0">
            <a:prstClr val="black">
              <a:alpha val="40000"/>
            </a:prstClr>
          </a:outerShdw>
        </a:effectLst>
      </dgm:spPr>
      <dgm:t>
        <a:bodyPr/>
        <a:lstStyle/>
        <a:p>
          <a:r>
            <a:rPr lang="ro-RO" b="1" noProof="0" smtClean="0"/>
            <a:t>Moneda pierdută</a:t>
          </a:r>
          <a:endParaRPr lang="ro-RO" b="1" noProof="0"/>
        </a:p>
      </dgm:t>
    </dgm:pt>
    <dgm:pt modelId="{3A9DFCE6-423A-4F6C-8D75-36229F5D3EFB}" type="parTrans" cxnId="{1A781063-EF67-4E41-892E-550DDD588B0C}">
      <dgm:prSet/>
      <dgm:spPr>
        <a:ln>
          <a:solidFill>
            <a:schemeClr val="accent3">
              <a:lumMod val="75000"/>
            </a:schemeClr>
          </a:solidFill>
        </a:ln>
        <a:effectLst>
          <a:outerShdw blurRad="50800" dist="50800" dir="5400000" algn="ctr" rotWithShape="0">
            <a:schemeClr val="tx1"/>
          </a:outerShdw>
        </a:effectLst>
      </dgm:spPr>
      <dgm:t>
        <a:bodyPr/>
        <a:lstStyle/>
        <a:p>
          <a:endParaRPr lang="ro-RO" b="1" noProof="0"/>
        </a:p>
      </dgm:t>
    </dgm:pt>
    <dgm:pt modelId="{21CCF095-198B-4E8A-AFCD-CF75F221E3D1}" type="sibTrans" cxnId="{1A781063-EF67-4E41-892E-550DDD588B0C}">
      <dgm:prSet/>
      <dgm:spPr/>
      <dgm:t>
        <a:bodyPr/>
        <a:lstStyle/>
        <a:p>
          <a:endParaRPr lang="ro-RO" b="1" noProof="0"/>
        </a:p>
      </dgm:t>
    </dgm:pt>
    <dgm:pt modelId="{2D476A27-F98A-4A45-A682-C88D57BF69ED}">
      <dgm:prSet phldrT="[Texto]"/>
      <dgm:spPr>
        <a:effectLst>
          <a:outerShdw blurRad="50800" dist="38100" dir="2700000" algn="tl" rotWithShape="0">
            <a:prstClr val="black">
              <a:alpha val="40000"/>
            </a:prstClr>
          </a:outerShdw>
        </a:effectLst>
      </dgm:spPr>
      <dgm:t>
        <a:bodyPr/>
        <a:lstStyle/>
        <a:p>
          <a:r>
            <a:rPr lang="ro-RO" b="1" noProof="0" smtClean="0"/>
            <a:t>Oportunități valorificate</a:t>
          </a:r>
          <a:endParaRPr lang="ro-RO" b="1" noProof="0"/>
        </a:p>
      </dgm:t>
    </dgm:pt>
    <dgm:pt modelId="{16AD222C-4321-4341-B17E-4C025F8F872D}" type="parTrans" cxnId="{92622A55-E6C6-489E-8A69-A4DA4187A8CC}">
      <dgm:prSet/>
      <dgm:spPr>
        <a:ln>
          <a:solidFill>
            <a:schemeClr val="accent3">
              <a:lumMod val="75000"/>
            </a:schemeClr>
          </a:solidFill>
        </a:ln>
        <a:effectLst>
          <a:outerShdw blurRad="50800" dist="50800" dir="5400000" algn="ctr" rotWithShape="0">
            <a:schemeClr val="tx1"/>
          </a:outerShdw>
        </a:effectLst>
      </dgm:spPr>
      <dgm:t>
        <a:bodyPr/>
        <a:lstStyle/>
        <a:p>
          <a:endParaRPr lang="ro-RO" b="1" noProof="0"/>
        </a:p>
      </dgm:t>
    </dgm:pt>
    <dgm:pt modelId="{5E2D5682-2C34-4EEA-AC0E-3A323FA56E3B}" type="sibTrans" cxnId="{92622A55-E6C6-489E-8A69-A4DA4187A8CC}">
      <dgm:prSet/>
      <dgm:spPr/>
      <dgm:t>
        <a:bodyPr/>
        <a:lstStyle/>
        <a:p>
          <a:endParaRPr lang="ro-RO" b="1" noProof="0"/>
        </a:p>
      </dgm:t>
    </dgm:pt>
    <dgm:pt modelId="{8C1527E9-17D3-48A8-BFC6-1192CFEA76D3}">
      <dgm:prSet phldrT="[Texto]"/>
      <dgm:spPr>
        <a:effectLst>
          <a:outerShdw blurRad="50800" dist="38100" dir="2700000" algn="tl" rotWithShape="0">
            <a:prstClr val="black">
              <a:alpha val="40000"/>
            </a:prstClr>
          </a:outerShdw>
        </a:effectLst>
      </dgm:spPr>
      <dgm:t>
        <a:bodyPr/>
        <a:lstStyle/>
        <a:p>
          <a:r>
            <a:rPr lang="ro-RO" b="1" noProof="0" smtClean="0"/>
            <a:t>Bogatul și Lazăr</a:t>
          </a:r>
          <a:endParaRPr lang="ro-RO" b="1" noProof="0"/>
        </a:p>
      </dgm:t>
    </dgm:pt>
    <dgm:pt modelId="{4406EFB2-7422-41E3-9B64-8435177C2A0A}" type="parTrans" cxnId="{3854EB5C-D027-4325-9212-674698794687}">
      <dgm:prSet/>
      <dgm:spPr>
        <a:effectLst>
          <a:outerShdw blurRad="50800" dist="50800" dir="5400000" algn="ctr" rotWithShape="0">
            <a:schemeClr val="tx1"/>
          </a:outerShdw>
        </a:effectLst>
      </dgm:spPr>
      <dgm:t>
        <a:bodyPr/>
        <a:lstStyle/>
        <a:p>
          <a:endParaRPr lang="ro-RO" b="1" noProof="0"/>
        </a:p>
      </dgm:t>
    </dgm:pt>
    <dgm:pt modelId="{93D62F02-0761-41C2-89A1-0AC45F3C709F}" type="sibTrans" cxnId="{3854EB5C-D027-4325-9212-674698794687}">
      <dgm:prSet/>
      <dgm:spPr/>
      <dgm:t>
        <a:bodyPr/>
        <a:lstStyle/>
        <a:p>
          <a:endParaRPr lang="ro-RO" b="1" noProof="0"/>
        </a:p>
      </dgm:t>
    </dgm:pt>
    <dgm:pt modelId="{458A37CF-D2F2-4DC5-95A2-EC17CA7D4CB2}" type="pres">
      <dgm:prSet presAssocID="{F5E46F99-2F55-4009-81DD-963E26DA52A4}" presName="Name0" presStyleCnt="0">
        <dgm:presLayoutVars>
          <dgm:chPref val="1"/>
          <dgm:dir/>
          <dgm:animOne val="branch"/>
          <dgm:animLvl val="lvl"/>
          <dgm:resizeHandles val="exact"/>
        </dgm:presLayoutVars>
      </dgm:prSet>
      <dgm:spPr/>
      <dgm:t>
        <a:bodyPr/>
        <a:lstStyle/>
        <a:p>
          <a:endParaRPr lang="es-ES"/>
        </a:p>
      </dgm:t>
    </dgm:pt>
    <dgm:pt modelId="{5A71D96F-53D5-48E5-BBC0-299A8E6F7730}" type="pres">
      <dgm:prSet presAssocID="{7897765A-DDBC-4BF5-B9DF-CD965D6CB5C9}" presName="root1" presStyleCnt="0"/>
      <dgm:spPr/>
      <dgm:t>
        <a:bodyPr/>
        <a:lstStyle/>
        <a:p>
          <a:endParaRPr lang="es-ES"/>
        </a:p>
      </dgm:t>
    </dgm:pt>
    <dgm:pt modelId="{CF75A749-56B3-407B-B4D8-FCE0DF95F098}" type="pres">
      <dgm:prSet presAssocID="{7897765A-DDBC-4BF5-B9DF-CD965D6CB5C9}" presName="LevelOneTextNode" presStyleLbl="node0" presStyleIdx="0" presStyleCnt="1" custScaleX="128720" custScaleY="166873">
        <dgm:presLayoutVars>
          <dgm:chPref val="3"/>
        </dgm:presLayoutVars>
      </dgm:prSet>
      <dgm:spPr/>
      <dgm:t>
        <a:bodyPr/>
        <a:lstStyle/>
        <a:p>
          <a:endParaRPr lang="es-ES"/>
        </a:p>
      </dgm:t>
    </dgm:pt>
    <dgm:pt modelId="{DEA46FCD-A996-41E9-9CB9-6F3939642785}" type="pres">
      <dgm:prSet presAssocID="{7897765A-DDBC-4BF5-B9DF-CD965D6CB5C9}" presName="level2hierChild" presStyleCnt="0"/>
      <dgm:spPr/>
      <dgm:t>
        <a:bodyPr/>
        <a:lstStyle/>
        <a:p>
          <a:endParaRPr lang="es-ES"/>
        </a:p>
      </dgm:t>
    </dgm:pt>
    <dgm:pt modelId="{CF215A0F-2095-4146-83FD-273F622C4A3D}" type="pres">
      <dgm:prSet presAssocID="{EF1B7415-0B9D-4CFF-91BF-1AC0C425E683}" presName="conn2-1" presStyleLbl="parChTrans1D2" presStyleIdx="0" presStyleCnt="2"/>
      <dgm:spPr/>
      <dgm:t>
        <a:bodyPr/>
        <a:lstStyle/>
        <a:p>
          <a:endParaRPr lang="es-ES"/>
        </a:p>
      </dgm:t>
    </dgm:pt>
    <dgm:pt modelId="{8057CE73-889A-426C-A999-58F3F77BADB9}" type="pres">
      <dgm:prSet presAssocID="{EF1B7415-0B9D-4CFF-91BF-1AC0C425E683}" presName="connTx" presStyleLbl="parChTrans1D2" presStyleIdx="0" presStyleCnt="2"/>
      <dgm:spPr/>
      <dgm:t>
        <a:bodyPr/>
        <a:lstStyle/>
        <a:p>
          <a:endParaRPr lang="es-ES"/>
        </a:p>
      </dgm:t>
    </dgm:pt>
    <dgm:pt modelId="{AE6A00D9-4FF8-4644-99DD-114FF814E8AB}" type="pres">
      <dgm:prSet presAssocID="{CC0E536F-0FD6-49AB-AFB8-AD81966F8F83}" presName="root2" presStyleCnt="0"/>
      <dgm:spPr/>
      <dgm:t>
        <a:bodyPr/>
        <a:lstStyle/>
        <a:p>
          <a:endParaRPr lang="es-ES"/>
        </a:p>
      </dgm:t>
    </dgm:pt>
    <dgm:pt modelId="{AE8378A5-C581-4E09-884D-C9F3B5188DCE}" type="pres">
      <dgm:prSet presAssocID="{CC0E536F-0FD6-49AB-AFB8-AD81966F8F83}" presName="LevelTwoTextNode" presStyleLbl="node2" presStyleIdx="0" presStyleCnt="2">
        <dgm:presLayoutVars>
          <dgm:chPref val="3"/>
        </dgm:presLayoutVars>
      </dgm:prSet>
      <dgm:spPr/>
      <dgm:t>
        <a:bodyPr/>
        <a:lstStyle/>
        <a:p>
          <a:endParaRPr lang="es-ES"/>
        </a:p>
      </dgm:t>
    </dgm:pt>
    <dgm:pt modelId="{0D042492-D487-474A-AAA7-7A5497755F2B}" type="pres">
      <dgm:prSet presAssocID="{CC0E536F-0FD6-49AB-AFB8-AD81966F8F83}" presName="level3hierChild" presStyleCnt="0"/>
      <dgm:spPr/>
      <dgm:t>
        <a:bodyPr/>
        <a:lstStyle/>
        <a:p>
          <a:endParaRPr lang="es-ES"/>
        </a:p>
      </dgm:t>
    </dgm:pt>
    <dgm:pt modelId="{B1D546FC-596D-41E3-BFDF-7C0EE60410DB}" type="pres">
      <dgm:prSet presAssocID="{6A8D0BF3-0112-4570-B2FE-DDA4AD83F6D0}" presName="conn2-1" presStyleLbl="parChTrans1D3" presStyleIdx="0" presStyleCnt="5"/>
      <dgm:spPr/>
      <dgm:t>
        <a:bodyPr/>
        <a:lstStyle/>
        <a:p>
          <a:endParaRPr lang="es-ES"/>
        </a:p>
      </dgm:t>
    </dgm:pt>
    <dgm:pt modelId="{8386D4CE-FC1B-4694-A76D-5A5EABF29F1D}" type="pres">
      <dgm:prSet presAssocID="{6A8D0BF3-0112-4570-B2FE-DDA4AD83F6D0}" presName="connTx" presStyleLbl="parChTrans1D3" presStyleIdx="0" presStyleCnt="5"/>
      <dgm:spPr/>
      <dgm:t>
        <a:bodyPr/>
        <a:lstStyle/>
        <a:p>
          <a:endParaRPr lang="es-ES"/>
        </a:p>
      </dgm:t>
    </dgm:pt>
    <dgm:pt modelId="{E4C6D2C8-5E15-4595-9F0C-390E4C9BBB99}" type="pres">
      <dgm:prSet presAssocID="{7A557217-F7B1-448C-9BE2-9813811E40EE}" presName="root2" presStyleCnt="0"/>
      <dgm:spPr/>
      <dgm:t>
        <a:bodyPr/>
        <a:lstStyle/>
        <a:p>
          <a:endParaRPr lang="es-ES"/>
        </a:p>
      </dgm:t>
    </dgm:pt>
    <dgm:pt modelId="{EF3C7C7A-26D7-4DAC-B0B8-98A3FD47A0B1}" type="pres">
      <dgm:prSet presAssocID="{7A557217-F7B1-448C-9BE2-9813811E40EE}" presName="LevelTwoTextNode" presStyleLbl="node3" presStyleIdx="0" presStyleCnt="5">
        <dgm:presLayoutVars>
          <dgm:chPref val="3"/>
        </dgm:presLayoutVars>
      </dgm:prSet>
      <dgm:spPr/>
      <dgm:t>
        <a:bodyPr/>
        <a:lstStyle/>
        <a:p>
          <a:endParaRPr lang="es-ES"/>
        </a:p>
      </dgm:t>
    </dgm:pt>
    <dgm:pt modelId="{DD870BF3-E034-4DC0-A299-F61C07621225}" type="pres">
      <dgm:prSet presAssocID="{7A557217-F7B1-448C-9BE2-9813811E40EE}" presName="level3hierChild" presStyleCnt="0"/>
      <dgm:spPr/>
      <dgm:t>
        <a:bodyPr/>
        <a:lstStyle/>
        <a:p>
          <a:endParaRPr lang="es-ES"/>
        </a:p>
      </dgm:t>
    </dgm:pt>
    <dgm:pt modelId="{A0AD44E0-843A-4A97-95EF-BD0A2B808392}" type="pres">
      <dgm:prSet presAssocID="{3A9DFCE6-423A-4F6C-8D75-36229F5D3EFB}" presName="conn2-1" presStyleLbl="parChTrans1D3" presStyleIdx="1" presStyleCnt="5"/>
      <dgm:spPr/>
      <dgm:t>
        <a:bodyPr/>
        <a:lstStyle/>
        <a:p>
          <a:endParaRPr lang="es-ES"/>
        </a:p>
      </dgm:t>
    </dgm:pt>
    <dgm:pt modelId="{CB411616-6F7F-499F-8ABE-5BFBC97862ED}" type="pres">
      <dgm:prSet presAssocID="{3A9DFCE6-423A-4F6C-8D75-36229F5D3EFB}" presName="connTx" presStyleLbl="parChTrans1D3" presStyleIdx="1" presStyleCnt="5"/>
      <dgm:spPr/>
      <dgm:t>
        <a:bodyPr/>
        <a:lstStyle/>
        <a:p>
          <a:endParaRPr lang="es-ES"/>
        </a:p>
      </dgm:t>
    </dgm:pt>
    <dgm:pt modelId="{3FB30967-8CEF-4C7D-A214-BE0FDDB85596}" type="pres">
      <dgm:prSet presAssocID="{B3C08F2C-351E-4825-B67D-A3FF24569254}" presName="root2" presStyleCnt="0"/>
      <dgm:spPr/>
      <dgm:t>
        <a:bodyPr/>
        <a:lstStyle/>
        <a:p>
          <a:endParaRPr lang="es-ES"/>
        </a:p>
      </dgm:t>
    </dgm:pt>
    <dgm:pt modelId="{66607AF4-D380-4084-9D82-04CCE33F2942}" type="pres">
      <dgm:prSet presAssocID="{B3C08F2C-351E-4825-B67D-A3FF24569254}" presName="LevelTwoTextNode" presStyleLbl="node3" presStyleIdx="1" presStyleCnt="5">
        <dgm:presLayoutVars>
          <dgm:chPref val="3"/>
        </dgm:presLayoutVars>
      </dgm:prSet>
      <dgm:spPr/>
      <dgm:t>
        <a:bodyPr/>
        <a:lstStyle/>
        <a:p>
          <a:endParaRPr lang="es-ES"/>
        </a:p>
      </dgm:t>
    </dgm:pt>
    <dgm:pt modelId="{5B80C52B-942C-4F60-8751-3B921B858608}" type="pres">
      <dgm:prSet presAssocID="{B3C08F2C-351E-4825-B67D-A3FF24569254}" presName="level3hierChild" presStyleCnt="0"/>
      <dgm:spPr/>
      <dgm:t>
        <a:bodyPr/>
        <a:lstStyle/>
        <a:p>
          <a:endParaRPr lang="es-ES"/>
        </a:p>
      </dgm:t>
    </dgm:pt>
    <dgm:pt modelId="{580B8435-903C-4FF5-AFDF-B6517F7B4358}" type="pres">
      <dgm:prSet presAssocID="{32C56CB3-D76C-43C6-B284-58F7993B94E6}" presName="conn2-1" presStyleLbl="parChTrans1D3" presStyleIdx="2" presStyleCnt="5"/>
      <dgm:spPr/>
      <dgm:t>
        <a:bodyPr/>
        <a:lstStyle/>
        <a:p>
          <a:endParaRPr lang="es-ES"/>
        </a:p>
      </dgm:t>
    </dgm:pt>
    <dgm:pt modelId="{007BDC99-60B9-430E-82EE-1FAA55C81D99}" type="pres">
      <dgm:prSet presAssocID="{32C56CB3-D76C-43C6-B284-58F7993B94E6}" presName="connTx" presStyleLbl="parChTrans1D3" presStyleIdx="2" presStyleCnt="5"/>
      <dgm:spPr/>
      <dgm:t>
        <a:bodyPr/>
        <a:lstStyle/>
        <a:p>
          <a:endParaRPr lang="es-ES"/>
        </a:p>
      </dgm:t>
    </dgm:pt>
    <dgm:pt modelId="{3BE58016-6FF5-4566-9638-EE86377008D5}" type="pres">
      <dgm:prSet presAssocID="{8219C94F-2AEA-4982-A622-2984BCFCD50E}" presName="root2" presStyleCnt="0"/>
      <dgm:spPr/>
      <dgm:t>
        <a:bodyPr/>
        <a:lstStyle/>
        <a:p>
          <a:endParaRPr lang="es-ES"/>
        </a:p>
      </dgm:t>
    </dgm:pt>
    <dgm:pt modelId="{530B58C5-7BA8-4334-967E-F5F45976FEB8}" type="pres">
      <dgm:prSet presAssocID="{8219C94F-2AEA-4982-A622-2984BCFCD50E}" presName="LevelTwoTextNode" presStyleLbl="node3" presStyleIdx="2" presStyleCnt="5">
        <dgm:presLayoutVars>
          <dgm:chPref val="3"/>
        </dgm:presLayoutVars>
      </dgm:prSet>
      <dgm:spPr/>
      <dgm:t>
        <a:bodyPr/>
        <a:lstStyle/>
        <a:p>
          <a:endParaRPr lang="es-ES"/>
        </a:p>
      </dgm:t>
    </dgm:pt>
    <dgm:pt modelId="{7F9C650A-AD0E-4B42-8CB3-53E7DEC44930}" type="pres">
      <dgm:prSet presAssocID="{8219C94F-2AEA-4982-A622-2984BCFCD50E}" presName="level3hierChild" presStyleCnt="0"/>
      <dgm:spPr/>
      <dgm:t>
        <a:bodyPr/>
        <a:lstStyle/>
        <a:p>
          <a:endParaRPr lang="es-ES"/>
        </a:p>
      </dgm:t>
    </dgm:pt>
    <dgm:pt modelId="{7DD03F4A-37D2-4FC6-BB4A-609AC2980865}" type="pres">
      <dgm:prSet presAssocID="{03645964-6305-4854-A0BA-533C9A1CDB55}" presName="conn2-1" presStyleLbl="parChTrans1D2" presStyleIdx="1" presStyleCnt="2"/>
      <dgm:spPr/>
      <dgm:t>
        <a:bodyPr/>
        <a:lstStyle/>
        <a:p>
          <a:endParaRPr lang="es-ES"/>
        </a:p>
      </dgm:t>
    </dgm:pt>
    <dgm:pt modelId="{EAE41A6A-5105-474E-B6AD-A4820DDEA794}" type="pres">
      <dgm:prSet presAssocID="{03645964-6305-4854-A0BA-533C9A1CDB55}" presName="connTx" presStyleLbl="parChTrans1D2" presStyleIdx="1" presStyleCnt="2"/>
      <dgm:spPr/>
      <dgm:t>
        <a:bodyPr/>
        <a:lstStyle/>
        <a:p>
          <a:endParaRPr lang="es-ES"/>
        </a:p>
      </dgm:t>
    </dgm:pt>
    <dgm:pt modelId="{325C4DB0-CE65-47BA-A108-C4EED63419E5}" type="pres">
      <dgm:prSet presAssocID="{4484A36F-1D5E-4138-9CE2-FEE8F389F254}" presName="root2" presStyleCnt="0"/>
      <dgm:spPr/>
      <dgm:t>
        <a:bodyPr/>
        <a:lstStyle/>
        <a:p>
          <a:endParaRPr lang="es-ES"/>
        </a:p>
      </dgm:t>
    </dgm:pt>
    <dgm:pt modelId="{E1011595-A000-4ACB-A84E-49A95F5893CC}" type="pres">
      <dgm:prSet presAssocID="{4484A36F-1D5E-4138-9CE2-FEE8F389F254}" presName="LevelTwoTextNode" presStyleLbl="node2" presStyleIdx="1" presStyleCnt="2">
        <dgm:presLayoutVars>
          <dgm:chPref val="3"/>
        </dgm:presLayoutVars>
      </dgm:prSet>
      <dgm:spPr/>
      <dgm:t>
        <a:bodyPr/>
        <a:lstStyle/>
        <a:p>
          <a:endParaRPr lang="es-ES"/>
        </a:p>
      </dgm:t>
    </dgm:pt>
    <dgm:pt modelId="{12D16E0E-D9B5-43FB-8D50-602CD1264CFD}" type="pres">
      <dgm:prSet presAssocID="{4484A36F-1D5E-4138-9CE2-FEE8F389F254}" presName="level3hierChild" presStyleCnt="0"/>
      <dgm:spPr/>
      <dgm:t>
        <a:bodyPr/>
        <a:lstStyle/>
        <a:p>
          <a:endParaRPr lang="es-ES"/>
        </a:p>
      </dgm:t>
    </dgm:pt>
    <dgm:pt modelId="{6F051411-BEAC-4FB5-80F8-6F33FEAE5F76}" type="pres">
      <dgm:prSet presAssocID="{15252A72-C000-41F4-AD8B-925B7E1F2BDB}" presName="conn2-1" presStyleLbl="parChTrans1D3" presStyleIdx="3" presStyleCnt="5"/>
      <dgm:spPr/>
      <dgm:t>
        <a:bodyPr/>
        <a:lstStyle/>
        <a:p>
          <a:endParaRPr lang="es-ES"/>
        </a:p>
      </dgm:t>
    </dgm:pt>
    <dgm:pt modelId="{EDF739D2-1CFF-4256-9262-BCE7764A5A13}" type="pres">
      <dgm:prSet presAssocID="{15252A72-C000-41F4-AD8B-925B7E1F2BDB}" presName="connTx" presStyleLbl="parChTrans1D3" presStyleIdx="3" presStyleCnt="5"/>
      <dgm:spPr/>
      <dgm:t>
        <a:bodyPr/>
        <a:lstStyle/>
        <a:p>
          <a:endParaRPr lang="es-ES"/>
        </a:p>
      </dgm:t>
    </dgm:pt>
    <dgm:pt modelId="{63EB4D9F-00CD-4C5D-90A1-A1F827BB5AA3}" type="pres">
      <dgm:prSet presAssocID="{4162BCB7-8CCA-453C-81A1-89928B0C7529}" presName="root2" presStyleCnt="0"/>
      <dgm:spPr/>
      <dgm:t>
        <a:bodyPr/>
        <a:lstStyle/>
        <a:p>
          <a:endParaRPr lang="es-ES"/>
        </a:p>
      </dgm:t>
    </dgm:pt>
    <dgm:pt modelId="{10F1E4FA-265C-4FAA-8A88-59DBEE0B4090}" type="pres">
      <dgm:prSet presAssocID="{4162BCB7-8CCA-453C-81A1-89928B0C7529}" presName="LevelTwoTextNode" presStyleLbl="node3" presStyleIdx="3" presStyleCnt="5">
        <dgm:presLayoutVars>
          <dgm:chPref val="3"/>
        </dgm:presLayoutVars>
      </dgm:prSet>
      <dgm:spPr/>
      <dgm:t>
        <a:bodyPr/>
        <a:lstStyle/>
        <a:p>
          <a:endParaRPr lang="es-ES"/>
        </a:p>
      </dgm:t>
    </dgm:pt>
    <dgm:pt modelId="{A520550B-BD14-4F39-85BF-FBD03C44507B}" type="pres">
      <dgm:prSet presAssocID="{4162BCB7-8CCA-453C-81A1-89928B0C7529}" presName="level3hierChild" presStyleCnt="0"/>
      <dgm:spPr/>
      <dgm:t>
        <a:bodyPr/>
        <a:lstStyle/>
        <a:p>
          <a:endParaRPr lang="es-ES"/>
        </a:p>
      </dgm:t>
    </dgm:pt>
    <dgm:pt modelId="{BDC78EB6-AA21-4D6F-A583-7F3DBE88FEDE}" type="pres">
      <dgm:prSet presAssocID="{4406EFB2-7422-41E3-9B64-8435177C2A0A}" presName="conn2-1" presStyleLbl="parChTrans1D4" presStyleIdx="0" presStyleCnt="3"/>
      <dgm:spPr/>
      <dgm:t>
        <a:bodyPr/>
        <a:lstStyle/>
        <a:p>
          <a:endParaRPr lang="es-ES"/>
        </a:p>
      </dgm:t>
    </dgm:pt>
    <dgm:pt modelId="{32908E14-107C-4B3E-ACD3-66FCE6D2AA90}" type="pres">
      <dgm:prSet presAssocID="{4406EFB2-7422-41E3-9B64-8435177C2A0A}" presName="connTx" presStyleLbl="parChTrans1D4" presStyleIdx="0" presStyleCnt="3"/>
      <dgm:spPr/>
      <dgm:t>
        <a:bodyPr/>
        <a:lstStyle/>
        <a:p>
          <a:endParaRPr lang="es-ES"/>
        </a:p>
      </dgm:t>
    </dgm:pt>
    <dgm:pt modelId="{11D23FE8-B463-4084-9F3E-0F89BEE92E7A}" type="pres">
      <dgm:prSet presAssocID="{8C1527E9-17D3-48A8-BFC6-1192CFEA76D3}" presName="root2" presStyleCnt="0"/>
      <dgm:spPr/>
      <dgm:t>
        <a:bodyPr/>
        <a:lstStyle/>
        <a:p>
          <a:endParaRPr lang="es-ES"/>
        </a:p>
      </dgm:t>
    </dgm:pt>
    <dgm:pt modelId="{A79E8140-51D1-4E04-94DD-8EA42CF3413B}" type="pres">
      <dgm:prSet presAssocID="{8C1527E9-17D3-48A8-BFC6-1192CFEA76D3}" presName="LevelTwoTextNode" presStyleLbl="node4" presStyleIdx="0" presStyleCnt="3">
        <dgm:presLayoutVars>
          <dgm:chPref val="3"/>
        </dgm:presLayoutVars>
      </dgm:prSet>
      <dgm:spPr/>
      <dgm:t>
        <a:bodyPr/>
        <a:lstStyle/>
        <a:p>
          <a:endParaRPr lang="es-ES"/>
        </a:p>
      </dgm:t>
    </dgm:pt>
    <dgm:pt modelId="{BEB2FE17-0988-428D-AD5C-97749BF41AC9}" type="pres">
      <dgm:prSet presAssocID="{8C1527E9-17D3-48A8-BFC6-1192CFEA76D3}" presName="level3hierChild" presStyleCnt="0"/>
      <dgm:spPr/>
      <dgm:t>
        <a:bodyPr/>
        <a:lstStyle/>
        <a:p>
          <a:endParaRPr lang="es-ES"/>
        </a:p>
      </dgm:t>
    </dgm:pt>
    <dgm:pt modelId="{C4E58E66-70C8-416A-9709-B689C4F9204A}" type="pres">
      <dgm:prSet presAssocID="{16AD222C-4321-4341-B17E-4C025F8F872D}" presName="conn2-1" presStyleLbl="parChTrans1D3" presStyleIdx="4" presStyleCnt="5"/>
      <dgm:spPr/>
      <dgm:t>
        <a:bodyPr/>
        <a:lstStyle/>
        <a:p>
          <a:endParaRPr lang="es-ES"/>
        </a:p>
      </dgm:t>
    </dgm:pt>
    <dgm:pt modelId="{5A471B6F-D5D2-4992-B385-9D8577680AD4}" type="pres">
      <dgm:prSet presAssocID="{16AD222C-4321-4341-B17E-4C025F8F872D}" presName="connTx" presStyleLbl="parChTrans1D3" presStyleIdx="4" presStyleCnt="5"/>
      <dgm:spPr/>
      <dgm:t>
        <a:bodyPr/>
        <a:lstStyle/>
        <a:p>
          <a:endParaRPr lang="es-ES"/>
        </a:p>
      </dgm:t>
    </dgm:pt>
    <dgm:pt modelId="{B9554680-4B9D-4ADC-9AE2-231EF0C58673}" type="pres">
      <dgm:prSet presAssocID="{2D476A27-F98A-4A45-A682-C88D57BF69ED}" presName="root2" presStyleCnt="0"/>
      <dgm:spPr/>
      <dgm:t>
        <a:bodyPr/>
        <a:lstStyle/>
        <a:p>
          <a:endParaRPr lang="es-ES"/>
        </a:p>
      </dgm:t>
    </dgm:pt>
    <dgm:pt modelId="{9FC19117-BA06-4633-BDE7-44324811F998}" type="pres">
      <dgm:prSet presAssocID="{2D476A27-F98A-4A45-A682-C88D57BF69ED}" presName="LevelTwoTextNode" presStyleLbl="node3" presStyleIdx="4" presStyleCnt="5">
        <dgm:presLayoutVars>
          <dgm:chPref val="3"/>
        </dgm:presLayoutVars>
      </dgm:prSet>
      <dgm:spPr/>
      <dgm:t>
        <a:bodyPr/>
        <a:lstStyle/>
        <a:p>
          <a:endParaRPr lang="es-ES"/>
        </a:p>
      </dgm:t>
    </dgm:pt>
    <dgm:pt modelId="{DD218876-1408-4F48-8568-26257622F885}" type="pres">
      <dgm:prSet presAssocID="{2D476A27-F98A-4A45-A682-C88D57BF69ED}" presName="level3hierChild" presStyleCnt="0"/>
      <dgm:spPr/>
      <dgm:t>
        <a:bodyPr/>
        <a:lstStyle/>
        <a:p>
          <a:endParaRPr lang="es-ES"/>
        </a:p>
      </dgm:t>
    </dgm:pt>
    <dgm:pt modelId="{9AA57972-8DE9-4354-9D7B-67EF33EB404D}" type="pres">
      <dgm:prSet presAssocID="{015089EF-3119-4B09-AB81-C88D0CFC1107}" presName="conn2-1" presStyleLbl="parChTrans1D4" presStyleIdx="1" presStyleCnt="3"/>
      <dgm:spPr/>
      <dgm:t>
        <a:bodyPr/>
        <a:lstStyle/>
        <a:p>
          <a:endParaRPr lang="es-ES"/>
        </a:p>
      </dgm:t>
    </dgm:pt>
    <dgm:pt modelId="{2DFBD8F3-1693-49AB-A1D8-E6BACC9F9C01}" type="pres">
      <dgm:prSet presAssocID="{015089EF-3119-4B09-AB81-C88D0CFC1107}" presName="connTx" presStyleLbl="parChTrans1D4" presStyleIdx="1" presStyleCnt="3"/>
      <dgm:spPr/>
      <dgm:t>
        <a:bodyPr/>
        <a:lstStyle/>
        <a:p>
          <a:endParaRPr lang="es-ES"/>
        </a:p>
      </dgm:t>
    </dgm:pt>
    <dgm:pt modelId="{246C5CA7-50BC-46EC-B11F-FE8E90FBC120}" type="pres">
      <dgm:prSet presAssocID="{3FAA283A-0FBC-4F41-86A5-681BA29B4177}" presName="root2" presStyleCnt="0"/>
      <dgm:spPr/>
      <dgm:t>
        <a:bodyPr/>
        <a:lstStyle/>
        <a:p>
          <a:endParaRPr lang="es-ES"/>
        </a:p>
      </dgm:t>
    </dgm:pt>
    <dgm:pt modelId="{55AFF114-A8E2-4C6B-B022-96329F0C1B64}" type="pres">
      <dgm:prSet presAssocID="{3FAA283A-0FBC-4F41-86A5-681BA29B4177}" presName="LevelTwoTextNode" presStyleLbl="node4" presStyleIdx="1" presStyleCnt="3">
        <dgm:presLayoutVars>
          <dgm:chPref val="3"/>
        </dgm:presLayoutVars>
      </dgm:prSet>
      <dgm:spPr/>
      <dgm:t>
        <a:bodyPr/>
        <a:lstStyle/>
        <a:p>
          <a:endParaRPr lang="es-ES"/>
        </a:p>
      </dgm:t>
    </dgm:pt>
    <dgm:pt modelId="{32EBD683-61F7-465C-AC1C-F24B3CD8D260}" type="pres">
      <dgm:prSet presAssocID="{3FAA283A-0FBC-4F41-86A5-681BA29B4177}" presName="level3hierChild" presStyleCnt="0"/>
      <dgm:spPr/>
      <dgm:t>
        <a:bodyPr/>
        <a:lstStyle/>
        <a:p>
          <a:endParaRPr lang="es-ES"/>
        </a:p>
      </dgm:t>
    </dgm:pt>
    <dgm:pt modelId="{F4954FEE-5789-4A0A-83F8-254ED5701CF4}" type="pres">
      <dgm:prSet presAssocID="{75915357-EC75-44D6-867C-ECE367E55904}" presName="conn2-1" presStyleLbl="parChTrans1D4" presStyleIdx="2" presStyleCnt="3"/>
      <dgm:spPr/>
      <dgm:t>
        <a:bodyPr/>
        <a:lstStyle/>
        <a:p>
          <a:endParaRPr lang="es-ES"/>
        </a:p>
      </dgm:t>
    </dgm:pt>
    <dgm:pt modelId="{8C921DFA-FF5D-4BFC-91C5-F534C60F2D6A}" type="pres">
      <dgm:prSet presAssocID="{75915357-EC75-44D6-867C-ECE367E55904}" presName="connTx" presStyleLbl="parChTrans1D4" presStyleIdx="2" presStyleCnt="3"/>
      <dgm:spPr/>
      <dgm:t>
        <a:bodyPr/>
        <a:lstStyle/>
        <a:p>
          <a:endParaRPr lang="es-ES"/>
        </a:p>
      </dgm:t>
    </dgm:pt>
    <dgm:pt modelId="{26846323-FD0D-4219-849C-DF88A37F0BD1}" type="pres">
      <dgm:prSet presAssocID="{5FBEC9EF-EB6C-4489-9CAF-227059443919}" presName="root2" presStyleCnt="0"/>
      <dgm:spPr/>
      <dgm:t>
        <a:bodyPr/>
        <a:lstStyle/>
        <a:p>
          <a:endParaRPr lang="es-ES"/>
        </a:p>
      </dgm:t>
    </dgm:pt>
    <dgm:pt modelId="{3A15D6E2-3C74-4365-A081-5EF5295B868D}" type="pres">
      <dgm:prSet presAssocID="{5FBEC9EF-EB6C-4489-9CAF-227059443919}" presName="LevelTwoTextNode" presStyleLbl="node4" presStyleIdx="2" presStyleCnt="3">
        <dgm:presLayoutVars>
          <dgm:chPref val="3"/>
        </dgm:presLayoutVars>
      </dgm:prSet>
      <dgm:spPr/>
      <dgm:t>
        <a:bodyPr/>
        <a:lstStyle/>
        <a:p>
          <a:endParaRPr lang="es-ES"/>
        </a:p>
      </dgm:t>
    </dgm:pt>
    <dgm:pt modelId="{F22927DB-7D14-40F5-B890-7260C4A2A507}" type="pres">
      <dgm:prSet presAssocID="{5FBEC9EF-EB6C-4489-9CAF-227059443919}" presName="level3hierChild" presStyleCnt="0"/>
      <dgm:spPr/>
      <dgm:t>
        <a:bodyPr/>
        <a:lstStyle/>
        <a:p>
          <a:endParaRPr lang="es-ES"/>
        </a:p>
      </dgm:t>
    </dgm:pt>
  </dgm:ptLst>
  <dgm:cxnLst>
    <dgm:cxn modelId="{3F625B50-6265-47B6-BE56-BC09FB864091}" type="presOf" srcId="{EF1B7415-0B9D-4CFF-91BF-1AC0C425E683}" destId="{8057CE73-889A-426C-A999-58F3F77BADB9}" srcOrd="1" destOrd="0" presId="urn:microsoft.com/office/officeart/2008/layout/HorizontalMultiLevelHierarchy"/>
    <dgm:cxn modelId="{A7CBE76D-13D3-4FC2-83E9-58D0C66CDA16}" type="presOf" srcId="{15252A72-C000-41F4-AD8B-925B7E1F2BDB}" destId="{EDF739D2-1CFF-4256-9262-BCE7764A5A13}" srcOrd="1" destOrd="0" presId="urn:microsoft.com/office/officeart/2008/layout/HorizontalMultiLevelHierarchy"/>
    <dgm:cxn modelId="{3A40238F-C8DA-4DAA-B64B-6572288A5161}" type="presOf" srcId="{75915357-EC75-44D6-867C-ECE367E55904}" destId="{F4954FEE-5789-4A0A-83F8-254ED5701CF4}" srcOrd="0" destOrd="0" presId="urn:microsoft.com/office/officeart/2008/layout/HorizontalMultiLevelHierarchy"/>
    <dgm:cxn modelId="{E8B85C0E-463C-4C64-B01D-62304A934DC9}" type="presOf" srcId="{5FBEC9EF-EB6C-4489-9CAF-227059443919}" destId="{3A15D6E2-3C74-4365-A081-5EF5295B868D}" srcOrd="0" destOrd="0" presId="urn:microsoft.com/office/officeart/2008/layout/HorizontalMultiLevelHierarchy"/>
    <dgm:cxn modelId="{5D824C5F-F8A5-45CE-B8D5-8064FA5B1ECB}" srcId="{7897765A-DDBC-4BF5-B9DF-CD965D6CB5C9}" destId="{CC0E536F-0FD6-49AB-AFB8-AD81966F8F83}" srcOrd="0" destOrd="0" parTransId="{EF1B7415-0B9D-4CFF-91BF-1AC0C425E683}" sibTransId="{29E0E380-04E6-4F77-8B5A-1786060F2D1F}"/>
    <dgm:cxn modelId="{CFC6B053-6DB7-44CC-8397-F3F5A7DEFD4E}" srcId="{CC0E536F-0FD6-49AB-AFB8-AD81966F8F83}" destId="{7A557217-F7B1-448C-9BE2-9813811E40EE}" srcOrd="0" destOrd="0" parTransId="{6A8D0BF3-0112-4570-B2FE-DDA4AD83F6D0}" sibTransId="{DC20676D-95BA-4281-81B3-774393BE7745}"/>
    <dgm:cxn modelId="{1A781063-EF67-4E41-892E-550DDD588B0C}" srcId="{CC0E536F-0FD6-49AB-AFB8-AD81966F8F83}" destId="{B3C08F2C-351E-4825-B67D-A3FF24569254}" srcOrd="1" destOrd="0" parTransId="{3A9DFCE6-423A-4F6C-8D75-36229F5D3EFB}" sibTransId="{21CCF095-198B-4E8A-AFCD-CF75F221E3D1}"/>
    <dgm:cxn modelId="{A27D973E-8F7D-4AE9-A717-688BF75B8226}" type="presOf" srcId="{32C56CB3-D76C-43C6-B284-58F7993B94E6}" destId="{580B8435-903C-4FF5-AFDF-B6517F7B4358}" srcOrd="0" destOrd="0" presId="urn:microsoft.com/office/officeart/2008/layout/HorizontalMultiLevelHierarchy"/>
    <dgm:cxn modelId="{7F12D043-0E6C-4075-9060-788162A94102}" type="presOf" srcId="{EF1B7415-0B9D-4CFF-91BF-1AC0C425E683}" destId="{CF215A0F-2095-4146-83FD-273F622C4A3D}" srcOrd="0" destOrd="0" presId="urn:microsoft.com/office/officeart/2008/layout/HorizontalMultiLevelHierarchy"/>
    <dgm:cxn modelId="{38D40302-FF39-4328-85D1-6A391122C7B2}" type="presOf" srcId="{6A8D0BF3-0112-4570-B2FE-DDA4AD83F6D0}" destId="{B1D546FC-596D-41E3-BFDF-7C0EE60410DB}" srcOrd="0" destOrd="0" presId="urn:microsoft.com/office/officeart/2008/layout/HorizontalMultiLevelHierarchy"/>
    <dgm:cxn modelId="{4FEA0C24-EAAF-4E51-B5ED-73E6C0FABAA5}" type="presOf" srcId="{15252A72-C000-41F4-AD8B-925B7E1F2BDB}" destId="{6F051411-BEAC-4FB5-80F8-6F33FEAE5F76}" srcOrd="0" destOrd="0" presId="urn:microsoft.com/office/officeart/2008/layout/HorizontalMultiLevelHierarchy"/>
    <dgm:cxn modelId="{01154829-8C28-49DA-AF82-29B82E7EE638}" type="presOf" srcId="{015089EF-3119-4B09-AB81-C88D0CFC1107}" destId="{2DFBD8F3-1693-49AB-A1D8-E6BACC9F9C01}" srcOrd="1" destOrd="0" presId="urn:microsoft.com/office/officeart/2008/layout/HorizontalMultiLevelHierarchy"/>
    <dgm:cxn modelId="{FF9FF427-1562-4954-B3FE-933A9319CD2B}" srcId="{F5E46F99-2F55-4009-81DD-963E26DA52A4}" destId="{7897765A-DDBC-4BF5-B9DF-CD965D6CB5C9}" srcOrd="0" destOrd="0" parTransId="{BC57BD4B-66EF-417C-9966-68A4BF10FADD}" sibTransId="{97D7A639-752A-4F0D-8D79-62EAE536AF10}"/>
    <dgm:cxn modelId="{13D7CCCB-BE5D-42CE-9D05-A640A40BDFFD}" srcId="{CC0E536F-0FD6-49AB-AFB8-AD81966F8F83}" destId="{8219C94F-2AEA-4982-A622-2984BCFCD50E}" srcOrd="2" destOrd="0" parTransId="{32C56CB3-D76C-43C6-B284-58F7993B94E6}" sibTransId="{710E5249-223B-47E8-8C10-FB48B07CD06A}"/>
    <dgm:cxn modelId="{E3293442-9A11-40D6-B84A-CC4E80A5F872}" type="presOf" srcId="{03645964-6305-4854-A0BA-533C9A1CDB55}" destId="{EAE41A6A-5105-474E-B6AD-A4820DDEA794}" srcOrd="1" destOrd="0" presId="urn:microsoft.com/office/officeart/2008/layout/HorizontalMultiLevelHierarchy"/>
    <dgm:cxn modelId="{8EA2436A-32BE-48CA-BEF3-E0D9EC0CC4F1}" type="presOf" srcId="{015089EF-3119-4B09-AB81-C88D0CFC1107}" destId="{9AA57972-8DE9-4354-9D7B-67EF33EB404D}" srcOrd="0" destOrd="0" presId="urn:microsoft.com/office/officeart/2008/layout/HorizontalMultiLevelHierarchy"/>
    <dgm:cxn modelId="{6CFF1B34-CE57-4252-B4AF-40AD17F06209}" type="presOf" srcId="{4406EFB2-7422-41E3-9B64-8435177C2A0A}" destId="{32908E14-107C-4B3E-ACD3-66FCE6D2AA90}" srcOrd="1" destOrd="0" presId="urn:microsoft.com/office/officeart/2008/layout/HorizontalMultiLevelHierarchy"/>
    <dgm:cxn modelId="{BD8166D6-456B-4069-87C6-8D933F56CBE1}" type="presOf" srcId="{3A9DFCE6-423A-4F6C-8D75-36229F5D3EFB}" destId="{A0AD44E0-843A-4A97-95EF-BD0A2B808392}" srcOrd="0" destOrd="0" presId="urn:microsoft.com/office/officeart/2008/layout/HorizontalMultiLevelHierarchy"/>
    <dgm:cxn modelId="{93BC2577-6A78-4C8E-9FF6-3976226A90C5}" type="presOf" srcId="{4162BCB7-8CCA-453C-81A1-89928B0C7529}" destId="{10F1E4FA-265C-4FAA-8A88-59DBEE0B4090}" srcOrd="0" destOrd="0" presId="urn:microsoft.com/office/officeart/2008/layout/HorizontalMultiLevelHierarchy"/>
    <dgm:cxn modelId="{E924DED6-EE78-4474-99DD-8B8CDF9E731B}" type="presOf" srcId="{F5E46F99-2F55-4009-81DD-963E26DA52A4}" destId="{458A37CF-D2F2-4DC5-95A2-EC17CA7D4CB2}" srcOrd="0" destOrd="0" presId="urn:microsoft.com/office/officeart/2008/layout/HorizontalMultiLevelHierarchy"/>
    <dgm:cxn modelId="{88FB6990-60CE-45B3-908F-A9654B8CB6FA}" type="presOf" srcId="{4484A36F-1D5E-4138-9CE2-FEE8F389F254}" destId="{E1011595-A000-4ACB-A84E-49A95F5893CC}" srcOrd="0" destOrd="0" presId="urn:microsoft.com/office/officeart/2008/layout/HorizontalMultiLevelHierarchy"/>
    <dgm:cxn modelId="{FAD9F42F-BFEE-4C92-979A-829512796106}" type="presOf" srcId="{8219C94F-2AEA-4982-A622-2984BCFCD50E}" destId="{530B58C5-7BA8-4334-967E-F5F45976FEB8}" srcOrd="0" destOrd="0" presId="urn:microsoft.com/office/officeart/2008/layout/HorizontalMultiLevelHierarchy"/>
    <dgm:cxn modelId="{E2DD6ED2-FB58-4B82-9FC7-11EADE759023}" type="presOf" srcId="{B3C08F2C-351E-4825-B67D-A3FF24569254}" destId="{66607AF4-D380-4084-9D82-04CCE33F2942}" srcOrd="0" destOrd="0" presId="urn:microsoft.com/office/officeart/2008/layout/HorizontalMultiLevelHierarchy"/>
    <dgm:cxn modelId="{B9BFF16B-AEB7-4232-B737-D151A29CF1DF}" type="presOf" srcId="{03645964-6305-4854-A0BA-533C9A1CDB55}" destId="{7DD03F4A-37D2-4FC6-BB4A-609AC2980865}" srcOrd="0" destOrd="0" presId="urn:microsoft.com/office/officeart/2008/layout/HorizontalMultiLevelHierarchy"/>
    <dgm:cxn modelId="{CD8FD434-8F46-4967-84C6-B6CA981E09B5}" srcId="{4484A36F-1D5E-4138-9CE2-FEE8F389F254}" destId="{4162BCB7-8CCA-453C-81A1-89928B0C7529}" srcOrd="0" destOrd="0" parTransId="{15252A72-C000-41F4-AD8B-925B7E1F2BDB}" sibTransId="{8875083A-4CED-4478-A024-35A99DE0068B}"/>
    <dgm:cxn modelId="{124FA7E7-3EA5-46E1-A834-E9B3C8AA64FF}" type="presOf" srcId="{7897765A-DDBC-4BF5-B9DF-CD965D6CB5C9}" destId="{CF75A749-56B3-407B-B4D8-FCE0DF95F098}" srcOrd="0" destOrd="0" presId="urn:microsoft.com/office/officeart/2008/layout/HorizontalMultiLevelHierarchy"/>
    <dgm:cxn modelId="{95F84762-07AF-462B-81EA-3E418EC0DD3B}" srcId="{2D476A27-F98A-4A45-A682-C88D57BF69ED}" destId="{5FBEC9EF-EB6C-4489-9CAF-227059443919}" srcOrd="1" destOrd="0" parTransId="{75915357-EC75-44D6-867C-ECE367E55904}" sibTransId="{082976E4-F128-41A2-AC43-BD5AFE95A608}"/>
    <dgm:cxn modelId="{972E296F-A603-44ED-B324-132D9BCB51F4}" srcId="{2D476A27-F98A-4A45-A682-C88D57BF69ED}" destId="{3FAA283A-0FBC-4F41-86A5-681BA29B4177}" srcOrd="0" destOrd="0" parTransId="{015089EF-3119-4B09-AB81-C88D0CFC1107}" sibTransId="{7D1D5DB7-CC5D-40DF-A890-32C4C4541579}"/>
    <dgm:cxn modelId="{241FCA9A-85F6-4014-B718-5D69FA302600}" type="presOf" srcId="{7A557217-F7B1-448C-9BE2-9813811E40EE}" destId="{EF3C7C7A-26D7-4DAC-B0B8-98A3FD47A0B1}" srcOrd="0" destOrd="0" presId="urn:microsoft.com/office/officeart/2008/layout/HorizontalMultiLevelHierarchy"/>
    <dgm:cxn modelId="{C836A4BF-0793-473C-A4BF-982DD5B7A174}" type="presOf" srcId="{16AD222C-4321-4341-B17E-4C025F8F872D}" destId="{5A471B6F-D5D2-4992-B385-9D8577680AD4}" srcOrd="1" destOrd="0" presId="urn:microsoft.com/office/officeart/2008/layout/HorizontalMultiLevelHierarchy"/>
    <dgm:cxn modelId="{0140CB9D-0A9F-4051-B77E-1F125EFA5E9C}" type="presOf" srcId="{2D476A27-F98A-4A45-A682-C88D57BF69ED}" destId="{9FC19117-BA06-4633-BDE7-44324811F998}" srcOrd="0" destOrd="0" presId="urn:microsoft.com/office/officeart/2008/layout/HorizontalMultiLevelHierarchy"/>
    <dgm:cxn modelId="{C05B84B6-6F26-4491-BEBC-28351744E448}" type="presOf" srcId="{16AD222C-4321-4341-B17E-4C025F8F872D}" destId="{C4E58E66-70C8-416A-9709-B689C4F9204A}" srcOrd="0" destOrd="0" presId="urn:microsoft.com/office/officeart/2008/layout/HorizontalMultiLevelHierarchy"/>
    <dgm:cxn modelId="{A4012D0F-F8D0-4E78-9FD9-B452E0057B98}" type="presOf" srcId="{32C56CB3-D76C-43C6-B284-58F7993B94E6}" destId="{007BDC99-60B9-430E-82EE-1FAA55C81D99}" srcOrd="1" destOrd="0" presId="urn:microsoft.com/office/officeart/2008/layout/HorizontalMultiLevelHierarchy"/>
    <dgm:cxn modelId="{47A3A9DD-43C8-4B41-B508-AA31773EA793}" type="presOf" srcId="{8C1527E9-17D3-48A8-BFC6-1192CFEA76D3}" destId="{A79E8140-51D1-4E04-94DD-8EA42CF3413B}" srcOrd="0" destOrd="0" presId="urn:microsoft.com/office/officeart/2008/layout/HorizontalMultiLevelHierarchy"/>
    <dgm:cxn modelId="{0195630F-689D-43F1-9BBA-A9483AF584BD}" type="presOf" srcId="{3FAA283A-0FBC-4F41-86A5-681BA29B4177}" destId="{55AFF114-A8E2-4C6B-B022-96329F0C1B64}" srcOrd="0" destOrd="0" presId="urn:microsoft.com/office/officeart/2008/layout/HorizontalMultiLevelHierarchy"/>
    <dgm:cxn modelId="{BF2A3144-3147-4D94-8F75-E7C84CDE130A}" type="presOf" srcId="{4406EFB2-7422-41E3-9B64-8435177C2A0A}" destId="{BDC78EB6-AA21-4D6F-A583-7F3DBE88FEDE}" srcOrd="0" destOrd="0" presId="urn:microsoft.com/office/officeart/2008/layout/HorizontalMultiLevelHierarchy"/>
    <dgm:cxn modelId="{04FD8282-0E20-45E7-91F0-F19854A8A5AF}" type="presOf" srcId="{3A9DFCE6-423A-4F6C-8D75-36229F5D3EFB}" destId="{CB411616-6F7F-499F-8ABE-5BFBC97862ED}" srcOrd="1" destOrd="0" presId="urn:microsoft.com/office/officeart/2008/layout/HorizontalMultiLevelHierarchy"/>
    <dgm:cxn modelId="{25EAAF82-683A-44B4-95CD-E77D0587E713}" type="presOf" srcId="{75915357-EC75-44D6-867C-ECE367E55904}" destId="{8C921DFA-FF5D-4BFC-91C5-F534C60F2D6A}" srcOrd="1" destOrd="0" presId="urn:microsoft.com/office/officeart/2008/layout/HorizontalMultiLevelHierarchy"/>
    <dgm:cxn modelId="{39FEFD47-B906-4459-AB9B-098D30FCDD64}" type="presOf" srcId="{CC0E536F-0FD6-49AB-AFB8-AD81966F8F83}" destId="{AE8378A5-C581-4E09-884D-C9F3B5188DCE}" srcOrd="0" destOrd="0" presId="urn:microsoft.com/office/officeart/2008/layout/HorizontalMultiLevelHierarchy"/>
    <dgm:cxn modelId="{B84D1A3D-B749-4B64-ADC6-F433F17A281A}" type="presOf" srcId="{6A8D0BF3-0112-4570-B2FE-DDA4AD83F6D0}" destId="{8386D4CE-FC1B-4694-A76D-5A5EABF29F1D}" srcOrd="1" destOrd="0" presId="urn:microsoft.com/office/officeart/2008/layout/HorizontalMultiLevelHierarchy"/>
    <dgm:cxn modelId="{63F92259-4DB2-47AC-87A9-A7B1F050DEB5}" srcId="{7897765A-DDBC-4BF5-B9DF-CD965D6CB5C9}" destId="{4484A36F-1D5E-4138-9CE2-FEE8F389F254}" srcOrd="1" destOrd="0" parTransId="{03645964-6305-4854-A0BA-533C9A1CDB55}" sibTransId="{4B7FD20E-67C9-4785-87EB-906CF1F44D52}"/>
    <dgm:cxn modelId="{92622A55-E6C6-489E-8A69-A4DA4187A8CC}" srcId="{4484A36F-1D5E-4138-9CE2-FEE8F389F254}" destId="{2D476A27-F98A-4A45-A682-C88D57BF69ED}" srcOrd="1" destOrd="0" parTransId="{16AD222C-4321-4341-B17E-4C025F8F872D}" sibTransId="{5E2D5682-2C34-4EEA-AC0E-3A323FA56E3B}"/>
    <dgm:cxn modelId="{3854EB5C-D027-4325-9212-674698794687}" srcId="{4162BCB7-8CCA-453C-81A1-89928B0C7529}" destId="{8C1527E9-17D3-48A8-BFC6-1192CFEA76D3}" srcOrd="0" destOrd="0" parTransId="{4406EFB2-7422-41E3-9B64-8435177C2A0A}" sibTransId="{93D62F02-0761-41C2-89A1-0AC45F3C709F}"/>
    <dgm:cxn modelId="{A6E661D1-85C4-4E06-BF71-147A5A9D491C}" type="presParOf" srcId="{458A37CF-D2F2-4DC5-95A2-EC17CA7D4CB2}" destId="{5A71D96F-53D5-48E5-BBC0-299A8E6F7730}" srcOrd="0" destOrd="0" presId="urn:microsoft.com/office/officeart/2008/layout/HorizontalMultiLevelHierarchy"/>
    <dgm:cxn modelId="{9AF478E2-A6A4-4E00-8167-B5D6CC8B7A75}" type="presParOf" srcId="{5A71D96F-53D5-48E5-BBC0-299A8E6F7730}" destId="{CF75A749-56B3-407B-B4D8-FCE0DF95F098}" srcOrd="0" destOrd="0" presId="urn:microsoft.com/office/officeart/2008/layout/HorizontalMultiLevelHierarchy"/>
    <dgm:cxn modelId="{27BD87B1-BE3F-4F36-B344-FC507A3B6F15}" type="presParOf" srcId="{5A71D96F-53D5-48E5-BBC0-299A8E6F7730}" destId="{DEA46FCD-A996-41E9-9CB9-6F3939642785}" srcOrd="1" destOrd="0" presId="urn:microsoft.com/office/officeart/2008/layout/HorizontalMultiLevelHierarchy"/>
    <dgm:cxn modelId="{67D799E6-43A5-4CEB-9429-146C0473368F}" type="presParOf" srcId="{DEA46FCD-A996-41E9-9CB9-6F3939642785}" destId="{CF215A0F-2095-4146-83FD-273F622C4A3D}" srcOrd="0" destOrd="0" presId="urn:microsoft.com/office/officeart/2008/layout/HorizontalMultiLevelHierarchy"/>
    <dgm:cxn modelId="{84548C80-F143-420E-B445-836A5742FB1A}" type="presParOf" srcId="{CF215A0F-2095-4146-83FD-273F622C4A3D}" destId="{8057CE73-889A-426C-A999-58F3F77BADB9}" srcOrd="0" destOrd="0" presId="urn:microsoft.com/office/officeart/2008/layout/HorizontalMultiLevelHierarchy"/>
    <dgm:cxn modelId="{28711A31-10C1-43A6-B15C-D623C0A1EBA2}" type="presParOf" srcId="{DEA46FCD-A996-41E9-9CB9-6F3939642785}" destId="{AE6A00D9-4FF8-4644-99DD-114FF814E8AB}" srcOrd="1" destOrd="0" presId="urn:microsoft.com/office/officeart/2008/layout/HorizontalMultiLevelHierarchy"/>
    <dgm:cxn modelId="{7E7068B7-E525-4AE2-9222-C83187C1FEBC}" type="presParOf" srcId="{AE6A00D9-4FF8-4644-99DD-114FF814E8AB}" destId="{AE8378A5-C581-4E09-884D-C9F3B5188DCE}" srcOrd="0" destOrd="0" presId="urn:microsoft.com/office/officeart/2008/layout/HorizontalMultiLevelHierarchy"/>
    <dgm:cxn modelId="{EFECC332-A9A8-41FD-81B6-498BAEF8AEB9}" type="presParOf" srcId="{AE6A00D9-4FF8-4644-99DD-114FF814E8AB}" destId="{0D042492-D487-474A-AAA7-7A5497755F2B}" srcOrd="1" destOrd="0" presId="urn:microsoft.com/office/officeart/2008/layout/HorizontalMultiLevelHierarchy"/>
    <dgm:cxn modelId="{2339457E-760F-448D-B190-1CFD37ED1874}" type="presParOf" srcId="{0D042492-D487-474A-AAA7-7A5497755F2B}" destId="{B1D546FC-596D-41E3-BFDF-7C0EE60410DB}" srcOrd="0" destOrd="0" presId="urn:microsoft.com/office/officeart/2008/layout/HorizontalMultiLevelHierarchy"/>
    <dgm:cxn modelId="{7BC09389-3CDB-412E-BF1C-7FED1BA24F8A}" type="presParOf" srcId="{B1D546FC-596D-41E3-BFDF-7C0EE60410DB}" destId="{8386D4CE-FC1B-4694-A76D-5A5EABF29F1D}" srcOrd="0" destOrd="0" presId="urn:microsoft.com/office/officeart/2008/layout/HorizontalMultiLevelHierarchy"/>
    <dgm:cxn modelId="{BF77AE3B-DDC7-4B81-8892-FAEEE1CC515F}" type="presParOf" srcId="{0D042492-D487-474A-AAA7-7A5497755F2B}" destId="{E4C6D2C8-5E15-4595-9F0C-390E4C9BBB99}" srcOrd="1" destOrd="0" presId="urn:microsoft.com/office/officeart/2008/layout/HorizontalMultiLevelHierarchy"/>
    <dgm:cxn modelId="{D0245FAA-3E3C-482C-B3A9-A67A500F407B}" type="presParOf" srcId="{E4C6D2C8-5E15-4595-9F0C-390E4C9BBB99}" destId="{EF3C7C7A-26D7-4DAC-B0B8-98A3FD47A0B1}" srcOrd="0" destOrd="0" presId="urn:microsoft.com/office/officeart/2008/layout/HorizontalMultiLevelHierarchy"/>
    <dgm:cxn modelId="{814B5AD0-D286-430E-A890-27DC61B425D4}" type="presParOf" srcId="{E4C6D2C8-5E15-4595-9F0C-390E4C9BBB99}" destId="{DD870BF3-E034-4DC0-A299-F61C07621225}" srcOrd="1" destOrd="0" presId="urn:microsoft.com/office/officeart/2008/layout/HorizontalMultiLevelHierarchy"/>
    <dgm:cxn modelId="{C711EF23-BDC2-432F-9F92-FC554AFFC5C4}" type="presParOf" srcId="{0D042492-D487-474A-AAA7-7A5497755F2B}" destId="{A0AD44E0-843A-4A97-95EF-BD0A2B808392}" srcOrd="2" destOrd="0" presId="urn:microsoft.com/office/officeart/2008/layout/HorizontalMultiLevelHierarchy"/>
    <dgm:cxn modelId="{C17DF3BE-FB76-4FD7-9E33-8B9F9F55AF9A}" type="presParOf" srcId="{A0AD44E0-843A-4A97-95EF-BD0A2B808392}" destId="{CB411616-6F7F-499F-8ABE-5BFBC97862ED}" srcOrd="0" destOrd="0" presId="urn:microsoft.com/office/officeart/2008/layout/HorizontalMultiLevelHierarchy"/>
    <dgm:cxn modelId="{103351BC-6F54-4F12-A218-936D3F990295}" type="presParOf" srcId="{0D042492-D487-474A-AAA7-7A5497755F2B}" destId="{3FB30967-8CEF-4C7D-A214-BE0FDDB85596}" srcOrd="3" destOrd="0" presId="urn:microsoft.com/office/officeart/2008/layout/HorizontalMultiLevelHierarchy"/>
    <dgm:cxn modelId="{1CC2E8D3-E4B2-4D7B-B667-1A35BBFA7325}" type="presParOf" srcId="{3FB30967-8CEF-4C7D-A214-BE0FDDB85596}" destId="{66607AF4-D380-4084-9D82-04CCE33F2942}" srcOrd="0" destOrd="0" presId="urn:microsoft.com/office/officeart/2008/layout/HorizontalMultiLevelHierarchy"/>
    <dgm:cxn modelId="{4BC90BA4-4C5A-4684-B605-4178534B4ED1}" type="presParOf" srcId="{3FB30967-8CEF-4C7D-A214-BE0FDDB85596}" destId="{5B80C52B-942C-4F60-8751-3B921B858608}" srcOrd="1" destOrd="0" presId="urn:microsoft.com/office/officeart/2008/layout/HorizontalMultiLevelHierarchy"/>
    <dgm:cxn modelId="{6977BE51-F048-4D8C-857E-665E5A477E6C}" type="presParOf" srcId="{0D042492-D487-474A-AAA7-7A5497755F2B}" destId="{580B8435-903C-4FF5-AFDF-B6517F7B4358}" srcOrd="4" destOrd="0" presId="urn:microsoft.com/office/officeart/2008/layout/HorizontalMultiLevelHierarchy"/>
    <dgm:cxn modelId="{59CE8CC7-E072-4507-A4C8-8424F34B79F8}" type="presParOf" srcId="{580B8435-903C-4FF5-AFDF-B6517F7B4358}" destId="{007BDC99-60B9-430E-82EE-1FAA55C81D99}" srcOrd="0" destOrd="0" presId="urn:microsoft.com/office/officeart/2008/layout/HorizontalMultiLevelHierarchy"/>
    <dgm:cxn modelId="{02033CFA-EE27-4198-B1E0-8E3B73FCFD2E}" type="presParOf" srcId="{0D042492-D487-474A-AAA7-7A5497755F2B}" destId="{3BE58016-6FF5-4566-9638-EE86377008D5}" srcOrd="5" destOrd="0" presId="urn:microsoft.com/office/officeart/2008/layout/HorizontalMultiLevelHierarchy"/>
    <dgm:cxn modelId="{7A5E39D2-CB03-435A-93D9-C5B8482586BF}" type="presParOf" srcId="{3BE58016-6FF5-4566-9638-EE86377008D5}" destId="{530B58C5-7BA8-4334-967E-F5F45976FEB8}" srcOrd="0" destOrd="0" presId="urn:microsoft.com/office/officeart/2008/layout/HorizontalMultiLevelHierarchy"/>
    <dgm:cxn modelId="{879309B3-2AEF-4A03-8FEF-849A639F0A0F}" type="presParOf" srcId="{3BE58016-6FF5-4566-9638-EE86377008D5}" destId="{7F9C650A-AD0E-4B42-8CB3-53E7DEC44930}" srcOrd="1" destOrd="0" presId="urn:microsoft.com/office/officeart/2008/layout/HorizontalMultiLevelHierarchy"/>
    <dgm:cxn modelId="{006E2CF5-4DE0-4032-97B3-D42EE3116967}" type="presParOf" srcId="{DEA46FCD-A996-41E9-9CB9-6F3939642785}" destId="{7DD03F4A-37D2-4FC6-BB4A-609AC2980865}" srcOrd="2" destOrd="0" presId="urn:microsoft.com/office/officeart/2008/layout/HorizontalMultiLevelHierarchy"/>
    <dgm:cxn modelId="{E5DAB734-E2B0-402E-BC4B-9EC1D186DE8B}" type="presParOf" srcId="{7DD03F4A-37D2-4FC6-BB4A-609AC2980865}" destId="{EAE41A6A-5105-474E-B6AD-A4820DDEA794}" srcOrd="0" destOrd="0" presId="urn:microsoft.com/office/officeart/2008/layout/HorizontalMultiLevelHierarchy"/>
    <dgm:cxn modelId="{71312E30-BA9E-4056-8DAB-7773A4DAD8AE}" type="presParOf" srcId="{DEA46FCD-A996-41E9-9CB9-6F3939642785}" destId="{325C4DB0-CE65-47BA-A108-C4EED63419E5}" srcOrd="3" destOrd="0" presId="urn:microsoft.com/office/officeart/2008/layout/HorizontalMultiLevelHierarchy"/>
    <dgm:cxn modelId="{73FC4284-79C3-4BB0-BB00-65F0DD6D90B0}" type="presParOf" srcId="{325C4DB0-CE65-47BA-A108-C4EED63419E5}" destId="{E1011595-A000-4ACB-A84E-49A95F5893CC}" srcOrd="0" destOrd="0" presId="urn:microsoft.com/office/officeart/2008/layout/HorizontalMultiLevelHierarchy"/>
    <dgm:cxn modelId="{9FD124B3-7015-48E7-A852-7FFC9F7DF39E}" type="presParOf" srcId="{325C4DB0-CE65-47BA-A108-C4EED63419E5}" destId="{12D16E0E-D9B5-43FB-8D50-602CD1264CFD}" srcOrd="1" destOrd="0" presId="urn:microsoft.com/office/officeart/2008/layout/HorizontalMultiLevelHierarchy"/>
    <dgm:cxn modelId="{9545D697-AB7F-4FA2-8517-BE8D22794481}" type="presParOf" srcId="{12D16E0E-D9B5-43FB-8D50-602CD1264CFD}" destId="{6F051411-BEAC-4FB5-80F8-6F33FEAE5F76}" srcOrd="0" destOrd="0" presId="urn:microsoft.com/office/officeart/2008/layout/HorizontalMultiLevelHierarchy"/>
    <dgm:cxn modelId="{F101F223-2F1A-4008-BA3C-2F9F7C95BF63}" type="presParOf" srcId="{6F051411-BEAC-4FB5-80F8-6F33FEAE5F76}" destId="{EDF739D2-1CFF-4256-9262-BCE7764A5A13}" srcOrd="0" destOrd="0" presId="urn:microsoft.com/office/officeart/2008/layout/HorizontalMultiLevelHierarchy"/>
    <dgm:cxn modelId="{9BDEFD3B-44EF-4E02-AE1E-D6151ED48649}" type="presParOf" srcId="{12D16E0E-D9B5-43FB-8D50-602CD1264CFD}" destId="{63EB4D9F-00CD-4C5D-90A1-A1F827BB5AA3}" srcOrd="1" destOrd="0" presId="urn:microsoft.com/office/officeart/2008/layout/HorizontalMultiLevelHierarchy"/>
    <dgm:cxn modelId="{33F1551C-6682-4EF0-9CAA-E73FFC1EC562}" type="presParOf" srcId="{63EB4D9F-00CD-4C5D-90A1-A1F827BB5AA3}" destId="{10F1E4FA-265C-4FAA-8A88-59DBEE0B4090}" srcOrd="0" destOrd="0" presId="urn:microsoft.com/office/officeart/2008/layout/HorizontalMultiLevelHierarchy"/>
    <dgm:cxn modelId="{7840886D-F2EC-4B09-9FD3-4C9F5FF1F350}" type="presParOf" srcId="{63EB4D9F-00CD-4C5D-90A1-A1F827BB5AA3}" destId="{A520550B-BD14-4F39-85BF-FBD03C44507B}" srcOrd="1" destOrd="0" presId="urn:microsoft.com/office/officeart/2008/layout/HorizontalMultiLevelHierarchy"/>
    <dgm:cxn modelId="{5A46F46E-5E95-4DF2-822D-1A0D12195AD3}" type="presParOf" srcId="{A520550B-BD14-4F39-85BF-FBD03C44507B}" destId="{BDC78EB6-AA21-4D6F-A583-7F3DBE88FEDE}" srcOrd="0" destOrd="0" presId="urn:microsoft.com/office/officeart/2008/layout/HorizontalMultiLevelHierarchy"/>
    <dgm:cxn modelId="{356E2733-6048-46E0-892A-55C16D5AE016}" type="presParOf" srcId="{BDC78EB6-AA21-4D6F-A583-7F3DBE88FEDE}" destId="{32908E14-107C-4B3E-ACD3-66FCE6D2AA90}" srcOrd="0" destOrd="0" presId="urn:microsoft.com/office/officeart/2008/layout/HorizontalMultiLevelHierarchy"/>
    <dgm:cxn modelId="{BBA59943-C2A3-47C6-A4F2-BFDA221ABF5D}" type="presParOf" srcId="{A520550B-BD14-4F39-85BF-FBD03C44507B}" destId="{11D23FE8-B463-4084-9F3E-0F89BEE92E7A}" srcOrd="1" destOrd="0" presId="urn:microsoft.com/office/officeart/2008/layout/HorizontalMultiLevelHierarchy"/>
    <dgm:cxn modelId="{BFB7C607-B4E5-4721-A59C-A91E1FB3DA8F}" type="presParOf" srcId="{11D23FE8-B463-4084-9F3E-0F89BEE92E7A}" destId="{A79E8140-51D1-4E04-94DD-8EA42CF3413B}" srcOrd="0" destOrd="0" presId="urn:microsoft.com/office/officeart/2008/layout/HorizontalMultiLevelHierarchy"/>
    <dgm:cxn modelId="{D9A54195-5937-4E5C-B87D-E47282826348}" type="presParOf" srcId="{11D23FE8-B463-4084-9F3E-0F89BEE92E7A}" destId="{BEB2FE17-0988-428D-AD5C-97749BF41AC9}" srcOrd="1" destOrd="0" presId="urn:microsoft.com/office/officeart/2008/layout/HorizontalMultiLevelHierarchy"/>
    <dgm:cxn modelId="{BDDE82F6-D8D4-4508-AFD5-A9C757F1EFB4}" type="presParOf" srcId="{12D16E0E-D9B5-43FB-8D50-602CD1264CFD}" destId="{C4E58E66-70C8-416A-9709-B689C4F9204A}" srcOrd="2" destOrd="0" presId="urn:microsoft.com/office/officeart/2008/layout/HorizontalMultiLevelHierarchy"/>
    <dgm:cxn modelId="{E0A3301D-A60D-474A-B299-EC9B1AC04EF5}" type="presParOf" srcId="{C4E58E66-70C8-416A-9709-B689C4F9204A}" destId="{5A471B6F-D5D2-4992-B385-9D8577680AD4}" srcOrd="0" destOrd="0" presId="urn:microsoft.com/office/officeart/2008/layout/HorizontalMultiLevelHierarchy"/>
    <dgm:cxn modelId="{D9D99ED8-6EFD-4CC8-A9CC-F0935AC5B076}" type="presParOf" srcId="{12D16E0E-D9B5-43FB-8D50-602CD1264CFD}" destId="{B9554680-4B9D-4ADC-9AE2-231EF0C58673}" srcOrd="3" destOrd="0" presId="urn:microsoft.com/office/officeart/2008/layout/HorizontalMultiLevelHierarchy"/>
    <dgm:cxn modelId="{41302B33-45F3-4281-9DC9-FA505B7404CE}" type="presParOf" srcId="{B9554680-4B9D-4ADC-9AE2-231EF0C58673}" destId="{9FC19117-BA06-4633-BDE7-44324811F998}" srcOrd="0" destOrd="0" presId="urn:microsoft.com/office/officeart/2008/layout/HorizontalMultiLevelHierarchy"/>
    <dgm:cxn modelId="{55255560-1AB4-44E8-831E-4F2AEE1B3308}" type="presParOf" srcId="{B9554680-4B9D-4ADC-9AE2-231EF0C58673}" destId="{DD218876-1408-4F48-8568-26257622F885}" srcOrd="1" destOrd="0" presId="urn:microsoft.com/office/officeart/2008/layout/HorizontalMultiLevelHierarchy"/>
    <dgm:cxn modelId="{A9E1FE29-C09B-4A7E-9A60-2BFEA7A6C6DD}" type="presParOf" srcId="{DD218876-1408-4F48-8568-26257622F885}" destId="{9AA57972-8DE9-4354-9D7B-67EF33EB404D}" srcOrd="0" destOrd="0" presId="urn:microsoft.com/office/officeart/2008/layout/HorizontalMultiLevelHierarchy"/>
    <dgm:cxn modelId="{D9C0615B-C5CD-4DE6-AD1B-C83C01B3AE39}" type="presParOf" srcId="{9AA57972-8DE9-4354-9D7B-67EF33EB404D}" destId="{2DFBD8F3-1693-49AB-A1D8-E6BACC9F9C01}" srcOrd="0" destOrd="0" presId="urn:microsoft.com/office/officeart/2008/layout/HorizontalMultiLevelHierarchy"/>
    <dgm:cxn modelId="{593326FB-32F4-4660-8767-D7C1742B8C58}" type="presParOf" srcId="{DD218876-1408-4F48-8568-26257622F885}" destId="{246C5CA7-50BC-46EC-B11F-FE8E90FBC120}" srcOrd="1" destOrd="0" presId="urn:microsoft.com/office/officeart/2008/layout/HorizontalMultiLevelHierarchy"/>
    <dgm:cxn modelId="{1C776898-4551-4209-9204-52018B08B4F3}" type="presParOf" srcId="{246C5CA7-50BC-46EC-B11F-FE8E90FBC120}" destId="{55AFF114-A8E2-4C6B-B022-96329F0C1B64}" srcOrd="0" destOrd="0" presId="urn:microsoft.com/office/officeart/2008/layout/HorizontalMultiLevelHierarchy"/>
    <dgm:cxn modelId="{A9BAE23E-62FF-486F-81AD-00F7524AACE3}" type="presParOf" srcId="{246C5CA7-50BC-46EC-B11F-FE8E90FBC120}" destId="{32EBD683-61F7-465C-AC1C-F24B3CD8D260}" srcOrd="1" destOrd="0" presId="urn:microsoft.com/office/officeart/2008/layout/HorizontalMultiLevelHierarchy"/>
    <dgm:cxn modelId="{F74CD16A-F712-4710-9E44-FE38524711CA}" type="presParOf" srcId="{DD218876-1408-4F48-8568-26257622F885}" destId="{F4954FEE-5789-4A0A-83F8-254ED5701CF4}" srcOrd="2" destOrd="0" presId="urn:microsoft.com/office/officeart/2008/layout/HorizontalMultiLevelHierarchy"/>
    <dgm:cxn modelId="{9181D031-DBF6-4BE1-A4B0-886FB2E32E1A}" type="presParOf" srcId="{F4954FEE-5789-4A0A-83F8-254ED5701CF4}" destId="{8C921DFA-FF5D-4BFC-91C5-F534C60F2D6A}" srcOrd="0" destOrd="0" presId="urn:microsoft.com/office/officeart/2008/layout/HorizontalMultiLevelHierarchy"/>
    <dgm:cxn modelId="{7AFED56C-E39F-43E6-8D33-4866848B4961}" type="presParOf" srcId="{DD218876-1408-4F48-8568-26257622F885}" destId="{26846323-FD0D-4219-849C-DF88A37F0BD1}" srcOrd="3" destOrd="0" presId="urn:microsoft.com/office/officeart/2008/layout/HorizontalMultiLevelHierarchy"/>
    <dgm:cxn modelId="{AF916D29-77E2-4883-A619-EA6FEC3CF56C}" type="presParOf" srcId="{26846323-FD0D-4219-849C-DF88A37F0BD1}" destId="{3A15D6E2-3C74-4365-A081-5EF5295B868D}" srcOrd="0" destOrd="0" presId="urn:microsoft.com/office/officeart/2008/layout/HorizontalMultiLevelHierarchy"/>
    <dgm:cxn modelId="{DB57DF6B-9AD9-4AA6-AE2C-D423A7586A98}" type="presParOf" srcId="{26846323-FD0D-4219-849C-DF88A37F0BD1}" destId="{F22927DB-7D14-40F5-B890-7260C4A2A507}"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8D007F-E0E5-4881-B7DE-417D6A45EC0F}" type="doc">
      <dgm:prSet loTypeId="urn:microsoft.com/office/officeart/2009/3/layout/IncreasingArrowsProcess" loCatId="process" qsTypeId="urn:microsoft.com/office/officeart/2005/8/quickstyle/3d1" qsCatId="3D" csTypeId="urn:microsoft.com/office/officeart/2005/8/colors/colorful3" csCatId="colorful" phldr="1"/>
      <dgm:spPr/>
      <dgm:t>
        <a:bodyPr/>
        <a:lstStyle/>
        <a:p>
          <a:endParaRPr lang="es-ES"/>
        </a:p>
      </dgm:t>
    </dgm:pt>
    <dgm:pt modelId="{B5C9F4C4-921F-4457-8E7A-4A2C4EF4E029}">
      <dgm:prSet phldrT="[Texto]" custT="1"/>
      <dgm:spPr/>
      <dgm:t>
        <a:bodyPr/>
        <a:lstStyle/>
        <a:p>
          <a:r>
            <a:rPr lang="ro-RO" sz="2000" b="1" noProof="0" dirty="0" smtClean="0"/>
            <a:t>FUGA (v. 11-12)</a:t>
          </a:r>
          <a:endParaRPr lang="ro-RO" sz="2000" b="1" noProof="0" dirty="0"/>
        </a:p>
      </dgm:t>
    </dgm:pt>
    <dgm:pt modelId="{1D68A5FA-1223-4EA3-A086-4C92D1BF0075}" type="parTrans" cxnId="{F5EE2D8C-EBF7-4984-8DB8-40327702412E}">
      <dgm:prSet/>
      <dgm:spPr/>
      <dgm:t>
        <a:bodyPr/>
        <a:lstStyle/>
        <a:p>
          <a:endParaRPr lang="es-ES" sz="2800" b="1"/>
        </a:p>
      </dgm:t>
    </dgm:pt>
    <dgm:pt modelId="{153E0E86-ACB4-41FF-A855-4C6507107620}" type="sibTrans" cxnId="{F5EE2D8C-EBF7-4984-8DB8-40327702412E}">
      <dgm:prSet/>
      <dgm:spPr/>
      <dgm:t>
        <a:bodyPr/>
        <a:lstStyle/>
        <a:p>
          <a:endParaRPr lang="es-ES" sz="2800" b="1"/>
        </a:p>
      </dgm:t>
    </dgm:pt>
    <dgm:pt modelId="{2402BD63-B84F-46D6-84E4-097DD46793E9}">
      <dgm:prSet phldrT="[Texto]" custT="1"/>
      <dgm:spPr/>
      <dgm:t>
        <a:bodyPr/>
        <a:lstStyle/>
        <a:p>
          <a:r>
            <a:rPr lang="ro-RO" sz="1800" b="1" noProof="0" smtClean="0"/>
            <a:t>Fără a accepta protecția iubitoare pe care Legea lui Dumnezeu ne-o asigură (cu limitele și restricțiile sale), a vrut să trăiască o viață de «libertate», fără restricții, departe de dragostea lui Dumnezeu.</a:t>
          </a:r>
          <a:endParaRPr lang="ro-RO" sz="1800" b="1" noProof="0"/>
        </a:p>
      </dgm:t>
    </dgm:pt>
    <dgm:pt modelId="{B0D97A2F-1320-424F-9279-63EED7129B64}" type="parTrans" cxnId="{070F53A4-5623-4401-B81F-6884DBE3055A}">
      <dgm:prSet/>
      <dgm:spPr/>
      <dgm:t>
        <a:bodyPr/>
        <a:lstStyle/>
        <a:p>
          <a:endParaRPr lang="es-ES" sz="2800" b="1"/>
        </a:p>
      </dgm:t>
    </dgm:pt>
    <dgm:pt modelId="{64235A91-899E-4290-9AE5-5DB000898035}" type="sibTrans" cxnId="{070F53A4-5623-4401-B81F-6884DBE3055A}">
      <dgm:prSet/>
      <dgm:spPr/>
      <dgm:t>
        <a:bodyPr/>
        <a:lstStyle/>
        <a:p>
          <a:endParaRPr lang="es-ES" sz="2800" b="1"/>
        </a:p>
      </dgm:t>
    </dgm:pt>
    <dgm:pt modelId="{52047DBF-B52F-475B-8645-1747CC1315A2}">
      <dgm:prSet phldrT="[Texto]" custT="1"/>
      <dgm:spPr/>
      <dgm:t>
        <a:bodyPr/>
        <a:lstStyle/>
        <a:p>
          <a:r>
            <a:rPr lang="ro-RO" sz="2000" b="1" noProof="0" smtClean="0"/>
            <a:t>EȘECUL (v. 13-16)</a:t>
          </a:r>
          <a:endParaRPr lang="ro-RO" sz="2000" b="1" noProof="0"/>
        </a:p>
      </dgm:t>
    </dgm:pt>
    <dgm:pt modelId="{5A1F1003-8204-4325-9170-E7269ACABF96}" type="parTrans" cxnId="{A8FAD4E2-C52E-4449-8DDD-44F00F786FF4}">
      <dgm:prSet/>
      <dgm:spPr/>
      <dgm:t>
        <a:bodyPr/>
        <a:lstStyle/>
        <a:p>
          <a:endParaRPr lang="es-ES" sz="2800" b="1"/>
        </a:p>
      </dgm:t>
    </dgm:pt>
    <dgm:pt modelId="{F48E9F6C-2FDB-4F61-9E67-E3D82CBC2D8C}" type="sibTrans" cxnId="{A8FAD4E2-C52E-4449-8DDD-44F00F786FF4}">
      <dgm:prSet/>
      <dgm:spPr/>
      <dgm:t>
        <a:bodyPr/>
        <a:lstStyle/>
        <a:p>
          <a:endParaRPr lang="es-ES" sz="2800" b="1"/>
        </a:p>
      </dgm:t>
    </dgm:pt>
    <dgm:pt modelId="{1A00A2E7-C508-41E6-9E3E-81DEAB277AE8}">
      <dgm:prSet phldrT="[Texto]" custT="1"/>
      <dgm:spPr/>
      <dgm:t>
        <a:bodyPr/>
        <a:lstStyle/>
        <a:p>
          <a:r>
            <a:rPr lang="ro-RO" sz="1800" b="1" noProof="0" smtClean="0"/>
            <a:t>Predat libertinajului, a trăit iluzia plăcerilor păcatului…  până ce a strâns amara lui recoltă.</a:t>
          </a:r>
          <a:endParaRPr lang="ro-RO" sz="1800" b="1" noProof="0"/>
        </a:p>
      </dgm:t>
    </dgm:pt>
    <dgm:pt modelId="{879332F6-6DD1-434B-9F42-182026FD30A3}" type="parTrans" cxnId="{8E79D4E8-E197-4366-A682-43EDDB181A8A}">
      <dgm:prSet/>
      <dgm:spPr/>
      <dgm:t>
        <a:bodyPr/>
        <a:lstStyle/>
        <a:p>
          <a:endParaRPr lang="es-ES" sz="2800" b="1"/>
        </a:p>
      </dgm:t>
    </dgm:pt>
    <dgm:pt modelId="{CAA28D01-B996-4A0E-A221-484BE8784965}" type="sibTrans" cxnId="{8E79D4E8-E197-4366-A682-43EDDB181A8A}">
      <dgm:prSet/>
      <dgm:spPr/>
      <dgm:t>
        <a:bodyPr/>
        <a:lstStyle/>
        <a:p>
          <a:endParaRPr lang="es-ES" sz="2800" b="1"/>
        </a:p>
      </dgm:t>
    </dgm:pt>
    <dgm:pt modelId="{E6882E27-AA9E-4AC9-AF50-A4A9BCEC81F2}">
      <dgm:prSet phldrT="[Texto]" custT="1"/>
      <dgm:spPr/>
      <dgm:t>
        <a:bodyPr/>
        <a:lstStyle/>
        <a:p>
          <a:r>
            <a:rPr lang="ro-RO" sz="2000" b="1" noProof="0" smtClean="0"/>
            <a:t>REFLEXIA (v. 17)</a:t>
          </a:r>
          <a:endParaRPr lang="ro-RO" sz="2000" b="1" noProof="0"/>
        </a:p>
      </dgm:t>
    </dgm:pt>
    <dgm:pt modelId="{1776C7ED-E847-46E8-AF6F-DB99351B1495}" type="parTrans" cxnId="{0B747518-790F-476A-9285-E1F6687C196B}">
      <dgm:prSet/>
      <dgm:spPr/>
      <dgm:t>
        <a:bodyPr/>
        <a:lstStyle/>
        <a:p>
          <a:endParaRPr lang="es-ES" sz="2800" b="1"/>
        </a:p>
      </dgm:t>
    </dgm:pt>
    <dgm:pt modelId="{02941625-843F-49DC-9CF8-00A434002AE5}" type="sibTrans" cxnId="{0B747518-790F-476A-9285-E1F6687C196B}">
      <dgm:prSet/>
      <dgm:spPr/>
      <dgm:t>
        <a:bodyPr/>
        <a:lstStyle/>
        <a:p>
          <a:endParaRPr lang="es-ES" sz="2800" b="1"/>
        </a:p>
      </dgm:t>
    </dgm:pt>
    <dgm:pt modelId="{BD2AE66E-2EC3-484F-9C46-5907FFF88362}">
      <dgm:prSet phldrT="[Texto]" custT="1"/>
      <dgm:spPr/>
      <dgm:t>
        <a:bodyPr/>
        <a:lstStyle/>
        <a:p>
          <a:r>
            <a:rPr lang="ro-RO" sz="1800" b="1" noProof="0" dirty="0" smtClean="0"/>
            <a:t>Trăind cu Dumnezeu avea totul; acum nu mai avea nimic. Duhul Sfânt nu profită de încurcăturile noastre pentru a ne arunca în față greșelile, ci pentru a ne face să reflectăm la deciziile noastre și a ne invita să ne întoarcem în brațele </a:t>
          </a:r>
          <a:r>
            <a:rPr lang="ro-RO" sz="1800" b="1" noProof="0" dirty="0" err="1" smtClean="0"/>
            <a:t>Dum-nezeului</a:t>
          </a:r>
          <a:r>
            <a:rPr lang="ro-RO" sz="1800" b="1" noProof="0" dirty="0" smtClean="0"/>
            <a:t> nostru iubitor.</a:t>
          </a:r>
          <a:endParaRPr lang="ro-RO" sz="1800" b="1" noProof="0" dirty="0"/>
        </a:p>
      </dgm:t>
    </dgm:pt>
    <dgm:pt modelId="{9BD2D85F-CCE2-4C73-8ED8-CC8A6A9A1CCD}" type="parTrans" cxnId="{E9E5434E-0A0A-4E6F-A39A-2F8222BD35DA}">
      <dgm:prSet/>
      <dgm:spPr/>
      <dgm:t>
        <a:bodyPr/>
        <a:lstStyle/>
        <a:p>
          <a:endParaRPr lang="es-ES" sz="2800" b="1"/>
        </a:p>
      </dgm:t>
    </dgm:pt>
    <dgm:pt modelId="{2D899D6B-52D9-448B-8EFD-B93B6139682A}" type="sibTrans" cxnId="{E9E5434E-0A0A-4E6F-A39A-2F8222BD35DA}">
      <dgm:prSet/>
      <dgm:spPr/>
      <dgm:t>
        <a:bodyPr/>
        <a:lstStyle/>
        <a:p>
          <a:endParaRPr lang="es-ES" sz="2800" b="1"/>
        </a:p>
      </dgm:t>
    </dgm:pt>
    <dgm:pt modelId="{AB4CEBC1-EBB7-47F7-8A1E-4DCE0F712749}">
      <dgm:prSet phldrT="[Texto]" custT="1"/>
      <dgm:spPr/>
      <dgm:t>
        <a:bodyPr/>
        <a:lstStyle/>
        <a:p>
          <a:r>
            <a:rPr lang="ro-RO" sz="2000" b="1" noProof="0" dirty="0" smtClean="0"/>
            <a:t>ÎNTOARCEREA</a:t>
          </a:r>
          <a:br>
            <a:rPr lang="ro-RO" sz="2000" b="1" noProof="0" dirty="0" smtClean="0"/>
          </a:br>
          <a:r>
            <a:rPr lang="ro-RO" sz="2000" b="1" noProof="0" dirty="0" smtClean="0"/>
            <a:t>(v. 18-20 pp)</a:t>
          </a:r>
          <a:endParaRPr lang="ro-RO" sz="2000" b="1" noProof="0" dirty="0"/>
        </a:p>
      </dgm:t>
    </dgm:pt>
    <dgm:pt modelId="{00A11578-2A8D-4D54-86BC-D40D5F505DBE}" type="parTrans" cxnId="{D9ABB272-056D-439C-90A8-A02D9DE8B291}">
      <dgm:prSet/>
      <dgm:spPr/>
      <dgm:t>
        <a:bodyPr/>
        <a:lstStyle/>
        <a:p>
          <a:endParaRPr lang="es-ES" sz="2800" b="1"/>
        </a:p>
      </dgm:t>
    </dgm:pt>
    <dgm:pt modelId="{FBD80C14-9893-4B08-B273-7AB5FC0FC209}" type="sibTrans" cxnId="{D9ABB272-056D-439C-90A8-A02D9DE8B291}">
      <dgm:prSet/>
      <dgm:spPr/>
      <dgm:t>
        <a:bodyPr/>
        <a:lstStyle/>
        <a:p>
          <a:endParaRPr lang="es-ES" sz="2800" b="1"/>
        </a:p>
      </dgm:t>
    </dgm:pt>
    <dgm:pt modelId="{AD7F2BB6-69CC-4E1B-9A28-025C5C9F909C}">
      <dgm:prSet phldrT="[Texto]" custT="1"/>
      <dgm:spPr/>
      <dgm:t>
        <a:bodyPr/>
        <a:lstStyle/>
        <a:p>
          <a:r>
            <a:rPr lang="ro-RO" sz="1800" b="1" noProof="0" smtClean="0"/>
            <a:t>Se încrede în dragostea și iertarea tatălui «meu».</a:t>
          </a:r>
          <a:endParaRPr lang="ro-RO" sz="1800" b="1" noProof="0"/>
        </a:p>
      </dgm:t>
    </dgm:pt>
    <dgm:pt modelId="{DBDEBAF7-051E-47E2-859B-9D9A953E2778}" type="parTrans" cxnId="{E5153CFB-2B0E-4931-9BC0-4562E7AC32DA}">
      <dgm:prSet/>
      <dgm:spPr/>
      <dgm:t>
        <a:bodyPr/>
        <a:lstStyle/>
        <a:p>
          <a:endParaRPr lang="es-ES" sz="2800" b="1"/>
        </a:p>
      </dgm:t>
    </dgm:pt>
    <dgm:pt modelId="{4542C58C-13D7-42B7-BB48-07381B8B7AEF}" type="sibTrans" cxnId="{E5153CFB-2B0E-4931-9BC0-4562E7AC32DA}">
      <dgm:prSet/>
      <dgm:spPr/>
      <dgm:t>
        <a:bodyPr/>
        <a:lstStyle/>
        <a:p>
          <a:endParaRPr lang="es-ES" sz="2800" b="1"/>
        </a:p>
      </dgm:t>
    </dgm:pt>
    <dgm:pt modelId="{5866BEF8-12EF-4136-BDDD-91FEE88CA241}">
      <dgm:prSet phldrT="[Texto]" custT="1"/>
      <dgm:spPr/>
      <dgm:t>
        <a:bodyPr/>
        <a:lstStyle/>
        <a:p>
          <a:r>
            <a:rPr lang="ro-RO" sz="1800" b="1" noProof="0" smtClean="0"/>
            <a:t>Își mărturisește păcatele.</a:t>
          </a:r>
          <a:endParaRPr lang="ro-RO" sz="1800" b="1" noProof="0"/>
        </a:p>
      </dgm:t>
    </dgm:pt>
    <dgm:pt modelId="{0C8C81A8-1C76-4FF2-B2DF-1D5058102367}" type="parTrans" cxnId="{7A756DC6-42C9-4F10-84D2-344B534D40DA}">
      <dgm:prSet/>
      <dgm:spPr/>
      <dgm:t>
        <a:bodyPr/>
        <a:lstStyle/>
        <a:p>
          <a:endParaRPr lang="es-ES" sz="2800" b="1"/>
        </a:p>
      </dgm:t>
    </dgm:pt>
    <dgm:pt modelId="{5DBAA652-9AE9-4BB6-B3F7-C57B176F422C}" type="sibTrans" cxnId="{7A756DC6-42C9-4F10-84D2-344B534D40DA}">
      <dgm:prSet/>
      <dgm:spPr/>
      <dgm:t>
        <a:bodyPr/>
        <a:lstStyle/>
        <a:p>
          <a:endParaRPr lang="es-ES" sz="2800" b="1"/>
        </a:p>
      </dgm:t>
    </dgm:pt>
    <dgm:pt modelId="{3C93E040-FC3F-4629-AF54-2D3384D0777E}">
      <dgm:prSet phldrT="[Texto]" custT="1"/>
      <dgm:spPr/>
      <dgm:t>
        <a:bodyPr/>
        <a:lstStyle/>
        <a:p>
          <a:r>
            <a:rPr lang="ro-RO" sz="1800" b="1" noProof="0" smtClean="0"/>
            <a:t>Recunoaște nevrednicia sa de a fi iertat (pocăință sinceră).</a:t>
          </a:r>
          <a:endParaRPr lang="ro-RO" sz="1800" b="1" noProof="0"/>
        </a:p>
      </dgm:t>
    </dgm:pt>
    <dgm:pt modelId="{4AF25B27-1AA9-476E-854A-D0C766708A9B}" type="parTrans" cxnId="{1E51AC78-0182-4F93-BE4D-E18D2326B5FF}">
      <dgm:prSet/>
      <dgm:spPr/>
      <dgm:t>
        <a:bodyPr/>
        <a:lstStyle/>
        <a:p>
          <a:endParaRPr lang="es-ES" sz="2800" b="1"/>
        </a:p>
      </dgm:t>
    </dgm:pt>
    <dgm:pt modelId="{2F5010E8-22BA-4BEA-8FB8-2DB0F45D5145}" type="sibTrans" cxnId="{1E51AC78-0182-4F93-BE4D-E18D2326B5FF}">
      <dgm:prSet/>
      <dgm:spPr/>
      <dgm:t>
        <a:bodyPr/>
        <a:lstStyle/>
        <a:p>
          <a:endParaRPr lang="es-ES" sz="2800" b="1"/>
        </a:p>
      </dgm:t>
    </dgm:pt>
    <dgm:pt modelId="{EEDD58EE-E342-4AB3-85AC-36745AF53F32}">
      <dgm:prSet phldrT="[Texto]" custT="1"/>
      <dgm:spPr/>
      <dgm:t>
        <a:bodyPr/>
        <a:lstStyle/>
        <a:p>
          <a:r>
            <a:rPr lang="ro-RO" sz="1800" b="1" noProof="0" dirty="0" smtClean="0"/>
            <a:t>Manifestă dorința de a se întoarce și a trăi cu Dumnezeu și o materializează.</a:t>
          </a:r>
          <a:endParaRPr lang="ro-RO" sz="1800" b="1" noProof="0" dirty="0"/>
        </a:p>
      </dgm:t>
    </dgm:pt>
    <dgm:pt modelId="{5214266E-4857-494D-B0F1-AFC334F95781}" type="parTrans" cxnId="{F27F6D11-4419-46C1-B5D3-8C04E490107A}">
      <dgm:prSet/>
      <dgm:spPr/>
      <dgm:t>
        <a:bodyPr/>
        <a:lstStyle/>
        <a:p>
          <a:endParaRPr lang="es-ES" sz="2800" b="1"/>
        </a:p>
      </dgm:t>
    </dgm:pt>
    <dgm:pt modelId="{F3EBBF53-7414-4E42-81F0-F0FE5A5E7F5D}" type="sibTrans" cxnId="{F27F6D11-4419-46C1-B5D3-8C04E490107A}">
      <dgm:prSet/>
      <dgm:spPr/>
      <dgm:t>
        <a:bodyPr/>
        <a:lstStyle/>
        <a:p>
          <a:endParaRPr lang="es-ES" sz="2800" b="1"/>
        </a:p>
      </dgm:t>
    </dgm:pt>
    <dgm:pt modelId="{26D46112-F94F-4A9C-982B-D3F5F34AB825}" type="pres">
      <dgm:prSet presAssocID="{E98D007F-E0E5-4881-B7DE-417D6A45EC0F}" presName="Name0" presStyleCnt="0">
        <dgm:presLayoutVars>
          <dgm:chMax val="5"/>
          <dgm:chPref val="5"/>
          <dgm:dir/>
          <dgm:animLvl val="lvl"/>
        </dgm:presLayoutVars>
      </dgm:prSet>
      <dgm:spPr/>
      <dgm:t>
        <a:bodyPr/>
        <a:lstStyle/>
        <a:p>
          <a:endParaRPr lang="es-ES"/>
        </a:p>
      </dgm:t>
    </dgm:pt>
    <dgm:pt modelId="{DD421455-0EF0-4AE4-8F2E-A8E52932EF02}" type="pres">
      <dgm:prSet presAssocID="{B5C9F4C4-921F-4457-8E7A-4A2C4EF4E029}" presName="parentText1" presStyleLbl="node1" presStyleIdx="0" presStyleCnt="4" custLinFactNeighborY="1875">
        <dgm:presLayoutVars>
          <dgm:chMax/>
          <dgm:chPref val="3"/>
          <dgm:bulletEnabled val="1"/>
        </dgm:presLayoutVars>
      </dgm:prSet>
      <dgm:spPr/>
      <dgm:t>
        <a:bodyPr/>
        <a:lstStyle/>
        <a:p>
          <a:endParaRPr lang="es-ES"/>
        </a:p>
      </dgm:t>
    </dgm:pt>
    <dgm:pt modelId="{C5EDC01D-4E8A-43C1-BC4B-4DF8DB080CB9}" type="pres">
      <dgm:prSet presAssocID="{B5C9F4C4-921F-4457-8E7A-4A2C4EF4E029}" presName="childText1" presStyleLbl="solidAlignAcc1" presStyleIdx="0" presStyleCnt="4" custScaleX="76498" custScaleY="161045" custLinFactNeighborX="-10442" custLinFactNeighborY="29767">
        <dgm:presLayoutVars>
          <dgm:chMax val="0"/>
          <dgm:chPref val="0"/>
          <dgm:bulletEnabled val="1"/>
        </dgm:presLayoutVars>
      </dgm:prSet>
      <dgm:spPr/>
      <dgm:t>
        <a:bodyPr/>
        <a:lstStyle/>
        <a:p>
          <a:endParaRPr lang="es-ES"/>
        </a:p>
      </dgm:t>
    </dgm:pt>
    <dgm:pt modelId="{C4F8ED25-F1DD-4F9A-A81E-6CC578303A9E}" type="pres">
      <dgm:prSet presAssocID="{52047DBF-B52F-475B-8645-1747CC1315A2}" presName="parentText2" presStyleLbl="node1" presStyleIdx="1" presStyleCnt="4">
        <dgm:presLayoutVars>
          <dgm:chMax/>
          <dgm:chPref val="3"/>
          <dgm:bulletEnabled val="1"/>
        </dgm:presLayoutVars>
      </dgm:prSet>
      <dgm:spPr/>
      <dgm:t>
        <a:bodyPr/>
        <a:lstStyle/>
        <a:p>
          <a:endParaRPr lang="es-ES"/>
        </a:p>
      </dgm:t>
    </dgm:pt>
    <dgm:pt modelId="{7FE6EA54-0DD8-454B-905A-8A6B3F947376}" type="pres">
      <dgm:prSet presAssocID="{52047DBF-B52F-475B-8645-1747CC1315A2}" presName="childText2" presStyleLbl="solidAlignAcc1" presStyleIdx="1" presStyleCnt="4" custScaleX="81752" custLinFactNeighborX="-31016" custLinFactNeighborY="-622">
        <dgm:presLayoutVars>
          <dgm:chMax val="0"/>
          <dgm:chPref val="0"/>
          <dgm:bulletEnabled val="1"/>
        </dgm:presLayoutVars>
      </dgm:prSet>
      <dgm:spPr/>
      <dgm:t>
        <a:bodyPr/>
        <a:lstStyle/>
        <a:p>
          <a:endParaRPr lang="es-ES"/>
        </a:p>
      </dgm:t>
    </dgm:pt>
    <dgm:pt modelId="{9B8456D6-2599-4113-BA29-DC7294321475}" type="pres">
      <dgm:prSet presAssocID="{E6882E27-AA9E-4AC9-AF50-A4A9BCEC81F2}" presName="parentText3" presStyleLbl="node1" presStyleIdx="2" presStyleCnt="4">
        <dgm:presLayoutVars>
          <dgm:chMax/>
          <dgm:chPref val="3"/>
          <dgm:bulletEnabled val="1"/>
        </dgm:presLayoutVars>
      </dgm:prSet>
      <dgm:spPr/>
      <dgm:t>
        <a:bodyPr/>
        <a:lstStyle/>
        <a:p>
          <a:endParaRPr lang="es-ES"/>
        </a:p>
      </dgm:t>
    </dgm:pt>
    <dgm:pt modelId="{6D9B4FAC-6012-4785-A61B-2FC7C465FA5F}" type="pres">
      <dgm:prSet presAssocID="{E6882E27-AA9E-4AC9-AF50-A4A9BCEC81F2}" presName="childText3" presStyleLbl="solidAlignAcc1" presStyleIdx="2" presStyleCnt="4" custScaleX="128585" custScaleY="122983" custLinFactNeighborX="-24138" custLinFactNeighborY="10716">
        <dgm:presLayoutVars>
          <dgm:chMax val="0"/>
          <dgm:chPref val="0"/>
          <dgm:bulletEnabled val="1"/>
        </dgm:presLayoutVars>
      </dgm:prSet>
      <dgm:spPr/>
      <dgm:t>
        <a:bodyPr/>
        <a:lstStyle/>
        <a:p>
          <a:endParaRPr lang="es-ES"/>
        </a:p>
      </dgm:t>
    </dgm:pt>
    <dgm:pt modelId="{77D5B43F-AF9A-496F-9AF7-FF8F5606C12C}" type="pres">
      <dgm:prSet presAssocID="{AB4CEBC1-EBB7-47F7-8A1E-4DCE0F712749}" presName="parentText4" presStyleLbl="node1" presStyleIdx="3" presStyleCnt="4" custScaleX="100871" custScaleY="114008" custLinFactNeighborX="-1660">
        <dgm:presLayoutVars>
          <dgm:chMax/>
          <dgm:chPref val="3"/>
          <dgm:bulletEnabled val="1"/>
        </dgm:presLayoutVars>
      </dgm:prSet>
      <dgm:spPr/>
      <dgm:t>
        <a:bodyPr/>
        <a:lstStyle/>
        <a:p>
          <a:endParaRPr lang="es-ES"/>
        </a:p>
      </dgm:t>
    </dgm:pt>
    <dgm:pt modelId="{0470E3FC-3D00-4582-9887-797936D7C51F}" type="pres">
      <dgm:prSet presAssocID="{AB4CEBC1-EBB7-47F7-8A1E-4DCE0F712749}" presName="childText4" presStyleLbl="solidAlignAcc1" presStyleIdx="3" presStyleCnt="4" custScaleX="149364" custScaleY="101397" custLinFactNeighborX="12086" custLinFactNeighborY="6347">
        <dgm:presLayoutVars>
          <dgm:chMax val="0"/>
          <dgm:chPref val="0"/>
          <dgm:bulletEnabled val="1"/>
        </dgm:presLayoutVars>
      </dgm:prSet>
      <dgm:spPr/>
      <dgm:t>
        <a:bodyPr/>
        <a:lstStyle/>
        <a:p>
          <a:endParaRPr lang="es-ES"/>
        </a:p>
      </dgm:t>
    </dgm:pt>
  </dgm:ptLst>
  <dgm:cxnLst>
    <dgm:cxn modelId="{1E51AC78-0182-4F93-BE4D-E18D2326B5FF}" srcId="{AB4CEBC1-EBB7-47F7-8A1E-4DCE0F712749}" destId="{3C93E040-FC3F-4629-AF54-2D3384D0777E}" srcOrd="2" destOrd="0" parTransId="{4AF25B27-1AA9-476E-854A-D0C766708A9B}" sibTransId="{2F5010E8-22BA-4BEA-8FB8-2DB0F45D5145}"/>
    <dgm:cxn modelId="{F27F6D11-4419-46C1-B5D3-8C04E490107A}" srcId="{AB4CEBC1-EBB7-47F7-8A1E-4DCE0F712749}" destId="{EEDD58EE-E342-4AB3-85AC-36745AF53F32}" srcOrd="3" destOrd="0" parTransId="{5214266E-4857-494D-B0F1-AFC334F95781}" sibTransId="{F3EBBF53-7414-4E42-81F0-F0FE5A5E7F5D}"/>
    <dgm:cxn modelId="{677B8AB2-4D8B-420A-A575-1A2B2DB87CAF}" type="presOf" srcId="{E6882E27-AA9E-4AC9-AF50-A4A9BCEC81F2}" destId="{9B8456D6-2599-4113-BA29-DC7294321475}" srcOrd="0" destOrd="0" presId="urn:microsoft.com/office/officeart/2009/3/layout/IncreasingArrowsProcess"/>
    <dgm:cxn modelId="{D891CF49-CB29-4B13-AAF7-41CF8E74DD74}" type="presOf" srcId="{52047DBF-B52F-475B-8645-1747CC1315A2}" destId="{C4F8ED25-F1DD-4F9A-A81E-6CC578303A9E}" srcOrd="0" destOrd="0" presId="urn:microsoft.com/office/officeart/2009/3/layout/IncreasingArrowsProcess"/>
    <dgm:cxn modelId="{0B747518-790F-476A-9285-E1F6687C196B}" srcId="{E98D007F-E0E5-4881-B7DE-417D6A45EC0F}" destId="{E6882E27-AA9E-4AC9-AF50-A4A9BCEC81F2}" srcOrd="2" destOrd="0" parTransId="{1776C7ED-E847-46E8-AF6F-DB99351B1495}" sibTransId="{02941625-843F-49DC-9CF8-00A434002AE5}"/>
    <dgm:cxn modelId="{E5153CFB-2B0E-4931-9BC0-4562E7AC32DA}" srcId="{AB4CEBC1-EBB7-47F7-8A1E-4DCE0F712749}" destId="{AD7F2BB6-69CC-4E1B-9A28-025C5C9F909C}" srcOrd="0" destOrd="0" parTransId="{DBDEBAF7-051E-47E2-859B-9D9A953E2778}" sibTransId="{4542C58C-13D7-42B7-BB48-07381B8B7AEF}"/>
    <dgm:cxn modelId="{C132B579-F1EC-4095-B749-2D9D4C5286FE}" type="presOf" srcId="{EEDD58EE-E342-4AB3-85AC-36745AF53F32}" destId="{0470E3FC-3D00-4582-9887-797936D7C51F}" srcOrd="0" destOrd="3" presId="urn:microsoft.com/office/officeart/2009/3/layout/IncreasingArrowsProcess"/>
    <dgm:cxn modelId="{7A756DC6-42C9-4F10-84D2-344B534D40DA}" srcId="{AB4CEBC1-EBB7-47F7-8A1E-4DCE0F712749}" destId="{5866BEF8-12EF-4136-BDDD-91FEE88CA241}" srcOrd="1" destOrd="0" parTransId="{0C8C81A8-1C76-4FF2-B2DF-1D5058102367}" sibTransId="{5DBAA652-9AE9-4BB6-B3F7-C57B176F422C}"/>
    <dgm:cxn modelId="{69FA482F-F140-4CA8-9B3D-AFAF65EA0F23}" type="presOf" srcId="{AD7F2BB6-69CC-4E1B-9A28-025C5C9F909C}" destId="{0470E3FC-3D00-4582-9887-797936D7C51F}" srcOrd="0" destOrd="0" presId="urn:microsoft.com/office/officeart/2009/3/layout/IncreasingArrowsProcess"/>
    <dgm:cxn modelId="{3A006AA4-3BC3-49C6-BA51-213A168CFFDD}" type="presOf" srcId="{BD2AE66E-2EC3-484F-9C46-5907FFF88362}" destId="{6D9B4FAC-6012-4785-A61B-2FC7C465FA5F}" srcOrd="0" destOrd="0" presId="urn:microsoft.com/office/officeart/2009/3/layout/IncreasingArrowsProcess"/>
    <dgm:cxn modelId="{F5EE2D8C-EBF7-4984-8DB8-40327702412E}" srcId="{E98D007F-E0E5-4881-B7DE-417D6A45EC0F}" destId="{B5C9F4C4-921F-4457-8E7A-4A2C4EF4E029}" srcOrd="0" destOrd="0" parTransId="{1D68A5FA-1223-4EA3-A086-4C92D1BF0075}" sibTransId="{153E0E86-ACB4-41FF-A855-4C6507107620}"/>
    <dgm:cxn modelId="{A8FAD4E2-C52E-4449-8DDD-44F00F786FF4}" srcId="{E98D007F-E0E5-4881-B7DE-417D6A45EC0F}" destId="{52047DBF-B52F-475B-8645-1747CC1315A2}" srcOrd="1" destOrd="0" parTransId="{5A1F1003-8204-4325-9170-E7269ACABF96}" sibTransId="{F48E9F6C-2FDB-4F61-9E67-E3D82CBC2D8C}"/>
    <dgm:cxn modelId="{070F53A4-5623-4401-B81F-6884DBE3055A}" srcId="{B5C9F4C4-921F-4457-8E7A-4A2C4EF4E029}" destId="{2402BD63-B84F-46D6-84E4-097DD46793E9}" srcOrd="0" destOrd="0" parTransId="{B0D97A2F-1320-424F-9279-63EED7129B64}" sibTransId="{64235A91-899E-4290-9AE5-5DB000898035}"/>
    <dgm:cxn modelId="{A30CF6C5-771A-469C-90D5-5A5B159094E3}" type="presOf" srcId="{AB4CEBC1-EBB7-47F7-8A1E-4DCE0F712749}" destId="{77D5B43F-AF9A-496F-9AF7-FF8F5606C12C}" srcOrd="0" destOrd="0" presId="urn:microsoft.com/office/officeart/2009/3/layout/IncreasingArrowsProcess"/>
    <dgm:cxn modelId="{E9E5434E-0A0A-4E6F-A39A-2F8222BD35DA}" srcId="{E6882E27-AA9E-4AC9-AF50-A4A9BCEC81F2}" destId="{BD2AE66E-2EC3-484F-9C46-5907FFF88362}" srcOrd="0" destOrd="0" parTransId="{9BD2D85F-CCE2-4C73-8ED8-CC8A6A9A1CCD}" sibTransId="{2D899D6B-52D9-448B-8EFD-B93B6139682A}"/>
    <dgm:cxn modelId="{7D19412E-AAFB-4FEF-9016-8A22CBAC1131}" type="presOf" srcId="{3C93E040-FC3F-4629-AF54-2D3384D0777E}" destId="{0470E3FC-3D00-4582-9887-797936D7C51F}" srcOrd="0" destOrd="2" presId="urn:microsoft.com/office/officeart/2009/3/layout/IncreasingArrowsProcess"/>
    <dgm:cxn modelId="{8E79D4E8-E197-4366-A682-43EDDB181A8A}" srcId="{52047DBF-B52F-475B-8645-1747CC1315A2}" destId="{1A00A2E7-C508-41E6-9E3E-81DEAB277AE8}" srcOrd="0" destOrd="0" parTransId="{879332F6-6DD1-434B-9F42-182026FD30A3}" sibTransId="{CAA28D01-B996-4A0E-A221-484BE8784965}"/>
    <dgm:cxn modelId="{CB7BB822-72CB-479A-8704-4E76CDBD1DF6}" type="presOf" srcId="{B5C9F4C4-921F-4457-8E7A-4A2C4EF4E029}" destId="{DD421455-0EF0-4AE4-8F2E-A8E52932EF02}" srcOrd="0" destOrd="0" presId="urn:microsoft.com/office/officeart/2009/3/layout/IncreasingArrowsProcess"/>
    <dgm:cxn modelId="{92045D91-3B7C-4980-BEE9-323ACF50E756}" type="presOf" srcId="{E98D007F-E0E5-4881-B7DE-417D6A45EC0F}" destId="{26D46112-F94F-4A9C-982B-D3F5F34AB825}" srcOrd="0" destOrd="0" presId="urn:microsoft.com/office/officeart/2009/3/layout/IncreasingArrowsProcess"/>
    <dgm:cxn modelId="{D9ABB272-056D-439C-90A8-A02D9DE8B291}" srcId="{E98D007F-E0E5-4881-B7DE-417D6A45EC0F}" destId="{AB4CEBC1-EBB7-47F7-8A1E-4DCE0F712749}" srcOrd="3" destOrd="0" parTransId="{00A11578-2A8D-4D54-86BC-D40D5F505DBE}" sibTransId="{FBD80C14-9893-4B08-B273-7AB5FC0FC209}"/>
    <dgm:cxn modelId="{177D20B0-840E-4761-ABA1-AC7B33EAB87D}" type="presOf" srcId="{2402BD63-B84F-46D6-84E4-097DD46793E9}" destId="{C5EDC01D-4E8A-43C1-BC4B-4DF8DB080CB9}" srcOrd="0" destOrd="0" presId="urn:microsoft.com/office/officeart/2009/3/layout/IncreasingArrowsProcess"/>
    <dgm:cxn modelId="{349ABDF4-7DB4-4917-BE44-749F03E53D4E}" type="presOf" srcId="{5866BEF8-12EF-4136-BDDD-91FEE88CA241}" destId="{0470E3FC-3D00-4582-9887-797936D7C51F}" srcOrd="0" destOrd="1" presId="urn:microsoft.com/office/officeart/2009/3/layout/IncreasingArrowsProcess"/>
    <dgm:cxn modelId="{C3BD0A13-63AE-490C-889A-E9891D11C477}" type="presOf" srcId="{1A00A2E7-C508-41E6-9E3E-81DEAB277AE8}" destId="{7FE6EA54-0DD8-454B-905A-8A6B3F947376}" srcOrd="0" destOrd="0" presId="urn:microsoft.com/office/officeart/2009/3/layout/IncreasingArrowsProcess"/>
    <dgm:cxn modelId="{91242884-8C2B-4704-8FAA-B089200FEB75}" type="presParOf" srcId="{26D46112-F94F-4A9C-982B-D3F5F34AB825}" destId="{DD421455-0EF0-4AE4-8F2E-A8E52932EF02}" srcOrd="0" destOrd="0" presId="urn:microsoft.com/office/officeart/2009/3/layout/IncreasingArrowsProcess"/>
    <dgm:cxn modelId="{314FE6A5-FD12-4D93-BF0F-73A2F12FB284}" type="presParOf" srcId="{26D46112-F94F-4A9C-982B-D3F5F34AB825}" destId="{C5EDC01D-4E8A-43C1-BC4B-4DF8DB080CB9}" srcOrd="1" destOrd="0" presId="urn:microsoft.com/office/officeart/2009/3/layout/IncreasingArrowsProcess"/>
    <dgm:cxn modelId="{5711ABFE-0872-4760-80B1-DE5391905FAD}" type="presParOf" srcId="{26D46112-F94F-4A9C-982B-D3F5F34AB825}" destId="{C4F8ED25-F1DD-4F9A-A81E-6CC578303A9E}" srcOrd="2" destOrd="0" presId="urn:microsoft.com/office/officeart/2009/3/layout/IncreasingArrowsProcess"/>
    <dgm:cxn modelId="{83F3A0B8-03C6-45A7-9DB9-ECD46682614D}" type="presParOf" srcId="{26D46112-F94F-4A9C-982B-D3F5F34AB825}" destId="{7FE6EA54-0DD8-454B-905A-8A6B3F947376}" srcOrd="3" destOrd="0" presId="urn:microsoft.com/office/officeart/2009/3/layout/IncreasingArrowsProcess"/>
    <dgm:cxn modelId="{670331DC-8504-4059-885B-1B124701774D}" type="presParOf" srcId="{26D46112-F94F-4A9C-982B-D3F5F34AB825}" destId="{9B8456D6-2599-4113-BA29-DC7294321475}" srcOrd="4" destOrd="0" presId="urn:microsoft.com/office/officeart/2009/3/layout/IncreasingArrowsProcess"/>
    <dgm:cxn modelId="{FC22FCA4-BF89-40D7-B940-5912D15769DA}" type="presParOf" srcId="{26D46112-F94F-4A9C-982B-D3F5F34AB825}" destId="{6D9B4FAC-6012-4785-A61B-2FC7C465FA5F}" srcOrd="5" destOrd="0" presId="urn:microsoft.com/office/officeart/2009/3/layout/IncreasingArrowsProcess"/>
    <dgm:cxn modelId="{B6F60922-5F09-481E-8827-903DB993757B}" type="presParOf" srcId="{26D46112-F94F-4A9C-982B-D3F5F34AB825}" destId="{77D5B43F-AF9A-496F-9AF7-FF8F5606C12C}" srcOrd="6" destOrd="0" presId="urn:microsoft.com/office/officeart/2009/3/layout/IncreasingArrowsProcess"/>
    <dgm:cxn modelId="{1CC34000-D821-4F0E-B2FC-1D77CD658E76}" type="presParOf" srcId="{26D46112-F94F-4A9C-982B-D3F5F34AB825}" destId="{0470E3FC-3D00-4582-9887-797936D7C51F}" srcOrd="7" destOrd="0" presId="urn:microsoft.com/office/officeart/2009/3/layout/IncreasingArrows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D007F-E0E5-4881-B7DE-417D6A45EC0F}" type="doc">
      <dgm:prSet loTypeId="urn:microsoft.com/office/officeart/2009/3/layout/IncreasingArrowsProcess" loCatId="process" qsTypeId="urn:microsoft.com/office/officeart/2005/8/quickstyle/3d1" qsCatId="3D" csTypeId="urn:microsoft.com/office/officeart/2005/8/colors/colorful4" csCatId="colorful" phldr="1"/>
      <dgm:spPr/>
      <dgm:t>
        <a:bodyPr/>
        <a:lstStyle/>
        <a:p>
          <a:endParaRPr lang="es-ES"/>
        </a:p>
      </dgm:t>
    </dgm:pt>
    <dgm:pt modelId="{B5C9F4C4-921F-4457-8E7A-4A2C4EF4E029}">
      <dgm:prSet phldrT="[Texto]" custT="1"/>
      <dgm:spPr/>
      <dgm:t>
        <a:bodyPr/>
        <a:lstStyle/>
        <a:p>
          <a:r>
            <a:rPr lang="ro-RO" sz="2000" b="1" dirty="0" smtClean="0"/>
            <a:t>AȘTEPTAREA </a:t>
          </a:r>
          <a:r>
            <a:rPr lang="es-ES" sz="2000" b="1" dirty="0" smtClean="0"/>
            <a:t>(</a:t>
          </a:r>
          <a:r>
            <a:rPr lang="es-ES" sz="2000" b="1" dirty="0" smtClean="0"/>
            <a:t>v. 20-21)</a:t>
          </a:r>
          <a:endParaRPr lang="es-ES" sz="2000" b="1" dirty="0"/>
        </a:p>
      </dgm:t>
    </dgm:pt>
    <dgm:pt modelId="{1D68A5FA-1223-4EA3-A086-4C92D1BF0075}" type="parTrans" cxnId="{F5EE2D8C-EBF7-4984-8DB8-40327702412E}">
      <dgm:prSet/>
      <dgm:spPr/>
      <dgm:t>
        <a:bodyPr/>
        <a:lstStyle/>
        <a:p>
          <a:endParaRPr lang="es-ES" sz="3200" b="1"/>
        </a:p>
      </dgm:t>
    </dgm:pt>
    <dgm:pt modelId="{153E0E86-ACB4-41FF-A855-4C6507107620}" type="sibTrans" cxnId="{F5EE2D8C-EBF7-4984-8DB8-40327702412E}">
      <dgm:prSet/>
      <dgm:spPr/>
      <dgm:t>
        <a:bodyPr/>
        <a:lstStyle/>
        <a:p>
          <a:endParaRPr lang="es-ES" sz="3200" b="1"/>
        </a:p>
      </dgm:t>
    </dgm:pt>
    <dgm:pt modelId="{2402BD63-B84F-46D6-84E4-097DD46793E9}">
      <dgm:prSet phldrT="[Texto]" custT="1"/>
      <dgm:spPr/>
      <dgm:t>
        <a:bodyPr/>
        <a:lstStyle/>
        <a:p>
          <a:r>
            <a:rPr lang="ro-RO" sz="2000" b="1" dirty="0" smtClean="0"/>
            <a:t>Așteptarea începe în momentul în care fiul pleacă de acasă. Nici o imagine nu captează mai bine caracterul lui Dumnezeu ca cea a tatălui care așteaptă întoarcerea fiului său. </a:t>
          </a:r>
          <a:endParaRPr lang="es-ES" sz="2000" b="1" dirty="0"/>
        </a:p>
      </dgm:t>
    </dgm:pt>
    <dgm:pt modelId="{B0D97A2F-1320-424F-9279-63EED7129B64}" type="parTrans" cxnId="{070F53A4-5623-4401-B81F-6884DBE3055A}">
      <dgm:prSet/>
      <dgm:spPr/>
      <dgm:t>
        <a:bodyPr/>
        <a:lstStyle/>
        <a:p>
          <a:endParaRPr lang="es-ES" sz="3200" b="1"/>
        </a:p>
      </dgm:t>
    </dgm:pt>
    <dgm:pt modelId="{64235A91-899E-4290-9AE5-5DB000898035}" type="sibTrans" cxnId="{070F53A4-5623-4401-B81F-6884DBE3055A}">
      <dgm:prSet/>
      <dgm:spPr/>
      <dgm:t>
        <a:bodyPr/>
        <a:lstStyle/>
        <a:p>
          <a:endParaRPr lang="es-ES" sz="3200" b="1"/>
        </a:p>
      </dgm:t>
    </dgm:pt>
    <dgm:pt modelId="{52047DBF-B52F-475B-8645-1747CC1315A2}">
      <dgm:prSet phldrT="[Texto]" custT="1"/>
      <dgm:spPr/>
      <dgm:t>
        <a:bodyPr/>
        <a:lstStyle/>
        <a:p>
          <a:r>
            <a:rPr lang="ro-RO" sz="2000" b="1" dirty="0" smtClean="0"/>
            <a:t>BUCURIA </a:t>
          </a:r>
          <a:r>
            <a:rPr lang="es-ES" sz="2000" b="1" dirty="0" smtClean="0"/>
            <a:t>(</a:t>
          </a:r>
          <a:r>
            <a:rPr lang="es-ES" sz="2000" b="1" dirty="0" smtClean="0"/>
            <a:t>v. 22-24)</a:t>
          </a:r>
          <a:endParaRPr lang="es-ES" sz="2000" b="1" dirty="0"/>
        </a:p>
      </dgm:t>
    </dgm:pt>
    <dgm:pt modelId="{5A1F1003-8204-4325-9170-E7269ACABF96}" type="parTrans" cxnId="{A8FAD4E2-C52E-4449-8DDD-44F00F786FF4}">
      <dgm:prSet/>
      <dgm:spPr/>
      <dgm:t>
        <a:bodyPr/>
        <a:lstStyle/>
        <a:p>
          <a:endParaRPr lang="es-ES" sz="3200" b="1"/>
        </a:p>
      </dgm:t>
    </dgm:pt>
    <dgm:pt modelId="{F48E9F6C-2FDB-4F61-9E67-E3D82CBC2D8C}" type="sibTrans" cxnId="{A8FAD4E2-C52E-4449-8DDD-44F00F786FF4}">
      <dgm:prSet/>
      <dgm:spPr/>
      <dgm:t>
        <a:bodyPr/>
        <a:lstStyle/>
        <a:p>
          <a:endParaRPr lang="es-ES" sz="3200" b="1"/>
        </a:p>
      </dgm:t>
    </dgm:pt>
    <dgm:pt modelId="{1A00A2E7-C508-41E6-9E3E-81DEAB277AE8}">
      <dgm:prSet phldrT="[Texto]" custT="1"/>
      <dgm:spPr/>
      <dgm:t>
        <a:bodyPr/>
        <a:lstStyle/>
        <a:p>
          <a:r>
            <a:rPr lang="ro-RO" sz="2000" b="1" dirty="0" smtClean="0"/>
            <a:t>Pentru fiecare suflet care se întoarce este o sărbătoare pentru Dumnezeu și îngeri.</a:t>
          </a:r>
          <a:r>
            <a:rPr lang="es-ES" sz="2000" b="1" dirty="0" smtClean="0"/>
            <a:t> </a:t>
          </a:r>
          <a:r>
            <a:rPr lang="ro-RO" sz="2000" b="1" dirty="0" smtClean="0"/>
            <a:t>Fiecare părere de rău umple cerul de bucurie</a:t>
          </a:r>
          <a:r>
            <a:rPr lang="es-ES" sz="2000" b="1" dirty="0" smtClean="0"/>
            <a:t>.</a:t>
          </a:r>
          <a:endParaRPr lang="es-ES" sz="2000" b="1" dirty="0"/>
        </a:p>
      </dgm:t>
    </dgm:pt>
    <dgm:pt modelId="{879332F6-6DD1-434B-9F42-182026FD30A3}" type="parTrans" cxnId="{8E79D4E8-E197-4366-A682-43EDDB181A8A}">
      <dgm:prSet/>
      <dgm:spPr/>
      <dgm:t>
        <a:bodyPr/>
        <a:lstStyle/>
        <a:p>
          <a:endParaRPr lang="es-ES" sz="3200" b="1"/>
        </a:p>
      </dgm:t>
    </dgm:pt>
    <dgm:pt modelId="{CAA28D01-B996-4A0E-A221-484BE8784965}" type="sibTrans" cxnId="{8E79D4E8-E197-4366-A682-43EDDB181A8A}">
      <dgm:prSet/>
      <dgm:spPr/>
      <dgm:t>
        <a:bodyPr/>
        <a:lstStyle/>
        <a:p>
          <a:endParaRPr lang="es-ES" sz="3200" b="1"/>
        </a:p>
      </dgm:t>
    </dgm:pt>
    <dgm:pt modelId="{26D46112-F94F-4A9C-982B-D3F5F34AB825}" type="pres">
      <dgm:prSet presAssocID="{E98D007F-E0E5-4881-B7DE-417D6A45EC0F}" presName="Name0" presStyleCnt="0">
        <dgm:presLayoutVars>
          <dgm:chMax val="5"/>
          <dgm:chPref val="5"/>
          <dgm:dir/>
          <dgm:animLvl val="lvl"/>
        </dgm:presLayoutVars>
      </dgm:prSet>
      <dgm:spPr/>
      <dgm:t>
        <a:bodyPr/>
        <a:lstStyle/>
        <a:p>
          <a:endParaRPr lang="es-ES"/>
        </a:p>
      </dgm:t>
    </dgm:pt>
    <dgm:pt modelId="{DD421455-0EF0-4AE4-8F2E-A8E52932EF02}" type="pres">
      <dgm:prSet presAssocID="{B5C9F4C4-921F-4457-8E7A-4A2C4EF4E029}" presName="parentText1" presStyleLbl="node1" presStyleIdx="0" presStyleCnt="2" custScaleY="100000" custLinFactNeighborX="-12159" custLinFactNeighborY="-10434">
        <dgm:presLayoutVars>
          <dgm:chMax/>
          <dgm:chPref val="3"/>
          <dgm:bulletEnabled val="1"/>
        </dgm:presLayoutVars>
      </dgm:prSet>
      <dgm:spPr/>
      <dgm:t>
        <a:bodyPr/>
        <a:lstStyle/>
        <a:p>
          <a:endParaRPr lang="es-ES"/>
        </a:p>
      </dgm:t>
    </dgm:pt>
    <dgm:pt modelId="{C5EDC01D-4E8A-43C1-BC4B-4DF8DB080CB9}" type="pres">
      <dgm:prSet presAssocID="{B5C9F4C4-921F-4457-8E7A-4A2C4EF4E029}" presName="childText1" presStyleLbl="solidAlignAcc1" presStyleIdx="0" presStyleCnt="2" custScaleX="166433" custScaleY="120507" custLinFactNeighborX="-22085" custLinFactNeighborY="4675">
        <dgm:presLayoutVars>
          <dgm:chMax val="0"/>
          <dgm:chPref val="0"/>
          <dgm:bulletEnabled val="1"/>
        </dgm:presLayoutVars>
      </dgm:prSet>
      <dgm:spPr/>
      <dgm:t>
        <a:bodyPr/>
        <a:lstStyle/>
        <a:p>
          <a:endParaRPr lang="es-ES"/>
        </a:p>
      </dgm:t>
    </dgm:pt>
    <dgm:pt modelId="{C4F8ED25-F1DD-4F9A-A81E-6CC578303A9E}" type="pres">
      <dgm:prSet presAssocID="{52047DBF-B52F-475B-8645-1747CC1315A2}" presName="parentText2" presStyleLbl="node1" presStyleIdx="1" presStyleCnt="2" custScaleX="117390" custLinFactNeighborX="32794" custLinFactNeighborY="-13682">
        <dgm:presLayoutVars>
          <dgm:chMax/>
          <dgm:chPref val="3"/>
          <dgm:bulletEnabled val="1"/>
        </dgm:presLayoutVars>
      </dgm:prSet>
      <dgm:spPr/>
      <dgm:t>
        <a:bodyPr/>
        <a:lstStyle/>
        <a:p>
          <a:endParaRPr lang="es-ES"/>
        </a:p>
      </dgm:t>
    </dgm:pt>
    <dgm:pt modelId="{7FE6EA54-0DD8-454B-905A-8A6B3F947376}" type="pres">
      <dgm:prSet presAssocID="{52047DBF-B52F-475B-8645-1747CC1315A2}" presName="childText2" presStyleLbl="solidAlignAcc1" presStyleIdx="1" presStyleCnt="2" custScaleX="137166" custLinFactNeighborX="29605">
        <dgm:presLayoutVars>
          <dgm:chMax val="0"/>
          <dgm:chPref val="0"/>
          <dgm:bulletEnabled val="1"/>
        </dgm:presLayoutVars>
      </dgm:prSet>
      <dgm:spPr/>
      <dgm:t>
        <a:bodyPr/>
        <a:lstStyle/>
        <a:p>
          <a:endParaRPr lang="es-ES"/>
        </a:p>
      </dgm:t>
    </dgm:pt>
  </dgm:ptLst>
  <dgm:cxnLst>
    <dgm:cxn modelId="{070F53A4-5623-4401-B81F-6884DBE3055A}" srcId="{B5C9F4C4-921F-4457-8E7A-4A2C4EF4E029}" destId="{2402BD63-B84F-46D6-84E4-097DD46793E9}" srcOrd="0" destOrd="0" parTransId="{B0D97A2F-1320-424F-9279-63EED7129B64}" sibTransId="{64235A91-899E-4290-9AE5-5DB000898035}"/>
    <dgm:cxn modelId="{F8FD5A92-E0C9-400F-BFAE-22E865DC299E}" type="presOf" srcId="{E98D007F-E0E5-4881-B7DE-417D6A45EC0F}" destId="{26D46112-F94F-4A9C-982B-D3F5F34AB825}" srcOrd="0" destOrd="0" presId="urn:microsoft.com/office/officeart/2009/3/layout/IncreasingArrowsProcess"/>
    <dgm:cxn modelId="{3FFB1499-1215-4F93-B611-5683D59504FB}" type="presOf" srcId="{B5C9F4C4-921F-4457-8E7A-4A2C4EF4E029}" destId="{DD421455-0EF0-4AE4-8F2E-A8E52932EF02}" srcOrd="0" destOrd="0" presId="urn:microsoft.com/office/officeart/2009/3/layout/IncreasingArrowsProcess"/>
    <dgm:cxn modelId="{9737836A-EF06-4686-AE8C-216F8B8115C2}" type="presOf" srcId="{1A00A2E7-C508-41E6-9E3E-81DEAB277AE8}" destId="{7FE6EA54-0DD8-454B-905A-8A6B3F947376}" srcOrd="0" destOrd="0" presId="urn:microsoft.com/office/officeart/2009/3/layout/IncreasingArrowsProcess"/>
    <dgm:cxn modelId="{A8FAD4E2-C52E-4449-8DDD-44F00F786FF4}" srcId="{E98D007F-E0E5-4881-B7DE-417D6A45EC0F}" destId="{52047DBF-B52F-475B-8645-1747CC1315A2}" srcOrd="1" destOrd="0" parTransId="{5A1F1003-8204-4325-9170-E7269ACABF96}" sibTransId="{F48E9F6C-2FDB-4F61-9E67-E3D82CBC2D8C}"/>
    <dgm:cxn modelId="{5D18286E-53A6-4BD4-9AB0-6B8A83B1266C}" type="presOf" srcId="{52047DBF-B52F-475B-8645-1747CC1315A2}" destId="{C4F8ED25-F1DD-4F9A-A81E-6CC578303A9E}" srcOrd="0" destOrd="0" presId="urn:microsoft.com/office/officeart/2009/3/layout/IncreasingArrowsProcess"/>
    <dgm:cxn modelId="{F5EE2D8C-EBF7-4984-8DB8-40327702412E}" srcId="{E98D007F-E0E5-4881-B7DE-417D6A45EC0F}" destId="{B5C9F4C4-921F-4457-8E7A-4A2C4EF4E029}" srcOrd="0" destOrd="0" parTransId="{1D68A5FA-1223-4EA3-A086-4C92D1BF0075}" sibTransId="{153E0E86-ACB4-41FF-A855-4C6507107620}"/>
    <dgm:cxn modelId="{8E79D4E8-E197-4366-A682-43EDDB181A8A}" srcId="{52047DBF-B52F-475B-8645-1747CC1315A2}" destId="{1A00A2E7-C508-41E6-9E3E-81DEAB277AE8}" srcOrd="0" destOrd="0" parTransId="{879332F6-6DD1-434B-9F42-182026FD30A3}" sibTransId="{CAA28D01-B996-4A0E-A221-484BE8784965}"/>
    <dgm:cxn modelId="{34105115-5638-44FE-9511-6C858B178AD7}" type="presOf" srcId="{2402BD63-B84F-46D6-84E4-097DD46793E9}" destId="{C5EDC01D-4E8A-43C1-BC4B-4DF8DB080CB9}" srcOrd="0" destOrd="0" presId="urn:microsoft.com/office/officeart/2009/3/layout/IncreasingArrowsProcess"/>
    <dgm:cxn modelId="{CFCEBC4E-050A-49CA-9BC4-A27AB727B56B}" type="presParOf" srcId="{26D46112-F94F-4A9C-982B-D3F5F34AB825}" destId="{DD421455-0EF0-4AE4-8F2E-A8E52932EF02}" srcOrd="0" destOrd="0" presId="urn:microsoft.com/office/officeart/2009/3/layout/IncreasingArrowsProcess"/>
    <dgm:cxn modelId="{C5429848-8074-426F-9656-9AC94DFC868B}" type="presParOf" srcId="{26D46112-F94F-4A9C-982B-D3F5F34AB825}" destId="{C5EDC01D-4E8A-43C1-BC4B-4DF8DB080CB9}" srcOrd="1" destOrd="0" presId="urn:microsoft.com/office/officeart/2009/3/layout/IncreasingArrowsProcess"/>
    <dgm:cxn modelId="{9D167D79-7BCB-41E0-BBFF-89FCE4E9D003}" type="presParOf" srcId="{26D46112-F94F-4A9C-982B-D3F5F34AB825}" destId="{C4F8ED25-F1DD-4F9A-A81E-6CC578303A9E}" srcOrd="2" destOrd="0" presId="urn:microsoft.com/office/officeart/2009/3/layout/IncreasingArrowsProcess"/>
    <dgm:cxn modelId="{5F17BA5E-68ED-47DB-BD5A-C8A665E296A5}" type="presParOf" srcId="{26D46112-F94F-4A9C-982B-D3F5F34AB825}" destId="{7FE6EA54-0DD8-454B-905A-8A6B3F947376}" srcOrd="3" destOrd="0" presId="urn:microsoft.com/office/officeart/2009/3/layout/IncreasingArrows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8D007F-E0E5-4881-B7DE-417D6A45EC0F}" type="doc">
      <dgm:prSet loTypeId="urn:microsoft.com/office/officeart/2009/3/layout/IncreasingArrowsProcess" loCatId="process" qsTypeId="urn:microsoft.com/office/officeart/2005/8/quickstyle/3d1" qsCatId="3D" csTypeId="urn:microsoft.com/office/officeart/2005/8/colors/accent3_5" csCatId="accent3" phldr="1"/>
      <dgm:spPr/>
      <dgm:t>
        <a:bodyPr/>
        <a:lstStyle/>
        <a:p>
          <a:endParaRPr lang="es-ES"/>
        </a:p>
      </dgm:t>
    </dgm:pt>
    <dgm:pt modelId="{B5C9F4C4-921F-4457-8E7A-4A2C4EF4E029}">
      <dgm:prSet phldrT="[Texto]" custT="1"/>
      <dgm:spPr/>
      <dgm:t>
        <a:bodyPr/>
        <a:lstStyle/>
        <a:p>
          <a:r>
            <a:rPr lang="ro-RO" sz="2000" b="1" dirty="0" smtClean="0"/>
            <a:t>SĂ FII PIERDUT ȘI SĂ NU </a:t>
          </a:r>
          <a:r>
            <a:rPr lang="ro-RO" sz="2000" b="1" dirty="0" smtClean="0"/>
            <a:t>ȘTII </a:t>
          </a:r>
          <a:r>
            <a:rPr lang="es-ES" sz="2000" b="1" dirty="0" smtClean="0"/>
            <a:t>(</a:t>
          </a:r>
          <a:r>
            <a:rPr lang="es-ES" sz="2000" b="1" dirty="0" smtClean="0"/>
            <a:t>v. 25-32)</a:t>
          </a:r>
          <a:endParaRPr lang="es-ES" sz="2000" b="1" dirty="0"/>
        </a:p>
      </dgm:t>
    </dgm:pt>
    <dgm:pt modelId="{1D68A5FA-1223-4EA3-A086-4C92D1BF0075}" type="parTrans" cxnId="{F5EE2D8C-EBF7-4984-8DB8-40327702412E}">
      <dgm:prSet/>
      <dgm:spPr/>
      <dgm:t>
        <a:bodyPr/>
        <a:lstStyle/>
        <a:p>
          <a:endParaRPr lang="es-ES" sz="2800"/>
        </a:p>
      </dgm:t>
    </dgm:pt>
    <dgm:pt modelId="{153E0E86-ACB4-41FF-A855-4C6507107620}" type="sibTrans" cxnId="{F5EE2D8C-EBF7-4984-8DB8-40327702412E}">
      <dgm:prSet/>
      <dgm:spPr/>
      <dgm:t>
        <a:bodyPr/>
        <a:lstStyle/>
        <a:p>
          <a:endParaRPr lang="es-ES" sz="2800"/>
        </a:p>
      </dgm:t>
    </dgm:pt>
    <dgm:pt modelId="{2402BD63-B84F-46D6-84E4-097DD46793E9}">
      <dgm:prSet phldrT="[Texto]" custT="1"/>
      <dgm:spPr/>
      <dgm:t>
        <a:bodyPr/>
        <a:lstStyle/>
        <a:p>
          <a:pPr>
            <a:spcAft>
              <a:spcPts val="400"/>
            </a:spcAft>
          </a:pPr>
          <a:r>
            <a:rPr lang="ro-RO" sz="2000" b="1" dirty="0" smtClean="0"/>
            <a:t>Poți trăi cu Dumnezeu, dar să Îi ai departe de inima ta</a:t>
          </a:r>
          <a:r>
            <a:rPr lang="es-ES" sz="2000" b="1" dirty="0" smtClean="0"/>
            <a:t>?</a:t>
          </a:r>
          <a:endParaRPr lang="es-ES" sz="2000" b="1" dirty="0"/>
        </a:p>
      </dgm:t>
    </dgm:pt>
    <dgm:pt modelId="{B0D97A2F-1320-424F-9279-63EED7129B64}" type="parTrans" cxnId="{070F53A4-5623-4401-B81F-6884DBE3055A}">
      <dgm:prSet/>
      <dgm:spPr/>
      <dgm:t>
        <a:bodyPr/>
        <a:lstStyle/>
        <a:p>
          <a:endParaRPr lang="es-ES" sz="2800"/>
        </a:p>
      </dgm:t>
    </dgm:pt>
    <dgm:pt modelId="{64235A91-899E-4290-9AE5-5DB000898035}" type="sibTrans" cxnId="{070F53A4-5623-4401-B81F-6884DBE3055A}">
      <dgm:prSet/>
      <dgm:spPr/>
      <dgm:t>
        <a:bodyPr/>
        <a:lstStyle/>
        <a:p>
          <a:endParaRPr lang="es-ES" sz="2800"/>
        </a:p>
      </dgm:t>
    </dgm:pt>
    <dgm:pt modelId="{31B024EA-2531-4A67-BE91-9825B0B747B1}">
      <dgm:prSet phldrT="[Texto]" custT="1"/>
      <dgm:spPr/>
      <dgm:t>
        <a:bodyPr/>
        <a:lstStyle/>
        <a:p>
          <a:pPr>
            <a:spcAft>
              <a:spcPts val="400"/>
            </a:spcAft>
          </a:pPr>
          <a:r>
            <a:rPr lang="ro-RO" sz="2000" b="1" dirty="0" smtClean="0"/>
            <a:t>Te poți încrede într-atât în propria ta dreptate și să nu recunoști dreptatea lui Dumnezeu față de tine și față de ceilalți</a:t>
          </a:r>
          <a:r>
            <a:rPr lang="es-ES" sz="2000" b="1" dirty="0" smtClean="0"/>
            <a:t>?</a:t>
          </a:r>
          <a:endParaRPr lang="es-ES" sz="2000" b="1" dirty="0"/>
        </a:p>
      </dgm:t>
    </dgm:pt>
    <dgm:pt modelId="{25B203FB-EAB5-4905-B864-6E8A61FBA88F}" type="parTrans" cxnId="{51B80BA4-3F7C-406E-8C4D-7336690D6D07}">
      <dgm:prSet/>
      <dgm:spPr/>
      <dgm:t>
        <a:bodyPr/>
        <a:lstStyle/>
        <a:p>
          <a:endParaRPr lang="es-ES" sz="2800"/>
        </a:p>
      </dgm:t>
    </dgm:pt>
    <dgm:pt modelId="{C401B2E2-672A-4119-8D6E-83FA07BB44DC}" type="sibTrans" cxnId="{51B80BA4-3F7C-406E-8C4D-7336690D6D07}">
      <dgm:prSet/>
      <dgm:spPr/>
      <dgm:t>
        <a:bodyPr/>
        <a:lstStyle/>
        <a:p>
          <a:endParaRPr lang="es-ES" sz="2800"/>
        </a:p>
      </dgm:t>
    </dgm:pt>
    <dgm:pt modelId="{3E29A334-8108-4E21-ADE0-FB05F5C7ADBE}">
      <dgm:prSet phldrT="[Texto]" custT="1"/>
      <dgm:spPr/>
      <dgm:t>
        <a:bodyPr/>
        <a:lstStyle/>
        <a:p>
          <a:pPr>
            <a:spcAft>
              <a:spcPts val="400"/>
            </a:spcAft>
          </a:pPr>
          <a:r>
            <a:rPr lang="ro-RO" sz="2000" b="1" dirty="0" smtClean="0"/>
            <a:t>Îl poți </a:t>
          </a:r>
          <a:r>
            <a:rPr lang="ro-RO" sz="2000" b="1" dirty="0" smtClean="0"/>
            <a:t>urî </a:t>
          </a:r>
          <a:r>
            <a:rPr lang="ro-RO" sz="2000" b="1" dirty="0" smtClean="0"/>
            <a:t>atât de mult pe păcătos încât să nu îți dorești ca Dumnezeu să îl ierte</a:t>
          </a:r>
          <a:r>
            <a:rPr lang="es-ES" sz="2000" b="1" dirty="0" smtClean="0"/>
            <a:t>?</a:t>
          </a:r>
          <a:endParaRPr lang="es-ES" sz="2000" b="1" dirty="0"/>
        </a:p>
      </dgm:t>
    </dgm:pt>
    <dgm:pt modelId="{5861F7E8-266A-4E96-9F5C-D664C74D7B63}" type="parTrans" cxnId="{2FEBCE39-6F9A-41A6-8F15-30359193E620}">
      <dgm:prSet/>
      <dgm:spPr/>
      <dgm:t>
        <a:bodyPr/>
        <a:lstStyle/>
        <a:p>
          <a:endParaRPr lang="es-ES" sz="2800"/>
        </a:p>
      </dgm:t>
    </dgm:pt>
    <dgm:pt modelId="{147D1E59-7D09-4A90-AD01-147DB847D292}" type="sibTrans" cxnId="{2FEBCE39-6F9A-41A6-8F15-30359193E620}">
      <dgm:prSet/>
      <dgm:spPr/>
      <dgm:t>
        <a:bodyPr/>
        <a:lstStyle/>
        <a:p>
          <a:endParaRPr lang="es-ES" sz="2800"/>
        </a:p>
      </dgm:t>
    </dgm:pt>
    <dgm:pt modelId="{71BBB422-6243-42B5-B181-88F6649F26D0}">
      <dgm:prSet phldrT="[Texto]" custT="1"/>
      <dgm:spPr/>
      <dgm:t>
        <a:bodyPr/>
        <a:lstStyle/>
        <a:p>
          <a:pPr>
            <a:spcAft>
              <a:spcPts val="400"/>
            </a:spcAft>
          </a:pPr>
          <a:r>
            <a:rPr lang="ro-RO" sz="2000" b="1" dirty="0" smtClean="0"/>
            <a:t>Poți intra în casa lui Dumnezeu, și în umilință, să te unești în sărbătoare pentru păcătosul care se întoarce</a:t>
          </a:r>
          <a:r>
            <a:rPr lang="es-ES" sz="2000" b="1" dirty="0" smtClean="0"/>
            <a:t>? </a:t>
          </a:r>
          <a:r>
            <a:rPr lang="ro-RO" sz="2000" b="1" dirty="0" smtClean="0"/>
            <a:t>Vino, te </a:t>
          </a:r>
          <a:r>
            <a:rPr lang="ro-RO" sz="2000" b="1" dirty="0" smtClean="0"/>
            <a:t>așteptăm!</a:t>
          </a:r>
          <a:endParaRPr lang="es-ES" sz="2000" b="1" dirty="0"/>
        </a:p>
      </dgm:t>
    </dgm:pt>
    <dgm:pt modelId="{82E70A0E-D6EC-436E-9AF7-FDB89418DCB7}" type="parTrans" cxnId="{1E34F871-B0CF-4F0A-993C-B792B659C602}">
      <dgm:prSet/>
      <dgm:spPr/>
      <dgm:t>
        <a:bodyPr/>
        <a:lstStyle/>
        <a:p>
          <a:endParaRPr lang="es-ES" sz="2800"/>
        </a:p>
      </dgm:t>
    </dgm:pt>
    <dgm:pt modelId="{BD2BE1F8-95C8-4F47-975E-CF5D783AA7B6}" type="sibTrans" cxnId="{1E34F871-B0CF-4F0A-993C-B792B659C602}">
      <dgm:prSet/>
      <dgm:spPr/>
      <dgm:t>
        <a:bodyPr/>
        <a:lstStyle/>
        <a:p>
          <a:endParaRPr lang="es-ES" sz="2800"/>
        </a:p>
      </dgm:t>
    </dgm:pt>
    <dgm:pt modelId="{26D46112-F94F-4A9C-982B-D3F5F34AB825}" type="pres">
      <dgm:prSet presAssocID="{E98D007F-E0E5-4881-B7DE-417D6A45EC0F}" presName="Name0" presStyleCnt="0">
        <dgm:presLayoutVars>
          <dgm:chMax val="5"/>
          <dgm:chPref val="5"/>
          <dgm:dir/>
          <dgm:animLvl val="lvl"/>
        </dgm:presLayoutVars>
      </dgm:prSet>
      <dgm:spPr/>
      <dgm:t>
        <a:bodyPr/>
        <a:lstStyle/>
        <a:p>
          <a:endParaRPr lang="es-ES"/>
        </a:p>
      </dgm:t>
    </dgm:pt>
    <dgm:pt modelId="{DD421455-0EF0-4AE4-8F2E-A8E52932EF02}" type="pres">
      <dgm:prSet presAssocID="{B5C9F4C4-921F-4457-8E7A-4A2C4EF4E029}" presName="parentText1" presStyleLbl="node1" presStyleIdx="0" presStyleCnt="1" custLinFactNeighborY="1875">
        <dgm:presLayoutVars>
          <dgm:chMax/>
          <dgm:chPref val="3"/>
          <dgm:bulletEnabled val="1"/>
        </dgm:presLayoutVars>
      </dgm:prSet>
      <dgm:spPr/>
      <dgm:t>
        <a:bodyPr/>
        <a:lstStyle/>
        <a:p>
          <a:endParaRPr lang="es-ES"/>
        </a:p>
      </dgm:t>
    </dgm:pt>
    <dgm:pt modelId="{C5EDC01D-4E8A-43C1-BC4B-4DF8DB080CB9}" type="pres">
      <dgm:prSet presAssocID="{B5C9F4C4-921F-4457-8E7A-4A2C4EF4E029}" presName="childText1" presStyleLbl="solidAlignAcc1" presStyleIdx="0" presStyleCnt="1" custScaleX="140250" custScaleY="105852" custLinFactNeighborX="-1485" custLinFactNeighborY="1790">
        <dgm:presLayoutVars>
          <dgm:chMax val="0"/>
          <dgm:chPref val="0"/>
          <dgm:bulletEnabled val="1"/>
        </dgm:presLayoutVars>
      </dgm:prSet>
      <dgm:spPr/>
      <dgm:t>
        <a:bodyPr/>
        <a:lstStyle/>
        <a:p>
          <a:endParaRPr lang="es-ES"/>
        </a:p>
      </dgm:t>
    </dgm:pt>
  </dgm:ptLst>
  <dgm:cxnLst>
    <dgm:cxn modelId="{070F53A4-5623-4401-B81F-6884DBE3055A}" srcId="{B5C9F4C4-921F-4457-8E7A-4A2C4EF4E029}" destId="{2402BD63-B84F-46D6-84E4-097DD46793E9}" srcOrd="0" destOrd="0" parTransId="{B0D97A2F-1320-424F-9279-63EED7129B64}" sibTransId="{64235A91-899E-4290-9AE5-5DB000898035}"/>
    <dgm:cxn modelId="{213A69FF-258A-411F-9A5A-EA98F16A0CE9}" type="presOf" srcId="{71BBB422-6243-42B5-B181-88F6649F26D0}" destId="{C5EDC01D-4E8A-43C1-BC4B-4DF8DB080CB9}" srcOrd="0" destOrd="3" presId="urn:microsoft.com/office/officeart/2009/3/layout/IncreasingArrowsProcess"/>
    <dgm:cxn modelId="{CF1105BB-DB35-4283-9ABA-4E717E3F555D}" type="presOf" srcId="{2402BD63-B84F-46D6-84E4-097DD46793E9}" destId="{C5EDC01D-4E8A-43C1-BC4B-4DF8DB080CB9}" srcOrd="0" destOrd="0" presId="urn:microsoft.com/office/officeart/2009/3/layout/IncreasingArrowsProcess"/>
    <dgm:cxn modelId="{34AF4686-111C-431E-A8A1-743AC0D666F0}" type="presOf" srcId="{3E29A334-8108-4E21-ADE0-FB05F5C7ADBE}" destId="{C5EDC01D-4E8A-43C1-BC4B-4DF8DB080CB9}" srcOrd="0" destOrd="2" presId="urn:microsoft.com/office/officeart/2009/3/layout/IncreasingArrowsProcess"/>
    <dgm:cxn modelId="{0AACA640-ADD6-43E1-B1B9-3FBE03AE59DA}" type="presOf" srcId="{31B024EA-2531-4A67-BE91-9825B0B747B1}" destId="{C5EDC01D-4E8A-43C1-BC4B-4DF8DB080CB9}" srcOrd="0" destOrd="1" presId="urn:microsoft.com/office/officeart/2009/3/layout/IncreasingArrowsProcess"/>
    <dgm:cxn modelId="{2FEBCE39-6F9A-41A6-8F15-30359193E620}" srcId="{B5C9F4C4-921F-4457-8E7A-4A2C4EF4E029}" destId="{3E29A334-8108-4E21-ADE0-FB05F5C7ADBE}" srcOrd="2" destOrd="0" parTransId="{5861F7E8-266A-4E96-9F5C-D664C74D7B63}" sibTransId="{147D1E59-7D09-4A90-AD01-147DB847D292}"/>
    <dgm:cxn modelId="{1D67C0A6-757D-458A-80AA-5BA5EF458800}" type="presOf" srcId="{B5C9F4C4-921F-4457-8E7A-4A2C4EF4E029}" destId="{DD421455-0EF0-4AE4-8F2E-A8E52932EF02}" srcOrd="0" destOrd="0" presId="urn:microsoft.com/office/officeart/2009/3/layout/IncreasingArrowsProcess"/>
    <dgm:cxn modelId="{51B80BA4-3F7C-406E-8C4D-7336690D6D07}" srcId="{B5C9F4C4-921F-4457-8E7A-4A2C4EF4E029}" destId="{31B024EA-2531-4A67-BE91-9825B0B747B1}" srcOrd="1" destOrd="0" parTransId="{25B203FB-EAB5-4905-B864-6E8A61FBA88F}" sibTransId="{C401B2E2-672A-4119-8D6E-83FA07BB44DC}"/>
    <dgm:cxn modelId="{F5EE2D8C-EBF7-4984-8DB8-40327702412E}" srcId="{E98D007F-E0E5-4881-B7DE-417D6A45EC0F}" destId="{B5C9F4C4-921F-4457-8E7A-4A2C4EF4E029}" srcOrd="0" destOrd="0" parTransId="{1D68A5FA-1223-4EA3-A086-4C92D1BF0075}" sibTransId="{153E0E86-ACB4-41FF-A855-4C6507107620}"/>
    <dgm:cxn modelId="{C3C0BBD8-194F-48B1-92E8-8D1EA198BD13}" type="presOf" srcId="{E98D007F-E0E5-4881-B7DE-417D6A45EC0F}" destId="{26D46112-F94F-4A9C-982B-D3F5F34AB825}" srcOrd="0" destOrd="0" presId="urn:microsoft.com/office/officeart/2009/3/layout/IncreasingArrowsProcess"/>
    <dgm:cxn modelId="{1E34F871-B0CF-4F0A-993C-B792B659C602}" srcId="{B5C9F4C4-921F-4457-8E7A-4A2C4EF4E029}" destId="{71BBB422-6243-42B5-B181-88F6649F26D0}" srcOrd="3" destOrd="0" parTransId="{82E70A0E-D6EC-436E-9AF7-FDB89418DCB7}" sibTransId="{BD2BE1F8-95C8-4F47-975E-CF5D783AA7B6}"/>
    <dgm:cxn modelId="{B803B6B1-A9D9-4B97-A661-8621F3633E46}" type="presParOf" srcId="{26D46112-F94F-4A9C-982B-D3F5F34AB825}" destId="{DD421455-0EF0-4AE4-8F2E-A8E52932EF02}" srcOrd="0" destOrd="0" presId="urn:microsoft.com/office/officeart/2009/3/layout/IncreasingArrowsProcess"/>
    <dgm:cxn modelId="{453C5E1F-5192-4440-8D2E-6FA75689A9D0}" type="presParOf" srcId="{26D46112-F94F-4A9C-982B-D3F5F34AB825}" destId="{C5EDC01D-4E8A-43C1-BC4B-4DF8DB080CB9}" srcOrd="1" destOrd="0" presId="urn:microsoft.com/office/officeart/2009/3/layout/IncreasingArrowsProcess"/>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7AE943-0132-4F8C-B1A3-B2DC7A3ED9AF}" type="doc">
      <dgm:prSet loTypeId="urn:microsoft.com/office/officeart/2008/layout/LinedList" loCatId="hierarchy" qsTypeId="urn:microsoft.com/office/officeart/2005/8/quickstyle/simple2" qsCatId="simple" csTypeId="urn:microsoft.com/office/officeart/2005/8/colors/accent3_3" csCatId="accent3" phldr="1"/>
      <dgm:spPr/>
      <dgm:t>
        <a:bodyPr/>
        <a:lstStyle/>
        <a:p>
          <a:endParaRPr lang="es-ES"/>
        </a:p>
      </dgm:t>
    </dgm:pt>
    <dgm:pt modelId="{7470737F-ACDD-49F1-A1BF-2E17C693E9C0}">
      <dgm:prSet phldrT="[Texto]"/>
      <dgm:spPr/>
      <dgm:t>
        <a:bodyPr>
          <a:scene3d>
            <a:camera prst="orthographicFront"/>
            <a:lightRig rig="flat" dir="t">
              <a:rot lat="0" lon="0" rev="18900000"/>
            </a:lightRig>
          </a:scene3d>
          <a:sp3d extrusionH="31750" contourW="6350" prstMaterial="powder">
            <a:bevelT w="19050" h="19050" prst="angle"/>
            <a:contourClr>
              <a:schemeClr val="accent1">
                <a:lumMod val="40000"/>
                <a:lumOff val="60000"/>
              </a:schemeClr>
            </a:contourClr>
          </a:sp3d>
        </a:bodyPr>
        <a:lstStyle/>
        <a:p>
          <a:r>
            <a:rPr lang="ro-RO" b="1" cap="none" spc="0" dirty="0" smtClean="0">
              <a:ln/>
              <a:solidFill>
                <a:schemeClr val="accent1">
                  <a:lumMod val="40000"/>
                  <a:lumOff val="60000"/>
                </a:schemeClr>
              </a:solidFill>
              <a:effectLst>
                <a:outerShdw blurRad="50800" dist="50800" dir="5400000" algn="ctr" rotWithShape="0">
                  <a:schemeClr val="tx1">
                    <a:alpha val="50000"/>
                  </a:schemeClr>
                </a:outerShdw>
              </a:effectLst>
            </a:rPr>
            <a:t>BOGATUL</a:t>
          </a:r>
          <a:endParaRPr lang="es-ES" b="1" cap="none" spc="0" dirty="0">
            <a:ln/>
            <a:solidFill>
              <a:schemeClr val="accent1">
                <a:lumMod val="40000"/>
                <a:lumOff val="60000"/>
              </a:schemeClr>
            </a:solidFill>
            <a:effectLst>
              <a:outerShdw blurRad="50800" dist="50800" dir="5400000" algn="ctr" rotWithShape="0">
                <a:schemeClr val="tx1">
                  <a:alpha val="50000"/>
                </a:schemeClr>
              </a:outerShdw>
            </a:effectLst>
          </a:endParaRPr>
        </a:p>
      </dgm:t>
    </dgm:pt>
    <dgm:pt modelId="{B6334C4C-A073-4BAE-8396-F37B721E28FF}" type="parTrans" cxnId="{D6B48211-90FC-4CF7-A0B1-9E21121B1478}">
      <dgm:prSet/>
      <dgm:spPr/>
      <dgm:t>
        <a:bodyPr/>
        <a:lstStyle/>
        <a:p>
          <a:endParaRPr lang="es-ES" b="1"/>
        </a:p>
      </dgm:t>
    </dgm:pt>
    <dgm:pt modelId="{C79B5692-6A7D-454A-9980-6DA1066F48AF}" type="sibTrans" cxnId="{D6B48211-90FC-4CF7-A0B1-9E21121B1478}">
      <dgm:prSet/>
      <dgm:spPr/>
      <dgm:t>
        <a:bodyPr/>
        <a:lstStyle/>
        <a:p>
          <a:endParaRPr lang="es-ES" b="1"/>
        </a:p>
      </dgm:t>
    </dgm:pt>
    <dgm:pt modelId="{12E588CD-EB42-4D86-A6A9-EC752ADB1B41}">
      <dgm:prSet phldrT="[Texto]" custT="1"/>
      <dgm:spPr/>
      <dgm:t>
        <a:bodyPr/>
        <a:lstStyle/>
        <a:p>
          <a:r>
            <a:rPr lang="ro-RO" sz="2400" b="1" dirty="0" smtClean="0"/>
            <a:t>A primit bine</a:t>
          </a:r>
          <a:endParaRPr lang="es-ES" sz="2400" b="1" dirty="0"/>
        </a:p>
      </dgm:t>
    </dgm:pt>
    <dgm:pt modelId="{2D1E92C1-6D5C-4FB0-A11D-4DF4BFA41D73}" type="parTrans" cxnId="{D5D67FFA-367C-41F4-9389-E7BFB86BA686}">
      <dgm:prSet/>
      <dgm:spPr/>
      <dgm:t>
        <a:bodyPr/>
        <a:lstStyle/>
        <a:p>
          <a:endParaRPr lang="es-ES" b="1"/>
        </a:p>
      </dgm:t>
    </dgm:pt>
    <dgm:pt modelId="{EB08FBF2-417D-4B4B-949F-A61E36B9F75F}" type="sibTrans" cxnId="{D5D67FFA-367C-41F4-9389-E7BFB86BA686}">
      <dgm:prSet/>
      <dgm:spPr/>
      <dgm:t>
        <a:bodyPr/>
        <a:lstStyle/>
        <a:p>
          <a:endParaRPr lang="es-ES" b="1"/>
        </a:p>
      </dgm:t>
    </dgm:pt>
    <dgm:pt modelId="{3CE01300-3358-4C05-84D6-128AC30C7BB1}">
      <dgm:prSet phldrT="[Texto]" custT="1"/>
      <dgm:spPr/>
      <dgm:t>
        <a:bodyPr/>
        <a:lstStyle/>
        <a:p>
          <a:r>
            <a:rPr lang="ro-RO" sz="2400" b="1" dirty="0" smtClean="0"/>
            <a:t>A uitat de Dumnezeu</a:t>
          </a:r>
          <a:endParaRPr lang="es-ES" sz="2400" b="1" dirty="0"/>
        </a:p>
      </dgm:t>
    </dgm:pt>
    <dgm:pt modelId="{9EE8FDCF-2352-4B80-99BD-8CB4E4127CCB}" type="parTrans" cxnId="{B960F570-6DAF-4B81-B2F1-6B827A9DA966}">
      <dgm:prSet/>
      <dgm:spPr/>
      <dgm:t>
        <a:bodyPr/>
        <a:lstStyle/>
        <a:p>
          <a:endParaRPr lang="es-ES" b="1"/>
        </a:p>
      </dgm:t>
    </dgm:pt>
    <dgm:pt modelId="{A5864EB9-C8A8-4394-A8A8-E32A209763BF}" type="sibTrans" cxnId="{B960F570-6DAF-4B81-B2F1-6B827A9DA966}">
      <dgm:prSet/>
      <dgm:spPr/>
      <dgm:t>
        <a:bodyPr/>
        <a:lstStyle/>
        <a:p>
          <a:endParaRPr lang="es-ES" b="1"/>
        </a:p>
      </dgm:t>
    </dgm:pt>
    <dgm:pt modelId="{E9751E34-B371-4A4A-BC0F-000EEA96947E}">
      <dgm:prSet phldrT="[Texto]"/>
      <dgm:spPr/>
      <dgm:t>
        <a:bodyPr>
          <a:scene3d>
            <a:camera prst="orthographicFront"/>
            <a:lightRig rig="flat" dir="t">
              <a:rot lat="0" lon="0" rev="18900000"/>
            </a:lightRig>
          </a:scene3d>
          <a:sp3d extrusionH="31750" contourW="6350" prstMaterial="powder">
            <a:bevelT w="19050" h="19050" prst="angle"/>
            <a:contourClr>
              <a:schemeClr val="accent1">
                <a:lumMod val="40000"/>
                <a:lumOff val="60000"/>
              </a:schemeClr>
            </a:contourClr>
          </a:sp3d>
        </a:bodyPr>
        <a:lstStyle/>
        <a:p>
          <a:r>
            <a:rPr lang="ro-RO" b="1" cap="none" spc="0" dirty="0" smtClean="0">
              <a:ln/>
              <a:solidFill>
                <a:schemeClr val="accent1">
                  <a:lumMod val="40000"/>
                  <a:lumOff val="60000"/>
                </a:schemeClr>
              </a:solidFill>
              <a:effectLst>
                <a:outerShdw blurRad="50800" dist="50800" dir="5400000" algn="ctr" rotWithShape="0">
                  <a:schemeClr val="tx1">
                    <a:alpha val="50000"/>
                  </a:schemeClr>
                </a:outerShdw>
              </a:effectLst>
            </a:rPr>
            <a:t>LAZĂR</a:t>
          </a:r>
          <a:endParaRPr lang="es-ES" b="1" cap="none" spc="0" dirty="0">
            <a:ln/>
            <a:solidFill>
              <a:schemeClr val="accent1">
                <a:lumMod val="40000"/>
                <a:lumOff val="60000"/>
              </a:schemeClr>
            </a:solidFill>
            <a:effectLst>
              <a:outerShdw blurRad="50800" dist="50800" dir="5400000" algn="ctr" rotWithShape="0">
                <a:schemeClr val="tx1">
                  <a:alpha val="50000"/>
                </a:schemeClr>
              </a:outerShdw>
            </a:effectLst>
          </a:endParaRPr>
        </a:p>
      </dgm:t>
    </dgm:pt>
    <dgm:pt modelId="{20B9F889-6E52-4C4E-8F2A-3C25417BD946}" type="parTrans" cxnId="{F028D8B9-3BE4-4214-A5DF-97FFD5DFCA3F}">
      <dgm:prSet/>
      <dgm:spPr/>
      <dgm:t>
        <a:bodyPr/>
        <a:lstStyle/>
        <a:p>
          <a:endParaRPr lang="es-ES" b="1"/>
        </a:p>
      </dgm:t>
    </dgm:pt>
    <dgm:pt modelId="{39E8C743-4CF1-40AF-BFB8-B71CE470FAEA}" type="sibTrans" cxnId="{F028D8B9-3BE4-4214-A5DF-97FFD5DFCA3F}">
      <dgm:prSet/>
      <dgm:spPr/>
      <dgm:t>
        <a:bodyPr/>
        <a:lstStyle/>
        <a:p>
          <a:endParaRPr lang="es-ES" b="1"/>
        </a:p>
      </dgm:t>
    </dgm:pt>
    <dgm:pt modelId="{8FB4BF13-3E96-4334-8736-0A3729E43263}">
      <dgm:prSet phldrT="[Texto]" custT="1"/>
      <dgm:spPr/>
      <dgm:t>
        <a:bodyPr/>
        <a:lstStyle/>
        <a:p>
          <a:r>
            <a:rPr lang="ro-RO" sz="2400" b="1" dirty="0" smtClean="0"/>
            <a:t>A primit rele</a:t>
          </a:r>
          <a:endParaRPr lang="es-ES" sz="2400" b="1" dirty="0"/>
        </a:p>
      </dgm:t>
    </dgm:pt>
    <dgm:pt modelId="{E08B4731-01AA-428A-886B-53E5BD8838B1}" type="parTrans" cxnId="{A3E9971D-79A4-4315-88C5-54CB6DC0483C}">
      <dgm:prSet/>
      <dgm:spPr/>
      <dgm:t>
        <a:bodyPr/>
        <a:lstStyle/>
        <a:p>
          <a:endParaRPr lang="es-ES" b="1"/>
        </a:p>
      </dgm:t>
    </dgm:pt>
    <dgm:pt modelId="{B4565C64-CBD6-458B-ADFD-49FF49E412EB}" type="sibTrans" cxnId="{A3E9971D-79A4-4315-88C5-54CB6DC0483C}">
      <dgm:prSet/>
      <dgm:spPr/>
      <dgm:t>
        <a:bodyPr/>
        <a:lstStyle/>
        <a:p>
          <a:endParaRPr lang="es-ES" b="1"/>
        </a:p>
      </dgm:t>
    </dgm:pt>
    <dgm:pt modelId="{04A1E443-8364-4FE7-9300-7298DB1775F2}">
      <dgm:prSet phldrT="[Texto]" custT="1"/>
      <dgm:spPr/>
      <dgm:t>
        <a:bodyPr/>
        <a:lstStyle/>
        <a:p>
          <a:r>
            <a:rPr lang="ro-RO" sz="2400" b="1" dirty="0" smtClean="0"/>
            <a:t>S-a încrezut în Dumnezeu</a:t>
          </a:r>
          <a:endParaRPr lang="es-ES" sz="2400" b="1" dirty="0"/>
        </a:p>
      </dgm:t>
    </dgm:pt>
    <dgm:pt modelId="{6D0B0E47-4650-46A1-85EA-8BD1A60AC9E1}" type="parTrans" cxnId="{F45DFF8F-3F45-4BB1-8443-9703581C0ABC}">
      <dgm:prSet/>
      <dgm:spPr/>
      <dgm:t>
        <a:bodyPr/>
        <a:lstStyle/>
        <a:p>
          <a:endParaRPr lang="es-ES" b="1"/>
        </a:p>
      </dgm:t>
    </dgm:pt>
    <dgm:pt modelId="{772FB711-8095-4C01-BD07-193543C2B034}" type="sibTrans" cxnId="{F45DFF8F-3F45-4BB1-8443-9703581C0ABC}">
      <dgm:prSet/>
      <dgm:spPr/>
      <dgm:t>
        <a:bodyPr/>
        <a:lstStyle/>
        <a:p>
          <a:endParaRPr lang="es-ES" b="1"/>
        </a:p>
      </dgm:t>
    </dgm:pt>
    <dgm:pt modelId="{11DD75E4-9404-4121-852F-BCB11A517CC7}">
      <dgm:prSet phldrT="[Texto]" custT="1"/>
      <dgm:spPr/>
      <dgm:t>
        <a:bodyPr>
          <a:scene3d>
            <a:camera prst="orthographicFront"/>
            <a:lightRig rig="flat" dir="t">
              <a:rot lat="0" lon="0" rev="18900000"/>
            </a:lightRig>
          </a:scene3d>
          <a:sp3d extrusionH="31750" contourW="6350" prstMaterial="powder">
            <a:bevelT w="19050" h="19050" prst="angle"/>
            <a:contourClr>
              <a:schemeClr val="accent4">
                <a:lumMod val="75000"/>
              </a:schemeClr>
            </a:contourClr>
          </a:sp3d>
        </a:bodyPr>
        <a:lstStyle/>
        <a:p>
          <a:r>
            <a:rPr lang="ro-RO" sz="3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În viață</a:t>
          </a:r>
          <a:endParaRPr lang="es-E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D64C3B7B-7ACD-41EF-8231-B482A2725162}" type="parTrans" cxnId="{ED342D89-9843-47D4-B99E-452FE6DF4F16}">
      <dgm:prSet/>
      <dgm:spPr/>
      <dgm:t>
        <a:bodyPr/>
        <a:lstStyle/>
        <a:p>
          <a:endParaRPr lang="es-ES" b="1"/>
        </a:p>
      </dgm:t>
    </dgm:pt>
    <dgm:pt modelId="{1C272A74-3931-47D1-8758-4D7C59D1CADC}" type="sibTrans" cxnId="{ED342D89-9843-47D4-B99E-452FE6DF4F16}">
      <dgm:prSet/>
      <dgm:spPr/>
      <dgm:t>
        <a:bodyPr/>
        <a:lstStyle/>
        <a:p>
          <a:endParaRPr lang="es-ES" b="1"/>
        </a:p>
      </dgm:t>
    </dgm:pt>
    <dgm:pt modelId="{26FC8517-2913-4196-87D2-9EE37459960D}">
      <dgm:prSet phldrT="[Texto]" custT="1"/>
      <dgm:spPr/>
      <dgm:t>
        <a:bodyPr>
          <a:scene3d>
            <a:camera prst="orthographicFront"/>
            <a:lightRig rig="flat" dir="t">
              <a:rot lat="0" lon="0" rev="18900000"/>
            </a:lightRig>
          </a:scene3d>
          <a:sp3d extrusionH="31750" contourW="6350" prstMaterial="powder">
            <a:bevelT w="19050" h="19050" prst="angle"/>
            <a:contourClr>
              <a:schemeClr val="accent4">
                <a:lumMod val="75000"/>
              </a:schemeClr>
            </a:contourClr>
          </a:sp3d>
        </a:bodyPr>
        <a:lstStyle/>
        <a:p>
          <a:r>
            <a:rPr lang="ro-RO" sz="3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În viață</a:t>
          </a:r>
          <a:endParaRPr lang="es-E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gm:t>
    </dgm:pt>
    <dgm:pt modelId="{47DA7078-A561-420E-A59D-DF9305743836}" type="parTrans" cxnId="{54764DD5-BFB6-49E3-823F-2A2B9F3A0865}">
      <dgm:prSet/>
      <dgm:spPr/>
      <dgm:t>
        <a:bodyPr/>
        <a:lstStyle/>
        <a:p>
          <a:endParaRPr lang="es-ES" b="1"/>
        </a:p>
      </dgm:t>
    </dgm:pt>
    <dgm:pt modelId="{C5EE500C-3889-4727-8512-89FB173CD0CA}" type="sibTrans" cxnId="{54764DD5-BFB6-49E3-823F-2A2B9F3A0865}">
      <dgm:prSet/>
      <dgm:spPr/>
      <dgm:t>
        <a:bodyPr/>
        <a:lstStyle/>
        <a:p>
          <a:endParaRPr lang="es-ES" b="1"/>
        </a:p>
      </dgm:t>
    </dgm:pt>
    <dgm:pt modelId="{30908214-3EAB-4256-8248-29CA6CAC151D}">
      <dgm:prSet phldrT="[Texto]" custT="1"/>
      <dgm:spPr/>
      <dgm:t>
        <a:bodyPr/>
        <a:lstStyle/>
        <a:p>
          <a:r>
            <a:rPr lang="ro-RO"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În moarte</a:t>
          </a:r>
          <a:endParaRPr lang="es-E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7200D428-D0D0-4B03-B55D-9B84CAB6ECEB}" type="parTrans" cxnId="{39936A44-7853-4009-80A5-015A89819712}">
      <dgm:prSet/>
      <dgm:spPr/>
      <dgm:t>
        <a:bodyPr/>
        <a:lstStyle/>
        <a:p>
          <a:endParaRPr lang="es-ES" b="1"/>
        </a:p>
      </dgm:t>
    </dgm:pt>
    <dgm:pt modelId="{3A814500-67C6-4338-9382-F616665B6E07}" type="sibTrans" cxnId="{39936A44-7853-4009-80A5-015A89819712}">
      <dgm:prSet/>
      <dgm:spPr/>
      <dgm:t>
        <a:bodyPr/>
        <a:lstStyle/>
        <a:p>
          <a:endParaRPr lang="es-ES" b="1"/>
        </a:p>
      </dgm:t>
    </dgm:pt>
    <dgm:pt modelId="{C8B209F3-380C-4A1A-9595-EB1665DD7052}">
      <dgm:prSet phldrT="[Texto]" custT="1"/>
      <dgm:spPr/>
      <dgm:t>
        <a:bodyPr/>
        <a:lstStyle/>
        <a:p>
          <a:r>
            <a:rPr lang="ro-RO" sz="2400" b="1" dirty="0" smtClean="0"/>
            <a:t>Și-a pecetluit soarta pentru condamnare</a:t>
          </a:r>
          <a:endParaRPr lang="es-ES" sz="2400" b="1" dirty="0"/>
        </a:p>
      </dgm:t>
    </dgm:pt>
    <dgm:pt modelId="{6487C0C9-A7F6-4D8C-8861-DB9EB41ABA5D}" type="parTrans" cxnId="{39A124D8-3D83-4677-8712-779A6165B369}">
      <dgm:prSet/>
      <dgm:spPr/>
      <dgm:t>
        <a:bodyPr/>
        <a:lstStyle/>
        <a:p>
          <a:endParaRPr lang="es-ES" b="1"/>
        </a:p>
      </dgm:t>
    </dgm:pt>
    <dgm:pt modelId="{D6D2C5B8-C856-422C-B754-4FCCC5FF2526}" type="sibTrans" cxnId="{39A124D8-3D83-4677-8712-779A6165B369}">
      <dgm:prSet/>
      <dgm:spPr/>
      <dgm:t>
        <a:bodyPr/>
        <a:lstStyle/>
        <a:p>
          <a:endParaRPr lang="es-ES" b="1"/>
        </a:p>
      </dgm:t>
    </dgm:pt>
    <dgm:pt modelId="{64D45907-D54A-4EAF-8C89-8974A323A58C}">
      <dgm:prSet phldrT="[Texto]" custT="1"/>
      <dgm:spPr/>
      <dgm:t>
        <a:bodyPr/>
        <a:lstStyle/>
        <a:p>
          <a:r>
            <a:rPr lang="ro-RO" sz="2400" b="1" dirty="0" smtClean="0"/>
            <a:t>A fost îngropat</a:t>
          </a:r>
          <a:endParaRPr lang="es-ES" sz="2400" b="1" dirty="0"/>
        </a:p>
      </dgm:t>
    </dgm:pt>
    <dgm:pt modelId="{1BEE0BFA-A617-469A-9FA4-8ABF37D917FB}" type="parTrans" cxnId="{EE491E99-8336-47F6-A1B7-28D8FB97E291}">
      <dgm:prSet/>
      <dgm:spPr/>
      <dgm:t>
        <a:bodyPr/>
        <a:lstStyle/>
        <a:p>
          <a:endParaRPr lang="es-ES" b="1"/>
        </a:p>
      </dgm:t>
    </dgm:pt>
    <dgm:pt modelId="{759665FA-7F7B-4796-ACE7-79DA97E7CFCD}" type="sibTrans" cxnId="{EE491E99-8336-47F6-A1B7-28D8FB97E291}">
      <dgm:prSet/>
      <dgm:spPr/>
      <dgm:t>
        <a:bodyPr/>
        <a:lstStyle/>
        <a:p>
          <a:endParaRPr lang="es-ES" b="1"/>
        </a:p>
      </dgm:t>
    </dgm:pt>
    <dgm:pt modelId="{AF9E2B08-0CC8-4070-A769-8388B2C28326}">
      <dgm:prSet phldrT="[Texto]" custT="1"/>
      <dgm:spPr/>
      <dgm:t>
        <a:bodyPr/>
        <a:lstStyle/>
        <a:p>
          <a:r>
            <a:rPr lang="ro-RO"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În moarte</a:t>
          </a:r>
          <a:endParaRPr lang="es-E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1BC573B3-5035-4D0A-AE16-7B2F8D03D384}" type="parTrans" cxnId="{3CBE1858-C541-40C4-85A5-866C1AD9E8DF}">
      <dgm:prSet/>
      <dgm:spPr/>
      <dgm:t>
        <a:bodyPr/>
        <a:lstStyle/>
        <a:p>
          <a:endParaRPr lang="es-ES" b="1"/>
        </a:p>
      </dgm:t>
    </dgm:pt>
    <dgm:pt modelId="{E1DE370D-E004-4695-A4B7-BEA176DD28E4}" type="sibTrans" cxnId="{3CBE1858-C541-40C4-85A5-866C1AD9E8DF}">
      <dgm:prSet/>
      <dgm:spPr/>
      <dgm:t>
        <a:bodyPr/>
        <a:lstStyle/>
        <a:p>
          <a:endParaRPr lang="es-ES" b="1"/>
        </a:p>
      </dgm:t>
    </dgm:pt>
    <dgm:pt modelId="{742251A3-9553-424B-9211-03ACDDF1180A}">
      <dgm:prSet phldrT="[Texto]" custT="1"/>
      <dgm:spPr/>
      <dgm:t>
        <a:bodyPr/>
        <a:lstStyle/>
        <a:p>
          <a:r>
            <a:rPr lang="es-ES" sz="2400" b="1" dirty="0" smtClean="0"/>
            <a:t>«</a:t>
          </a:r>
          <a:r>
            <a:rPr lang="ro-RO" sz="2400" b="1" dirty="0" smtClean="0"/>
            <a:t>faptele lor îi urmează</a:t>
          </a:r>
          <a:r>
            <a:rPr lang="es-ES" sz="2400" b="1" dirty="0" smtClean="0"/>
            <a:t>» </a:t>
          </a:r>
          <a:r>
            <a:rPr lang="es-ES" sz="2000" b="1" dirty="0" smtClean="0"/>
            <a:t>(Ap. 14:13)</a:t>
          </a:r>
          <a:endParaRPr lang="es-ES" sz="2400" b="1" dirty="0"/>
        </a:p>
      </dgm:t>
    </dgm:pt>
    <dgm:pt modelId="{6A9ED464-9D02-41C8-B781-9664ADB8FDBA}" type="parTrans" cxnId="{947DE67F-B773-4525-9FA5-C3406B13E929}">
      <dgm:prSet/>
      <dgm:spPr/>
      <dgm:t>
        <a:bodyPr/>
        <a:lstStyle/>
        <a:p>
          <a:endParaRPr lang="es-ES" b="1"/>
        </a:p>
      </dgm:t>
    </dgm:pt>
    <dgm:pt modelId="{AB8ED94A-29A1-4B40-B884-18B785BCF532}" type="sibTrans" cxnId="{947DE67F-B773-4525-9FA5-C3406B13E929}">
      <dgm:prSet/>
      <dgm:spPr/>
      <dgm:t>
        <a:bodyPr/>
        <a:lstStyle/>
        <a:p>
          <a:endParaRPr lang="es-ES" b="1"/>
        </a:p>
      </dgm:t>
    </dgm:pt>
    <dgm:pt modelId="{D56B5F46-EC50-425E-AECD-3F4688C35659}">
      <dgm:prSet phldrT="[Texto]" custT="1"/>
      <dgm:spPr/>
      <dgm:t>
        <a:bodyPr/>
        <a:lstStyle/>
        <a:p>
          <a:r>
            <a:rPr lang="ro-RO" sz="2400" b="1" dirty="0" smtClean="0"/>
            <a:t>Și-a pecetluit soarta pentru mântuire</a:t>
          </a:r>
          <a:endParaRPr lang="es-ES" sz="2400" b="1" dirty="0"/>
        </a:p>
      </dgm:t>
    </dgm:pt>
    <dgm:pt modelId="{4B2CB5DC-56E0-4407-ADC2-7AC253C3037D}" type="parTrans" cxnId="{E81BFA76-16DF-4FB0-A80F-D72CF94E67D4}">
      <dgm:prSet/>
      <dgm:spPr/>
      <dgm:t>
        <a:bodyPr/>
        <a:lstStyle/>
        <a:p>
          <a:endParaRPr lang="es-ES" b="1"/>
        </a:p>
      </dgm:t>
    </dgm:pt>
    <dgm:pt modelId="{B1C086B3-FC82-46AB-96D7-D26085AA18C7}" type="sibTrans" cxnId="{E81BFA76-16DF-4FB0-A80F-D72CF94E67D4}">
      <dgm:prSet/>
      <dgm:spPr/>
      <dgm:t>
        <a:bodyPr/>
        <a:lstStyle/>
        <a:p>
          <a:endParaRPr lang="es-ES" b="1"/>
        </a:p>
      </dgm:t>
    </dgm:pt>
    <dgm:pt modelId="{CA8F5691-DC86-4484-BA04-7C91EA97528C}" type="pres">
      <dgm:prSet presAssocID="{0B7AE943-0132-4F8C-B1A3-B2DC7A3ED9AF}" presName="vert0" presStyleCnt="0">
        <dgm:presLayoutVars>
          <dgm:dir/>
          <dgm:animOne val="branch"/>
          <dgm:animLvl val="lvl"/>
        </dgm:presLayoutVars>
      </dgm:prSet>
      <dgm:spPr/>
      <dgm:t>
        <a:bodyPr/>
        <a:lstStyle/>
        <a:p>
          <a:endParaRPr lang="es-ES"/>
        </a:p>
      </dgm:t>
    </dgm:pt>
    <dgm:pt modelId="{2AEBD665-8B6B-4E8B-8342-E5E68C501508}" type="pres">
      <dgm:prSet presAssocID="{7470737F-ACDD-49F1-A1BF-2E17C693E9C0}" presName="thickLine" presStyleLbl="alignNode1" presStyleIdx="0" presStyleCnt="2"/>
      <dgm:spPr/>
    </dgm:pt>
    <dgm:pt modelId="{E05E872E-1524-4630-8387-0358D72B8749}" type="pres">
      <dgm:prSet presAssocID="{7470737F-ACDD-49F1-A1BF-2E17C693E9C0}" presName="horz1" presStyleCnt="0"/>
      <dgm:spPr/>
    </dgm:pt>
    <dgm:pt modelId="{183FDAE3-BED1-4D8F-B5E9-09C32C1B5F5A}" type="pres">
      <dgm:prSet presAssocID="{7470737F-ACDD-49F1-A1BF-2E17C693E9C0}" presName="tx1" presStyleLbl="revTx" presStyleIdx="0" presStyleCnt="14"/>
      <dgm:spPr/>
      <dgm:t>
        <a:bodyPr/>
        <a:lstStyle/>
        <a:p>
          <a:endParaRPr lang="es-ES"/>
        </a:p>
      </dgm:t>
    </dgm:pt>
    <dgm:pt modelId="{EE90A1AF-6656-4F7D-9170-3787D8A9029E}" type="pres">
      <dgm:prSet presAssocID="{7470737F-ACDD-49F1-A1BF-2E17C693E9C0}" presName="vert1" presStyleCnt="0"/>
      <dgm:spPr/>
    </dgm:pt>
    <dgm:pt modelId="{83F8E579-E739-4613-B845-647E54CB927C}" type="pres">
      <dgm:prSet presAssocID="{11DD75E4-9404-4121-852F-BCB11A517CC7}" presName="vertSpace2a" presStyleCnt="0"/>
      <dgm:spPr/>
    </dgm:pt>
    <dgm:pt modelId="{A0F9011B-C53D-4B4B-9CB8-E43E6C5CA0B2}" type="pres">
      <dgm:prSet presAssocID="{11DD75E4-9404-4121-852F-BCB11A517CC7}" presName="horz2" presStyleCnt="0"/>
      <dgm:spPr/>
    </dgm:pt>
    <dgm:pt modelId="{335D7477-457B-4D50-BD3A-083A321339D1}" type="pres">
      <dgm:prSet presAssocID="{11DD75E4-9404-4121-852F-BCB11A517CC7}" presName="horzSpace2" presStyleCnt="0"/>
      <dgm:spPr/>
    </dgm:pt>
    <dgm:pt modelId="{A085B921-136C-4CD2-9114-FD606FFC62E6}" type="pres">
      <dgm:prSet presAssocID="{11DD75E4-9404-4121-852F-BCB11A517CC7}" presName="tx2" presStyleLbl="revTx" presStyleIdx="1" presStyleCnt="14"/>
      <dgm:spPr/>
      <dgm:t>
        <a:bodyPr/>
        <a:lstStyle/>
        <a:p>
          <a:endParaRPr lang="es-ES"/>
        </a:p>
      </dgm:t>
    </dgm:pt>
    <dgm:pt modelId="{00B01C70-6A47-490D-9272-10F770355A4B}" type="pres">
      <dgm:prSet presAssocID="{11DD75E4-9404-4121-852F-BCB11A517CC7}" presName="vert2" presStyleCnt="0"/>
      <dgm:spPr/>
    </dgm:pt>
    <dgm:pt modelId="{9318B1AE-5847-47EF-99EF-0730CD0C7FAF}" type="pres">
      <dgm:prSet presAssocID="{12E588CD-EB42-4D86-A6A9-EC752ADB1B41}" presName="horz3" presStyleCnt="0"/>
      <dgm:spPr/>
    </dgm:pt>
    <dgm:pt modelId="{92A6E787-D338-4A4F-9D0A-7D8EE4556759}" type="pres">
      <dgm:prSet presAssocID="{12E588CD-EB42-4D86-A6A9-EC752ADB1B41}" presName="horzSpace3" presStyleCnt="0"/>
      <dgm:spPr/>
    </dgm:pt>
    <dgm:pt modelId="{BC96A2D0-83CB-47C7-84B7-CB425B783D1E}" type="pres">
      <dgm:prSet presAssocID="{12E588CD-EB42-4D86-A6A9-EC752ADB1B41}" presName="tx3" presStyleLbl="revTx" presStyleIdx="2" presStyleCnt="14" custScaleX="202261"/>
      <dgm:spPr/>
      <dgm:t>
        <a:bodyPr/>
        <a:lstStyle/>
        <a:p>
          <a:endParaRPr lang="es-ES"/>
        </a:p>
      </dgm:t>
    </dgm:pt>
    <dgm:pt modelId="{F89C10BA-16B5-44CF-B269-264C0069E0BF}" type="pres">
      <dgm:prSet presAssocID="{12E588CD-EB42-4D86-A6A9-EC752ADB1B41}" presName="vert3" presStyleCnt="0"/>
      <dgm:spPr/>
    </dgm:pt>
    <dgm:pt modelId="{2DB49A59-953D-479C-8B33-F219912C06C3}" type="pres">
      <dgm:prSet presAssocID="{EB08FBF2-417D-4B4B-949F-A61E36B9F75F}" presName="thinLine3" presStyleLbl="callout" presStyleIdx="0" presStyleCnt="8" custLinFactNeighborX="8855"/>
      <dgm:spPr/>
    </dgm:pt>
    <dgm:pt modelId="{BA5C819F-EEB9-4E34-B13C-C36CEBFA277C}" type="pres">
      <dgm:prSet presAssocID="{3CE01300-3358-4C05-84D6-128AC30C7BB1}" presName="horz3" presStyleCnt="0"/>
      <dgm:spPr/>
    </dgm:pt>
    <dgm:pt modelId="{2DE7E7B3-5168-4B30-A7AC-58282A95F8A3}" type="pres">
      <dgm:prSet presAssocID="{3CE01300-3358-4C05-84D6-128AC30C7BB1}" presName="horzSpace3" presStyleCnt="0"/>
      <dgm:spPr/>
    </dgm:pt>
    <dgm:pt modelId="{D850DD92-BFBE-4968-B23F-FA8198F555B9}" type="pres">
      <dgm:prSet presAssocID="{3CE01300-3358-4C05-84D6-128AC30C7BB1}" presName="tx3" presStyleLbl="revTx" presStyleIdx="3" presStyleCnt="14" custScaleX="202261"/>
      <dgm:spPr/>
      <dgm:t>
        <a:bodyPr/>
        <a:lstStyle/>
        <a:p>
          <a:endParaRPr lang="es-ES"/>
        </a:p>
      </dgm:t>
    </dgm:pt>
    <dgm:pt modelId="{CE896F75-830E-494E-A308-E4AB00A5F59D}" type="pres">
      <dgm:prSet presAssocID="{3CE01300-3358-4C05-84D6-128AC30C7BB1}" presName="vert3" presStyleCnt="0"/>
      <dgm:spPr/>
    </dgm:pt>
    <dgm:pt modelId="{4D13FBBA-4175-4A6A-8B36-CE06EF34E2C4}" type="pres">
      <dgm:prSet presAssocID="{11DD75E4-9404-4121-852F-BCB11A517CC7}" presName="thinLine2b" presStyleLbl="callout" presStyleIdx="1" presStyleCnt="8" custLinFactNeighborX="2514"/>
      <dgm:spPr/>
    </dgm:pt>
    <dgm:pt modelId="{E38C0FFE-113B-426A-8290-85E9511A0301}" type="pres">
      <dgm:prSet presAssocID="{11DD75E4-9404-4121-852F-BCB11A517CC7}" presName="vertSpace2b" presStyleCnt="0"/>
      <dgm:spPr/>
    </dgm:pt>
    <dgm:pt modelId="{4805DF09-E7AA-4740-A675-E89F9AB5F1CC}" type="pres">
      <dgm:prSet presAssocID="{30908214-3EAB-4256-8248-29CA6CAC151D}" presName="horz2" presStyleCnt="0"/>
      <dgm:spPr/>
    </dgm:pt>
    <dgm:pt modelId="{16235247-468C-4D53-ABBF-543E74F92DE4}" type="pres">
      <dgm:prSet presAssocID="{30908214-3EAB-4256-8248-29CA6CAC151D}" presName="horzSpace2" presStyleCnt="0"/>
      <dgm:spPr/>
    </dgm:pt>
    <dgm:pt modelId="{C708C58F-9248-4D22-91D1-0A13AAED52DF}" type="pres">
      <dgm:prSet presAssocID="{30908214-3EAB-4256-8248-29CA6CAC151D}" presName="tx2" presStyleLbl="revTx" presStyleIdx="4" presStyleCnt="14"/>
      <dgm:spPr/>
      <dgm:t>
        <a:bodyPr/>
        <a:lstStyle/>
        <a:p>
          <a:endParaRPr lang="es-ES"/>
        </a:p>
      </dgm:t>
    </dgm:pt>
    <dgm:pt modelId="{3DA9CE0A-2531-429E-8457-50EDDF3B99D0}" type="pres">
      <dgm:prSet presAssocID="{30908214-3EAB-4256-8248-29CA6CAC151D}" presName="vert2" presStyleCnt="0"/>
      <dgm:spPr/>
    </dgm:pt>
    <dgm:pt modelId="{1A115F94-370C-4578-97D3-C99FE45C336A}" type="pres">
      <dgm:prSet presAssocID="{64D45907-D54A-4EAF-8C89-8974A323A58C}" presName="horz3" presStyleCnt="0"/>
      <dgm:spPr/>
    </dgm:pt>
    <dgm:pt modelId="{5D10483F-423B-42D0-ACCB-D8ED76BA133A}" type="pres">
      <dgm:prSet presAssocID="{64D45907-D54A-4EAF-8C89-8974A323A58C}" presName="horzSpace3" presStyleCnt="0"/>
      <dgm:spPr/>
    </dgm:pt>
    <dgm:pt modelId="{78F8ED36-E0A1-45E1-9D4D-9A7814374F8A}" type="pres">
      <dgm:prSet presAssocID="{64D45907-D54A-4EAF-8C89-8974A323A58C}" presName="tx3" presStyleLbl="revTx" presStyleIdx="5" presStyleCnt="14" custScaleX="202261"/>
      <dgm:spPr/>
      <dgm:t>
        <a:bodyPr/>
        <a:lstStyle/>
        <a:p>
          <a:endParaRPr lang="es-ES"/>
        </a:p>
      </dgm:t>
    </dgm:pt>
    <dgm:pt modelId="{F993875B-1465-4C55-8B93-697B9DEB83B4}" type="pres">
      <dgm:prSet presAssocID="{64D45907-D54A-4EAF-8C89-8974A323A58C}" presName="vert3" presStyleCnt="0"/>
      <dgm:spPr/>
    </dgm:pt>
    <dgm:pt modelId="{FE012722-7959-42CF-8D86-20ED934B7C6F}" type="pres">
      <dgm:prSet presAssocID="{759665FA-7F7B-4796-ACE7-79DA97E7CFCD}" presName="thinLine3" presStyleLbl="callout" presStyleIdx="2" presStyleCnt="8" custLinFactNeighborX="8855"/>
      <dgm:spPr/>
    </dgm:pt>
    <dgm:pt modelId="{09C39DC3-28C8-45D4-8519-2EEC2FC1372E}" type="pres">
      <dgm:prSet presAssocID="{C8B209F3-380C-4A1A-9595-EB1665DD7052}" presName="horz3" presStyleCnt="0"/>
      <dgm:spPr/>
    </dgm:pt>
    <dgm:pt modelId="{52CA7D91-2DB0-43F6-9586-062D37F10FC0}" type="pres">
      <dgm:prSet presAssocID="{C8B209F3-380C-4A1A-9595-EB1665DD7052}" presName="horzSpace3" presStyleCnt="0"/>
      <dgm:spPr/>
    </dgm:pt>
    <dgm:pt modelId="{66763604-C2DF-4D2E-8C33-AEA26CFF1C95}" type="pres">
      <dgm:prSet presAssocID="{C8B209F3-380C-4A1A-9595-EB1665DD7052}" presName="tx3" presStyleLbl="revTx" presStyleIdx="6" presStyleCnt="14" custScaleX="225901"/>
      <dgm:spPr/>
      <dgm:t>
        <a:bodyPr/>
        <a:lstStyle/>
        <a:p>
          <a:endParaRPr lang="es-ES"/>
        </a:p>
      </dgm:t>
    </dgm:pt>
    <dgm:pt modelId="{2755F91B-6770-4B41-A069-DA8C110EE298}" type="pres">
      <dgm:prSet presAssocID="{C8B209F3-380C-4A1A-9595-EB1665DD7052}" presName="vert3" presStyleCnt="0"/>
      <dgm:spPr/>
    </dgm:pt>
    <dgm:pt modelId="{AD65F892-B091-459D-B75B-04256BD8C6E9}" type="pres">
      <dgm:prSet presAssocID="{30908214-3EAB-4256-8248-29CA6CAC151D}" presName="thinLine2b" presStyleLbl="callout" presStyleIdx="3" presStyleCnt="8" custLinFactNeighborX="2514"/>
      <dgm:spPr/>
    </dgm:pt>
    <dgm:pt modelId="{03AFB56F-A7C7-473C-A550-E44A27BE3B4D}" type="pres">
      <dgm:prSet presAssocID="{30908214-3EAB-4256-8248-29CA6CAC151D}" presName="vertSpace2b" presStyleCnt="0"/>
      <dgm:spPr/>
    </dgm:pt>
    <dgm:pt modelId="{948F70DA-B743-4ACF-9369-9EF1F0B1FD9A}" type="pres">
      <dgm:prSet presAssocID="{E9751E34-B371-4A4A-BC0F-000EEA96947E}" presName="thickLine" presStyleLbl="alignNode1" presStyleIdx="1" presStyleCnt="2"/>
      <dgm:spPr/>
    </dgm:pt>
    <dgm:pt modelId="{83EC76AC-4267-4432-B9D0-9AF0EE875F1A}" type="pres">
      <dgm:prSet presAssocID="{E9751E34-B371-4A4A-BC0F-000EEA96947E}" presName="horz1" presStyleCnt="0"/>
      <dgm:spPr/>
    </dgm:pt>
    <dgm:pt modelId="{F736A438-7B55-4D60-B31A-D7547299F5E5}" type="pres">
      <dgm:prSet presAssocID="{E9751E34-B371-4A4A-BC0F-000EEA96947E}" presName="tx1" presStyleLbl="revTx" presStyleIdx="7" presStyleCnt="14"/>
      <dgm:spPr/>
      <dgm:t>
        <a:bodyPr/>
        <a:lstStyle/>
        <a:p>
          <a:endParaRPr lang="es-ES"/>
        </a:p>
      </dgm:t>
    </dgm:pt>
    <dgm:pt modelId="{DFA13CF6-FB8B-4B96-B9F3-4AF7CE9888F4}" type="pres">
      <dgm:prSet presAssocID="{E9751E34-B371-4A4A-BC0F-000EEA96947E}" presName="vert1" presStyleCnt="0"/>
      <dgm:spPr/>
    </dgm:pt>
    <dgm:pt modelId="{0AC7F581-EEEE-494D-B01E-7ABCD183AA13}" type="pres">
      <dgm:prSet presAssocID="{26FC8517-2913-4196-87D2-9EE37459960D}" presName="vertSpace2a" presStyleCnt="0"/>
      <dgm:spPr/>
    </dgm:pt>
    <dgm:pt modelId="{4979946A-2E0B-46B9-B33E-542C2355D036}" type="pres">
      <dgm:prSet presAssocID="{26FC8517-2913-4196-87D2-9EE37459960D}" presName="horz2" presStyleCnt="0"/>
      <dgm:spPr/>
    </dgm:pt>
    <dgm:pt modelId="{D211E806-9E70-47F4-A484-412B0AF5318A}" type="pres">
      <dgm:prSet presAssocID="{26FC8517-2913-4196-87D2-9EE37459960D}" presName="horzSpace2" presStyleCnt="0"/>
      <dgm:spPr/>
    </dgm:pt>
    <dgm:pt modelId="{20E55190-0614-4FA9-84EE-DCAED231E870}" type="pres">
      <dgm:prSet presAssocID="{26FC8517-2913-4196-87D2-9EE37459960D}" presName="tx2" presStyleLbl="revTx" presStyleIdx="8" presStyleCnt="14"/>
      <dgm:spPr/>
      <dgm:t>
        <a:bodyPr/>
        <a:lstStyle/>
        <a:p>
          <a:endParaRPr lang="es-ES"/>
        </a:p>
      </dgm:t>
    </dgm:pt>
    <dgm:pt modelId="{056295DD-FD13-49EB-AAC1-65EFB71954CC}" type="pres">
      <dgm:prSet presAssocID="{26FC8517-2913-4196-87D2-9EE37459960D}" presName="vert2" presStyleCnt="0"/>
      <dgm:spPr/>
    </dgm:pt>
    <dgm:pt modelId="{6898AF36-C465-44C7-8F3B-AE72AE695F37}" type="pres">
      <dgm:prSet presAssocID="{8FB4BF13-3E96-4334-8736-0A3729E43263}" presName="horz3" presStyleCnt="0"/>
      <dgm:spPr/>
    </dgm:pt>
    <dgm:pt modelId="{0C0D7720-DA03-468A-8838-FF4B91E3CA4A}" type="pres">
      <dgm:prSet presAssocID="{8FB4BF13-3E96-4334-8736-0A3729E43263}" presName="horzSpace3" presStyleCnt="0"/>
      <dgm:spPr/>
    </dgm:pt>
    <dgm:pt modelId="{CEE4A197-0323-4818-B204-15BE7871D1A7}" type="pres">
      <dgm:prSet presAssocID="{8FB4BF13-3E96-4334-8736-0A3729E43263}" presName="tx3" presStyleLbl="revTx" presStyleIdx="9" presStyleCnt="14" custScaleX="202261"/>
      <dgm:spPr/>
      <dgm:t>
        <a:bodyPr/>
        <a:lstStyle/>
        <a:p>
          <a:endParaRPr lang="es-ES"/>
        </a:p>
      </dgm:t>
    </dgm:pt>
    <dgm:pt modelId="{E3FA92C6-1E50-4AF9-801B-674FD6A6B185}" type="pres">
      <dgm:prSet presAssocID="{8FB4BF13-3E96-4334-8736-0A3729E43263}" presName="vert3" presStyleCnt="0"/>
      <dgm:spPr/>
    </dgm:pt>
    <dgm:pt modelId="{C78DFB4B-230F-4676-9D7F-17EF6D17F0BF}" type="pres">
      <dgm:prSet presAssocID="{B4565C64-CBD6-458B-ADFD-49FF49E412EB}" presName="thinLine3" presStyleLbl="callout" presStyleIdx="4" presStyleCnt="8" custLinFactNeighborX="8855"/>
      <dgm:spPr/>
    </dgm:pt>
    <dgm:pt modelId="{BD9386BC-E825-4134-BD0E-494E15E261A7}" type="pres">
      <dgm:prSet presAssocID="{04A1E443-8364-4FE7-9300-7298DB1775F2}" presName="horz3" presStyleCnt="0"/>
      <dgm:spPr/>
    </dgm:pt>
    <dgm:pt modelId="{8BB0219B-8EFB-4C9E-8A2D-AAA75C276FA2}" type="pres">
      <dgm:prSet presAssocID="{04A1E443-8364-4FE7-9300-7298DB1775F2}" presName="horzSpace3" presStyleCnt="0"/>
      <dgm:spPr/>
    </dgm:pt>
    <dgm:pt modelId="{A429EFCC-1947-42ED-BFA4-F7008FC3F7C7}" type="pres">
      <dgm:prSet presAssocID="{04A1E443-8364-4FE7-9300-7298DB1775F2}" presName="tx3" presStyleLbl="revTx" presStyleIdx="10" presStyleCnt="14" custScaleX="224944"/>
      <dgm:spPr/>
      <dgm:t>
        <a:bodyPr/>
        <a:lstStyle/>
        <a:p>
          <a:endParaRPr lang="es-ES"/>
        </a:p>
      </dgm:t>
    </dgm:pt>
    <dgm:pt modelId="{BE53C018-3C5D-41E3-A9C8-A56753BA70AC}" type="pres">
      <dgm:prSet presAssocID="{04A1E443-8364-4FE7-9300-7298DB1775F2}" presName="vert3" presStyleCnt="0"/>
      <dgm:spPr/>
    </dgm:pt>
    <dgm:pt modelId="{F9C84A04-A75E-4935-BB46-1CF05B232E22}" type="pres">
      <dgm:prSet presAssocID="{26FC8517-2913-4196-87D2-9EE37459960D}" presName="thinLine2b" presStyleLbl="callout" presStyleIdx="5" presStyleCnt="8" custLinFactNeighborX="2514"/>
      <dgm:spPr/>
    </dgm:pt>
    <dgm:pt modelId="{98351A7C-8A7B-4846-A7F7-51484E1E90C0}" type="pres">
      <dgm:prSet presAssocID="{26FC8517-2913-4196-87D2-9EE37459960D}" presName="vertSpace2b" presStyleCnt="0"/>
      <dgm:spPr/>
    </dgm:pt>
    <dgm:pt modelId="{2197FCBA-107F-4588-9244-36E0D3332724}" type="pres">
      <dgm:prSet presAssocID="{AF9E2B08-0CC8-4070-A769-8388B2C28326}" presName="horz2" presStyleCnt="0"/>
      <dgm:spPr/>
    </dgm:pt>
    <dgm:pt modelId="{4462B7C9-C44E-48C2-A110-B47227F72B56}" type="pres">
      <dgm:prSet presAssocID="{AF9E2B08-0CC8-4070-A769-8388B2C28326}" presName="horzSpace2" presStyleCnt="0"/>
      <dgm:spPr/>
    </dgm:pt>
    <dgm:pt modelId="{25655E93-398C-4762-99A0-BFB421D4601D}" type="pres">
      <dgm:prSet presAssocID="{AF9E2B08-0CC8-4070-A769-8388B2C28326}" presName="tx2" presStyleLbl="revTx" presStyleIdx="11" presStyleCnt="14"/>
      <dgm:spPr/>
      <dgm:t>
        <a:bodyPr/>
        <a:lstStyle/>
        <a:p>
          <a:endParaRPr lang="es-ES"/>
        </a:p>
      </dgm:t>
    </dgm:pt>
    <dgm:pt modelId="{8C4FBBCD-777A-4981-8574-9B3B160BE223}" type="pres">
      <dgm:prSet presAssocID="{AF9E2B08-0CC8-4070-A769-8388B2C28326}" presName="vert2" presStyleCnt="0"/>
      <dgm:spPr/>
    </dgm:pt>
    <dgm:pt modelId="{C82915CF-7CF4-4B3C-BB3B-4F08890F965C}" type="pres">
      <dgm:prSet presAssocID="{742251A3-9553-424B-9211-03ACDDF1180A}" presName="horz3" presStyleCnt="0"/>
      <dgm:spPr/>
    </dgm:pt>
    <dgm:pt modelId="{C47C8CA3-618B-4934-A8AF-495E84F582CD}" type="pres">
      <dgm:prSet presAssocID="{742251A3-9553-424B-9211-03ACDDF1180A}" presName="horzSpace3" presStyleCnt="0"/>
      <dgm:spPr/>
    </dgm:pt>
    <dgm:pt modelId="{A0E2FCED-7A11-458F-B19A-CB2FCA5096A3}" type="pres">
      <dgm:prSet presAssocID="{742251A3-9553-424B-9211-03ACDDF1180A}" presName="tx3" presStyleLbl="revTx" presStyleIdx="12" presStyleCnt="14" custScaleX="202261"/>
      <dgm:spPr/>
      <dgm:t>
        <a:bodyPr/>
        <a:lstStyle/>
        <a:p>
          <a:endParaRPr lang="es-ES"/>
        </a:p>
      </dgm:t>
    </dgm:pt>
    <dgm:pt modelId="{5B266508-6592-4080-B6D2-F582578F1011}" type="pres">
      <dgm:prSet presAssocID="{742251A3-9553-424B-9211-03ACDDF1180A}" presName="vert3" presStyleCnt="0"/>
      <dgm:spPr/>
    </dgm:pt>
    <dgm:pt modelId="{587C020C-B1CF-4B6B-B7EE-E8E97BAF0C93}" type="pres">
      <dgm:prSet presAssocID="{AB8ED94A-29A1-4B40-B884-18B785BCF532}" presName="thinLine3" presStyleLbl="callout" presStyleIdx="6" presStyleCnt="8" custLinFactNeighborX="8855"/>
      <dgm:spPr/>
    </dgm:pt>
    <dgm:pt modelId="{554A7E52-F722-4AAB-A9A2-E8EC148C04ED}" type="pres">
      <dgm:prSet presAssocID="{D56B5F46-EC50-425E-AECD-3F4688C35659}" presName="horz3" presStyleCnt="0"/>
      <dgm:spPr/>
    </dgm:pt>
    <dgm:pt modelId="{AD79D5CE-0C40-4AF2-A12C-D485D5B69CB5}" type="pres">
      <dgm:prSet presAssocID="{D56B5F46-EC50-425E-AECD-3F4688C35659}" presName="horzSpace3" presStyleCnt="0"/>
      <dgm:spPr/>
    </dgm:pt>
    <dgm:pt modelId="{D33A393B-FEA3-4A3D-B46C-B5C618DAF14F}" type="pres">
      <dgm:prSet presAssocID="{D56B5F46-EC50-425E-AECD-3F4688C35659}" presName="tx3" presStyleLbl="revTx" presStyleIdx="13" presStyleCnt="14" custScaleX="229824"/>
      <dgm:spPr/>
      <dgm:t>
        <a:bodyPr/>
        <a:lstStyle/>
        <a:p>
          <a:endParaRPr lang="es-ES"/>
        </a:p>
      </dgm:t>
    </dgm:pt>
    <dgm:pt modelId="{BD5179AC-E37A-4E1F-A03F-353810F9A753}" type="pres">
      <dgm:prSet presAssocID="{D56B5F46-EC50-425E-AECD-3F4688C35659}" presName="vert3" presStyleCnt="0"/>
      <dgm:spPr/>
    </dgm:pt>
    <dgm:pt modelId="{0F52CCA8-96EE-4927-A27E-631C2964EC77}" type="pres">
      <dgm:prSet presAssocID="{AF9E2B08-0CC8-4070-A769-8388B2C28326}" presName="thinLine2b" presStyleLbl="callout" presStyleIdx="7" presStyleCnt="8" custLinFactNeighborX="2514"/>
      <dgm:spPr/>
    </dgm:pt>
    <dgm:pt modelId="{6871873B-9D6C-4844-B322-4812C57E63A7}" type="pres">
      <dgm:prSet presAssocID="{AF9E2B08-0CC8-4070-A769-8388B2C28326}" presName="vertSpace2b" presStyleCnt="0"/>
      <dgm:spPr/>
    </dgm:pt>
  </dgm:ptLst>
  <dgm:cxnLst>
    <dgm:cxn modelId="{39A124D8-3D83-4677-8712-779A6165B369}" srcId="{30908214-3EAB-4256-8248-29CA6CAC151D}" destId="{C8B209F3-380C-4A1A-9595-EB1665DD7052}" srcOrd="1" destOrd="0" parTransId="{6487C0C9-A7F6-4D8C-8861-DB9EB41ABA5D}" sibTransId="{D6D2C5B8-C856-422C-B754-4FCCC5FF2526}"/>
    <dgm:cxn modelId="{2700D40C-07B7-4778-9BD4-E9974890A655}" type="presOf" srcId="{26FC8517-2913-4196-87D2-9EE37459960D}" destId="{20E55190-0614-4FA9-84EE-DCAED231E870}" srcOrd="0" destOrd="0" presId="urn:microsoft.com/office/officeart/2008/layout/LinedList"/>
    <dgm:cxn modelId="{2D0FEA57-16AB-4856-ADBB-801D6A2CC9E8}" type="presOf" srcId="{8FB4BF13-3E96-4334-8736-0A3729E43263}" destId="{CEE4A197-0323-4818-B204-15BE7871D1A7}" srcOrd="0" destOrd="0" presId="urn:microsoft.com/office/officeart/2008/layout/LinedList"/>
    <dgm:cxn modelId="{097A234B-4AB3-4450-87C9-F2A09233B0CA}" type="presOf" srcId="{D56B5F46-EC50-425E-AECD-3F4688C35659}" destId="{D33A393B-FEA3-4A3D-B46C-B5C618DAF14F}" srcOrd="0" destOrd="0" presId="urn:microsoft.com/office/officeart/2008/layout/LinedList"/>
    <dgm:cxn modelId="{E81BFA76-16DF-4FB0-A80F-D72CF94E67D4}" srcId="{AF9E2B08-0CC8-4070-A769-8388B2C28326}" destId="{D56B5F46-EC50-425E-AECD-3F4688C35659}" srcOrd="1" destOrd="0" parTransId="{4B2CB5DC-56E0-4407-ADC2-7AC253C3037D}" sibTransId="{B1C086B3-FC82-46AB-96D7-D26085AA18C7}"/>
    <dgm:cxn modelId="{DACB9C7F-B622-49AF-9062-8293CF937C10}" type="presOf" srcId="{3CE01300-3358-4C05-84D6-128AC30C7BB1}" destId="{D850DD92-BFBE-4968-B23F-FA8198F555B9}" srcOrd="0" destOrd="0" presId="urn:microsoft.com/office/officeart/2008/layout/LinedList"/>
    <dgm:cxn modelId="{D6400616-9D12-49B4-A3A9-5816CF4A0DF6}" type="presOf" srcId="{AF9E2B08-0CC8-4070-A769-8388B2C28326}" destId="{25655E93-398C-4762-99A0-BFB421D4601D}" srcOrd="0" destOrd="0" presId="urn:microsoft.com/office/officeart/2008/layout/LinedList"/>
    <dgm:cxn modelId="{54764DD5-BFB6-49E3-823F-2A2B9F3A0865}" srcId="{E9751E34-B371-4A4A-BC0F-000EEA96947E}" destId="{26FC8517-2913-4196-87D2-9EE37459960D}" srcOrd="0" destOrd="0" parTransId="{47DA7078-A561-420E-A59D-DF9305743836}" sibTransId="{C5EE500C-3889-4727-8512-89FB173CD0CA}"/>
    <dgm:cxn modelId="{6F24D328-1CBA-45CB-8679-D9D8ADF68A24}" type="presOf" srcId="{11DD75E4-9404-4121-852F-BCB11A517CC7}" destId="{A085B921-136C-4CD2-9114-FD606FFC62E6}" srcOrd="0" destOrd="0" presId="urn:microsoft.com/office/officeart/2008/layout/LinedList"/>
    <dgm:cxn modelId="{D5D67FFA-367C-41F4-9389-E7BFB86BA686}" srcId="{11DD75E4-9404-4121-852F-BCB11A517CC7}" destId="{12E588CD-EB42-4D86-A6A9-EC752ADB1B41}" srcOrd="0" destOrd="0" parTransId="{2D1E92C1-6D5C-4FB0-A11D-4DF4BFA41D73}" sibTransId="{EB08FBF2-417D-4B4B-949F-A61E36B9F75F}"/>
    <dgm:cxn modelId="{A3E9971D-79A4-4315-88C5-54CB6DC0483C}" srcId="{26FC8517-2913-4196-87D2-9EE37459960D}" destId="{8FB4BF13-3E96-4334-8736-0A3729E43263}" srcOrd="0" destOrd="0" parTransId="{E08B4731-01AA-428A-886B-53E5BD8838B1}" sibTransId="{B4565C64-CBD6-458B-ADFD-49FF49E412EB}"/>
    <dgm:cxn modelId="{947DE67F-B773-4525-9FA5-C3406B13E929}" srcId="{AF9E2B08-0CC8-4070-A769-8388B2C28326}" destId="{742251A3-9553-424B-9211-03ACDDF1180A}" srcOrd="0" destOrd="0" parTransId="{6A9ED464-9D02-41C8-B781-9664ADB8FDBA}" sibTransId="{AB8ED94A-29A1-4B40-B884-18B785BCF532}"/>
    <dgm:cxn modelId="{814D61E0-DD19-486F-9D50-E354D4F42250}" type="presOf" srcId="{12E588CD-EB42-4D86-A6A9-EC752ADB1B41}" destId="{BC96A2D0-83CB-47C7-84B7-CB425B783D1E}" srcOrd="0" destOrd="0" presId="urn:microsoft.com/office/officeart/2008/layout/LinedList"/>
    <dgm:cxn modelId="{C789307E-704B-4A66-BAA1-4C9AE064F2B0}" type="presOf" srcId="{30908214-3EAB-4256-8248-29CA6CAC151D}" destId="{C708C58F-9248-4D22-91D1-0A13AAED52DF}" srcOrd="0" destOrd="0" presId="urn:microsoft.com/office/officeart/2008/layout/LinedList"/>
    <dgm:cxn modelId="{35C77322-B109-4DCE-B1B2-44C1137BF8B2}" type="presOf" srcId="{64D45907-D54A-4EAF-8C89-8974A323A58C}" destId="{78F8ED36-E0A1-45E1-9D4D-9A7814374F8A}" srcOrd="0" destOrd="0" presId="urn:microsoft.com/office/officeart/2008/layout/LinedList"/>
    <dgm:cxn modelId="{BBCB3363-8903-4A9E-B6AC-E948BB1FDDEC}" type="presOf" srcId="{742251A3-9553-424B-9211-03ACDDF1180A}" destId="{A0E2FCED-7A11-458F-B19A-CB2FCA5096A3}" srcOrd="0" destOrd="0" presId="urn:microsoft.com/office/officeart/2008/layout/LinedList"/>
    <dgm:cxn modelId="{F028D8B9-3BE4-4214-A5DF-97FFD5DFCA3F}" srcId="{0B7AE943-0132-4F8C-B1A3-B2DC7A3ED9AF}" destId="{E9751E34-B371-4A4A-BC0F-000EEA96947E}" srcOrd="1" destOrd="0" parTransId="{20B9F889-6E52-4C4E-8F2A-3C25417BD946}" sibTransId="{39E8C743-4CF1-40AF-BFB8-B71CE470FAEA}"/>
    <dgm:cxn modelId="{ED342D89-9843-47D4-B99E-452FE6DF4F16}" srcId="{7470737F-ACDD-49F1-A1BF-2E17C693E9C0}" destId="{11DD75E4-9404-4121-852F-BCB11A517CC7}" srcOrd="0" destOrd="0" parTransId="{D64C3B7B-7ACD-41EF-8231-B482A2725162}" sibTransId="{1C272A74-3931-47D1-8758-4D7C59D1CADC}"/>
    <dgm:cxn modelId="{C1EB0099-564C-4059-ACCC-5600E3ED8F98}" type="presOf" srcId="{C8B209F3-380C-4A1A-9595-EB1665DD7052}" destId="{66763604-C2DF-4D2E-8C33-AEA26CFF1C95}" srcOrd="0" destOrd="0" presId="urn:microsoft.com/office/officeart/2008/layout/LinedList"/>
    <dgm:cxn modelId="{B960F570-6DAF-4B81-B2F1-6B827A9DA966}" srcId="{11DD75E4-9404-4121-852F-BCB11A517CC7}" destId="{3CE01300-3358-4C05-84D6-128AC30C7BB1}" srcOrd="1" destOrd="0" parTransId="{9EE8FDCF-2352-4B80-99BD-8CB4E4127CCB}" sibTransId="{A5864EB9-C8A8-4394-A8A8-E32A209763BF}"/>
    <dgm:cxn modelId="{3CBE1858-C541-40C4-85A5-866C1AD9E8DF}" srcId="{E9751E34-B371-4A4A-BC0F-000EEA96947E}" destId="{AF9E2B08-0CC8-4070-A769-8388B2C28326}" srcOrd="1" destOrd="0" parTransId="{1BC573B3-5035-4D0A-AE16-7B2F8D03D384}" sibTransId="{E1DE370D-E004-4695-A4B7-BEA176DD28E4}"/>
    <dgm:cxn modelId="{93A3AD25-5E86-438A-9F1F-05B73DE3622F}" type="presOf" srcId="{04A1E443-8364-4FE7-9300-7298DB1775F2}" destId="{A429EFCC-1947-42ED-BFA4-F7008FC3F7C7}" srcOrd="0" destOrd="0" presId="urn:microsoft.com/office/officeart/2008/layout/LinedList"/>
    <dgm:cxn modelId="{BB7D493C-04BB-4C98-BEC6-BBB798423C1D}" type="presOf" srcId="{E9751E34-B371-4A4A-BC0F-000EEA96947E}" destId="{F736A438-7B55-4D60-B31A-D7547299F5E5}" srcOrd="0" destOrd="0" presId="urn:microsoft.com/office/officeart/2008/layout/LinedList"/>
    <dgm:cxn modelId="{6DF5D7E6-DC83-4CDD-8E18-6E4E0C9ED3C3}" type="presOf" srcId="{7470737F-ACDD-49F1-A1BF-2E17C693E9C0}" destId="{183FDAE3-BED1-4D8F-B5E9-09C32C1B5F5A}" srcOrd="0" destOrd="0" presId="urn:microsoft.com/office/officeart/2008/layout/LinedList"/>
    <dgm:cxn modelId="{0FE24904-F419-4962-A4B9-8042F69C7CEE}" type="presOf" srcId="{0B7AE943-0132-4F8C-B1A3-B2DC7A3ED9AF}" destId="{CA8F5691-DC86-4484-BA04-7C91EA97528C}" srcOrd="0" destOrd="0" presId="urn:microsoft.com/office/officeart/2008/layout/LinedList"/>
    <dgm:cxn modelId="{39936A44-7853-4009-80A5-015A89819712}" srcId="{7470737F-ACDD-49F1-A1BF-2E17C693E9C0}" destId="{30908214-3EAB-4256-8248-29CA6CAC151D}" srcOrd="1" destOrd="0" parTransId="{7200D428-D0D0-4B03-B55D-9B84CAB6ECEB}" sibTransId="{3A814500-67C6-4338-9382-F616665B6E07}"/>
    <dgm:cxn modelId="{EE491E99-8336-47F6-A1B7-28D8FB97E291}" srcId="{30908214-3EAB-4256-8248-29CA6CAC151D}" destId="{64D45907-D54A-4EAF-8C89-8974A323A58C}" srcOrd="0" destOrd="0" parTransId="{1BEE0BFA-A617-469A-9FA4-8ABF37D917FB}" sibTransId="{759665FA-7F7B-4796-ACE7-79DA97E7CFCD}"/>
    <dgm:cxn modelId="{D6B48211-90FC-4CF7-A0B1-9E21121B1478}" srcId="{0B7AE943-0132-4F8C-B1A3-B2DC7A3ED9AF}" destId="{7470737F-ACDD-49F1-A1BF-2E17C693E9C0}" srcOrd="0" destOrd="0" parTransId="{B6334C4C-A073-4BAE-8396-F37B721E28FF}" sibTransId="{C79B5692-6A7D-454A-9980-6DA1066F48AF}"/>
    <dgm:cxn modelId="{F45DFF8F-3F45-4BB1-8443-9703581C0ABC}" srcId="{26FC8517-2913-4196-87D2-9EE37459960D}" destId="{04A1E443-8364-4FE7-9300-7298DB1775F2}" srcOrd="1" destOrd="0" parTransId="{6D0B0E47-4650-46A1-85EA-8BD1A60AC9E1}" sibTransId="{772FB711-8095-4C01-BD07-193543C2B034}"/>
    <dgm:cxn modelId="{747C731F-E1AB-4EEA-BFFC-BB5DE4F2F029}" type="presParOf" srcId="{CA8F5691-DC86-4484-BA04-7C91EA97528C}" destId="{2AEBD665-8B6B-4E8B-8342-E5E68C501508}" srcOrd="0" destOrd="0" presId="urn:microsoft.com/office/officeart/2008/layout/LinedList"/>
    <dgm:cxn modelId="{4F76EED8-B63D-4EDB-9343-647B0453D299}" type="presParOf" srcId="{CA8F5691-DC86-4484-BA04-7C91EA97528C}" destId="{E05E872E-1524-4630-8387-0358D72B8749}" srcOrd="1" destOrd="0" presId="urn:microsoft.com/office/officeart/2008/layout/LinedList"/>
    <dgm:cxn modelId="{A2DFB599-8F24-4832-B582-8F8D1293C3E8}" type="presParOf" srcId="{E05E872E-1524-4630-8387-0358D72B8749}" destId="{183FDAE3-BED1-4D8F-B5E9-09C32C1B5F5A}" srcOrd="0" destOrd="0" presId="urn:microsoft.com/office/officeart/2008/layout/LinedList"/>
    <dgm:cxn modelId="{57E24101-53B6-4A1D-BDB3-3E500D60354A}" type="presParOf" srcId="{E05E872E-1524-4630-8387-0358D72B8749}" destId="{EE90A1AF-6656-4F7D-9170-3787D8A9029E}" srcOrd="1" destOrd="0" presId="urn:microsoft.com/office/officeart/2008/layout/LinedList"/>
    <dgm:cxn modelId="{A324B307-DBBA-4F4B-9745-9FAC091D0F8E}" type="presParOf" srcId="{EE90A1AF-6656-4F7D-9170-3787D8A9029E}" destId="{83F8E579-E739-4613-B845-647E54CB927C}" srcOrd="0" destOrd="0" presId="urn:microsoft.com/office/officeart/2008/layout/LinedList"/>
    <dgm:cxn modelId="{9730683B-CB4E-447A-8278-0F5FA65C596B}" type="presParOf" srcId="{EE90A1AF-6656-4F7D-9170-3787D8A9029E}" destId="{A0F9011B-C53D-4B4B-9CB8-E43E6C5CA0B2}" srcOrd="1" destOrd="0" presId="urn:microsoft.com/office/officeart/2008/layout/LinedList"/>
    <dgm:cxn modelId="{1B87B4F9-0AFF-4363-848B-3261A379FC60}" type="presParOf" srcId="{A0F9011B-C53D-4B4B-9CB8-E43E6C5CA0B2}" destId="{335D7477-457B-4D50-BD3A-083A321339D1}" srcOrd="0" destOrd="0" presId="urn:microsoft.com/office/officeart/2008/layout/LinedList"/>
    <dgm:cxn modelId="{059893D7-64BB-419C-A375-2725F77B14FD}" type="presParOf" srcId="{A0F9011B-C53D-4B4B-9CB8-E43E6C5CA0B2}" destId="{A085B921-136C-4CD2-9114-FD606FFC62E6}" srcOrd="1" destOrd="0" presId="urn:microsoft.com/office/officeart/2008/layout/LinedList"/>
    <dgm:cxn modelId="{6E5BABE7-C420-48E2-93F2-321E5E771EBB}" type="presParOf" srcId="{A0F9011B-C53D-4B4B-9CB8-E43E6C5CA0B2}" destId="{00B01C70-6A47-490D-9272-10F770355A4B}" srcOrd="2" destOrd="0" presId="urn:microsoft.com/office/officeart/2008/layout/LinedList"/>
    <dgm:cxn modelId="{E996CE8A-8879-4132-AD36-6301BE0063E7}" type="presParOf" srcId="{00B01C70-6A47-490D-9272-10F770355A4B}" destId="{9318B1AE-5847-47EF-99EF-0730CD0C7FAF}" srcOrd="0" destOrd="0" presId="urn:microsoft.com/office/officeart/2008/layout/LinedList"/>
    <dgm:cxn modelId="{80E35233-D951-4AF5-B503-A30F27A3EFC0}" type="presParOf" srcId="{9318B1AE-5847-47EF-99EF-0730CD0C7FAF}" destId="{92A6E787-D338-4A4F-9D0A-7D8EE4556759}" srcOrd="0" destOrd="0" presId="urn:microsoft.com/office/officeart/2008/layout/LinedList"/>
    <dgm:cxn modelId="{F97F8840-30D0-4B39-A636-2511DF8D99D1}" type="presParOf" srcId="{9318B1AE-5847-47EF-99EF-0730CD0C7FAF}" destId="{BC96A2D0-83CB-47C7-84B7-CB425B783D1E}" srcOrd="1" destOrd="0" presId="urn:microsoft.com/office/officeart/2008/layout/LinedList"/>
    <dgm:cxn modelId="{3D6A3FA5-2527-4512-A634-1FB63892CF65}" type="presParOf" srcId="{9318B1AE-5847-47EF-99EF-0730CD0C7FAF}" destId="{F89C10BA-16B5-44CF-B269-264C0069E0BF}" srcOrd="2" destOrd="0" presId="urn:microsoft.com/office/officeart/2008/layout/LinedList"/>
    <dgm:cxn modelId="{A9D44A4A-2A10-46F5-BF83-D005C47FD1BF}" type="presParOf" srcId="{00B01C70-6A47-490D-9272-10F770355A4B}" destId="{2DB49A59-953D-479C-8B33-F219912C06C3}" srcOrd="1" destOrd="0" presId="urn:microsoft.com/office/officeart/2008/layout/LinedList"/>
    <dgm:cxn modelId="{5DEB29F6-C002-44C3-A916-8464791D32FF}" type="presParOf" srcId="{00B01C70-6A47-490D-9272-10F770355A4B}" destId="{BA5C819F-EEB9-4E34-B13C-C36CEBFA277C}" srcOrd="2" destOrd="0" presId="urn:microsoft.com/office/officeart/2008/layout/LinedList"/>
    <dgm:cxn modelId="{265E2432-01D5-4609-8097-2413723CAF91}" type="presParOf" srcId="{BA5C819F-EEB9-4E34-B13C-C36CEBFA277C}" destId="{2DE7E7B3-5168-4B30-A7AC-58282A95F8A3}" srcOrd="0" destOrd="0" presId="urn:microsoft.com/office/officeart/2008/layout/LinedList"/>
    <dgm:cxn modelId="{9D87413C-7A3A-4FFD-988B-0BEFE58CE32F}" type="presParOf" srcId="{BA5C819F-EEB9-4E34-B13C-C36CEBFA277C}" destId="{D850DD92-BFBE-4968-B23F-FA8198F555B9}" srcOrd="1" destOrd="0" presId="urn:microsoft.com/office/officeart/2008/layout/LinedList"/>
    <dgm:cxn modelId="{1097D1AE-FE3A-4564-A534-07A138170B9E}" type="presParOf" srcId="{BA5C819F-EEB9-4E34-B13C-C36CEBFA277C}" destId="{CE896F75-830E-494E-A308-E4AB00A5F59D}" srcOrd="2" destOrd="0" presId="urn:microsoft.com/office/officeart/2008/layout/LinedList"/>
    <dgm:cxn modelId="{813EE6D8-B747-4AA5-99AD-56DD87E4108C}" type="presParOf" srcId="{EE90A1AF-6656-4F7D-9170-3787D8A9029E}" destId="{4D13FBBA-4175-4A6A-8B36-CE06EF34E2C4}" srcOrd="2" destOrd="0" presId="urn:microsoft.com/office/officeart/2008/layout/LinedList"/>
    <dgm:cxn modelId="{9B248394-E22F-4928-ADD1-6F91D41EB65B}" type="presParOf" srcId="{EE90A1AF-6656-4F7D-9170-3787D8A9029E}" destId="{E38C0FFE-113B-426A-8290-85E9511A0301}" srcOrd="3" destOrd="0" presId="urn:microsoft.com/office/officeart/2008/layout/LinedList"/>
    <dgm:cxn modelId="{49292A61-3231-46F7-A7C5-71427BAE7E6F}" type="presParOf" srcId="{EE90A1AF-6656-4F7D-9170-3787D8A9029E}" destId="{4805DF09-E7AA-4740-A675-E89F9AB5F1CC}" srcOrd="4" destOrd="0" presId="urn:microsoft.com/office/officeart/2008/layout/LinedList"/>
    <dgm:cxn modelId="{4D832625-DF05-4AB4-99B2-1F2C3A12B422}" type="presParOf" srcId="{4805DF09-E7AA-4740-A675-E89F9AB5F1CC}" destId="{16235247-468C-4D53-ABBF-543E74F92DE4}" srcOrd="0" destOrd="0" presId="urn:microsoft.com/office/officeart/2008/layout/LinedList"/>
    <dgm:cxn modelId="{D21BA514-3DE0-48C6-BB9E-E1DF654E71CC}" type="presParOf" srcId="{4805DF09-E7AA-4740-A675-E89F9AB5F1CC}" destId="{C708C58F-9248-4D22-91D1-0A13AAED52DF}" srcOrd="1" destOrd="0" presId="urn:microsoft.com/office/officeart/2008/layout/LinedList"/>
    <dgm:cxn modelId="{E144D6AC-8C52-45C2-98F7-F8973E6D1D1B}" type="presParOf" srcId="{4805DF09-E7AA-4740-A675-E89F9AB5F1CC}" destId="{3DA9CE0A-2531-429E-8457-50EDDF3B99D0}" srcOrd="2" destOrd="0" presId="urn:microsoft.com/office/officeart/2008/layout/LinedList"/>
    <dgm:cxn modelId="{0E16A990-CA99-4E6F-96E5-4E30DD7417BE}" type="presParOf" srcId="{3DA9CE0A-2531-429E-8457-50EDDF3B99D0}" destId="{1A115F94-370C-4578-97D3-C99FE45C336A}" srcOrd="0" destOrd="0" presId="urn:microsoft.com/office/officeart/2008/layout/LinedList"/>
    <dgm:cxn modelId="{75F85D6F-90E0-4B29-A13B-4D560A41E3A1}" type="presParOf" srcId="{1A115F94-370C-4578-97D3-C99FE45C336A}" destId="{5D10483F-423B-42D0-ACCB-D8ED76BA133A}" srcOrd="0" destOrd="0" presId="urn:microsoft.com/office/officeart/2008/layout/LinedList"/>
    <dgm:cxn modelId="{A7393DB6-38B3-4960-91F3-007E3CF2682F}" type="presParOf" srcId="{1A115F94-370C-4578-97D3-C99FE45C336A}" destId="{78F8ED36-E0A1-45E1-9D4D-9A7814374F8A}" srcOrd="1" destOrd="0" presId="urn:microsoft.com/office/officeart/2008/layout/LinedList"/>
    <dgm:cxn modelId="{47A6419C-1B66-45B0-B9B7-B3F4FEE640FC}" type="presParOf" srcId="{1A115F94-370C-4578-97D3-C99FE45C336A}" destId="{F993875B-1465-4C55-8B93-697B9DEB83B4}" srcOrd="2" destOrd="0" presId="urn:microsoft.com/office/officeart/2008/layout/LinedList"/>
    <dgm:cxn modelId="{498549D8-5A31-45F7-8769-29483EBA0887}" type="presParOf" srcId="{3DA9CE0A-2531-429E-8457-50EDDF3B99D0}" destId="{FE012722-7959-42CF-8D86-20ED934B7C6F}" srcOrd="1" destOrd="0" presId="urn:microsoft.com/office/officeart/2008/layout/LinedList"/>
    <dgm:cxn modelId="{EFC2DB50-DB1F-442F-B2C7-B130AA413809}" type="presParOf" srcId="{3DA9CE0A-2531-429E-8457-50EDDF3B99D0}" destId="{09C39DC3-28C8-45D4-8519-2EEC2FC1372E}" srcOrd="2" destOrd="0" presId="urn:microsoft.com/office/officeart/2008/layout/LinedList"/>
    <dgm:cxn modelId="{2B721653-697A-47A8-A4F3-C3760729B863}" type="presParOf" srcId="{09C39DC3-28C8-45D4-8519-2EEC2FC1372E}" destId="{52CA7D91-2DB0-43F6-9586-062D37F10FC0}" srcOrd="0" destOrd="0" presId="urn:microsoft.com/office/officeart/2008/layout/LinedList"/>
    <dgm:cxn modelId="{450CF4B9-257B-4ECE-A11A-55A9C5C31803}" type="presParOf" srcId="{09C39DC3-28C8-45D4-8519-2EEC2FC1372E}" destId="{66763604-C2DF-4D2E-8C33-AEA26CFF1C95}" srcOrd="1" destOrd="0" presId="urn:microsoft.com/office/officeart/2008/layout/LinedList"/>
    <dgm:cxn modelId="{AB3487C9-CD89-4296-8904-F4C4E28F4C6B}" type="presParOf" srcId="{09C39DC3-28C8-45D4-8519-2EEC2FC1372E}" destId="{2755F91B-6770-4B41-A069-DA8C110EE298}" srcOrd="2" destOrd="0" presId="urn:microsoft.com/office/officeart/2008/layout/LinedList"/>
    <dgm:cxn modelId="{3456BD19-05DC-4C2E-8E50-65B89E206FF3}" type="presParOf" srcId="{EE90A1AF-6656-4F7D-9170-3787D8A9029E}" destId="{AD65F892-B091-459D-B75B-04256BD8C6E9}" srcOrd="5" destOrd="0" presId="urn:microsoft.com/office/officeart/2008/layout/LinedList"/>
    <dgm:cxn modelId="{4D9A432A-5D22-4095-B54D-D969ABABA12E}" type="presParOf" srcId="{EE90A1AF-6656-4F7D-9170-3787D8A9029E}" destId="{03AFB56F-A7C7-473C-A550-E44A27BE3B4D}" srcOrd="6" destOrd="0" presId="urn:microsoft.com/office/officeart/2008/layout/LinedList"/>
    <dgm:cxn modelId="{7636C9E9-B1B5-4AD8-8A65-1E760BC40A5B}" type="presParOf" srcId="{CA8F5691-DC86-4484-BA04-7C91EA97528C}" destId="{948F70DA-B743-4ACF-9369-9EF1F0B1FD9A}" srcOrd="2" destOrd="0" presId="urn:microsoft.com/office/officeart/2008/layout/LinedList"/>
    <dgm:cxn modelId="{7E7DA8AB-4D19-45BE-8CBE-5BDED73D50B6}" type="presParOf" srcId="{CA8F5691-DC86-4484-BA04-7C91EA97528C}" destId="{83EC76AC-4267-4432-B9D0-9AF0EE875F1A}" srcOrd="3" destOrd="0" presId="urn:microsoft.com/office/officeart/2008/layout/LinedList"/>
    <dgm:cxn modelId="{E97709D4-7790-4276-AB24-CE3EFB4E5AAD}" type="presParOf" srcId="{83EC76AC-4267-4432-B9D0-9AF0EE875F1A}" destId="{F736A438-7B55-4D60-B31A-D7547299F5E5}" srcOrd="0" destOrd="0" presId="urn:microsoft.com/office/officeart/2008/layout/LinedList"/>
    <dgm:cxn modelId="{F8035CAA-DA39-4185-9438-A97E551F8075}" type="presParOf" srcId="{83EC76AC-4267-4432-B9D0-9AF0EE875F1A}" destId="{DFA13CF6-FB8B-4B96-B9F3-4AF7CE9888F4}" srcOrd="1" destOrd="0" presId="urn:microsoft.com/office/officeart/2008/layout/LinedList"/>
    <dgm:cxn modelId="{51785489-5F35-440A-8937-294A4A118A28}" type="presParOf" srcId="{DFA13CF6-FB8B-4B96-B9F3-4AF7CE9888F4}" destId="{0AC7F581-EEEE-494D-B01E-7ABCD183AA13}" srcOrd="0" destOrd="0" presId="urn:microsoft.com/office/officeart/2008/layout/LinedList"/>
    <dgm:cxn modelId="{F0C932CE-1D72-4079-B944-FCBEADDDAF5D}" type="presParOf" srcId="{DFA13CF6-FB8B-4B96-B9F3-4AF7CE9888F4}" destId="{4979946A-2E0B-46B9-B33E-542C2355D036}" srcOrd="1" destOrd="0" presId="urn:microsoft.com/office/officeart/2008/layout/LinedList"/>
    <dgm:cxn modelId="{5ADA4DBF-86D1-40A7-9940-EF3125FF6B24}" type="presParOf" srcId="{4979946A-2E0B-46B9-B33E-542C2355D036}" destId="{D211E806-9E70-47F4-A484-412B0AF5318A}" srcOrd="0" destOrd="0" presId="urn:microsoft.com/office/officeart/2008/layout/LinedList"/>
    <dgm:cxn modelId="{703851CF-A383-4C10-91EF-CAF2AE7CA63A}" type="presParOf" srcId="{4979946A-2E0B-46B9-B33E-542C2355D036}" destId="{20E55190-0614-4FA9-84EE-DCAED231E870}" srcOrd="1" destOrd="0" presId="urn:microsoft.com/office/officeart/2008/layout/LinedList"/>
    <dgm:cxn modelId="{E1B57C39-025D-43D7-871D-682A640F8C35}" type="presParOf" srcId="{4979946A-2E0B-46B9-B33E-542C2355D036}" destId="{056295DD-FD13-49EB-AAC1-65EFB71954CC}" srcOrd="2" destOrd="0" presId="urn:microsoft.com/office/officeart/2008/layout/LinedList"/>
    <dgm:cxn modelId="{64F06783-965C-4C92-9298-99802904E377}" type="presParOf" srcId="{056295DD-FD13-49EB-AAC1-65EFB71954CC}" destId="{6898AF36-C465-44C7-8F3B-AE72AE695F37}" srcOrd="0" destOrd="0" presId="urn:microsoft.com/office/officeart/2008/layout/LinedList"/>
    <dgm:cxn modelId="{759153D0-8F8D-4A97-BDC6-295B65CC0945}" type="presParOf" srcId="{6898AF36-C465-44C7-8F3B-AE72AE695F37}" destId="{0C0D7720-DA03-468A-8838-FF4B91E3CA4A}" srcOrd="0" destOrd="0" presId="urn:microsoft.com/office/officeart/2008/layout/LinedList"/>
    <dgm:cxn modelId="{B6BB2616-386A-4FB5-8482-19F65C02F4DB}" type="presParOf" srcId="{6898AF36-C465-44C7-8F3B-AE72AE695F37}" destId="{CEE4A197-0323-4818-B204-15BE7871D1A7}" srcOrd="1" destOrd="0" presId="urn:microsoft.com/office/officeart/2008/layout/LinedList"/>
    <dgm:cxn modelId="{F8217E3B-BDBF-4C6C-AD13-3BEED4DD6AE4}" type="presParOf" srcId="{6898AF36-C465-44C7-8F3B-AE72AE695F37}" destId="{E3FA92C6-1E50-4AF9-801B-674FD6A6B185}" srcOrd="2" destOrd="0" presId="urn:microsoft.com/office/officeart/2008/layout/LinedList"/>
    <dgm:cxn modelId="{3F040BF9-1E46-4C47-9AE6-E5EC5F89E737}" type="presParOf" srcId="{056295DD-FD13-49EB-AAC1-65EFB71954CC}" destId="{C78DFB4B-230F-4676-9D7F-17EF6D17F0BF}" srcOrd="1" destOrd="0" presId="urn:microsoft.com/office/officeart/2008/layout/LinedList"/>
    <dgm:cxn modelId="{652C7F32-A239-4443-BD93-D346B7A0F8FD}" type="presParOf" srcId="{056295DD-FD13-49EB-AAC1-65EFB71954CC}" destId="{BD9386BC-E825-4134-BD0E-494E15E261A7}" srcOrd="2" destOrd="0" presId="urn:microsoft.com/office/officeart/2008/layout/LinedList"/>
    <dgm:cxn modelId="{C52BEEB4-1458-4B20-A90A-21F7BBD4A8D0}" type="presParOf" srcId="{BD9386BC-E825-4134-BD0E-494E15E261A7}" destId="{8BB0219B-8EFB-4C9E-8A2D-AAA75C276FA2}" srcOrd="0" destOrd="0" presId="urn:microsoft.com/office/officeart/2008/layout/LinedList"/>
    <dgm:cxn modelId="{5F950BD1-D5DF-444D-92A0-823B74E7CD0F}" type="presParOf" srcId="{BD9386BC-E825-4134-BD0E-494E15E261A7}" destId="{A429EFCC-1947-42ED-BFA4-F7008FC3F7C7}" srcOrd="1" destOrd="0" presId="urn:microsoft.com/office/officeart/2008/layout/LinedList"/>
    <dgm:cxn modelId="{A6727F79-22C3-4275-A5A1-D9774730CB5B}" type="presParOf" srcId="{BD9386BC-E825-4134-BD0E-494E15E261A7}" destId="{BE53C018-3C5D-41E3-A9C8-A56753BA70AC}" srcOrd="2" destOrd="0" presId="urn:microsoft.com/office/officeart/2008/layout/LinedList"/>
    <dgm:cxn modelId="{98550FCD-4ED4-4AA1-BE79-A709F27F1AB2}" type="presParOf" srcId="{DFA13CF6-FB8B-4B96-B9F3-4AF7CE9888F4}" destId="{F9C84A04-A75E-4935-BB46-1CF05B232E22}" srcOrd="2" destOrd="0" presId="urn:microsoft.com/office/officeart/2008/layout/LinedList"/>
    <dgm:cxn modelId="{69B00F26-1BA9-403F-AA8C-170DC5E8A964}" type="presParOf" srcId="{DFA13CF6-FB8B-4B96-B9F3-4AF7CE9888F4}" destId="{98351A7C-8A7B-4846-A7F7-51484E1E90C0}" srcOrd="3" destOrd="0" presId="urn:microsoft.com/office/officeart/2008/layout/LinedList"/>
    <dgm:cxn modelId="{4F8BBD8F-5CD3-46BB-8FFB-E747863E1BFD}" type="presParOf" srcId="{DFA13CF6-FB8B-4B96-B9F3-4AF7CE9888F4}" destId="{2197FCBA-107F-4588-9244-36E0D3332724}" srcOrd="4" destOrd="0" presId="urn:microsoft.com/office/officeart/2008/layout/LinedList"/>
    <dgm:cxn modelId="{4F14AA61-93BB-4A2B-ADBA-2EE8D6D3C2BF}" type="presParOf" srcId="{2197FCBA-107F-4588-9244-36E0D3332724}" destId="{4462B7C9-C44E-48C2-A110-B47227F72B56}" srcOrd="0" destOrd="0" presId="urn:microsoft.com/office/officeart/2008/layout/LinedList"/>
    <dgm:cxn modelId="{0E5EB801-B3CE-444C-86D2-65B779750AF4}" type="presParOf" srcId="{2197FCBA-107F-4588-9244-36E0D3332724}" destId="{25655E93-398C-4762-99A0-BFB421D4601D}" srcOrd="1" destOrd="0" presId="urn:microsoft.com/office/officeart/2008/layout/LinedList"/>
    <dgm:cxn modelId="{CBC32CD2-9223-458D-9A45-8CF75A44987C}" type="presParOf" srcId="{2197FCBA-107F-4588-9244-36E0D3332724}" destId="{8C4FBBCD-777A-4981-8574-9B3B160BE223}" srcOrd="2" destOrd="0" presId="urn:microsoft.com/office/officeart/2008/layout/LinedList"/>
    <dgm:cxn modelId="{94503DC1-540C-44BC-ABEC-463E987A7F31}" type="presParOf" srcId="{8C4FBBCD-777A-4981-8574-9B3B160BE223}" destId="{C82915CF-7CF4-4B3C-BB3B-4F08890F965C}" srcOrd="0" destOrd="0" presId="urn:microsoft.com/office/officeart/2008/layout/LinedList"/>
    <dgm:cxn modelId="{2D8486CA-14AB-454F-9D1A-A63C72090D33}" type="presParOf" srcId="{C82915CF-7CF4-4B3C-BB3B-4F08890F965C}" destId="{C47C8CA3-618B-4934-A8AF-495E84F582CD}" srcOrd="0" destOrd="0" presId="urn:microsoft.com/office/officeart/2008/layout/LinedList"/>
    <dgm:cxn modelId="{F5089E55-66A0-4BBE-8887-57097ADFDB58}" type="presParOf" srcId="{C82915CF-7CF4-4B3C-BB3B-4F08890F965C}" destId="{A0E2FCED-7A11-458F-B19A-CB2FCA5096A3}" srcOrd="1" destOrd="0" presId="urn:microsoft.com/office/officeart/2008/layout/LinedList"/>
    <dgm:cxn modelId="{8C60FC00-1002-4066-9533-E5A9322C3534}" type="presParOf" srcId="{C82915CF-7CF4-4B3C-BB3B-4F08890F965C}" destId="{5B266508-6592-4080-B6D2-F582578F1011}" srcOrd="2" destOrd="0" presId="urn:microsoft.com/office/officeart/2008/layout/LinedList"/>
    <dgm:cxn modelId="{DEE13E11-0F84-447B-81C8-4F6110849A53}" type="presParOf" srcId="{8C4FBBCD-777A-4981-8574-9B3B160BE223}" destId="{587C020C-B1CF-4B6B-B7EE-E8E97BAF0C93}" srcOrd="1" destOrd="0" presId="urn:microsoft.com/office/officeart/2008/layout/LinedList"/>
    <dgm:cxn modelId="{6095AE56-F9CB-4C3E-9AE3-21032D62F7ED}" type="presParOf" srcId="{8C4FBBCD-777A-4981-8574-9B3B160BE223}" destId="{554A7E52-F722-4AAB-A9A2-E8EC148C04ED}" srcOrd="2" destOrd="0" presId="urn:microsoft.com/office/officeart/2008/layout/LinedList"/>
    <dgm:cxn modelId="{6C0DE0E1-93AE-486E-AAB9-37FDD1365D78}" type="presParOf" srcId="{554A7E52-F722-4AAB-A9A2-E8EC148C04ED}" destId="{AD79D5CE-0C40-4AF2-A12C-D485D5B69CB5}" srcOrd="0" destOrd="0" presId="urn:microsoft.com/office/officeart/2008/layout/LinedList"/>
    <dgm:cxn modelId="{538A3D5A-276F-4895-8AF5-50C111615A83}" type="presParOf" srcId="{554A7E52-F722-4AAB-A9A2-E8EC148C04ED}" destId="{D33A393B-FEA3-4A3D-B46C-B5C618DAF14F}" srcOrd="1" destOrd="0" presId="urn:microsoft.com/office/officeart/2008/layout/LinedList"/>
    <dgm:cxn modelId="{64A5EA15-F04E-4517-AE93-EF997290F334}" type="presParOf" srcId="{554A7E52-F722-4AAB-A9A2-E8EC148C04ED}" destId="{BD5179AC-E37A-4E1F-A03F-353810F9A753}" srcOrd="2" destOrd="0" presId="urn:microsoft.com/office/officeart/2008/layout/LinedList"/>
    <dgm:cxn modelId="{CF15B373-FF3C-4593-994B-5D2B61221F65}" type="presParOf" srcId="{DFA13CF6-FB8B-4B96-B9F3-4AF7CE9888F4}" destId="{0F52CCA8-96EE-4927-A27E-631C2964EC77}" srcOrd="5" destOrd="0" presId="urn:microsoft.com/office/officeart/2008/layout/LinedList"/>
    <dgm:cxn modelId="{88397708-E871-4228-8EBA-C9F1FF053556}" type="presParOf" srcId="{DFA13CF6-FB8B-4B96-B9F3-4AF7CE9888F4}" destId="{6871873B-9D6C-4844-B322-4812C57E63A7}" srcOrd="6"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54FEE-5789-4A0A-83F8-254ED5701CF4}">
      <dsp:nvSpPr>
        <dsp:cNvPr id="0" name=""/>
        <dsp:cNvSpPr/>
      </dsp:nvSpPr>
      <dsp:spPr>
        <a:xfrm>
          <a:off x="6241684" y="4939921"/>
          <a:ext cx="446406" cy="425311"/>
        </a:xfrm>
        <a:custGeom>
          <a:avLst/>
          <a:gdLst/>
          <a:ahLst/>
          <a:cxnLst/>
          <a:rect l="0" t="0" r="0" b="0"/>
          <a:pathLst>
            <a:path>
              <a:moveTo>
                <a:pt x="0" y="0"/>
              </a:moveTo>
              <a:lnTo>
                <a:pt x="223203" y="0"/>
              </a:lnTo>
              <a:lnTo>
                <a:pt x="223203" y="425311"/>
              </a:lnTo>
              <a:lnTo>
                <a:pt x="446406" y="425311"/>
              </a:lnTo>
            </a:path>
          </a:pathLst>
        </a:custGeom>
        <a:noFill/>
        <a:ln w="25400" cap="flat" cmpd="sng" algn="ctr">
          <a:solidFill>
            <a:schemeClr val="accent5">
              <a:hueOff val="0"/>
              <a:satOff val="0"/>
              <a:lumOff val="0"/>
              <a:alphaOff val="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6449473" y="5137162"/>
        <a:ext cx="30828" cy="30828"/>
      </dsp:txXfrm>
    </dsp:sp>
    <dsp:sp modelId="{9AA57972-8DE9-4354-9D7B-67EF33EB404D}">
      <dsp:nvSpPr>
        <dsp:cNvPr id="0" name=""/>
        <dsp:cNvSpPr/>
      </dsp:nvSpPr>
      <dsp:spPr>
        <a:xfrm>
          <a:off x="6241684" y="4514609"/>
          <a:ext cx="446406" cy="425311"/>
        </a:xfrm>
        <a:custGeom>
          <a:avLst/>
          <a:gdLst/>
          <a:ahLst/>
          <a:cxnLst/>
          <a:rect l="0" t="0" r="0" b="0"/>
          <a:pathLst>
            <a:path>
              <a:moveTo>
                <a:pt x="0" y="425311"/>
              </a:moveTo>
              <a:lnTo>
                <a:pt x="223203" y="425311"/>
              </a:lnTo>
              <a:lnTo>
                <a:pt x="223203" y="0"/>
              </a:lnTo>
              <a:lnTo>
                <a:pt x="446406" y="0"/>
              </a:lnTo>
            </a:path>
          </a:pathLst>
        </a:custGeom>
        <a:noFill/>
        <a:ln w="25400" cap="flat" cmpd="sng" algn="ctr">
          <a:solidFill>
            <a:schemeClr val="accent5">
              <a:hueOff val="0"/>
              <a:satOff val="0"/>
              <a:lumOff val="0"/>
              <a:alphaOff val="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6449473" y="4711851"/>
        <a:ext cx="30828" cy="30828"/>
      </dsp:txXfrm>
    </dsp:sp>
    <dsp:sp modelId="{C4E58E66-70C8-416A-9709-B689C4F9204A}">
      <dsp:nvSpPr>
        <dsp:cNvPr id="0" name=""/>
        <dsp:cNvSpPr/>
      </dsp:nvSpPr>
      <dsp:spPr>
        <a:xfrm>
          <a:off x="3563244" y="4301954"/>
          <a:ext cx="446406" cy="637967"/>
        </a:xfrm>
        <a:custGeom>
          <a:avLst/>
          <a:gdLst/>
          <a:ahLst/>
          <a:cxnLst/>
          <a:rect l="0" t="0" r="0" b="0"/>
          <a:pathLst>
            <a:path>
              <a:moveTo>
                <a:pt x="0" y="0"/>
              </a:moveTo>
              <a:lnTo>
                <a:pt x="223203" y="0"/>
              </a:lnTo>
              <a:lnTo>
                <a:pt x="223203" y="637967"/>
              </a:lnTo>
              <a:lnTo>
                <a:pt x="446406" y="637967"/>
              </a:lnTo>
            </a:path>
          </a:pathLst>
        </a:custGeom>
        <a:noFill/>
        <a:ln w="25400" cap="flat" cmpd="sng" algn="ctr">
          <a:solidFill>
            <a:schemeClr val="accent3">
              <a:lumMod val="7500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3766981" y="4601471"/>
        <a:ext cx="38932" cy="38932"/>
      </dsp:txXfrm>
    </dsp:sp>
    <dsp:sp modelId="{BDC78EB6-AA21-4D6F-A583-7F3DBE88FEDE}">
      <dsp:nvSpPr>
        <dsp:cNvPr id="0" name=""/>
        <dsp:cNvSpPr/>
      </dsp:nvSpPr>
      <dsp:spPr>
        <a:xfrm>
          <a:off x="6241684" y="3618267"/>
          <a:ext cx="446406" cy="91440"/>
        </a:xfrm>
        <a:custGeom>
          <a:avLst/>
          <a:gdLst/>
          <a:ahLst/>
          <a:cxnLst/>
          <a:rect l="0" t="0" r="0" b="0"/>
          <a:pathLst>
            <a:path>
              <a:moveTo>
                <a:pt x="0" y="45720"/>
              </a:moveTo>
              <a:lnTo>
                <a:pt x="446406" y="45720"/>
              </a:lnTo>
            </a:path>
          </a:pathLst>
        </a:custGeom>
        <a:noFill/>
        <a:ln w="25400" cap="flat" cmpd="sng" algn="ctr">
          <a:solidFill>
            <a:schemeClr val="accent5">
              <a:hueOff val="0"/>
              <a:satOff val="0"/>
              <a:lumOff val="0"/>
              <a:alphaOff val="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6453728" y="3652826"/>
        <a:ext cx="22320" cy="22320"/>
      </dsp:txXfrm>
    </dsp:sp>
    <dsp:sp modelId="{6F051411-BEAC-4FB5-80F8-6F33FEAE5F76}">
      <dsp:nvSpPr>
        <dsp:cNvPr id="0" name=""/>
        <dsp:cNvSpPr/>
      </dsp:nvSpPr>
      <dsp:spPr>
        <a:xfrm>
          <a:off x="3563244" y="3663987"/>
          <a:ext cx="446406" cy="637967"/>
        </a:xfrm>
        <a:custGeom>
          <a:avLst/>
          <a:gdLst/>
          <a:ahLst/>
          <a:cxnLst/>
          <a:rect l="0" t="0" r="0" b="0"/>
          <a:pathLst>
            <a:path>
              <a:moveTo>
                <a:pt x="0" y="637967"/>
              </a:moveTo>
              <a:lnTo>
                <a:pt x="223203" y="637967"/>
              </a:lnTo>
              <a:lnTo>
                <a:pt x="223203" y="0"/>
              </a:lnTo>
              <a:lnTo>
                <a:pt x="446406" y="0"/>
              </a:lnTo>
            </a:path>
          </a:pathLst>
        </a:custGeom>
        <a:noFill/>
        <a:ln w="25400" cap="flat" cmpd="sng" algn="ctr">
          <a:solidFill>
            <a:schemeClr val="accent3">
              <a:lumMod val="7500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3766981" y="3963504"/>
        <a:ext cx="38932" cy="38932"/>
      </dsp:txXfrm>
    </dsp:sp>
    <dsp:sp modelId="{7DD03F4A-37D2-4FC6-BB4A-609AC2980865}">
      <dsp:nvSpPr>
        <dsp:cNvPr id="0" name=""/>
        <dsp:cNvSpPr/>
      </dsp:nvSpPr>
      <dsp:spPr>
        <a:xfrm>
          <a:off x="884803" y="3132347"/>
          <a:ext cx="446406" cy="1169606"/>
        </a:xfrm>
        <a:custGeom>
          <a:avLst/>
          <a:gdLst/>
          <a:ahLst/>
          <a:cxnLst/>
          <a:rect l="0" t="0" r="0" b="0"/>
          <a:pathLst>
            <a:path>
              <a:moveTo>
                <a:pt x="0" y="0"/>
              </a:moveTo>
              <a:lnTo>
                <a:pt x="223203" y="0"/>
              </a:lnTo>
              <a:lnTo>
                <a:pt x="223203" y="1169606"/>
              </a:lnTo>
              <a:lnTo>
                <a:pt x="446406" y="1169606"/>
              </a:lnTo>
            </a:path>
          </a:pathLst>
        </a:custGeom>
        <a:noFill/>
        <a:ln w="25400" cap="flat" cmpd="sng" algn="ctr">
          <a:solidFill>
            <a:schemeClr val="accent3">
              <a:hueOff val="0"/>
              <a:satOff val="0"/>
              <a:lumOff val="0"/>
              <a:alphaOff val="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1076709" y="3685853"/>
        <a:ext cx="62595" cy="62595"/>
      </dsp:txXfrm>
    </dsp:sp>
    <dsp:sp modelId="{580B8435-903C-4FF5-AFDF-B6517F7B4358}">
      <dsp:nvSpPr>
        <dsp:cNvPr id="0" name=""/>
        <dsp:cNvSpPr/>
      </dsp:nvSpPr>
      <dsp:spPr>
        <a:xfrm>
          <a:off x="3563244" y="1962741"/>
          <a:ext cx="446406" cy="850622"/>
        </a:xfrm>
        <a:custGeom>
          <a:avLst/>
          <a:gdLst/>
          <a:ahLst/>
          <a:cxnLst/>
          <a:rect l="0" t="0" r="0" b="0"/>
          <a:pathLst>
            <a:path>
              <a:moveTo>
                <a:pt x="0" y="0"/>
              </a:moveTo>
              <a:lnTo>
                <a:pt x="223203" y="0"/>
              </a:lnTo>
              <a:lnTo>
                <a:pt x="223203" y="850622"/>
              </a:lnTo>
              <a:lnTo>
                <a:pt x="446406" y="850622"/>
              </a:lnTo>
            </a:path>
          </a:pathLst>
        </a:custGeom>
        <a:noFill/>
        <a:ln w="25400" cap="flat" cmpd="sng" algn="ctr">
          <a:solidFill>
            <a:schemeClr val="accent3">
              <a:lumMod val="7500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3762431" y="2364037"/>
        <a:ext cx="48032" cy="48032"/>
      </dsp:txXfrm>
    </dsp:sp>
    <dsp:sp modelId="{A0AD44E0-843A-4A97-95EF-BD0A2B808392}">
      <dsp:nvSpPr>
        <dsp:cNvPr id="0" name=""/>
        <dsp:cNvSpPr/>
      </dsp:nvSpPr>
      <dsp:spPr>
        <a:xfrm>
          <a:off x="3563244" y="1917021"/>
          <a:ext cx="446406" cy="91440"/>
        </a:xfrm>
        <a:custGeom>
          <a:avLst/>
          <a:gdLst/>
          <a:ahLst/>
          <a:cxnLst/>
          <a:rect l="0" t="0" r="0" b="0"/>
          <a:pathLst>
            <a:path>
              <a:moveTo>
                <a:pt x="0" y="45720"/>
              </a:moveTo>
              <a:lnTo>
                <a:pt x="446406" y="45720"/>
              </a:lnTo>
            </a:path>
          </a:pathLst>
        </a:custGeom>
        <a:noFill/>
        <a:ln w="25400" cap="flat" cmpd="sng" algn="ctr">
          <a:solidFill>
            <a:schemeClr val="accent3">
              <a:lumMod val="7500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3775287" y="1951581"/>
        <a:ext cx="22320" cy="22320"/>
      </dsp:txXfrm>
    </dsp:sp>
    <dsp:sp modelId="{B1D546FC-596D-41E3-BFDF-7C0EE60410DB}">
      <dsp:nvSpPr>
        <dsp:cNvPr id="0" name=""/>
        <dsp:cNvSpPr/>
      </dsp:nvSpPr>
      <dsp:spPr>
        <a:xfrm>
          <a:off x="3563244" y="1112119"/>
          <a:ext cx="446406" cy="850622"/>
        </a:xfrm>
        <a:custGeom>
          <a:avLst/>
          <a:gdLst/>
          <a:ahLst/>
          <a:cxnLst/>
          <a:rect l="0" t="0" r="0" b="0"/>
          <a:pathLst>
            <a:path>
              <a:moveTo>
                <a:pt x="0" y="850622"/>
              </a:moveTo>
              <a:lnTo>
                <a:pt x="223203" y="850622"/>
              </a:lnTo>
              <a:lnTo>
                <a:pt x="223203" y="0"/>
              </a:lnTo>
              <a:lnTo>
                <a:pt x="446406" y="0"/>
              </a:lnTo>
            </a:path>
          </a:pathLst>
        </a:custGeom>
        <a:noFill/>
        <a:ln w="25400" cap="flat" cmpd="sng" algn="ctr">
          <a:solidFill>
            <a:schemeClr val="accent3">
              <a:lumMod val="7500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3762431" y="1513414"/>
        <a:ext cx="48032" cy="48032"/>
      </dsp:txXfrm>
    </dsp:sp>
    <dsp:sp modelId="{CF215A0F-2095-4146-83FD-273F622C4A3D}">
      <dsp:nvSpPr>
        <dsp:cNvPr id="0" name=""/>
        <dsp:cNvSpPr/>
      </dsp:nvSpPr>
      <dsp:spPr>
        <a:xfrm>
          <a:off x="884803" y="1962741"/>
          <a:ext cx="446406" cy="1169606"/>
        </a:xfrm>
        <a:custGeom>
          <a:avLst/>
          <a:gdLst/>
          <a:ahLst/>
          <a:cxnLst/>
          <a:rect l="0" t="0" r="0" b="0"/>
          <a:pathLst>
            <a:path>
              <a:moveTo>
                <a:pt x="0" y="1169606"/>
              </a:moveTo>
              <a:lnTo>
                <a:pt x="223203" y="1169606"/>
              </a:lnTo>
              <a:lnTo>
                <a:pt x="223203" y="0"/>
              </a:lnTo>
              <a:lnTo>
                <a:pt x="446406" y="0"/>
              </a:lnTo>
            </a:path>
          </a:pathLst>
        </a:custGeom>
        <a:noFill/>
        <a:ln w="25400" cap="flat" cmpd="sng" algn="ctr">
          <a:solidFill>
            <a:schemeClr val="accent3">
              <a:hueOff val="0"/>
              <a:satOff val="0"/>
              <a:lumOff val="0"/>
              <a:alphaOff val="0"/>
            </a:schemeClr>
          </a:solidFill>
          <a:prstDash val="solid"/>
        </a:ln>
        <a:effectLst>
          <a:outerShdw blurRad="50800" dist="50800" dir="5400000" algn="ctr" rotWithShape="0">
            <a:schemeClr val="tx1"/>
          </a:outerShdw>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1076709" y="2516247"/>
        <a:ext cx="62595" cy="62595"/>
      </dsp:txXfrm>
    </dsp:sp>
    <dsp:sp modelId="{CF75A749-56B3-407B-B4D8-FCE0DF95F098}">
      <dsp:nvSpPr>
        <dsp:cNvPr id="0" name=""/>
        <dsp:cNvSpPr/>
      </dsp:nvSpPr>
      <dsp:spPr>
        <a:xfrm rot="16200000">
          <a:off x="-2541500" y="2694379"/>
          <a:ext cx="5976671" cy="875937"/>
        </a:xfrm>
        <a:prstGeom prst="rect">
          <a:avLst/>
        </a:prstGeom>
        <a:solidFill>
          <a:schemeClr val="accent1">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a:t>
          </a:r>
          <a:r>
            <a:rPr lang="vi-VN" sz="2400" b="1" i="0" kern="1200" dirty="0" smtClean="0">
              <a:solidFill>
                <a:schemeClr val="tx1"/>
              </a:solidFill>
            </a:rPr>
            <a:t>Pentru că Fiul omului a venit să caute şi să mântuiască ce era pierdut</a:t>
          </a:r>
          <a:r>
            <a:rPr lang="es-ES" sz="2400" b="1" kern="1200" dirty="0" smtClean="0">
              <a:solidFill>
                <a:schemeClr val="tx1"/>
              </a:solidFill>
            </a:rPr>
            <a:t>» </a:t>
          </a:r>
          <a:r>
            <a:rPr lang="es-ES" sz="1600" b="1" kern="1200" dirty="0" smtClean="0">
              <a:solidFill>
                <a:schemeClr val="tx1"/>
              </a:solidFill>
            </a:rPr>
            <a:t>(Luca 19:10)</a:t>
          </a:r>
          <a:endParaRPr lang="es-ES" sz="1600" b="1" kern="1200" dirty="0">
            <a:solidFill>
              <a:schemeClr val="tx1"/>
            </a:solidFill>
          </a:endParaRPr>
        </a:p>
      </dsp:txBody>
      <dsp:txXfrm>
        <a:off x="-2541500" y="2694379"/>
        <a:ext cx="5976671" cy="875937"/>
      </dsp:txXfrm>
    </dsp:sp>
    <dsp:sp modelId="{AE8378A5-C581-4E09-884D-C9F3B5188DCE}">
      <dsp:nvSpPr>
        <dsp:cNvPr id="0" name=""/>
        <dsp:cNvSpPr/>
      </dsp:nvSpPr>
      <dsp:spPr>
        <a:xfrm>
          <a:off x="1331210" y="1622492"/>
          <a:ext cx="2232033" cy="680498"/>
        </a:xfrm>
        <a:prstGeom prst="rect">
          <a:avLst/>
        </a:prstGeom>
        <a:solidFill>
          <a:schemeClr val="accent3">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b="1" kern="1200" dirty="0" smtClean="0"/>
            <a:t>S</a:t>
          </a:r>
          <a:r>
            <a:rPr lang="ro-RO" sz="2300" b="1" kern="1200" dirty="0" smtClean="0"/>
            <a:t>Ă CAUTE</a:t>
          </a:r>
          <a:endParaRPr lang="es-ES" sz="2300" b="1" kern="1200" dirty="0"/>
        </a:p>
      </dsp:txBody>
      <dsp:txXfrm>
        <a:off x="1331210" y="1622492"/>
        <a:ext cx="2232033" cy="680498"/>
      </dsp:txXfrm>
    </dsp:sp>
    <dsp:sp modelId="{EF3C7C7A-26D7-4DAC-B0B8-98A3FD47A0B1}">
      <dsp:nvSpPr>
        <dsp:cNvPr id="0" name=""/>
        <dsp:cNvSpPr/>
      </dsp:nvSpPr>
      <dsp:spPr>
        <a:xfrm>
          <a:off x="4009651" y="771870"/>
          <a:ext cx="2232033" cy="680498"/>
        </a:xfrm>
        <a:prstGeom prst="rect">
          <a:avLst/>
        </a:prstGeom>
        <a:solidFill>
          <a:schemeClr val="accent4">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o-RO" sz="2300" b="1" kern="1200" dirty="0" smtClean="0"/>
            <a:t>Oaia pierdută</a:t>
          </a:r>
          <a:endParaRPr lang="es-ES" sz="2300" b="1" kern="1200" dirty="0"/>
        </a:p>
      </dsp:txBody>
      <dsp:txXfrm>
        <a:off x="4009651" y="771870"/>
        <a:ext cx="2232033" cy="680498"/>
      </dsp:txXfrm>
    </dsp:sp>
    <dsp:sp modelId="{66607AF4-D380-4084-9D82-04CCE33F2942}">
      <dsp:nvSpPr>
        <dsp:cNvPr id="0" name=""/>
        <dsp:cNvSpPr/>
      </dsp:nvSpPr>
      <dsp:spPr>
        <a:xfrm>
          <a:off x="4009651" y="1622492"/>
          <a:ext cx="2232033" cy="680498"/>
        </a:xfrm>
        <a:prstGeom prst="rect">
          <a:avLst/>
        </a:prstGeom>
        <a:solidFill>
          <a:schemeClr val="accent4">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o-RO" sz="2300" b="1" kern="1200" dirty="0" smtClean="0"/>
            <a:t>Moneda pierdută</a:t>
          </a:r>
          <a:endParaRPr lang="es-ES" sz="2300" b="1" kern="1200" dirty="0"/>
        </a:p>
      </dsp:txBody>
      <dsp:txXfrm>
        <a:off x="4009651" y="1622492"/>
        <a:ext cx="2232033" cy="680498"/>
      </dsp:txXfrm>
    </dsp:sp>
    <dsp:sp modelId="{530B58C5-7BA8-4334-967E-F5F45976FEB8}">
      <dsp:nvSpPr>
        <dsp:cNvPr id="0" name=""/>
        <dsp:cNvSpPr/>
      </dsp:nvSpPr>
      <dsp:spPr>
        <a:xfrm>
          <a:off x="4009651" y="2473115"/>
          <a:ext cx="2232033" cy="680498"/>
        </a:xfrm>
        <a:prstGeom prst="rect">
          <a:avLst/>
        </a:prstGeom>
        <a:solidFill>
          <a:schemeClr val="accent4">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o-RO" sz="2300" b="1" kern="1200" dirty="0" smtClean="0"/>
            <a:t>Fiul pierdut</a:t>
          </a:r>
          <a:endParaRPr lang="es-ES" sz="2300" b="1" kern="1200" dirty="0"/>
        </a:p>
      </dsp:txBody>
      <dsp:txXfrm>
        <a:off x="4009651" y="2473115"/>
        <a:ext cx="2232033" cy="680498"/>
      </dsp:txXfrm>
    </dsp:sp>
    <dsp:sp modelId="{E1011595-A000-4ACB-A84E-49A95F5893CC}">
      <dsp:nvSpPr>
        <dsp:cNvPr id="0" name=""/>
        <dsp:cNvSpPr/>
      </dsp:nvSpPr>
      <dsp:spPr>
        <a:xfrm>
          <a:off x="1331210" y="3961705"/>
          <a:ext cx="2232033" cy="680498"/>
        </a:xfrm>
        <a:prstGeom prst="rect">
          <a:avLst/>
        </a:prstGeom>
        <a:solidFill>
          <a:schemeClr val="accent3">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o-RO" sz="2300" b="1" kern="1200" dirty="0" smtClean="0"/>
            <a:t>SĂ MÂNTUIASCĂ</a:t>
          </a:r>
          <a:endParaRPr lang="es-ES" sz="2300" b="1" kern="1200" dirty="0"/>
        </a:p>
      </dsp:txBody>
      <dsp:txXfrm>
        <a:off x="1331210" y="3961705"/>
        <a:ext cx="2232033" cy="680498"/>
      </dsp:txXfrm>
    </dsp:sp>
    <dsp:sp modelId="{10F1E4FA-265C-4FAA-8A88-59DBEE0B4090}">
      <dsp:nvSpPr>
        <dsp:cNvPr id="0" name=""/>
        <dsp:cNvSpPr/>
      </dsp:nvSpPr>
      <dsp:spPr>
        <a:xfrm>
          <a:off x="4009651" y="3323738"/>
          <a:ext cx="2232033" cy="680498"/>
        </a:xfrm>
        <a:prstGeom prst="rect">
          <a:avLst/>
        </a:prstGeom>
        <a:solidFill>
          <a:schemeClr val="accent4">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o-RO" sz="2300" b="1" kern="1200" dirty="0" smtClean="0"/>
            <a:t>Oportunități pierdute</a:t>
          </a:r>
          <a:endParaRPr lang="es-ES" sz="2300" b="1" kern="1200" dirty="0"/>
        </a:p>
      </dsp:txBody>
      <dsp:txXfrm>
        <a:off x="4009651" y="3323738"/>
        <a:ext cx="2232033" cy="680498"/>
      </dsp:txXfrm>
    </dsp:sp>
    <dsp:sp modelId="{A79E8140-51D1-4E04-94DD-8EA42CF3413B}">
      <dsp:nvSpPr>
        <dsp:cNvPr id="0" name=""/>
        <dsp:cNvSpPr/>
      </dsp:nvSpPr>
      <dsp:spPr>
        <a:xfrm>
          <a:off x="6688091" y="3323738"/>
          <a:ext cx="2232033" cy="680498"/>
        </a:xfrm>
        <a:prstGeom prst="rect">
          <a:avLst/>
        </a:prstGeom>
        <a:solidFill>
          <a:schemeClr val="accent5">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o-RO" sz="2300" b="1" kern="1200" dirty="0" smtClean="0"/>
            <a:t>Bogatul și Lazăr</a:t>
          </a:r>
          <a:endParaRPr lang="es-ES" sz="2300" b="1" kern="1200" dirty="0"/>
        </a:p>
      </dsp:txBody>
      <dsp:txXfrm>
        <a:off x="6688091" y="3323738"/>
        <a:ext cx="2232033" cy="680498"/>
      </dsp:txXfrm>
    </dsp:sp>
    <dsp:sp modelId="{9FC19117-BA06-4633-BDE7-44324811F998}">
      <dsp:nvSpPr>
        <dsp:cNvPr id="0" name=""/>
        <dsp:cNvSpPr/>
      </dsp:nvSpPr>
      <dsp:spPr>
        <a:xfrm>
          <a:off x="4009651" y="4599672"/>
          <a:ext cx="2232033" cy="680498"/>
        </a:xfrm>
        <a:prstGeom prst="rect">
          <a:avLst/>
        </a:prstGeom>
        <a:solidFill>
          <a:schemeClr val="accent4">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o-RO" sz="2300" b="1" kern="1200" dirty="0" smtClean="0"/>
            <a:t>Oportunități valorificate</a:t>
          </a:r>
          <a:endParaRPr lang="es-ES" sz="2300" b="1" kern="1200" dirty="0"/>
        </a:p>
      </dsp:txBody>
      <dsp:txXfrm>
        <a:off x="4009651" y="4599672"/>
        <a:ext cx="2232033" cy="680498"/>
      </dsp:txXfrm>
    </dsp:sp>
    <dsp:sp modelId="{55AFF114-A8E2-4C6B-B022-96329F0C1B64}">
      <dsp:nvSpPr>
        <dsp:cNvPr id="0" name=""/>
        <dsp:cNvSpPr/>
      </dsp:nvSpPr>
      <dsp:spPr>
        <a:xfrm>
          <a:off x="6688091" y="4174360"/>
          <a:ext cx="2232033" cy="680498"/>
        </a:xfrm>
        <a:prstGeom prst="rect">
          <a:avLst/>
        </a:prstGeom>
        <a:solidFill>
          <a:schemeClr val="accent5">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b="1" kern="1200" dirty="0" err="1" smtClean="0"/>
            <a:t>Bartime</a:t>
          </a:r>
          <a:r>
            <a:rPr lang="ro-RO" sz="2300" b="1" kern="1200" dirty="0" smtClean="0"/>
            <a:t>u</a:t>
          </a:r>
          <a:endParaRPr lang="es-ES" sz="2300" b="1" kern="1200" dirty="0"/>
        </a:p>
      </dsp:txBody>
      <dsp:txXfrm>
        <a:off x="6688091" y="4174360"/>
        <a:ext cx="2232033" cy="680498"/>
      </dsp:txXfrm>
    </dsp:sp>
    <dsp:sp modelId="{3A15D6E2-3C74-4365-A081-5EF5295B868D}">
      <dsp:nvSpPr>
        <dsp:cNvPr id="0" name=""/>
        <dsp:cNvSpPr/>
      </dsp:nvSpPr>
      <dsp:spPr>
        <a:xfrm>
          <a:off x="6688091" y="5024983"/>
          <a:ext cx="2232033" cy="680498"/>
        </a:xfrm>
        <a:prstGeom prst="rect">
          <a:avLst/>
        </a:prstGeom>
        <a:solidFill>
          <a:schemeClr val="accent5">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b="1" kern="1200" dirty="0" err="1" smtClean="0"/>
            <a:t>Za</a:t>
          </a:r>
          <a:r>
            <a:rPr lang="ro-RO" sz="2300" b="1" kern="1200" dirty="0" smtClean="0"/>
            <a:t>cheu</a:t>
          </a:r>
          <a:endParaRPr lang="es-ES" sz="2300" b="1" kern="1200" dirty="0"/>
        </a:p>
      </dsp:txBody>
      <dsp:txXfrm>
        <a:off x="6688091" y="5024983"/>
        <a:ext cx="2232033" cy="680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21455-0EF0-4AE4-8F2E-A8E52932EF02}">
      <dsp:nvSpPr>
        <dsp:cNvPr id="0" name=""/>
        <dsp:cNvSpPr/>
      </dsp:nvSpPr>
      <dsp:spPr>
        <a:xfrm>
          <a:off x="74365" y="320933"/>
          <a:ext cx="8983200" cy="1307819"/>
        </a:xfrm>
        <a:prstGeom prst="rightArrow">
          <a:avLst>
            <a:gd name="adj1" fmla="val 5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7616" numCol="1" spcCol="1270" anchor="ctr" anchorCtr="0">
          <a:noAutofit/>
        </a:bodyPr>
        <a:lstStyle/>
        <a:p>
          <a:pPr lvl="0" algn="l" defTabSz="889000">
            <a:lnSpc>
              <a:spcPct val="90000"/>
            </a:lnSpc>
            <a:spcBef>
              <a:spcPct val="0"/>
            </a:spcBef>
            <a:spcAft>
              <a:spcPct val="35000"/>
            </a:spcAft>
          </a:pPr>
          <a:r>
            <a:rPr lang="ro-RO" sz="2000" b="1" kern="1200" dirty="0" smtClean="0"/>
            <a:t>FUGA</a:t>
          </a:r>
          <a:r>
            <a:rPr lang="es-ES" sz="2000" b="1" kern="1200" dirty="0" smtClean="0"/>
            <a:t>(v. 11-12)</a:t>
          </a:r>
          <a:endParaRPr lang="es-ES" sz="2000" b="1" kern="1200" dirty="0"/>
        </a:p>
      </dsp:txBody>
      <dsp:txXfrm>
        <a:off x="74365" y="647888"/>
        <a:ext cx="8656245" cy="653909"/>
      </dsp:txXfrm>
    </dsp:sp>
    <dsp:sp modelId="{C5EDC01D-4E8A-43C1-BC4B-4DF8DB080CB9}">
      <dsp:nvSpPr>
        <dsp:cNvPr id="0" name=""/>
        <dsp:cNvSpPr/>
      </dsp:nvSpPr>
      <dsp:spPr>
        <a:xfrm>
          <a:off x="101469" y="1288786"/>
          <a:ext cx="1583988" cy="3895793"/>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b="1" kern="1200" dirty="0" smtClean="0"/>
            <a:t>Fără a accepta protecția iubitoare pe care Legea lui Dumnezeu ne-o asigură </a:t>
          </a:r>
          <a:r>
            <a:rPr lang="es-ES" sz="1800" b="1" kern="1200" dirty="0" smtClean="0"/>
            <a:t>(</a:t>
          </a:r>
          <a:r>
            <a:rPr lang="ro-RO" sz="1800" b="1" kern="1200" dirty="0" smtClean="0"/>
            <a:t>cu limitele și restricțiile sale</a:t>
          </a:r>
          <a:r>
            <a:rPr lang="es-ES" sz="1800" b="1" kern="1200" dirty="0" smtClean="0"/>
            <a:t>), </a:t>
          </a:r>
          <a:r>
            <a:rPr lang="ro-RO" sz="1800" b="1" kern="1200" dirty="0" smtClean="0"/>
            <a:t>a vrut să trăiască o viață de</a:t>
          </a:r>
          <a:r>
            <a:rPr lang="es-ES" sz="1800" b="1" kern="1200" dirty="0" smtClean="0"/>
            <a:t> «liberta</a:t>
          </a:r>
          <a:r>
            <a:rPr lang="ro-RO" sz="1800" b="1" kern="1200" dirty="0" smtClean="0"/>
            <a:t>te</a:t>
          </a:r>
          <a:r>
            <a:rPr lang="es-ES" sz="1800" b="1" kern="1200" dirty="0" smtClean="0"/>
            <a:t>», </a:t>
          </a:r>
          <a:r>
            <a:rPr lang="ro-RO" sz="1800" b="1" kern="1200" dirty="0" smtClean="0"/>
            <a:t>fără restricții</a:t>
          </a:r>
          <a:r>
            <a:rPr lang="es-ES" sz="1800" b="1" kern="1200" dirty="0" smtClean="0"/>
            <a:t>, </a:t>
          </a:r>
          <a:r>
            <a:rPr lang="ro-RO" sz="1800" b="1" kern="1200" dirty="0" smtClean="0"/>
            <a:t>departe de dragostea lui Dumnezeu</a:t>
          </a:r>
          <a:r>
            <a:rPr lang="es-ES" sz="1800" b="1" kern="1200" dirty="0" smtClean="0"/>
            <a:t>.</a:t>
          </a:r>
          <a:endParaRPr lang="es-ES" sz="1800" b="1" kern="1200" dirty="0"/>
        </a:p>
      </dsp:txBody>
      <dsp:txXfrm>
        <a:off x="101469" y="1288786"/>
        <a:ext cx="1583988" cy="3895793"/>
      </dsp:txXfrm>
    </dsp:sp>
    <dsp:sp modelId="{C4F8ED25-F1DD-4F9A-A81E-6CC578303A9E}">
      <dsp:nvSpPr>
        <dsp:cNvPr id="0" name=""/>
        <dsp:cNvSpPr/>
      </dsp:nvSpPr>
      <dsp:spPr>
        <a:xfrm>
          <a:off x="2144992" y="732197"/>
          <a:ext cx="6912572" cy="1307819"/>
        </a:xfrm>
        <a:prstGeom prst="rightArrow">
          <a:avLst>
            <a:gd name="adj1" fmla="val 50000"/>
            <a:gd name="adj2" fmla="val 50000"/>
          </a:avLst>
        </a:prstGeom>
        <a:gradFill rotWithShape="0">
          <a:gsLst>
            <a:gs pos="0">
              <a:schemeClr val="accent3">
                <a:hueOff val="-4601200"/>
                <a:satOff val="-12128"/>
                <a:lumOff val="-3137"/>
                <a:alphaOff val="0"/>
                <a:shade val="51000"/>
                <a:satMod val="130000"/>
              </a:schemeClr>
            </a:gs>
            <a:gs pos="80000">
              <a:schemeClr val="accent3">
                <a:hueOff val="-4601200"/>
                <a:satOff val="-12128"/>
                <a:lumOff val="-3137"/>
                <a:alphaOff val="0"/>
                <a:shade val="93000"/>
                <a:satMod val="130000"/>
              </a:schemeClr>
            </a:gs>
            <a:gs pos="100000">
              <a:schemeClr val="accent3">
                <a:hueOff val="-4601200"/>
                <a:satOff val="-12128"/>
                <a:lumOff val="-3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7616" numCol="1" spcCol="1270" anchor="ctr" anchorCtr="0">
          <a:noAutofit/>
        </a:bodyPr>
        <a:lstStyle/>
        <a:p>
          <a:pPr lvl="0" algn="l" defTabSz="889000">
            <a:lnSpc>
              <a:spcPct val="90000"/>
            </a:lnSpc>
            <a:spcBef>
              <a:spcPct val="0"/>
            </a:spcBef>
            <a:spcAft>
              <a:spcPct val="35000"/>
            </a:spcAft>
          </a:pPr>
          <a:r>
            <a:rPr lang="ro-RO" sz="2000" b="1" kern="1200" dirty="0" smtClean="0"/>
            <a:t>EȘECUL</a:t>
          </a:r>
          <a:r>
            <a:rPr lang="es-ES" sz="2000" b="1" kern="1200" dirty="0" smtClean="0"/>
            <a:t>(v. 13-16)</a:t>
          </a:r>
          <a:endParaRPr lang="es-ES" sz="2000" b="1" kern="1200" dirty="0"/>
        </a:p>
      </dsp:txBody>
      <dsp:txXfrm>
        <a:off x="2144992" y="1059152"/>
        <a:ext cx="6585617" cy="653909"/>
      </dsp:txXfrm>
    </dsp:sp>
    <dsp:sp modelId="{7FE6EA54-0DD8-454B-905A-8A6B3F947376}">
      <dsp:nvSpPr>
        <dsp:cNvPr id="0" name=""/>
        <dsp:cNvSpPr/>
      </dsp:nvSpPr>
      <dsp:spPr>
        <a:xfrm>
          <a:off x="1691691" y="1728184"/>
          <a:ext cx="1692779" cy="2357412"/>
        </a:xfrm>
        <a:prstGeom prst="rect">
          <a:avLst/>
        </a:prstGeom>
        <a:solidFill>
          <a:schemeClr val="lt1">
            <a:hueOff val="0"/>
            <a:satOff val="0"/>
            <a:lumOff val="0"/>
            <a:alphaOff val="0"/>
          </a:schemeClr>
        </a:solidFill>
        <a:ln w="9525" cap="flat" cmpd="sng" algn="ctr">
          <a:solidFill>
            <a:schemeClr val="accent3">
              <a:hueOff val="-4601200"/>
              <a:satOff val="-12128"/>
              <a:lumOff val="-313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b="1" kern="1200" dirty="0" smtClean="0"/>
            <a:t>Predat </a:t>
          </a:r>
          <a:r>
            <a:rPr lang="es-ES" sz="1800" b="1" kern="1200" dirty="0" err="1" smtClean="0"/>
            <a:t>libertinaj</a:t>
          </a:r>
          <a:r>
            <a:rPr lang="ro-RO" sz="1800" b="1" kern="1200" dirty="0" smtClean="0"/>
            <a:t>ului</a:t>
          </a:r>
          <a:r>
            <a:rPr lang="es-ES" sz="1800" b="1" kern="1200" dirty="0" smtClean="0"/>
            <a:t>, </a:t>
          </a:r>
          <a:r>
            <a:rPr lang="ro-RO" sz="1800" b="1" kern="1200" dirty="0" smtClean="0"/>
            <a:t>a trăit iluzia plăcerilor păcatului</a:t>
          </a:r>
          <a:r>
            <a:rPr lang="es-ES" sz="1800" b="1" kern="1200" dirty="0" smtClean="0"/>
            <a:t>… </a:t>
          </a:r>
          <a:r>
            <a:rPr lang="ro-RO" sz="1800" b="1" kern="1200" dirty="0" smtClean="0"/>
            <a:t> până ce a strâns amara lui recoltă</a:t>
          </a:r>
          <a:r>
            <a:rPr lang="es-ES" sz="1800" b="1" kern="1200" dirty="0" smtClean="0"/>
            <a:t>.</a:t>
          </a:r>
          <a:endParaRPr lang="es-ES" sz="1800" b="1" kern="1200" dirty="0"/>
        </a:p>
      </dsp:txBody>
      <dsp:txXfrm>
        <a:off x="1691691" y="1728184"/>
        <a:ext cx="1692779" cy="2357412"/>
      </dsp:txXfrm>
    </dsp:sp>
    <dsp:sp modelId="{9B8456D6-2599-4113-BA29-DC7294321475}">
      <dsp:nvSpPr>
        <dsp:cNvPr id="0" name=""/>
        <dsp:cNvSpPr/>
      </dsp:nvSpPr>
      <dsp:spPr>
        <a:xfrm>
          <a:off x="4215620" y="1167982"/>
          <a:ext cx="4841945" cy="1307819"/>
        </a:xfrm>
        <a:prstGeom prst="rightArrow">
          <a:avLst>
            <a:gd name="adj1" fmla="val 50000"/>
            <a:gd name="adj2" fmla="val 50000"/>
          </a:avLst>
        </a:prstGeom>
        <a:gradFill rotWithShape="0">
          <a:gsLst>
            <a:gs pos="0">
              <a:schemeClr val="accent3">
                <a:hueOff val="-9202399"/>
                <a:satOff val="-24257"/>
                <a:lumOff val="-6275"/>
                <a:alphaOff val="0"/>
                <a:shade val="51000"/>
                <a:satMod val="130000"/>
              </a:schemeClr>
            </a:gs>
            <a:gs pos="80000">
              <a:schemeClr val="accent3">
                <a:hueOff val="-9202399"/>
                <a:satOff val="-24257"/>
                <a:lumOff val="-6275"/>
                <a:alphaOff val="0"/>
                <a:shade val="93000"/>
                <a:satMod val="130000"/>
              </a:schemeClr>
            </a:gs>
            <a:gs pos="100000">
              <a:schemeClr val="accent3">
                <a:hueOff val="-9202399"/>
                <a:satOff val="-24257"/>
                <a:lumOff val="-6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7616" numCol="1" spcCol="1270" anchor="ctr" anchorCtr="0">
          <a:noAutofit/>
        </a:bodyPr>
        <a:lstStyle/>
        <a:p>
          <a:pPr lvl="0" algn="l" defTabSz="889000">
            <a:lnSpc>
              <a:spcPct val="90000"/>
            </a:lnSpc>
            <a:spcBef>
              <a:spcPct val="0"/>
            </a:spcBef>
            <a:spcAft>
              <a:spcPct val="35000"/>
            </a:spcAft>
          </a:pPr>
          <a:r>
            <a:rPr lang="ro-RO" sz="2000" b="1" kern="1200" dirty="0" smtClean="0"/>
            <a:t>REFLEXIA</a:t>
          </a:r>
          <a:r>
            <a:rPr lang="es-ES" sz="2000" b="1" kern="1200" dirty="0" smtClean="0"/>
            <a:t>(v. 17)</a:t>
          </a:r>
          <a:endParaRPr lang="es-ES" sz="2000" b="1" kern="1200" dirty="0"/>
        </a:p>
      </dsp:txBody>
      <dsp:txXfrm>
        <a:off x="4215620" y="1494937"/>
        <a:ext cx="4514990" cy="653909"/>
      </dsp:txXfrm>
    </dsp:sp>
    <dsp:sp modelId="{6D9B4FAC-6012-4785-A61B-2FC7C465FA5F}">
      <dsp:nvSpPr>
        <dsp:cNvPr id="0" name=""/>
        <dsp:cNvSpPr/>
      </dsp:nvSpPr>
      <dsp:spPr>
        <a:xfrm>
          <a:off x="3419868" y="2160229"/>
          <a:ext cx="2662516" cy="2918601"/>
        </a:xfrm>
        <a:prstGeom prst="rect">
          <a:avLst/>
        </a:prstGeom>
        <a:solidFill>
          <a:schemeClr val="lt1">
            <a:hueOff val="0"/>
            <a:satOff val="0"/>
            <a:lumOff val="0"/>
            <a:alphaOff val="0"/>
          </a:schemeClr>
        </a:solidFill>
        <a:ln w="9525" cap="flat" cmpd="sng" algn="ctr">
          <a:solidFill>
            <a:schemeClr val="accent3">
              <a:hueOff val="-9202399"/>
              <a:satOff val="-24257"/>
              <a:lumOff val="-62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b="1" kern="1200" dirty="0" smtClean="0"/>
            <a:t>Trăind cu Dumnezeu avea totul</a:t>
          </a:r>
          <a:r>
            <a:rPr lang="es-ES" sz="1800" b="1" kern="1200" dirty="0" smtClean="0"/>
            <a:t>; </a:t>
          </a:r>
          <a:r>
            <a:rPr lang="ro-RO" sz="1800" b="1" kern="1200" dirty="0" smtClean="0"/>
            <a:t>acum nu mai avea nimic</a:t>
          </a:r>
          <a:r>
            <a:rPr lang="es-ES" sz="1800" b="1" kern="1200" dirty="0" smtClean="0"/>
            <a:t>. </a:t>
          </a:r>
          <a:r>
            <a:rPr lang="ro-RO" sz="1800" b="1" kern="1200" dirty="0" smtClean="0"/>
            <a:t>Duhul Sfânt nu profită de încurcăturile noastre pentru a ne arunca în față greșelile, ci pentru a ne face să reflectăm la deciziile noastre și a ne invita să ne întoarcem în brațele Dum-nezeului nostru iubitor</a:t>
          </a:r>
          <a:r>
            <a:rPr lang="es-ES" sz="1800" b="1" kern="1200" dirty="0" smtClean="0"/>
            <a:t>.</a:t>
          </a:r>
          <a:endParaRPr lang="es-ES" sz="1800" b="1" kern="1200" dirty="0"/>
        </a:p>
      </dsp:txBody>
      <dsp:txXfrm>
        <a:off x="3419868" y="2160229"/>
        <a:ext cx="2662516" cy="2918601"/>
      </dsp:txXfrm>
    </dsp:sp>
    <dsp:sp modelId="{77D5B43F-AF9A-496F-9AF7-FF8F5606C12C}">
      <dsp:nvSpPr>
        <dsp:cNvPr id="0" name=""/>
        <dsp:cNvSpPr/>
      </dsp:nvSpPr>
      <dsp:spPr>
        <a:xfrm>
          <a:off x="6228175" y="1512167"/>
          <a:ext cx="2795455" cy="1491018"/>
        </a:xfrm>
        <a:prstGeom prst="rightArrow">
          <a:avLst>
            <a:gd name="adj1" fmla="val 50000"/>
            <a:gd name="adj2" fmla="val 50000"/>
          </a:avLst>
        </a:prstGeom>
        <a:gradFill rotWithShape="0">
          <a:gsLst>
            <a:gs pos="0">
              <a:schemeClr val="accent3">
                <a:hueOff val="-13803598"/>
                <a:satOff val="-36385"/>
                <a:lumOff val="-9412"/>
                <a:alphaOff val="0"/>
                <a:shade val="51000"/>
                <a:satMod val="130000"/>
              </a:schemeClr>
            </a:gs>
            <a:gs pos="80000">
              <a:schemeClr val="accent3">
                <a:hueOff val="-13803598"/>
                <a:satOff val="-36385"/>
                <a:lumOff val="-9412"/>
                <a:alphaOff val="0"/>
                <a:shade val="93000"/>
                <a:satMod val="130000"/>
              </a:schemeClr>
            </a:gs>
            <a:gs pos="100000">
              <a:schemeClr val="accent3">
                <a:hueOff val="-13803598"/>
                <a:satOff val="-36385"/>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7616" numCol="1" spcCol="1270" anchor="ctr" anchorCtr="0">
          <a:noAutofit/>
        </a:bodyPr>
        <a:lstStyle/>
        <a:p>
          <a:pPr lvl="0" algn="l" defTabSz="889000">
            <a:lnSpc>
              <a:spcPct val="90000"/>
            </a:lnSpc>
            <a:spcBef>
              <a:spcPct val="0"/>
            </a:spcBef>
            <a:spcAft>
              <a:spcPct val="35000"/>
            </a:spcAft>
          </a:pPr>
          <a:r>
            <a:rPr lang="ro-RO" sz="2000" b="1" kern="1200" dirty="0" smtClean="0"/>
            <a:t>ÎNTOARCEREA</a:t>
          </a:r>
          <a:r>
            <a:rPr lang="es-ES" sz="2000" b="1" kern="1200" dirty="0" smtClean="0"/>
            <a:t/>
          </a:r>
          <a:br>
            <a:rPr lang="es-ES" sz="2000" b="1" kern="1200" dirty="0" smtClean="0"/>
          </a:br>
          <a:r>
            <a:rPr lang="es-ES" sz="2000" b="1" kern="1200" dirty="0" smtClean="0"/>
            <a:t>(v. 18-20pp)</a:t>
          </a:r>
          <a:endParaRPr lang="es-ES" sz="2000" b="1" kern="1200" dirty="0"/>
        </a:p>
      </dsp:txBody>
      <dsp:txXfrm>
        <a:off x="6228175" y="1884922"/>
        <a:ext cx="2422701" cy="745509"/>
      </dsp:txXfrm>
    </dsp:sp>
    <dsp:sp modelId="{0470E3FC-3D00-4582-9887-797936D7C51F}">
      <dsp:nvSpPr>
        <dsp:cNvPr id="0" name=""/>
        <dsp:cNvSpPr/>
      </dsp:nvSpPr>
      <dsp:spPr>
        <a:xfrm>
          <a:off x="6023050" y="2750038"/>
          <a:ext cx="3120949" cy="2434532"/>
        </a:xfrm>
        <a:prstGeom prst="rect">
          <a:avLst/>
        </a:prstGeom>
        <a:solidFill>
          <a:schemeClr val="lt1">
            <a:hueOff val="0"/>
            <a:satOff val="0"/>
            <a:lumOff val="0"/>
            <a:alphaOff val="0"/>
          </a:schemeClr>
        </a:solidFill>
        <a:ln w="9525" cap="flat" cmpd="sng" algn="ctr">
          <a:solidFill>
            <a:schemeClr val="accent3">
              <a:hueOff val="-13803598"/>
              <a:satOff val="-36385"/>
              <a:lumOff val="-941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o-RO" sz="1800" b="1" kern="1200" dirty="0" smtClean="0"/>
            <a:t>Se încrede în dragostea și iertarea tatălui </a:t>
          </a:r>
          <a:r>
            <a:rPr lang="es-ES" sz="1800" b="1" kern="1200" dirty="0" smtClean="0"/>
            <a:t>«m</a:t>
          </a:r>
          <a:r>
            <a:rPr lang="ro-RO" sz="1800" b="1" kern="1200" dirty="0" smtClean="0"/>
            <a:t>eu</a:t>
          </a:r>
          <a:r>
            <a:rPr lang="es-ES" sz="1800" b="1" kern="1200" dirty="0" smtClean="0"/>
            <a:t>».</a:t>
          </a:r>
          <a:endParaRPr lang="es-ES" sz="1800" b="1" kern="1200" dirty="0"/>
        </a:p>
        <a:p>
          <a:pPr lvl="0" algn="l" defTabSz="800100">
            <a:lnSpc>
              <a:spcPct val="90000"/>
            </a:lnSpc>
            <a:spcBef>
              <a:spcPct val="0"/>
            </a:spcBef>
            <a:spcAft>
              <a:spcPct val="35000"/>
            </a:spcAft>
          </a:pPr>
          <a:r>
            <a:rPr lang="ro-RO" sz="1800" b="1" kern="1200" dirty="0" smtClean="0"/>
            <a:t>Își mărturisește păcatele</a:t>
          </a:r>
          <a:r>
            <a:rPr lang="es-ES" sz="1800" b="1" kern="1200" dirty="0" smtClean="0"/>
            <a:t>.</a:t>
          </a:r>
          <a:endParaRPr lang="es-ES" sz="1800" b="1" kern="1200" dirty="0"/>
        </a:p>
        <a:p>
          <a:pPr lvl="0" algn="l" defTabSz="800100">
            <a:lnSpc>
              <a:spcPct val="90000"/>
            </a:lnSpc>
            <a:spcBef>
              <a:spcPct val="0"/>
            </a:spcBef>
            <a:spcAft>
              <a:spcPct val="35000"/>
            </a:spcAft>
          </a:pPr>
          <a:r>
            <a:rPr lang="ro-RO" sz="1800" b="1" kern="1200" dirty="0" smtClean="0"/>
            <a:t>Recunoaște nevrednicia sa de a fi iertat </a:t>
          </a:r>
          <a:r>
            <a:rPr lang="es-ES" sz="1800" b="1" kern="1200" dirty="0" smtClean="0"/>
            <a:t>(</a:t>
          </a:r>
          <a:r>
            <a:rPr lang="ro-RO" sz="1800" b="1" kern="1200" dirty="0" smtClean="0"/>
            <a:t>pocăință sinceră</a:t>
          </a:r>
          <a:r>
            <a:rPr lang="es-ES" sz="1800" b="1" kern="1200" dirty="0" smtClean="0"/>
            <a:t>).</a:t>
          </a:r>
          <a:endParaRPr lang="es-ES" sz="1800" b="1" kern="1200" dirty="0"/>
        </a:p>
        <a:p>
          <a:pPr lvl="0" algn="l" defTabSz="800100">
            <a:lnSpc>
              <a:spcPct val="90000"/>
            </a:lnSpc>
            <a:spcBef>
              <a:spcPct val="0"/>
            </a:spcBef>
            <a:spcAft>
              <a:spcPct val="35000"/>
            </a:spcAft>
          </a:pPr>
          <a:r>
            <a:rPr lang="es-ES" sz="1800" b="1" kern="1200" dirty="0" err="1" smtClean="0"/>
            <a:t>Manifest</a:t>
          </a:r>
          <a:r>
            <a:rPr lang="ro-RO" sz="1800" b="1" kern="1200" dirty="0" smtClean="0"/>
            <a:t>ă dorința de a se întoarce și a trăi cu Dumenzeu și o materializează</a:t>
          </a:r>
          <a:r>
            <a:rPr lang="es-ES" sz="1800" b="1" kern="1200" dirty="0" smtClean="0"/>
            <a:t>.</a:t>
          </a:r>
          <a:endParaRPr lang="es-ES" sz="1800" b="1" kern="1200" dirty="0"/>
        </a:p>
      </dsp:txBody>
      <dsp:txXfrm>
        <a:off x="6023050" y="2750038"/>
        <a:ext cx="3120949" cy="2434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21455-0EF0-4AE4-8F2E-A8E52932EF02}">
      <dsp:nvSpPr>
        <dsp:cNvPr id="0" name=""/>
        <dsp:cNvSpPr/>
      </dsp:nvSpPr>
      <dsp:spPr>
        <a:xfrm>
          <a:off x="585930" y="0"/>
          <a:ext cx="5034381" cy="733257"/>
        </a:xfrm>
        <a:prstGeom prst="rightArrow">
          <a:avLst>
            <a:gd name="adj1" fmla="val 5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16405" numCol="1" spcCol="1270" anchor="ctr" anchorCtr="0">
          <a:noAutofit/>
        </a:bodyPr>
        <a:lstStyle/>
        <a:p>
          <a:pPr lvl="0" algn="l" defTabSz="889000">
            <a:lnSpc>
              <a:spcPct val="90000"/>
            </a:lnSpc>
            <a:spcBef>
              <a:spcPct val="0"/>
            </a:spcBef>
            <a:spcAft>
              <a:spcPct val="35000"/>
            </a:spcAft>
          </a:pPr>
          <a:r>
            <a:rPr lang="ro-RO" sz="2000" b="1" kern="1200" dirty="0" smtClean="0"/>
            <a:t>AȘTEPTAREA</a:t>
          </a:r>
          <a:r>
            <a:rPr lang="es-ES" sz="2000" b="1" kern="1200" dirty="0" smtClean="0"/>
            <a:t>(v. 20-21)</a:t>
          </a:r>
          <a:endParaRPr lang="es-ES" sz="2000" b="1" kern="1200" dirty="0"/>
        </a:p>
      </dsp:txBody>
      <dsp:txXfrm>
        <a:off x="585930" y="183314"/>
        <a:ext cx="4851067" cy="366629"/>
      </dsp:txXfrm>
    </dsp:sp>
    <dsp:sp modelId="{C5EDC01D-4E8A-43C1-BC4B-4DF8DB080CB9}">
      <dsp:nvSpPr>
        <dsp:cNvPr id="0" name=""/>
        <dsp:cNvSpPr/>
      </dsp:nvSpPr>
      <dsp:spPr>
        <a:xfrm>
          <a:off x="0" y="475962"/>
          <a:ext cx="3871039" cy="1972301"/>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smtClean="0"/>
            <a:t>Așteptarea începe în momentul în care fiul pleacă de acasă. Nici o imagine nu captează mai bine caracterul lui Dumnezeu ca cea a tatălui care așteaptă întoarcerea fiului său. </a:t>
          </a:r>
          <a:endParaRPr lang="es-ES" sz="2000" b="1" kern="1200" dirty="0"/>
        </a:p>
      </dsp:txBody>
      <dsp:txXfrm>
        <a:off x="0" y="475962"/>
        <a:ext cx="3871039" cy="1972301"/>
      </dsp:txXfrm>
    </dsp:sp>
    <dsp:sp modelId="{C4F8ED25-F1DD-4F9A-A81E-6CC578303A9E}">
      <dsp:nvSpPr>
        <dsp:cNvPr id="0" name=""/>
        <dsp:cNvSpPr/>
      </dsp:nvSpPr>
      <dsp:spPr>
        <a:xfrm>
          <a:off x="3713924" y="144013"/>
          <a:ext cx="3179505" cy="733257"/>
        </a:xfrm>
        <a:prstGeom prst="rightArrow">
          <a:avLst>
            <a:gd name="adj1" fmla="val 50000"/>
            <a:gd name="adj2" fmla="val 50000"/>
          </a:avLst>
        </a:prstGeom>
        <a:gradFill rotWithShape="0">
          <a:gsLst>
            <a:gs pos="0">
              <a:schemeClr val="accent4">
                <a:hueOff val="-6031141"/>
                <a:satOff val="42105"/>
                <a:lumOff val="4509"/>
                <a:alphaOff val="0"/>
                <a:shade val="51000"/>
                <a:satMod val="130000"/>
              </a:schemeClr>
            </a:gs>
            <a:gs pos="80000">
              <a:schemeClr val="accent4">
                <a:hueOff val="-6031141"/>
                <a:satOff val="42105"/>
                <a:lumOff val="4509"/>
                <a:alphaOff val="0"/>
                <a:shade val="93000"/>
                <a:satMod val="130000"/>
              </a:schemeClr>
            </a:gs>
            <a:gs pos="100000">
              <a:schemeClr val="accent4">
                <a:hueOff val="-6031141"/>
                <a:satOff val="42105"/>
                <a:lumOff val="45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16405" numCol="1" spcCol="1270" anchor="ctr" anchorCtr="0">
          <a:noAutofit/>
        </a:bodyPr>
        <a:lstStyle/>
        <a:p>
          <a:pPr lvl="0" algn="l" defTabSz="889000">
            <a:lnSpc>
              <a:spcPct val="90000"/>
            </a:lnSpc>
            <a:spcBef>
              <a:spcPct val="0"/>
            </a:spcBef>
            <a:spcAft>
              <a:spcPct val="35000"/>
            </a:spcAft>
          </a:pPr>
          <a:r>
            <a:rPr lang="ro-RO" sz="2000" b="1" kern="1200" dirty="0" smtClean="0"/>
            <a:t>BUCURIA</a:t>
          </a:r>
          <a:r>
            <a:rPr lang="es-ES" sz="2000" b="1" kern="1200" dirty="0" smtClean="0"/>
            <a:t>(v. 22-24)</a:t>
          </a:r>
          <a:endParaRPr lang="es-ES" sz="2000" b="1" kern="1200" dirty="0"/>
        </a:p>
      </dsp:txBody>
      <dsp:txXfrm>
        <a:off x="3713924" y="327327"/>
        <a:ext cx="2996191" cy="366629"/>
      </dsp:txXfrm>
    </dsp:sp>
    <dsp:sp modelId="{7FE6EA54-0DD8-454B-905A-8A6B3F947376}">
      <dsp:nvSpPr>
        <dsp:cNvPr id="0" name=""/>
        <dsp:cNvSpPr/>
      </dsp:nvSpPr>
      <dsp:spPr>
        <a:xfrm>
          <a:off x="3703107" y="811602"/>
          <a:ext cx="3190322" cy="1636669"/>
        </a:xfrm>
        <a:prstGeom prst="rect">
          <a:avLst/>
        </a:prstGeom>
        <a:solidFill>
          <a:schemeClr val="lt1">
            <a:hueOff val="0"/>
            <a:satOff val="0"/>
            <a:lumOff val="0"/>
            <a:alphaOff val="0"/>
          </a:schemeClr>
        </a:solidFill>
        <a:ln w="9525" cap="flat" cmpd="sng" algn="ctr">
          <a:solidFill>
            <a:schemeClr val="accent4">
              <a:hueOff val="-6031141"/>
              <a:satOff val="42105"/>
              <a:lumOff val="450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smtClean="0"/>
            <a:t>Pentru fiecare suflet care se întoarce este o sărbătoare pentru Dumnezeu și îngeri.</a:t>
          </a:r>
          <a:r>
            <a:rPr lang="es-ES" sz="2000" b="1" kern="1200" dirty="0" smtClean="0"/>
            <a:t> </a:t>
          </a:r>
          <a:r>
            <a:rPr lang="ro-RO" sz="2000" b="1" kern="1200" dirty="0" smtClean="0"/>
            <a:t>Fiecare părere de rău umple cerul de bucurie</a:t>
          </a:r>
          <a:r>
            <a:rPr lang="es-ES" sz="2000" b="1" kern="1200" dirty="0" smtClean="0"/>
            <a:t>.</a:t>
          </a:r>
          <a:endParaRPr lang="es-ES" sz="2000" b="1" kern="1200" dirty="0"/>
        </a:p>
      </dsp:txBody>
      <dsp:txXfrm>
        <a:off x="3703107" y="811602"/>
        <a:ext cx="3190322" cy="1636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21455-0EF0-4AE4-8F2E-A8E52932EF02}">
      <dsp:nvSpPr>
        <dsp:cNvPr id="0" name=""/>
        <dsp:cNvSpPr/>
      </dsp:nvSpPr>
      <dsp:spPr>
        <a:xfrm>
          <a:off x="1125945" y="-16913"/>
          <a:ext cx="5667072" cy="825354"/>
        </a:xfrm>
        <a:prstGeom prst="rightArrow">
          <a:avLst>
            <a:gd name="adj1" fmla="val 50000"/>
            <a:gd name="adj2" fmla="val 50000"/>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31025" numCol="1" spcCol="1270" anchor="ctr" anchorCtr="0">
          <a:noAutofit/>
        </a:bodyPr>
        <a:lstStyle/>
        <a:p>
          <a:pPr lvl="0" algn="l" defTabSz="889000">
            <a:lnSpc>
              <a:spcPct val="90000"/>
            </a:lnSpc>
            <a:spcBef>
              <a:spcPct val="0"/>
            </a:spcBef>
            <a:spcAft>
              <a:spcPct val="35000"/>
            </a:spcAft>
          </a:pPr>
          <a:r>
            <a:rPr lang="ro-RO" sz="2000" b="1" kern="1200" dirty="0" smtClean="0"/>
            <a:t>SĂ FII PIERDUT ȘI SĂ NU ȘTII</a:t>
          </a:r>
          <a:r>
            <a:rPr lang="es-ES" sz="2000" b="1" kern="1200" dirty="0" smtClean="0"/>
            <a:t>(v. 25-32)</a:t>
          </a:r>
          <a:endParaRPr lang="es-ES" sz="2000" b="1" kern="1200" dirty="0"/>
        </a:p>
      </dsp:txBody>
      <dsp:txXfrm>
        <a:off x="1125945" y="189426"/>
        <a:ext cx="5460734" cy="412677"/>
      </dsp:txXfrm>
    </dsp:sp>
    <dsp:sp modelId="{C5EDC01D-4E8A-43C1-BC4B-4DF8DB080CB9}">
      <dsp:nvSpPr>
        <dsp:cNvPr id="0" name=""/>
        <dsp:cNvSpPr/>
      </dsp:nvSpPr>
      <dsp:spPr>
        <a:xfrm>
          <a:off x="0" y="541890"/>
          <a:ext cx="7344810" cy="2343434"/>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smtClean="0"/>
            <a:t>Poți trăi cu Dumnezeu, dar să Îi ai departe de inima ta</a:t>
          </a:r>
          <a:r>
            <a:rPr lang="es-ES" sz="2000" b="1" kern="1200" dirty="0" smtClean="0"/>
            <a:t>?</a:t>
          </a:r>
          <a:endParaRPr lang="es-ES" sz="2000" b="1" kern="1200" dirty="0"/>
        </a:p>
        <a:p>
          <a:pPr lvl="0" algn="l" defTabSz="889000">
            <a:lnSpc>
              <a:spcPct val="90000"/>
            </a:lnSpc>
            <a:spcBef>
              <a:spcPct val="0"/>
            </a:spcBef>
            <a:spcAft>
              <a:spcPct val="35000"/>
            </a:spcAft>
          </a:pPr>
          <a:r>
            <a:rPr lang="ro-RO" sz="2000" b="1" kern="1200" dirty="0" smtClean="0"/>
            <a:t>Te poți încrede într-atât în propria ta dreptate și să nu recunoști dreptatea lui Dumnezeu față de tine și față de ceilalți</a:t>
          </a:r>
          <a:r>
            <a:rPr lang="es-ES" sz="2000" b="1" kern="1200" dirty="0" smtClean="0"/>
            <a:t>?</a:t>
          </a:r>
          <a:endParaRPr lang="es-ES" sz="2000" b="1" kern="1200" dirty="0"/>
        </a:p>
        <a:p>
          <a:pPr lvl="0" algn="l" defTabSz="889000">
            <a:lnSpc>
              <a:spcPct val="90000"/>
            </a:lnSpc>
            <a:spcBef>
              <a:spcPct val="0"/>
            </a:spcBef>
            <a:spcAft>
              <a:spcPct val="35000"/>
            </a:spcAft>
          </a:pPr>
          <a:r>
            <a:rPr lang="ro-RO" sz="2000" b="1" kern="1200" dirty="0" smtClean="0"/>
            <a:t>Îl poți urâ atât de mult pe păcătos încât să nu îți dorești ca Dumnezeu să îl ierte</a:t>
          </a:r>
          <a:r>
            <a:rPr lang="es-ES" sz="2000" b="1" kern="1200" dirty="0" smtClean="0"/>
            <a:t>?</a:t>
          </a:r>
          <a:endParaRPr lang="es-ES" sz="2000" b="1" kern="1200" dirty="0"/>
        </a:p>
        <a:p>
          <a:pPr lvl="0" algn="l" defTabSz="889000">
            <a:lnSpc>
              <a:spcPct val="90000"/>
            </a:lnSpc>
            <a:spcBef>
              <a:spcPct val="0"/>
            </a:spcBef>
            <a:spcAft>
              <a:spcPct val="35000"/>
            </a:spcAft>
          </a:pPr>
          <a:r>
            <a:rPr lang="ro-RO" sz="2000" b="1" kern="1200" dirty="0" smtClean="0"/>
            <a:t>Poți intra în casa lui Dumnezeu, și în umilință, să te unești în sărbătoare pentru păcătosul care se întoarce</a:t>
          </a:r>
          <a:r>
            <a:rPr lang="es-ES" sz="2000" b="1" kern="1200" dirty="0" smtClean="0"/>
            <a:t>? </a:t>
          </a:r>
          <a:r>
            <a:rPr lang="ro-RO" sz="2000" b="1" kern="1200" dirty="0" smtClean="0"/>
            <a:t>Vino, te așteptăm.</a:t>
          </a:r>
          <a:endParaRPr lang="es-ES" sz="2000" b="1" kern="1200" dirty="0"/>
        </a:p>
      </dsp:txBody>
      <dsp:txXfrm>
        <a:off x="0" y="541890"/>
        <a:ext cx="7344810" cy="23434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D665-8B6B-4E8B-8342-E5E68C501508}">
      <dsp:nvSpPr>
        <dsp:cNvPr id="0" name=""/>
        <dsp:cNvSpPr/>
      </dsp:nvSpPr>
      <dsp:spPr>
        <a:xfrm>
          <a:off x="0" y="0"/>
          <a:ext cx="9108504"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83FDAE3-BED1-4D8F-B5E9-09C32C1B5F5A}">
      <dsp:nvSpPr>
        <dsp:cNvPr id="0" name=""/>
        <dsp:cNvSpPr/>
      </dsp:nvSpPr>
      <dsp:spPr>
        <a:xfrm>
          <a:off x="0" y="0"/>
          <a:ext cx="1225734" cy="304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scene3d>
            <a:camera prst="orthographicFront"/>
            <a:lightRig rig="flat" dir="t">
              <a:rot lat="0" lon="0" rev="18900000"/>
            </a:lightRig>
          </a:scene3d>
          <a:sp3d extrusionH="31750" contourW="6350" prstMaterial="powder">
            <a:bevelT w="19050" h="19050" prst="angle"/>
            <a:contourClr>
              <a:schemeClr val="accent1">
                <a:lumMod val="40000"/>
                <a:lumOff val="60000"/>
              </a:schemeClr>
            </a:contourClr>
          </a:sp3d>
        </a:bodyPr>
        <a:lstStyle/>
        <a:p>
          <a:pPr lvl="0" algn="l" defTabSz="933450">
            <a:lnSpc>
              <a:spcPct val="90000"/>
            </a:lnSpc>
            <a:spcBef>
              <a:spcPct val="0"/>
            </a:spcBef>
            <a:spcAft>
              <a:spcPct val="35000"/>
            </a:spcAft>
          </a:pPr>
          <a:r>
            <a:rPr lang="ro-RO" sz="2100" b="1" kern="1200" cap="none" spc="0" dirty="0" smtClean="0">
              <a:ln/>
              <a:solidFill>
                <a:schemeClr val="accent1">
                  <a:lumMod val="40000"/>
                  <a:lumOff val="60000"/>
                </a:schemeClr>
              </a:solidFill>
              <a:effectLst>
                <a:outerShdw blurRad="50800" dist="50800" dir="5400000" algn="ctr" rotWithShape="0">
                  <a:schemeClr val="tx1">
                    <a:alpha val="50000"/>
                  </a:schemeClr>
                </a:outerShdw>
              </a:effectLst>
            </a:rPr>
            <a:t>BOGATUL</a:t>
          </a:r>
          <a:endParaRPr lang="es-ES" sz="2100" b="1" kern="1200" cap="none" spc="0" dirty="0">
            <a:ln/>
            <a:solidFill>
              <a:schemeClr val="accent1">
                <a:lumMod val="40000"/>
                <a:lumOff val="60000"/>
              </a:schemeClr>
            </a:solidFill>
            <a:effectLst>
              <a:outerShdw blurRad="50800" dist="50800" dir="5400000" algn="ctr" rotWithShape="0">
                <a:schemeClr val="tx1">
                  <a:alpha val="50000"/>
                </a:schemeClr>
              </a:outerShdw>
            </a:effectLst>
          </a:endParaRPr>
        </a:p>
      </dsp:txBody>
      <dsp:txXfrm>
        <a:off x="0" y="0"/>
        <a:ext cx="1225734" cy="3040015"/>
      </dsp:txXfrm>
    </dsp:sp>
    <dsp:sp modelId="{A085B921-136C-4CD2-9114-FD606FFC62E6}">
      <dsp:nvSpPr>
        <dsp:cNvPr id="0" name=""/>
        <dsp:cNvSpPr/>
      </dsp:nvSpPr>
      <dsp:spPr>
        <a:xfrm>
          <a:off x="1317664" y="70656"/>
          <a:ext cx="2359538" cy="141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scene3d>
            <a:camera prst="orthographicFront"/>
            <a:lightRig rig="flat" dir="t">
              <a:rot lat="0" lon="0" rev="18900000"/>
            </a:lightRig>
          </a:scene3d>
          <a:sp3d extrusionH="31750" contourW="6350" prstMaterial="powder">
            <a:bevelT w="19050" h="19050" prst="angle"/>
            <a:contourClr>
              <a:schemeClr val="accent4">
                <a:lumMod val="75000"/>
              </a:schemeClr>
            </a:contourClr>
          </a:sp3d>
        </a:bodyPr>
        <a:lstStyle/>
        <a:p>
          <a:pPr lvl="0" algn="l" defTabSz="1600200">
            <a:lnSpc>
              <a:spcPct val="90000"/>
            </a:lnSpc>
            <a:spcBef>
              <a:spcPct val="0"/>
            </a:spcBef>
            <a:spcAft>
              <a:spcPct val="35000"/>
            </a:spcAft>
          </a:pPr>
          <a:r>
            <a:rPr lang="ro-RO" sz="3600" b="1" kern="12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În viață</a:t>
          </a:r>
          <a:endParaRPr lang="es-ES" sz="36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sp:txBody>
      <dsp:txXfrm>
        <a:off x="1317664" y="70656"/>
        <a:ext cx="2359538" cy="1413131"/>
      </dsp:txXfrm>
    </dsp:sp>
    <dsp:sp modelId="{BC96A2D0-83CB-47C7-84B7-CB425B783D1E}">
      <dsp:nvSpPr>
        <dsp:cNvPr id="0" name=""/>
        <dsp:cNvSpPr/>
      </dsp:nvSpPr>
      <dsp:spPr>
        <a:xfrm>
          <a:off x="3769132" y="70656"/>
          <a:ext cx="4772425" cy="70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o-RO" sz="2400" b="1" kern="1200" dirty="0" smtClean="0"/>
            <a:t>A primit bine</a:t>
          </a:r>
          <a:endParaRPr lang="es-ES" sz="2400" b="1" kern="1200" dirty="0"/>
        </a:p>
      </dsp:txBody>
      <dsp:txXfrm>
        <a:off x="3769132" y="70656"/>
        <a:ext cx="4772425" cy="706565"/>
      </dsp:txXfrm>
    </dsp:sp>
    <dsp:sp modelId="{2DB49A59-953D-479C-8B33-F219912C06C3}">
      <dsp:nvSpPr>
        <dsp:cNvPr id="0" name=""/>
        <dsp:cNvSpPr/>
      </dsp:nvSpPr>
      <dsp:spPr>
        <a:xfrm>
          <a:off x="3886139" y="777222"/>
          <a:ext cx="235953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850DD92-BFBE-4968-B23F-FA8198F555B9}">
      <dsp:nvSpPr>
        <dsp:cNvPr id="0" name=""/>
        <dsp:cNvSpPr/>
      </dsp:nvSpPr>
      <dsp:spPr>
        <a:xfrm>
          <a:off x="3769132" y="777222"/>
          <a:ext cx="4772425" cy="70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o-RO" sz="2400" b="1" kern="1200" dirty="0" smtClean="0"/>
            <a:t>A uitat de Dumnezeu</a:t>
          </a:r>
          <a:endParaRPr lang="es-ES" sz="2400" b="1" kern="1200" dirty="0"/>
        </a:p>
      </dsp:txBody>
      <dsp:txXfrm>
        <a:off x="3769132" y="777222"/>
        <a:ext cx="4772425" cy="706565"/>
      </dsp:txXfrm>
    </dsp:sp>
    <dsp:sp modelId="{4D13FBBA-4175-4A6A-8B36-CE06EF34E2C4}">
      <dsp:nvSpPr>
        <dsp:cNvPr id="0" name=""/>
        <dsp:cNvSpPr/>
      </dsp:nvSpPr>
      <dsp:spPr>
        <a:xfrm>
          <a:off x="1348994" y="1483788"/>
          <a:ext cx="490293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708C58F-9248-4D22-91D1-0A13AAED52DF}">
      <dsp:nvSpPr>
        <dsp:cNvPr id="0" name=""/>
        <dsp:cNvSpPr/>
      </dsp:nvSpPr>
      <dsp:spPr>
        <a:xfrm>
          <a:off x="1317664" y="1554445"/>
          <a:ext cx="2359538" cy="141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ro-RO" sz="3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În moarte</a:t>
          </a:r>
          <a:endParaRPr lang="es-ES" sz="36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1317664" y="1554445"/>
        <a:ext cx="2359538" cy="1413131"/>
      </dsp:txXfrm>
    </dsp:sp>
    <dsp:sp modelId="{78F8ED36-E0A1-45E1-9D4D-9A7814374F8A}">
      <dsp:nvSpPr>
        <dsp:cNvPr id="0" name=""/>
        <dsp:cNvSpPr/>
      </dsp:nvSpPr>
      <dsp:spPr>
        <a:xfrm>
          <a:off x="3769132" y="1554445"/>
          <a:ext cx="4772425" cy="70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o-RO" sz="2400" b="1" kern="1200" dirty="0" smtClean="0"/>
            <a:t>A fost îngropat</a:t>
          </a:r>
          <a:endParaRPr lang="es-ES" sz="2400" b="1" kern="1200" dirty="0"/>
        </a:p>
      </dsp:txBody>
      <dsp:txXfrm>
        <a:off x="3769132" y="1554445"/>
        <a:ext cx="4772425" cy="706565"/>
      </dsp:txXfrm>
    </dsp:sp>
    <dsp:sp modelId="{FE012722-7959-42CF-8D86-20ED934B7C6F}">
      <dsp:nvSpPr>
        <dsp:cNvPr id="0" name=""/>
        <dsp:cNvSpPr/>
      </dsp:nvSpPr>
      <dsp:spPr>
        <a:xfrm>
          <a:off x="3886139" y="2261011"/>
          <a:ext cx="235953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6763604-C2DF-4D2E-8C33-AEA26CFF1C95}">
      <dsp:nvSpPr>
        <dsp:cNvPr id="0" name=""/>
        <dsp:cNvSpPr/>
      </dsp:nvSpPr>
      <dsp:spPr>
        <a:xfrm>
          <a:off x="3769132" y="2261011"/>
          <a:ext cx="5330220" cy="70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o-RO" sz="2400" b="1" kern="1200" dirty="0" smtClean="0"/>
            <a:t>Și-a pecetluit soarta pentru condamnare</a:t>
          </a:r>
          <a:endParaRPr lang="es-ES" sz="2400" b="1" kern="1200" dirty="0"/>
        </a:p>
      </dsp:txBody>
      <dsp:txXfrm>
        <a:off x="3769132" y="2261011"/>
        <a:ext cx="5330220" cy="706565"/>
      </dsp:txXfrm>
    </dsp:sp>
    <dsp:sp modelId="{AD65F892-B091-459D-B75B-04256BD8C6E9}">
      <dsp:nvSpPr>
        <dsp:cNvPr id="0" name=""/>
        <dsp:cNvSpPr/>
      </dsp:nvSpPr>
      <dsp:spPr>
        <a:xfrm>
          <a:off x="1348994" y="2967577"/>
          <a:ext cx="490293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48F70DA-B743-4ACF-9369-9EF1F0B1FD9A}">
      <dsp:nvSpPr>
        <dsp:cNvPr id="0" name=""/>
        <dsp:cNvSpPr/>
      </dsp:nvSpPr>
      <dsp:spPr>
        <a:xfrm>
          <a:off x="0" y="3040015"/>
          <a:ext cx="9108504" cy="0"/>
        </a:xfrm>
        <a:prstGeom prst="line">
          <a:avLst/>
        </a:prstGeom>
        <a:solidFill>
          <a:schemeClr val="accent3">
            <a:shade val="80000"/>
            <a:hueOff val="119896"/>
            <a:satOff val="11900"/>
            <a:lumOff val="20184"/>
            <a:alphaOff val="0"/>
          </a:schemeClr>
        </a:solidFill>
        <a:ln w="25400" cap="flat" cmpd="sng" algn="ctr">
          <a:solidFill>
            <a:schemeClr val="accent3">
              <a:shade val="80000"/>
              <a:hueOff val="119896"/>
              <a:satOff val="11900"/>
              <a:lumOff val="201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736A438-7B55-4D60-B31A-D7547299F5E5}">
      <dsp:nvSpPr>
        <dsp:cNvPr id="0" name=""/>
        <dsp:cNvSpPr/>
      </dsp:nvSpPr>
      <dsp:spPr>
        <a:xfrm>
          <a:off x="0" y="3040015"/>
          <a:ext cx="1213281" cy="304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scene3d>
            <a:camera prst="orthographicFront"/>
            <a:lightRig rig="flat" dir="t">
              <a:rot lat="0" lon="0" rev="18900000"/>
            </a:lightRig>
          </a:scene3d>
          <a:sp3d extrusionH="31750" contourW="6350" prstMaterial="powder">
            <a:bevelT w="19050" h="19050" prst="angle"/>
            <a:contourClr>
              <a:schemeClr val="accent1">
                <a:lumMod val="40000"/>
                <a:lumOff val="60000"/>
              </a:schemeClr>
            </a:contourClr>
          </a:sp3d>
        </a:bodyPr>
        <a:lstStyle/>
        <a:p>
          <a:pPr lvl="0" algn="l" defTabSz="933450">
            <a:lnSpc>
              <a:spcPct val="90000"/>
            </a:lnSpc>
            <a:spcBef>
              <a:spcPct val="0"/>
            </a:spcBef>
            <a:spcAft>
              <a:spcPct val="35000"/>
            </a:spcAft>
          </a:pPr>
          <a:r>
            <a:rPr lang="ro-RO" sz="2100" b="1" kern="1200" cap="none" spc="0" dirty="0" smtClean="0">
              <a:ln/>
              <a:solidFill>
                <a:schemeClr val="accent1">
                  <a:lumMod val="40000"/>
                  <a:lumOff val="60000"/>
                </a:schemeClr>
              </a:solidFill>
              <a:effectLst>
                <a:outerShdw blurRad="50800" dist="50800" dir="5400000" algn="ctr" rotWithShape="0">
                  <a:schemeClr val="tx1">
                    <a:alpha val="50000"/>
                  </a:schemeClr>
                </a:outerShdw>
              </a:effectLst>
            </a:rPr>
            <a:t>LAZĂR</a:t>
          </a:r>
          <a:endParaRPr lang="es-ES" sz="2100" b="1" kern="1200" cap="none" spc="0" dirty="0">
            <a:ln/>
            <a:solidFill>
              <a:schemeClr val="accent1">
                <a:lumMod val="40000"/>
                <a:lumOff val="60000"/>
              </a:schemeClr>
            </a:solidFill>
            <a:effectLst>
              <a:outerShdw blurRad="50800" dist="50800" dir="5400000" algn="ctr" rotWithShape="0">
                <a:schemeClr val="tx1">
                  <a:alpha val="50000"/>
                </a:schemeClr>
              </a:outerShdw>
            </a:effectLst>
          </a:endParaRPr>
        </a:p>
      </dsp:txBody>
      <dsp:txXfrm>
        <a:off x="0" y="3040015"/>
        <a:ext cx="1213281" cy="3040015"/>
      </dsp:txXfrm>
    </dsp:sp>
    <dsp:sp modelId="{20E55190-0614-4FA9-84EE-DCAED231E870}">
      <dsp:nvSpPr>
        <dsp:cNvPr id="0" name=""/>
        <dsp:cNvSpPr/>
      </dsp:nvSpPr>
      <dsp:spPr>
        <a:xfrm>
          <a:off x="1304277" y="3110671"/>
          <a:ext cx="2335566" cy="141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scene3d>
            <a:camera prst="orthographicFront"/>
            <a:lightRig rig="flat" dir="t">
              <a:rot lat="0" lon="0" rev="18900000"/>
            </a:lightRig>
          </a:scene3d>
          <a:sp3d extrusionH="31750" contourW="6350" prstMaterial="powder">
            <a:bevelT w="19050" h="19050" prst="angle"/>
            <a:contourClr>
              <a:schemeClr val="accent4">
                <a:lumMod val="75000"/>
              </a:schemeClr>
            </a:contourClr>
          </a:sp3d>
        </a:bodyPr>
        <a:lstStyle/>
        <a:p>
          <a:pPr lvl="0" algn="l" defTabSz="1600200">
            <a:lnSpc>
              <a:spcPct val="90000"/>
            </a:lnSpc>
            <a:spcBef>
              <a:spcPct val="0"/>
            </a:spcBef>
            <a:spcAft>
              <a:spcPct val="35000"/>
            </a:spcAft>
          </a:pPr>
          <a:r>
            <a:rPr lang="ro-RO" sz="3600" b="1" kern="12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În viață</a:t>
          </a:r>
          <a:endParaRPr lang="es-ES" sz="3600" b="1" kern="12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dsp:txBody>
      <dsp:txXfrm>
        <a:off x="1304277" y="3110671"/>
        <a:ext cx="2335566" cy="1413131"/>
      </dsp:txXfrm>
    </dsp:sp>
    <dsp:sp modelId="{CEE4A197-0323-4818-B204-15BE7871D1A7}">
      <dsp:nvSpPr>
        <dsp:cNvPr id="0" name=""/>
        <dsp:cNvSpPr/>
      </dsp:nvSpPr>
      <dsp:spPr>
        <a:xfrm>
          <a:off x="3730839" y="3110671"/>
          <a:ext cx="4723939" cy="70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o-RO" sz="2400" b="1" kern="1200" dirty="0" smtClean="0"/>
            <a:t>A primit rele</a:t>
          </a:r>
          <a:endParaRPr lang="es-ES" sz="2400" b="1" kern="1200" dirty="0"/>
        </a:p>
      </dsp:txBody>
      <dsp:txXfrm>
        <a:off x="3730839" y="3110671"/>
        <a:ext cx="4723939" cy="706565"/>
      </dsp:txXfrm>
    </dsp:sp>
    <dsp:sp modelId="{C78DFB4B-230F-4676-9D7F-17EF6D17F0BF}">
      <dsp:nvSpPr>
        <dsp:cNvPr id="0" name=""/>
        <dsp:cNvSpPr/>
      </dsp:nvSpPr>
      <dsp:spPr>
        <a:xfrm>
          <a:off x="3846657" y="3817237"/>
          <a:ext cx="233556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429EFCC-1947-42ED-BFA4-F7008FC3F7C7}">
      <dsp:nvSpPr>
        <dsp:cNvPr id="0" name=""/>
        <dsp:cNvSpPr/>
      </dsp:nvSpPr>
      <dsp:spPr>
        <a:xfrm>
          <a:off x="3730839" y="3817237"/>
          <a:ext cx="5253716" cy="70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o-RO" sz="2400" b="1" kern="1200" dirty="0" smtClean="0"/>
            <a:t>S-a încrezut în Dumnezeu</a:t>
          </a:r>
          <a:endParaRPr lang="es-ES" sz="2400" b="1" kern="1200" dirty="0"/>
        </a:p>
      </dsp:txBody>
      <dsp:txXfrm>
        <a:off x="3730839" y="3817237"/>
        <a:ext cx="5253716" cy="706565"/>
      </dsp:txXfrm>
    </dsp:sp>
    <dsp:sp modelId="{F9C84A04-A75E-4935-BB46-1CF05B232E22}">
      <dsp:nvSpPr>
        <dsp:cNvPr id="0" name=""/>
        <dsp:cNvSpPr/>
      </dsp:nvSpPr>
      <dsp:spPr>
        <a:xfrm>
          <a:off x="1335288" y="4523803"/>
          <a:ext cx="485312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5655E93-398C-4762-99A0-BFB421D4601D}">
      <dsp:nvSpPr>
        <dsp:cNvPr id="0" name=""/>
        <dsp:cNvSpPr/>
      </dsp:nvSpPr>
      <dsp:spPr>
        <a:xfrm>
          <a:off x="1304277" y="4594460"/>
          <a:ext cx="2335566" cy="141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ro-RO" sz="36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În moarte</a:t>
          </a:r>
          <a:endParaRPr lang="es-ES" sz="36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a:off x="1304277" y="4594460"/>
        <a:ext cx="2335566" cy="1413131"/>
      </dsp:txXfrm>
    </dsp:sp>
    <dsp:sp modelId="{A0E2FCED-7A11-458F-B19A-CB2FCA5096A3}">
      <dsp:nvSpPr>
        <dsp:cNvPr id="0" name=""/>
        <dsp:cNvSpPr/>
      </dsp:nvSpPr>
      <dsp:spPr>
        <a:xfrm>
          <a:off x="3730839" y="4594460"/>
          <a:ext cx="4723939" cy="70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b="1" kern="1200" dirty="0" smtClean="0"/>
            <a:t>«</a:t>
          </a:r>
          <a:r>
            <a:rPr lang="ro-RO" sz="2400" b="1" kern="1200" dirty="0" smtClean="0"/>
            <a:t>faptele lor îi urmează</a:t>
          </a:r>
          <a:r>
            <a:rPr lang="es-ES" sz="2400" b="1" kern="1200" dirty="0" smtClean="0"/>
            <a:t>» </a:t>
          </a:r>
          <a:r>
            <a:rPr lang="es-ES" sz="2000" b="1" kern="1200" dirty="0" smtClean="0"/>
            <a:t>(Ap. 14:13)</a:t>
          </a:r>
          <a:endParaRPr lang="es-ES" sz="2400" b="1" kern="1200" dirty="0"/>
        </a:p>
      </dsp:txBody>
      <dsp:txXfrm>
        <a:off x="3730839" y="4594460"/>
        <a:ext cx="4723939" cy="706565"/>
      </dsp:txXfrm>
    </dsp:sp>
    <dsp:sp modelId="{587C020C-B1CF-4B6B-B7EE-E8E97BAF0C93}">
      <dsp:nvSpPr>
        <dsp:cNvPr id="0" name=""/>
        <dsp:cNvSpPr/>
      </dsp:nvSpPr>
      <dsp:spPr>
        <a:xfrm>
          <a:off x="3846657" y="5301026"/>
          <a:ext cx="233556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33A393B-FEA3-4A3D-B46C-B5C618DAF14F}">
      <dsp:nvSpPr>
        <dsp:cNvPr id="0" name=""/>
        <dsp:cNvSpPr/>
      </dsp:nvSpPr>
      <dsp:spPr>
        <a:xfrm>
          <a:off x="3730839" y="5301026"/>
          <a:ext cx="5367691" cy="70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o-RO" sz="2400" b="1" kern="1200" dirty="0" smtClean="0"/>
            <a:t>Și-a pecetluit soarta pentru mântuire</a:t>
          </a:r>
          <a:endParaRPr lang="es-ES" sz="2400" b="1" kern="1200" dirty="0"/>
        </a:p>
      </dsp:txBody>
      <dsp:txXfrm>
        <a:off x="3730839" y="5301026"/>
        <a:ext cx="5367691" cy="706565"/>
      </dsp:txXfrm>
    </dsp:sp>
    <dsp:sp modelId="{0F52CCA8-96EE-4927-A27E-631C2964EC77}">
      <dsp:nvSpPr>
        <dsp:cNvPr id="0" name=""/>
        <dsp:cNvSpPr/>
      </dsp:nvSpPr>
      <dsp:spPr>
        <a:xfrm>
          <a:off x="1335288" y="6007592"/>
          <a:ext cx="4853124"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3324008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3077668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606651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2531135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1293838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292270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301150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420246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2552824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2313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C71FA2-5281-4CF0-8B98-FEFCBA4D396C}" type="datetimeFigureOut">
              <a:rPr lang="es-ES" smtClean="0"/>
              <a:pPr/>
              <a:t>19/05/2015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687241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71FA2-5281-4CF0-8B98-FEFCBA4D396C}" type="datetimeFigureOut">
              <a:rPr lang="es-ES" smtClean="0"/>
              <a:pPr/>
              <a:t>19/05/2015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0D05D-8CFB-4B40-BF11-B2FE4B9DFB8F}" type="slidenum">
              <a:rPr lang="es-ES" smtClean="0"/>
              <a:pPr/>
              <a:t>‹#›</a:t>
            </a:fld>
            <a:endParaRPr lang="es-ES"/>
          </a:p>
        </p:txBody>
      </p:sp>
    </p:spTree>
    <p:extLst>
      <p:ext uri="{BB962C8B-B14F-4D97-AF65-F5344CB8AC3E}">
        <p14:creationId xmlns:p14="http://schemas.microsoft.com/office/powerpoint/2010/main" xmlns="" val="110949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12"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Colors" Target="../diagrams/colors4.xml"/><Relationship Id="rId5" Type="http://schemas.openxmlformats.org/officeDocument/2006/relationships/diagramLayout" Target="../diagrams/layout3.xml"/><Relationship Id="rId10" Type="http://schemas.openxmlformats.org/officeDocument/2006/relationships/diagramQuickStyle" Target="../diagrams/quickStyle4.xml"/><Relationship Id="rId4" Type="http://schemas.openxmlformats.org/officeDocument/2006/relationships/diagramData" Target="../diagrams/data3.xml"/><Relationship Id="rId9" Type="http://schemas.openxmlformats.org/officeDocument/2006/relationships/diagramLayout" Target="../diagrams/layout4.xml"/><Relationship Id="rId14"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5.xml"/><Relationship Id="rId7"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microsoft.com/office/2007/relationships/diagramDrawing" Target="../diagrams/drawing5.xml"/><Relationship Id="rId5" Type="http://schemas.openxmlformats.org/officeDocument/2006/relationships/diagramQuickStyle" Target="../diagrams/quickStyle5.xml"/><Relationship Id="rId10" Type="http://schemas.openxmlformats.org/officeDocument/2006/relationships/image" Target="../media/image23.jpeg"/><Relationship Id="rId4" Type="http://schemas.openxmlformats.org/officeDocument/2006/relationships/diagramLayout" Target="../diagrams/layout5.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7171" y="4919008"/>
            <a:ext cx="3456384" cy="1938992"/>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o-RO" sz="60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MISIUNEA LUI ISUS</a:t>
            </a:r>
            <a:endParaRPr lang="ro-RO" sz="60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4 CuadroTexto"/>
          <p:cNvSpPr txBox="1"/>
          <p:nvPr/>
        </p:nvSpPr>
        <p:spPr>
          <a:xfrm>
            <a:off x="6084168" y="6488668"/>
            <a:ext cx="294292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ro-RO" b="1" smtClean="0"/>
              <a:t>Studiul 8 pentru 23 mai 2015</a:t>
            </a:r>
            <a:endParaRPr lang="ro-RO" b="1"/>
          </a:p>
        </p:txBody>
      </p:sp>
    </p:spTree>
    <p:extLst>
      <p:ext uri="{BB962C8B-B14F-4D97-AF65-F5344CB8AC3E}">
        <p14:creationId xmlns:p14="http://schemas.microsoft.com/office/powerpoint/2010/main" xmlns="" val="511674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02134" y="-14177"/>
            <a:ext cx="5722094" cy="646331"/>
          </a:xfrm>
          <a:prstGeom prst="rect">
            <a:avLst/>
          </a:prstGeom>
          <a:noFill/>
        </p:spPr>
        <p:txBody>
          <a:bodyPr wrap="square" rtlCol="0">
            <a:spAutoFit/>
            <a:scene3d>
              <a:camera prst="orthographicFront">
                <a:rot lat="0" lon="0" rev="0"/>
              </a:camera>
              <a:lightRig rig="chilly" dir="t"/>
            </a:scene3d>
            <a:sp3d contourW="25400" prstMaterial="softEdge">
              <a:bevelT w="29210" h="16510"/>
              <a:contourClr>
                <a:srgbClr val="254B25"/>
              </a:contourClr>
            </a:sp3d>
          </a:bodyPr>
          <a:lstStyle/>
          <a:p>
            <a:pPr algn="ctr"/>
            <a:r>
              <a:rPr lang="ro-RO" sz="36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ZACHEU</a:t>
            </a:r>
            <a:r>
              <a:rPr lang="ro-RO" sz="36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o-RO" sz="36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o-RO" sz="36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Luca </a:t>
            </a:r>
            <a:r>
              <a:rPr lang="ro-RO" sz="36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19:1-10)</a:t>
            </a:r>
            <a:endParaRPr lang="ro-RO" sz="36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112948" y="500479"/>
            <a:ext cx="5683188" cy="1200329"/>
          </a:xfrm>
          <a:prstGeom prst="rect">
            <a:avLst/>
          </a:prstGeom>
        </p:spPr>
        <p:txBody>
          <a:bodyPr wrap="square">
            <a:spAutoFit/>
          </a:bodyPr>
          <a:lstStyle/>
          <a:p>
            <a:r>
              <a:rPr lang="ro-RO" b="1" dirty="0" smtClean="0">
                <a:solidFill>
                  <a:srgbClr val="254B25"/>
                </a:solidFill>
                <a:latin typeface="Comic Sans MS" pitchFamily="66" charset="0"/>
              </a:rPr>
              <a:t>«Dar </a:t>
            </a:r>
            <a:r>
              <a:rPr lang="ro-RO" b="1" dirty="0" err="1" smtClean="0">
                <a:solidFill>
                  <a:srgbClr val="254B25"/>
                </a:solidFill>
                <a:latin typeface="Comic Sans MS" pitchFamily="66" charset="0"/>
              </a:rPr>
              <a:t>Zacheu</a:t>
            </a:r>
            <a:r>
              <a:rPr lang="ro-RO" b="1" dirty="0" smtClean="0">
                <a:solidFill>
                  <a:srgbClr val="254B25"/>
                </a:solidFill>
                <a:latin typeface="Comic Sans MS" pitchFamily="66" charset="0"/>
              </a:rPr>
              <a:t> a stătut înaintea Domnului, şi I-a zis : „Iată, Doamne, jumătate din avuţia mea o dau săracilor; şi, dacă am năpăstuit pe cineva cu ceva, îi dau înapoi împătrit.“» </a:t>
            </a:r>
            <a:r>
              <a:rPr lang="ro-RO" sz="1100" b="1" dirty="0" smtClean="0">
                <a:solidFill>
                  <a:srgbClr val="254B25"/>
                </a:solidFill>
                <a:latin typeface="Comic Sans MS" pitchFamily="66" charset="0"/>
              </a:rPr>
              <a:t>(Luca 19:8)</a:t>
            </a:r>
            <a:endParaRPr lang="ro-RO" b="1" dirty="0">
              <a:solidFill>
                <a:srgbClr val="254B25"/>
              </a:solidFill>
              <a:latin typeface="Comic Sans MS" pitchFamily="66" charset="0"/>
            </a:endParaRPr>
          </a:p>
        </p:txBody>
      </p:sp>
      <p:sp>
        <p:nvSpPr>
          <p:cNvPr id="4" name="3 CuadroTexto"/>
          <p:cNvSpPr txBox="1"/>
          <p:nvPr/>
        </p:nvSpPr>
        <p:spPr>
          <a:xfrm>
            <a:off x="3995936" y="1693257"/>
            <a:ext cx="5148064" cy="1015663"/>
          </a:xfrm>
          <a:prstGeom prst="rect">
            <a:avLst/>
          </a:prstGeom>
          <a:noFill/>
        </p:spPr>
        <p:txBody>
          <a:bodyPr wrap="square" rtlCol="0">
            <a:spAutoFit/>
          </a:bodyPr>
          <a:lstStyle/>
          <a:p>
            <a:r>
              <a:rPr lang="ro-RO" sz="2000" b="1" dirty="0" smtClean="0"/>
              <a:t>Asemenea cazului lui </a:t>
            </a:r>
            <a:r>
              <a:rPr lang="ro-RO" sz="2000" b="1" dirty="0" err="1" smtClean="0"/>
              <a:t>Bartimeu</a:t>
            </a:r>
            <a:r>
              <a:rPr lang="ro-RO" sz="2000" b="1" dirty="0" smtClean="0"/>
              <a:t>, cazul lui </a:t>
            </a:r>
            <a:r>
              <a:rPr lang="ro-RO" sz="2000" b="1" dirty="0" err="1" smtClean="0"/>
              <a:t>Zacheu</a:t>
            </a:r>
            <a:r>
              <a:rPr lang="ro-RO" sz="2000" b="1" dirty="0" smtClean="0"/>
              <a:t> </a:t>
            </a:r>
            <a:r>
              <a:rPr lang="ro-RO" sz="2000" b="1" dirty="0" smtClean="0"/>
              <a:t>ilustrează </a:t>
            </a:r>
            <a:r>
              <a:rPr lang="ro-RO" sz="2000" b="1" dirty="0" smtClean="0"/>
              <a:t>modul în care Isus </a:t>
            </a:r>
            <a:r>
              <a:rPr lang="ro-RO" sz="2000" b="1" dirty="0" smtClean="0"/>
              <a:t>«a </a:t>
            </a:r>
            <a:r>
              <a:rPr lang="ro-RO" sz="2000" b="1" dirty="0" smtClean="0"/>
              <a:t>venit să caute și să mântuiască ce era </a:t>
            </a:r>
            <a:r>
              <a:rPr lang="ro-RO" sz="2000" b="1" dirty="0" smtClean="0"/>
              <a:t>pierdut». </a:t>
            </a:r>
            <a:endParaRPr lang="ro-RO" sz="2000" b="1" dirty="0"/>
          </a:p>
        </p:txBody>
      </p:sp>
      <p:sp>
        <p:nvSpPr>
          <p:cNvPr id="6" name="5 CuadroTexto"/>
          <p:cNvSpPr txBox="1"/>
          <p:nvPr/>
        </p:nvSpPr>
        <p:spPr>
          <a:xfrm>
            <a:off x="3995936" y="2708920"/>
            <a:ext cx="5256584" cy="3170099"/>
          </a:xfrm>
          <a:prstGeom prst="rect">
            <a:avLst/>
          </a:prstGeom>
          <a:noFill/>
        </p:spPr>
        <p:txBody>
          <a:bodyPr wrap="square" rtlCol="0">
            <a:spAutoFit/>
            <a:scene3d>
              <a:camera prst="orthographicFront"/>
              <a:lightRig rig="threePt" dir="t"/>
            </a:scene3d>
            <a:sp3d extrusionH="57150">
              <a:bevelT h="25400" prst="softRound"/>
            </a:sp3d>
          </a:bodyPr>
          <a:lstStyle/>
          <a:p>
            <a:pPr marL="342900" indent="-342900">
              <a:buClr>
                <a:srgbClr val="FFFF00"/>
              </a:buClr>
              <a:buFont typeface="+mj-lt"/>
              <a:buAutoNum type="arabicPeriod"/>
            </a:pPr>
            <a:r>
              <a:rPr lang="ro-RO" sz="2000" b="1" dirty="0" err="1" smtClean="0"/>
              <a:t>Zacheu</a:t>
            </a:r>
            <a:r>
              <a:rPr lang="ro-RO" sz="2000" b="1" dirty="0" smtClean="0"/>
              <a:t> </a:t>
            </a:r>
            <a:r>
              <a:rPr lang="ro-RO" sz="2000" b="1" dirty="0" smtClean="0"/>
              <a:t>era curios să îl vadă pe </a:t>
            </a:r>
            <a:r>
              <a:rPr lang="ro-RO" sz="2000" b="1" dirty="0" smtClean="0"/>
              <a:t>Isus.</a:t>
            </a:r>
          </a:p>
          <a:p>
            <a:pPr marL="342900" indent="-342900">
              <a:buClr>
                <a:srgbClr val="FFFF00"/>
              </a:buClr>
              <a:buFont typeface="+mj-lt"/>
              <a:buAutoNum type="arabicPeriod"/>
            </a:pPr>
            <a:r>
              <a:rPr lang="ro-RO" sz="2000" b="1" dirty="0" smtClean="0"/>
              <a:t>Nimeni </a:t>
            </a:r>
            <a:r>
              <a:rPr lang="ro-RO" sz="2000" b="1" dirty="0" smtClean="0"/>
              <a:t>din mulțime nu era dispus să I-l arate pe </a:t>
            </a:r>
            <a:r>
              <a:rPr lang="ro-RO" sz="2000" b="1" dirty="0" smtClean="0"/>
              <a:t>Isus.</a:t>
            </a:r>
          </a:p>
          <a:p>
            <a:pPr marL="342900" indent="-342900">
              <a:buClr>
                <a:srgbClr val="FFFF00"/>
              </a:buClr>
              <a:buFont typeface="+mj-lt"/>
              <a:buAutoNum type="arabicPeriod"/>
            </a:pPr>
            <a:r>
              <a:rPr lang="ro-RO" sz="2000" b="1" dirty="0" smtClean="0"/>
              <a:t>L-a </a:t>
            </a:r>
            <a:r>
              <a:rPr lang="ro-RO" sz="2000" b="1" dirty="0" smtClean="0"/>
              <a:t>căutat pe Isus prin propriile sale </a:t>
            </a:r>
            <a:r>
              <a:rPr lang="ro-RO" sz="2000" b="1" dirty="0" smtClean="0"/>
              <a:t>metode.</a:t>
            </a:r>
          </a:p>
          <a:p>
            <a:pPr marL="342900" indent="-342900">
              <a:buClr>
                <a:srgbClr val="FFFF00"/>
              </a:buClr>
              <a:buFont typeface="+mj-lt"/>
              <a:buAutoNum type="arabicPeriod"/>
            </a:pPr>
            <a:r>
              <a:rPr lang="ro-RO" sz="2000" b="1" dirty="0" smtClean="0"/>
              <a:t>Când </a:t>
            </a:r>
            <a:r>
              <a:rPr lang="ro-RO" sz="2000" b="1" dirty="0" smtClean="0"/>
              <a:t>Isus l-a văzut, nu și-a bătut joc de el, ci s-a autoinvitat la masă la el acasă. </a:t>
            </a:r>
          </a:p>
          <a:p>
            <a:pPr marL="342900" indent="-342900">
              <a:buClr>
                <a:srgbClr val="FFFF00"/>
              </a:buClr>
              <a:buFont typeface="+mj-lt"/>
              <a:buAutoNum type="arabicPeriod"/>
            </a:pPr>
            <a:r>
              <a:rPr lang="ro-RO" sz="2000" b="1" dirty="0" smtClean="0"/>
              <a:t>În timpul mesei, Isus l-a încurajat să caute mântuirea</a:t>
            </a:r>
            <a:r>
              <a:rPr lang="ro-RO" sz="2000" b="1" dirty="0" smtClean="0"/>
              <a:t>.</a:t>
            </a:r>
          </a:p>
          <a:p>
            <a:pPr marL="342900" indent="-342900">
              <a:buClr>
                <a:srgbClr val="FFFF00"/>
              </a:buClr>
              <a:buFont typeface="+mj-lt"/>
              <a:buAutoNum type="arabicPeriod"/>
            </a:pPr>
            <a:r>
              <a:rPr lang="ro-RO" sz="2000" b="1" dirty="0" err="1" smtClean="0"/>
              <a:t>Zacheu</a:t>
            </a:r>
            <a:r>
              <a:rPr lang="ro-RO" sz="2000" b="1" dirty="0" smtClean="0"/>
              <a:t> </a:t>
            </a:r>
            <a:r>
              <a:rPr lang="ro-RO" sz="2000" b="1" dirty="0" smtClean="0"/>
              <a:t>a acceptat provocarea și a acționat în </a:t>
            </a:r>
            <a:r>
              <a:rPr lang="ro-RO" sz="2000" b="1" dirty="0" smtClean="0"/>
              <a:t>consecință.</a:t>
            </a:r>
            <a:endParaRPr lang="ro-RO" sz="2000" b="1" dirty="0"/>
          </a:p>
        </p:txBody>
      </p:sp>
      <p:sp>
        <p:nvSpPr>
          <p:cNvPr id="7" name="6 Rectángulo"/>
          <p:cNvSpPr/>
          <p:nvPr/>
        </p:nvSpPr>
        <p:spPr>
          <a:xfrm>
            <a:off x="4139952" y="5877272"/>
            <a:ext cx="5004048" cy="923330"/>
          </a:xfrm>
          <a:prstGeom prst="rect">
            <a:avLst/>
          </a:prstGeom>
        </p:spPr>
        <p:txBody>
          <a:bodyPr wrap="square">
            <a:spAutoFit/>
          </a:bodyPr>
          <a:lstStyle/>
          <a:p>
            <a:r>
              <a:rPr lang="ro-RO" b="1" dirty="0" smtClean="0">
                <a:solidFill>
                  <a:srgbClr val="254B25"/>
                </a:solidFill>
                <a:latin typeface="Comic Sans MS" pitchFamily="66" charset="0"/>
              </a:rPr>
              <a:t>«Isus i-a zis: „Astăzi a intrat mântuirea în casa aceasta, căci şi el este fiul lui Avraam.» </a:t>
            </a:r>
            <a:r>
              <a:rPr lang="ro-RO" sz="1100" b="1" dirty="0" smtClean="0">
                <a:solidFill>
                  <a:srgbClr val="254B25"/>
                </a:solidFill>
                <a:latin typeface="Comic Sans MS" pitchFamily="66" charset="0"/>
              </a:rPr>
              <a:t>(Luca 19:9)</a:t>
            </a:r>
            <a:endParaRPr lang="ro-RO" sz="1100" b="1" dirty="0">
              <a:solidFill>
                <a:srgbClr val="254B25"/>
              </a:solidFill>
              <a:latin typeface="Comic Sans MS" pitchFamily="66" charset="0"/>
            </a:endParaRPr>
          </a:p>
        </p:txBody>
      </p:sp>
      <p:sp>
        <p:nvSpPr>
          <p:cNvPr id="9" name="8 Rectángulo"/>
          <p:cNvSpPr/>
          <p:nvPr/>
        </p:nvSpPr>
        <p:spPr>
          <a:xfrm>
            <a:off x="-8362" y="-3169"/>
            <a:ext cx="1446550"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threePt" dir="t"/>
            </a:scene3d>
            <a:sp3d extrusionH="57150">
              <a:bevelT w="38100" h="38100"/>
            </a:sp3d>
          </a:bodyPr>
          <a:lstStyle/>
          <a:p>
            <a:r>
              <a:rPr lang="ro-RO" b="1" smtClean="0">
                <a:solidFill>
                  <a:schemeClr val="accent4">
                    <a:lumMod val="75000"/>
                  </a:schemeClr>
                </a:solidFill>
              </a:rPr>
              <a:t>MÂNTUIEȘTE</a:t>
            </a:r>
            <a:endParaRPr lang="ro-RO" b="1">
              <a:solidFill>
                <a:schemeClr val="accent4">
                  <a:lumMod val="75000"/>
                </a:schemeClr>
              </a:solidFill>
            </a:endParaRPr>
          </a:p>
        </p:txBody>
      </p:sp>
      <p:pic>
        <p:nvPicPr>
          <p:cNvPr id="7170" name="Picture 2" descr="\\EUNICE\FondosTematicos\Zaqueo\Jesus_119.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5496" y="1908807"/>
            <a:ext cx="3960440" cy="49045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71" name="Picture 3" descr="R:\Dibujos\Zaqueo\Hecho\Zaqueo (35).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369372" y="116632"/>
            <a:ext cx="2307084" cy="1532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7013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wipe(left)">
                                      <p:cBhvr>
                                        <p:cTn id="19" dur="500"/>
                                        <p:tgtEl>
                                          <p:spTgt spid="7171"/>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p:cTn id="24"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27" dur="1000" fill="hold"/>
                                        <p:tgtEl>
                                          <p:spTgt spid="717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7170"/>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left)">
                                      <p:cBhvr>
                                        <p:cTn id="50" dur="5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wipe(left)">
                                      <p:cBhvr>
                                        <p:cTn id="55" dur="500"/>
                                        <p:tgtEl>
                                          <p:spTgt spid="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wipe(left)">
                                      <p:cBhvr>
                                        <p:cTn id="60" dur="5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wipe(left)">
                                      <p:cBhvr>
                                        <p:cTn id="65" dur="500"/>
                                        <p:tgtEl>
                                          <p:spTgt spid="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99592" y="584096"/>
            <a:ext cx="8244408" cy="5293757"/>
          </a:xfrm>
          <a:prstGeom prst="rect">
            <a:avLst/>
          </a:prstGeom>
        </p:spPr>
        <p:txBody>
          <a:bodyPr wrap="square">
            <a:spAutoFit/>
          </a:bodyPr>
          <a:lstStyle/>
          <a:p>
            <a:pPr algn="just"/>
            <a:r>
              <a:rPr lang="ro-RO" sz="2600" dirty="0" smtClean="0">
                <a:latin typeface="Calibri" pitchFamily="34" charset="0"/>
              </a:rPr>
              <a:t>	«</a:t>
            </a:r>
            <a:r>
              <a:rPr lang="ro-RO" sz="2600" b="1" dirty="0" smtClean="0">
                <a:effectLst>
                  <a:outerShdw blurRad="38100" dist="38100" dir="2700000" algn="tl">
                    <a:srgbClr val="000000">
                      <a:alpha val="43137"/>
                    </a:srgbClr>
                  </a:outerShdw>
                </a:effectLst>
                <a:latin typeface="Calibri" pitchFamily="34" charset="0"/>
              </a:rPr>
              <a:t>Ești cu adevărat un instructor pentru calea lui Dumnezeu? Dacă ești un instructor convertit vei fi în stare să câștigi și nu să pierzi, să atragi și nu să respingi pe cei pentru care a murit Hristos. Vei avea grijă și vei păzi oile și mielușeii din turma Lui. Dacă se vor rătăci, nu-i vei lăsa să piară ci vei căuta să-i salvezi. Tot cerul va fi doritor să te ajute într-o astfel de lucrare. îngerii te vor ajuta să găsești cheia chiar și pentru cel mai răzvrătit și incorigibil individ. Vei primi binecuvântări speciale și putere de la Hristos, care îți poate da din belșugul Său. Astfel vei fi făcut capabil să fi conlucrător cu Hristos pentru salvarea celui pierdut, iar rezultatul muncii tale va rezista timpului și va străluci în veșnicie</a:t>
            </a:r>
            <a:r>
              <a:rPr lang="ro-RO" sz="2600" dirty="0" smtClean="0">
                <a:latin typeface="Calibri" pitchFamily="34" charset="0"/>
              </a:rPr>
              <a:t>»</a:t>
            </a:r>
            <a:endParaRPr lang="ro-RO" sz="2600" dirty="0">
              <a:latin typeface="Calibri" pitchFamily="34" charset="0"/>
            </a:endParaRPr>
          </a:p>
        </p:txBody>
      </p:sp>
      <p:sp>
        <p:nvSpPr>
          <p:cNvPr id="3" name="2 CuadroTexto"/>
          <p:cNvSpPr txBox="1"/>
          <p:nvPr/>
        </p:nvSpPr>
        <p:spPr>
          <a:xfrm>
            <a:off x="4714876" y="5929330"/>
            <a:ext cx="4333238" cy="307777"/>
          </a:xfrm>
          <a:prstGeom prst="rect">
            <a:avLst/>
          </a:prstGeom>
          <a:noFill/>
        </p:spPr>
        <p:txBody>
          <a:bodyPr wrap="none" rtlCol="0">
            <a:spAutoFit/>
          </a:bodyPr>
          <a:lstStyle/>
          <a:p>
            <a:pPr algn="r"/>
            <a:r>
              <a:rPr lang="ro-RO" sz="1400" b="1" dirty="0" smtClean="0"/>
              <a:t>E.G.W. (Sfaturi </a:t>
            </a:r>
            <a:r>
              <a:rPr lang="ro-RO" sz="1400" b="1" dirty="0" smtClean="0"/>
              <a:t>pentru lucrarea Școlii de </a:t>
            </a:r>
            <a:r>
              <a:rPr lang="ro-RO" sz="1400" b="1" dirty="0" smtClean="0"/>
              <a:t>Sabat, pag. 175)</a:t>
            </a:r>
            <a:endParaRPr lang="ro-RO" sz="1400" b="1" dirty="0"/>
          </a:p>
        </p:txBody>
      </p:sp>
    </p:spTree>
    <p:extLst>
      <p:ext uri="{BB962C8B-B14F-4D97-AF65-F5344CB8AC3E}">
        <p14:creationId xmlns:p14="http://schemas.microsoft.com/office/powerpoint/2010/main" xmlns="" val="1762594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4223249852"/>
              </p:ext>
            </p:extLst>
          </p:nvPr>
        </p:nvGraphicFramePr>
        <p:xfrm>
          <a:off x="107504" y="260648"/>
          <a:ext cx="892899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88281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graphicEl>
                                              <a:dgm id="{CF75A749-56B3-407B-B4D8-FCE0DF95F098}"/>
                                            </p:graphicEl>
                                          </p:spTgt>
                                        </p:tgtEl>
                                        <p:attrNameLst>
                                          <p:attrName>style.visibility</p:attrName>
                                        </p:attrNameLst>
                                      </p:cBhvr>
                                      <p:to>
                                        <p:strVal val="visible"/>
                                      </p:to>
                                    </p:set>
                                    <p:animEffect transition="in" filter="fade">
                                      <p:cBhvr>
                                        <p:cTn id="7" dur="800" decel="100000"/>
                                        <p:tgtEl>
                                          <p:spTgt spid="3">
                                            <p:graphicEl>
                                              <a:dgm id="{CF75A749-56B3-407B-B4D8-FCE0DF95F098}"/>
                                            </p:graphicEl>
                                          </p:spTgt>
                                        </p:tgtEl>
                                      </p:cBhvr>
                                    </p:animEffect>
                                    <p:anim calcmode="lin" valueType="num">
                                      <p:cBhvr>
                                        <p:cTn id="8" dur="800" decel="100000" fill="hold"/>
                                        <p:tgtEl>
                                          <p:spTgt spid="3">
                                            <p:graphicEl>
                                              <a:dgm id="{CF75A749-56B3-407B-B4D8-FCE0DF95F098}"/>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graphicEl>
                                              <a:dgm id="{CF75A749-56B3-407B-B4D8-FCE0DF95F098}"/>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graphicEl>
                                              <a:dgm id="{CF75A749-56B3-407B-B4D8-FCE0DF95F098}"/>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graphicEl>
                                              <a:dgm id="{CF75A749-56B3-407B-B4D8-FCE0DF95F098}"/>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graphicEl>
                                              <a:dgm id="{CF75A749-56B3-407B-B4D8-FCE0DF95F098}"/>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F215A0F-2095-4146-83FD-273F622C4A3D}"/>
                                            </p:graphicEl>
                                          </p:spTgt>
                                        </p:tgtEl>
                                        <p:attrNameLst>
                                          <p:attrName>style.visibility</p:attrName>
                                        </p:attrNameLst>
                                      </p:cBhvr>
                                      <p:to>
                                        <p:strVal val="visible"/>
                                      </p:to>
                                    </p:set>
                                    <p:animEffect transition="in" filter="wipe(left)">
                                      <p:cBhvr>
                                        <p:cTn id="17" dur="500"/>
                                        <p:tgtEl>
                                          <p:spTgt spid="3">
                                            <p:graphicEl>
                                              <a:dgm id="{CF215A0F-2095-4146-83FD-273F622C4A3D}"/>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graphicEl>
                                              <a:dgm id="{AE8378A5-C581-4E09-884D-C9F3B5188DCE}"/>
                                            </p:graphicEl>
                                          </p:spTgt>
                                        </p:tgtEl>
                                        <p:attrNameLst>
                                          <p:attrName>style.visibility</p:attrName>
                                        </p:attrNameLst>
                                      </p:cBhvr>
                                      <p:to>
                                        <p:strVal val="visible"/>
                                      </p:to>
                                    </p:set>
                                    <p:animEffect transition="in" filter="wipe(left)">
                                      <p:cBhvr>
                                        <p:cTn id="20" dur="500"/>
                                        <p:tgtEl>
                                          <p:spTgt spid="3">
                                            <p:graphicEl>
                                              <a:dgm id="{AE8378A5-C581-4E09-884D-C9F3B5188DCE}"/>
                                            </p:graphic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graphicEl>
                                              <a:dgm id="{B1D546FC-596D-41E3-BFDF-7C0EE60410DB}"/>
                                            </p:graphicEl>
                                          </p:spTgt>
                                        </p:tgtEl>
                                        <p:attrNameLst>
                                          <p:attrName>style.visibility</p:attrName>
                                        </p:attrNameLst>
                                      </p:cBhvr>
                                      <p:to>
                                        <p:strVal val="visible"/>
                                      </p:to>
                                    </p:set>
                                    <p:animEffect transition="in" filter="wipe(left)">
                                      <p:cBhvr>
                                        <p:cTn id="24" dur="500"/>
                                        <p:tgtEl>
                                          <p:spTgt spid="3">
                                            <p:graphicEl>
                                              <a:dgm id="{B1D546FC-596D-41E3-BFDF-7C0EE60410DB}"/>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graphicEl>
                                              <a:dgm id="{EF3C7C7A-26D7-4DAC-B0B8-98A3FD47A0B1}"/>
                                            </p:graphicEl>
                                          </p:spTgt>
                                        </p:tgtEl>
                                        <p:attrNameLst>
                                          <p:attrName>style.visibility</p:attrName>
                                        </p:attrNameLst>
                                      </p:cBhvr>
                                      <p:to>
                                        <p:strVal val="visible"/>
                                      </p:to>
                                    </p:set>
                                    <p:animEffect transition="in" filter="wipe(left)">
                                      <p:cBhvr>
                                        <p:cTn id="27" dur="500"/>
                                        <p:tgtEl>
                                          <p:spTgt spid="3">
                                            <p:graphicEl>
                                              <a:dgm id="{EF3C7C7A-26D7-4DAC-B0B8-98A3FD47A0B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A0AD44E0-843A-4A97-95EF-BD0A2B808392}"/>
                                            </p:graphicEl>
                                          </p:spTgt>
                                        </p:tgtEl>
                                        <p:attrNameLst>
                                          <p:attrName>style.visibility</p:attrName>
                                        </p:attrNameLst>
                                      </p:cBhvr>
                                      <p:to>
                                        <p:strVal val="visible"/>
                                      </p:to>
                                    </p:set>
                                    <p:animEffect transition="in" filter="wipe(left)">
                                      <p:cBhvr>
                                        <p:cTn id="32" dur="500"/>
                                        <p:tgtEl>
                                          <p:spTgt spid="3">
                                            <p:graphicEl>
                                              <a:dgm id="{A0AD44E0-843A-4A97-95EF-BD0A2B808392}"/>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graphicEl>
                                              <a:dgm id="{66607AF4-D380-4084-9D82-04CCE33F2942}"/>
                                            </p:graphicEl>
                                          </p:spTgt>
                                        </p:tgtEl>
                                        <p:attrNameLst>
                                          <p:attrName>style.visibility</p:attrName>
                                        </p:attrNameLst>
                                      </p:cBhvr>
                                      <p:to>
                                        <p:strVal val="visible"/>
                                      </p:to>
                                    </p:set>
                                    <p:animEffect transition="in" filter="wipe(left)">
                                      <p:cBhvr>
                                        <p:cTn id="35" dur="500"/>
                                        <p:tgtEl>
                                          <p:spTgt spid="3">
                                            <p:graphicEl>
                                              <a:dgm id="{66607AF4-D380-4084-9D82-04CCE33F294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graphicEl>
                                              <a:dgm id="{580B8435-903C-4FF5-AFDF-B6517F7B4358}"/>
                                            </p:graphicEl>
                                          </p:spTgt>
                                        </p:tgtEl>
                                        <p:attrNameLst>
                                          <p:attrName>style.visibility</p:attrName>
                                        </p:attrNameLst>
                                      </p:cBhvr>
                                      <p:to>
                                        <p:strVal val="visible"/>
                                      </p:to>
                                    </p:set>
                                    <p:animEffect transition="in" filter="wipe(left)">
                                      <p:cBhvr>
                                        <p:cTn id="40" dur="500"/>
                                        <p:tgtEl>
                                          <p:spTgt spid="3">
                                            <p:graphicEl>
                                              <a:dgm id="{580B8435-903C-4FF5-AFDF-B6517F7B4358}"/>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graphicEl>
                                              <a:dgm id="{530B58C5-7BA8-4334-967E-F5F45976FEB8}"/>
                                            </p:graphicEl>
                                          </p:spTgt>
                                        </p:tgtEl>
                                        <p:attrNameLst>
                                          <p:attrName>style.visibility</p:attrName>
                                        </p:attrNameLst>
                                      </p:cBhvr>
                                      <p:to>
                                        <p:strVal val="visible"/>
                                      </p:to>
                                    </p:set>
                                    <p:animEffect transition="in" filter="wipe(left)">
                                      <p:cBhvr>
                                        <p:cTn id="43" dur="500"/>
                                        <p:tgtEl>
                                          <p:spTgt spid="3">
                                            <p:graphicEl>
                                              <a:dgm id="{530B58C5-7BA8-4334-967E-F5F45976FEB8}"/>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graphicEl>
                                              <a:dgm id="{7DD03F4A-37D2-4FC6-BB4A-609AC2980865}"/>
                                            </p:graphicEl>
                                          </p:spTgt>
                                        </p:tgtEl>
                                        <p:attrNameLst>
                                          <p:attrName>style.visibility</p:attrName>
                                        </p:attrNameLst>
                                      </p:cBhvr>
                                      <p:to>
                                        <p:strVal val="visible"/>
                                      </p:to>
                                    </p:set>
                                    <p:animEffect transition="in" filter="wipe(left)">
                                      <p:cBhvr>
                                        <p:cTn id="48" dur="500"/>
                                        <p:tgtEl>
                                          <p:spTgt spid="3">
                                            <p:graphicEl>
                                              <a:dgm id="{7DD03F4A-37D2-4FC6-BB4A-609AC2980865}"/>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
                                            <p:graphicEl>
                                              <a:dgm id="{E1011595-A000-4ACB-A84E-49A95F5893CC}"/>
                                            </p:graphicEl>
                                          </p:spTgt>
                                        </p:tgtEl>
                                        <p:attrNameLst>
                                          <p:attrName>style.visibility</p:attrName>
                                        </p:attrNameLst>
                                      </p:cBhvr>
                                      <p:to>
                                        <p:strVal val="visible"/>
                                      </p:to>
                                    </p:set>
                                    <p:animEffect transition="in" filter="wipe(left)">
                                      <p:cBhvr>
                                        <p:cTn id="51" dur="500"/>
                                        <p:tgtEl>
                                          <p:spTgt spid="3">
                                            <p:graphicEl>
                                              <a:dgm id="{E1011595-A000-4ACB-A84E-49A95F5893CC}"/>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
                                            <p:graphicEl>
                                              <a:dgm id="{6F051411-BEAC-4FB5-80F8-6F33FEAE5F76}"/>
                                            </p:graphicEl>
                                          </p:spTgt>
                                        </p:tgtEl>
                                        <p:attrNameLst>
                                          <p:attrName>style.visibility</p:attrName>
                                        </p:attrNameLst>
                                      </p:cBhvr>
                                      <p:to>
                                        <p:strVal val="visible"/>
                                      </p:to>
                                    </p:set>
                                    <p:animEffect transition="in" filter="wipe(left)">
                                      <p:cBhvr>
                                        <p:cTn id="55" dur="500"/>
                                        <p:tgtEl>
                                          <p:spTgt spid="3">
                                            <p:graphicEl>
                                              <a:dgm id="{6F051411-BEAC-4FB5-80F8-6F33FEAE5F76}"/>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
                                            <p:graphicEl>
                                              <a:dgm id="{10F1E4FA-265C-4FAA-8A88-59DBEE0B4090}"/>
                                            </p:graphicEl>
                                          </p:spTgt>
                                        </p:tgtEl>
                                        <p:attrNameLst>
                                          <p:attrName>style.visibility</p:attrName>
                                        </p:attrNameLst>
                                      </p:cBhvr>
                                      <p:to>
                                        <p:strVal val="visible"/>
                                      </p:to>
                                    </p:set>
                                    <p:animEffect transition="in" filter="wipe(left)">
                                      <p:cBhvr>
                                        <p:cTn id="58" dur="500"/>
                                        <p:tgtEl>
                                          <p:spTgt spid="3">
                                            <p:graphicEl>
                                              <a:dgm id="{10F1E4FA-265C-4FAA-8A88-59DBEE0B4090}"/>
                                            </p:graphicEl>
                                          </p:spTgt>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3">
                                            <p:graphicEl>
                                              <a:dgm id="{BDC78EB6-AA21-4D6F-A583-7F3DBE88FEDE}"/>
                                            </p:graphicEl>
                                          </p:spTgt>
                                        </p:tgtEl>
                                        <p:attrNameLst>
                                          <p:attrName>style.visibility</p:attrName>
                                        </p:attrNameLst>
                                      </p:cBhvr>
                                      <p:to>
                                        <p:strVal val="visible"/>
                                      </p:to>
                                    </p:set>
                                    <p:animEffect transition="in" filter="wipe(left)">
                                      <p:cBhvr>
                                        <p:cTn id="62" dur="500"/>
                                        <p:tgtEl>
                                          <p:spTgt spid="3">
                                            <p:graphicEl>
                                              <a:dgm id="{BDC78EB6-AA21-4D6F-A583-7F3DBE88FEDE}"/>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
                                            <p:graphicEl>
                                              <a:dgm id="{A79E8140-51D1-4E04-94DD-8EA42CF3413B}"/>
                                            </p:graphicEl>
                                          </p:spTgt>
                                        </p:tgtEl>
                                        <p:attrNameLst>
                                          <p:attrName>style.visibility</p:attrName>
                                        </p:attrNameLst>
                                      </p:cBhvr>
                                      <p:to>
                                        <p:strVal val="visible"/>
                                      </p:to>
                                    </p:set>
                                    <p:animEffect transition="in" filter="wipe(left)">
                                      <p:cBhvr>
                                        <p:cTn id="65" dur="500"/>
                                        <p:tgtEl>
                                          <p:spTgt spid="3">
                                            <p:graphicEl>
                                              <a:dgm id="{A79E8140-51D1-4E04-94DD-8EA42CF3413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
                                            <p:graphicEl>
                                              <a:dgm id="{C4E58E66-70C8-416A-9709-B689C4F9204A}"/>
                                            </p:graphicEl>
                                          </p:spTgt>
                                        </p:tgtEl>
                                        <p:attrNameLst>
                                          <p:attrName>style.visibility</p:attrName>
                                        </p:attrNameLst>
                                      </p:cBhvr>
                                      <p:to>
                                        <p:strVal val="visible"/>
                                      </p:to>
                                    </p:set>
                                    <p:animEffect transition="in" filter="wipe(left)">
                                      <p:cBhvr>
                                        <p:cTn id="70" dur="500"/>
                                        <p:tgtEl>
                                          <p:spTgt spid="3">
                                            <p:graphicEl>
                                              <a:dgm id="{C4E58E66-70C8-416A-9709-B689C4F9204A}"/>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
                                            <p:graphicEl>
                                              <a:dgm id="{9FC19117-BA06-4633-BDE7-44324811F998}"/>
                                            </p:graphicEl>
                                          </p:spTgt>
                                        </p:tgtEl>
                                        <p:attrNameLst>
                                          <p:attrName>style.visibility</p:attrName>
                                        </p:attrNameLst>
                                      </p:cBhvr>
                                      <p:to>
                                        <p:strVal val="visible"/>
                                      </p:to>
                                    </p:set>
                                    <p:animEffect transition="in" filter="wipe(left)">
                                      <p:cBhvr>
                                        <p:cTn id="73" dur="500"/>
                                        <p:tgtEl>
                                          <p:spTgt spid="3">
                                            <p:graphicEl>
                                              <a:dgm id="{9FC19117-BA06-4633-BDE7-44324811F998}"/>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3">
                                            <p:graphicEl>
                                              <a:dgm id="{9AA57972-8DE9-4354-9D7B-67EF33EB404D}"/>
                                            </p:graphicEl>
                                          </p:spTgt>
                                        </p:tgtEl>
                                        <p:attrNameLst>
                                          <p:attrName>style.visibility</p:attrName>
                                        </p:attrNameLst>
                                      </p:cBhvr>
                                      <p:to>
                                        <p:strVal val="visible"/>
                                      </p:to>
                                    </p:set>
                                    <p:animEffect transition="in" filter="wipe(left)">
                                      <p:cBhvr>
                                        <p:cTn id="77" dur="500"/>
                                        <p:tgtEl>
                                          <p:spTgt spid="3">
                                            <p:graphicEl>
                                              <a:dgm id="{9AA57972-8DE9-4354-9D7B-67EF33EB404D}"/>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
                                            <p:graphicEl>
                                              <a:dgm id="{55AFF114-A8E2-4C6B-B022-96329F0C1B64}"/>
                                            </p:graphicEl>
                                          </p:spTgt>
                                        </p:tgtEl>
                                        <p:attrNameLst>
                                          <p:attrName>style.visibility</p:attrName>
                                        </p:attrNameLst>
                                      </p:cBhvr>
                                      <p:to>
                                        <p:strVal val="visible"/>
                                      </p:to>
                                    </p:set>
                                    <p:animEffect transition="in" filter="wipe(left)">
                                      <p:cBhvr>
                                        <p:cTn id="80" dur="500"/>
                                        <p:tgtEl>
                                          <p:spTgt spid="3">
                                            <p:graphicEl>
                                              <a:dgm id="{55AFF114-A8E2-4C6B-B022-96329F0C1B6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
                                            <p:graphicEl>
                                              <a:dgm id="{F4954FEE-5789-4A0A-83F8-254ED5701CF4}"/>
                                            </p:graphicEl>
                                          </p:spTgt>
                                        </p:tgtEl>
                                        <p:attrNameLst>
                                          <p:attrName>style.visibility</p:attrName>
                                        </p:attrNameLst>
                                      </p:cBhvr>
                                      <p:to>
                                        <p:strVal val="visible"/>
                                      </p:to>
                                    </p:set>
                                    <p:animEffect transition="in" filter="wipe(left)">
                                      <p:cBhvr>
                                        <p:cTn id="85" dur="500"/>
                                        <p:tgtEl>
                                          <p:spTgt spid="3">
                                            <p:graphicEl>
                                              <a:dgm id="{F4954FEE-5789-4A0A-83F8-254ED5701CF4}"/>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
                                            <p:graphicEl>
                                              <a:dgm id="{3A15D6E2-3C74-4365-A081-5EF5295B868D}"/>
                                            </p:graphicEl>
                                          </p:spTgt>
                                        </p:tgtEl>
                                        <p:attrNameLst>
                                          <p:attrName>style.visibility</p:attrName>
                                        </p:attrNameLst>
                                      </p:cBhvr>
                                      <p:to>
                                        <p:strVal val="visible"/>
                                      </p:to>
                                    </p:set>
                                    <p:animEffect transition="in" filter="wipe(left)">
                                      <p:cBhvr>
                                        <p:cTn id="88" dur="500"/>
                                        <p:tgtEl>
                                          <p:spTgt spid="3">
                                            <p:graphicEl>
                                              <a:dgm id="{3A15D6E2-3C74-4365-A081-5EF5295B86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339752" y="-3169"/>
            <a:ext cx="6804248" cy="769441"/>
          </a:xfrm>
          <a:prstGeom prst="rect">
            <a:avLst/>
          </a:prstGeom>
          <a:noFill/>
        </p:spPr>
        <p:txBody>
          <a:bodyPr wrap="square" rtlCol="0">
            <a:spAutoFit/>
          </a:bodyPr>
          <a:lstStyle/>
          <a:p>
            <a:pPr algn="ctr"/>
            <a:r>
              <a:rPr lang="ro-RO" sz="4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OAIA </a:t>
            </a:r>
            <a:r>
              <a:rPr lang="ro-RO" sz="4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PIERDUTĂ</a:t>
            </a:r>
            <a:endParaRPr lang="ro-RO"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2411760" y="752217"/>
            <a:ext cx="6768752" cy="923330"/>
          </a:xfrm>
          <a:prstGeom prst="rect">
            <a:avLst/>
          </a:prstGeom>
        </p:spPr>
        <p:txBody>
          <a:bodyPr wrap="square" lIns="0" rIns="0">
            <a:spAutoFit/>
          </a:bodyPr>
          <a:lstStyle/>
          <a:p>
            <a:r>
              <a:rPr lang="ro-RO" b="1" dirty="0" smtClean="0">
                <a:solidFill>
                  <a:schemeClr val="accent4">
                    <a:lumMod val="50000"/>
                  </a:schemeClr>
                </a:solidFill>
                <a:latin typeface="Comic Sans MS" pitchFamily="66" charset="0"/>
              </a:rPr>
              <a:t>«Care om dintre voi, dacă are o sută de oi, şi pierde pe una din ele, nu lasă pe celelalte nouăzeci şi nouă pe islaz, şi se duce după cea pierdută, până când o găseşte?» </a:t>
            </a:r>
            <a:r>
              <a:rPr lang="ro-RO" sz="1100" b="1" dirty="0" smtClean="0">
                <a:solidFill>
                  <a:schemeClr val="accent4">
                    <a:lumMod val="50000"/>
                  </a:schemeClr>
                </a:solidFill>
                <a:latin typeface="Comic Sans MS" pitchFamily="66" charset="0"/>
              </a:rPr>
              <a:t>(Luca 15:4)</a:t>
            </a:r>
            <a:endParaRPr lang="ro-RO" sz="1100" b="1" dirty="0">
              <a:solidFill>
                <a:schemeClr val="accent4">
                  <a:lumMod val="50000"/>
                </a:schemeClr>
              </a:solidFill>
              <a:latin typeface="Comic Sans MS" pitchFamily="66" charset="0"/>
            </a:endParaRPr>
          </a:p>
        </p:txBody>
      </p:sp>
      <p:sp>
        <p:nvSpPr>
          <p:cNvPr id="4" name="3 CuadroTexto"/>
          <p:cNvSpPr txBox="1"/>
          <p:nvPr/>
        </p:nvSpPr>
        <p:spPr>
          <a:xfrm>
            <a:off x="0" y="2104395"/>
            <a:ext cx="4572000" cy="4093428"/>
          </a:xfrm>
          <a:prstGeom prst="rect">
            <a:avLst/>
          </a:prstGeom>
          <a:noFill/>
        </p:spPr>
        <p:txBody>
          <a:bodyPr wrap="square" rtlCol="0">
            <a:spAutoFit/>
          </a:bodyPr>
          <a:lstStyle/>
          <a:p>
            <a:pPr>
              <a:spcBef>
                <a:spcPts val="600"/>
              </a:spcBef>
            </a:pPr>
            <a:r>
              <a:rPr lang="ro-RO" sz="2000" b="1" dirty="0" smtClean="0"/>
              <a:t>Cu toate că oaia este conștientă că s-a pierdut, este incapabilă să se salveze singură. </a:t>
            </a:r>
          </a:p>
          <a:p>
            <a:pPr>
              <a:spcBef>
                <a:spcPts val="600"/>
              </a:spcBef>
            </a:pPr>
            <a:r>
              <a:rPr lang="ro-RO" sz="2000" b="1" dirty="0" smtClean="0"/>
              <a:t>Pe cine reprezintă această oaie?</a:t>
            </a:r>
          </a:p>
          <a:p>
            <a:pPr>
              <a:spcBef>
                <a:spcPts val="600"/>
              </a:spcBef>
            </a:pPr>
            <a:r>
              <a:rPr lang="ro-RO" sz="2000" b="1" dirty="0" smtClean="0"/>
              <a:t>Oaia îi reprezintă pe aceia care înțeleg că sunt despărțiți de Dumnezeu, dar nu știu cum să Îl întâlnească. </a:t>
            </a:r>
          </a:p>
          <a:p>
            <a:pPr>
              <a:spcBef>
                <a:spcPts val="600"/>
              </a:spcBef>
            </a:pPr>
            <a:r>
              <a:rPr lang="ro-RO" sz="2000" b="1" dirty="0" smtClean="0"/>
              <a:t>Au nevoie ca Păstorul să vină în căutarea lor și să le arate drumul spre Mântuire. </a:t>
            </a:r>
          </a:p>
          <a:p>
            <a:pPr>
              <a:spcBef>
                <a:spcPts val="600"/>
              </a:spcBef>
            </a:pPr>
            <a:r>
              <a:rPr lang="ro-RO" sz="2000" b="1" dirty="0" smtClean="0"/>
              <a:t>Noi suntem instrumente în mâinile lui Dumnezeu pentru a găsi aceste persoane și a le duce în brațele lui Isus. </a:t>
            </a:r>
          </a:p>
        </p:txBody>
      </p:sp>
      <p:sp>
        <p:nvSpPr>
          <p:cNvPr id="5" name="4 Rectángulo"/>
          <p:cNvSpPr/>
          <p:nvPr/>
        </p:nvSpPr>
        <p:spPr>
          <a:xfrm>
            <a:off x="-8362" y="-3169"/>
            <a:ext cx="827791"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threePt" dir="t"/>
            </a:scene3d>
            <a:sp3d extrusionH="57150">
              <a:bevelT w="38100" h="38100"/>
            </a:sp3d>
          </a:bodyPr>
          <a:lstStyle/>
          <a:p>
            <a:r>
              <a:rPr lang="ro-RO" b="1" smtClean="0">
                <a:solidFill>
                  <a:schemeClr val="accent4">
                    <a:lumMod val="75000"/>
                  </a:schemeClr>
                </a:solidFill>
              </a:rPr>
              <a:t>CAUTĂ</a:t>
            </a:r>
            <a:endParaRPr lang="ro-RO" b="1">
              <a:solidFill>
                <a:schemeClr val="accent4">
                  <a:lumMod val="75000"/>
                </a:schemeClr>
              </a:solidFill>
            </a:endParaRPr>
          </a:p>
        </p:txBody>
      </p:sp>
      <p:pic>
        <p:nvPicPr>
          <p:cNvPr id="1026" name="Picture 2" descr="\\EUNICE\FondosTematicos\Jesus\Buen Pastor\fghf.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644008" y="1836424"/>
            <a:ext cx="4392488" cy="49049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pic>
        <p:nvPicPr>
          <p:cNvPr id="1027" name="Picture 3" descr="R:\Dibujos\Jesus\ElBuenPastor\74d69dae65dacc5ad431ec66fa00404d.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928662" y="188640"/>
            <a:ext cx="1341782" cy="19168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124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1000"/>
                                        <p:tgtEl>
                                          <p:spTgt spid="1027"/>
                                        </p:tgtEl>
                                      </p:cBhvr>
                                    </p:animEffect>
                                    <p:anim calcmode="lin" valueType="num">
                                      <p:cBhvr>
                                        <p:cTn id="17" dur="1000" fill="hold"/>
                                        <p:tgtEl>
                                          <p:spTgt spid="1027"/>
                                        </p:tgtEl>
                                        <p:attrNameLst>
                                          <p:attrName>ppt_x</p:attrName>
                                        </p:attrNameLst>
                                      </p:cBhvr>
                                      <p:tavLst>
                                        <p:tav tm="0">
                                          <p:val>
                                            <p:strVal val="#ppt_x"/>
                                          </p:val>
                                        </p:tav>
                                        <p:tav tm="100000">
                                          <p:val>
                                            <p:strVal val="#ppt_x"/>
                                          </p:val>
                                        </p:tav>
                                      </p:tavLst>
                                    </p:anim>
                                    <p:anim calcmode="lin" valueType="num">
                                      <p:cBhvr>
                                        <p:cTn id="18" dur="900" decel="100000" fill="hold"/>
                                        <p:tgtEl>
                                          <p:spTgt spid="10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p:cTn id="3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3" dur="1000" fill="hold"/>
                                        <p:tgtEl>
                                          <p:spTgt spid="102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026"/>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left)">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wipe(left)">
                                      <p:cBhvr>
                                        <p:cTn id="46" dur="5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left)">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wipe(left)">
                                      <p:cBhvr>
                                        <p:cTn id="56" dur="500"/>
                                        <p:tgtEl>
                                          <p:spTgt spid="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wipe(left)">
                                      <p:cBhvr>
                                        <p:cTn id="6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56967" y="-27384"/>
            <a:ext cx="5429590" cy="769441"/>
          </a:xfrm>
          <a:prstGeom prst="rect">
            <a:avLst/>
          </a:prstGeom>
          <a:noFill/>
        </p:spPr>
        <p:txBody>
          <a:bodyPr wrap="square" rtlCol="0">
            <a:spAutoFit/>
            <a:scene3d>
              <a:camera prst="orthographicFront">
                <a:rot lat="0" lon="0" rev="0"/>
              </a:camera>
              <a:lightRig rig="sunrise" dir="t"/>
            </a:scene3d>
            <a:sp3d contourW="12700" prstMaterial="metal">
              <a:bevelT w="127000" h="31750" prst="relaxedInset"/>
              <a:contourClr>
                <a:schemeClr val="accent1">
                  <a:lumMod val="50000"/>
                </a:schemeClr>
              </a:contourClr>
            </a:sp3d>
          </a:bodyPr>
          <a:lstStyle/>
          <a:p>
            <a:pPr algn="ctr"/>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MONEDA </a:t>
            </a:r>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PIERDUTĂ</a:t>
            </a:r>
            <a:endParaRPr lang="ro-RO" sz="4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179512" y="714356"/>
            <a:ext cx="6135037" cy="1200329"/>
          </a:xfrm>
          <a:prstGeom prst="rect">
            <a:avLst/>
          </a:prstGeom>
        </p:spPr>
        <p:txBody>
          <a:bodyPr wrap="square">
            <a:spAutoFit/>
          </a:bodyPr>
          <a:lstStyle/>
          <a:p>
            <a:r>
              <a:rPr lang="ro-RO" b="1" dirty="0" smtClean="0">
                <a:solidFill>
                  <a:srgbClr val="503900"/>
                </a:solidFill>
                <a:latin typeface="Comic Sans MS" pitchFamily="66" charset="0"/>
              </a:rPr>
              <a:t>«Sau care femeie, dacă are zece lei (Greceşte: drahme) de argint, şi pierde unul din ei, nu aprinde o lumină, nu mătură casa, şi nu caută cu băgare de seamă până când îl găseşte?» </a:t>
            </a:r>
            <a:r>
              <a:rPr lang="ro-RO" sz="1100" b="1" dirty="0" smtClean="0">
                <a:solidFill>
                  <a:srgbClr val="503900"/>
                </a:solidFill>
                <a:latin typeface="Comic Sans MS" pitchFamily="66" charset="0"/>
              </a:rPr>
              <a:t>(Luca 15:8)</a:t>
            </a:r>
            <a:endParaRPr lang="ro-RO" sz="1100" b="1" dirty="0">
              <a:solidFill>
                <a:srgbClr val="503900"/>
              </a:solidFill>
              <a:latin typeface="Comic Sans MS" pitchFamily="66" charset="0"/>
            </a:endParaRPr>
          </a:p>
        </p:txBody>
      </p:sp>
      <p:sp>
        <p:nvSpPr>
          <p:cNvPr id="4" name="3 CuadroTexto"/>
          <p:cNvSpPr txBox="1"/>
          <p:nvPr/>
        </p:nvSpPr>
        <p:spPr>
          <a:xfrm>
            <a:off x="4499992" y="1960379"/>
            <a:ext cx="4577559" cy="4093428"/>
          </a:xfrm>
          <a:prstGeom prst="rect">
            <a:avLst/>
          </a:prstGeom>
          <a:noFill/>
        </p:spPr>
        <p:txBody>
          <a:bodyPr wrap="square" rtlCol="0">
            <a:spAutoFit/>
          </a:bodyPr>
          <a:lstStyle/>
          <a:p>
            <a:pPr>
              <a:spcBef>
                <a:spcPts val="600"/>
              </a:spcBef>
            </a:pPr>
            <a:r>
              <a:rPr lang="ro-RO" sz="2000" b="1" dirty="0" smtClean="0"/>
              <a:t>Femeia știe că a pierdut moneda, dar moneda nu știe că s-a pierdut. </a:t>
            </a:r>
          </a:p>
          <a:p>
            <a:pPr>
              <a:spcBef>
                <a:spcPts val="600"/>
              </a:spcBef>
            </a:pPr>
            <a:r>
              <a:rPr lang="ro-RO" sz="2000" b="1" dirty="0" smtClean="0"/>
              <a:t>Pe cine reprezintă această monedă</a:t>
            </a:r>
            <a:r>
              <a:rPr lang="ro-RO" sz="2000" b="1" dirty="0" smtClean="0"/>
              <a:t>? </a:t>
            </a:r>
            <a:endParaRPr lang="ro-RO" sz="2000" b="1" dirty="0" smtClean="0"/>
          </a:p>
          <a:p>
            <a:pPr>
              <a:spcBef>
                <a:spcPts val="600"/>
              </a:spcBef>
            </a:pPr>
            <a:r>
              <a:rPr lang="ro-RO" sz="2000" b="1" dirty="0" smtClean="0"/>
              <a:t>Reprezintă pe aceia care s-au pierdut în păcatele lor, dar nu își înțeleg condiția. Ei sunt despărțiți de Dumnezeu, dar nu știu. </a:t>
            </a:r>
          </a:p>
          <a:p>
            <a:pPr>
              <a:spcBef>
                <a:spcPts val="600"/>
              </a:spcBef>
            </a:pPr>
            <a:r>
              <a:rPr lang="ro-RO" sz="2000" b="1" dirty="0" smtClean="0"/>
              <a:t>Isus este preocupat și de cei care sunt indiferenți față de dragostea Sa. </a:t>
            </a:r>
          </a:p>
          <a:p>
            <a:pPr>
              <a:spcBef>
                <a:spcPts val="600"/>
              </a:spcBef>
            </a:pPr>
            <a:r>
              <a:rPr lang="ro-RO" sz="2000" b="1" dirty="0" smtClean="0"/>
              <a:t>El dorește ca aceste persoane să fie căutate în mod special, să li se prezinte condiția în care se află și ei să poată înțelege și să caute mântuirea. </a:t>
            </a:r>
          </a:p>
        </p:txBody>
      </p:sp>
      <p:sp>
        <p:nvSpPr>
          <p:cNvPr id="6" name="5 Rectángulo"/>
          <p:cNvSpPr/>
          <p:nvPr/>
        </p:nvSpPr>
        <p:spPr>
          <a:xfrm>
            <a:off x="-8362" y="-3169"/>
            <a:ext cx="82779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scene3d>
              <a:camera prst="orthographicFront"/>
              <a:lightRig rig="threePt" dir="t"/>
            </a:scene3d>
            <a:sp3d extrusionH="57150">
              <a:bevelT w="38100" h="38100"/>
            </a:sp3d>
          </a:bodyPr>
          <a:lstStyle/>
          <a:p>
            <a:r>
              <a:rPr lang="ro-RO" b="1" smtClean="0">
                <a:solidFill>
                  <a:schemeClr val="accent1">
                    <a:lumMod val="75000"/>
                  </a:schemeClr>
                </a:solidFill>
              </a:rPr>
              <a:t>CAUTĂ</a:t>
            </a:r>
            <a:endParaRPr lang="ro-RO" b="1">
              <a:solidFill>
                <a:schemeClr val="accent1">
                  <a:lumMod val="75000"/>
                </a:schemeClr>
              </a:solidFill>
            </a:endParaRPr>
          </a:p>
        </p:txBody>
      </p:sp>
      <p:pic>
        <p:nvPicPr>
          <p:cNvPr id="2050" name="Picture 2" descr="\\EUNICE\FondosTematicos\Jesus\Parabolas\Dracma perdida\FB_Lost_Coin_JPEG\FB_Lost_Coin_JPEG\14_Lost_Coin_1024.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351080" y="5211312"/>
            <a:ext cx="1944063" cy="1458047"/>
          </a:xfrm>
          <a:prstGeom prst="rect">
            <a:avLst/>
          </a:prstGeom>
          <a:noFill/>
          <a:ln w="19050">
            <a:solidFill>
              <a:schemeClr val="accent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051" name="Picture 3" descr="\\EUNICE\FondosTematicos\Jesus\Parabolas\Dracma perdida\FB_Lost_Coin_JPEG\FB_Lost_Coin_JPEG\01_Lost_Coin_1024.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51520" y="1899288"/>
            <a:ext cx="1944063" cy="1458047"/>
          </a:xfrm>
          <a:prstGeom prst="rect">
            <a:avLst/>
          </a:prstGeom>
          <a:noFill/>
          <a:ln w="19050">
            <a:solidFill>
              <a:schemeClr val="accent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052" name="Picture 4" descr="\\EUNICE\FondosTematicos\Jesus\Parabolas\Dracma perdida\FB_Lost_Coin_JPEG\FB_Lost_Coin_JPEG\03_Lost_Coin_1024.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387040" y="1899288"/>
            <a:ext cx="1944063" cy="1458047"/>
          </a:xfrm>
          <a:prstGeom prst="rect">
            <a:avLst/>
          </a:prstGeom>
          <a:noFill/>
          <a:ln w="19050">
            <a:solidFill>
              <a:schemeClr val="accent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053" name="Picture 5" descr="\\EUNICE\FondosTematicos\Jesus\Parabolas\Dracma perdida\FB_Lost_Coin_JPEG\FB_Lost_Coin_JPEG\05_Lost_Coin_1024.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51520" y="3555129"/>
            <a:ext cx="1944063" cy="1458047"/>
          </a:xfrm>
          <a:prstGeom prst="rect">
            <a:avLst/>
          </a:prstGeom>
          <a:noFill/>
          <a:ln w="19050">
            <a:solidFill>
              <a:schemeClr val="accent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054" name="Picture 6" descr="\\EUNICE\FondosTematicos\Jesus\Parabolas\Dracma perdida\FB_Lost_Coin_JPEG\FB_Lost_Coin_JPEG\09_Lost_Coin_1024.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2351080" y="3561210"/>
            <a:ext cx="1944063" cy="1458047"/>
          </a:xfrm>
          <a:prstGeom prst="rect">
            <a:avLst/>
          </a:prstGeom>
          <a:noFill/>
          <a:ln w="19050">
            <a:solidFill>
              <a:schemeClr val="accent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055" name="Picture 7" descr="\\EUNICE\FondosTematicos\Jesus\Parabolas\Dracma perdida\FB_Lost_Coin_JPEG\FB_Lost_Coin_JPEG\13_Lost_Coin_1024.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251519" y="5211313"/>
            <a:ext cx="1944063" cy="1458047"/>
          </a:xfrm>
          <a:prstGeom prst="rect">
            <a:avLst/>
          </a:prstGeom>
          <a:noFill/>
          <a:ln w="19050">
            <a:solidFill>
              <a:schemeClr val="accent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057" name="Picture 9" descr="R:\Dibujos\Jesus\Parabolas\La moneda perdida\SS-NT-23-04.pn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6386557" y="116632"/>
            <a:ext cx="2649939" cy="172819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6800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fade">
                                      <p:cBhvr>
                                        <p:cTn id="22" dur="1000"/>
                                        <p:tgtEl>
                                          <p:spTgt spid="2057"/>
                                        </p:tgtEl>
                                      </p:cBhvr>
                                    </p:animEffect>
                                    <p:anim calcmode="lin" valueType="num">
                                      <p:cBhvr>
                                        <p:cTn id="23" dur="1000" fill="hold"/>
                                        <p:tgtEl>
                                          <p:spTgt spid="2057"/>
                                        </p:tgtEl>
                                        <p:attrNameLst>
                                          <p:attrName>ppt_x</p:attrName>
                                        </p:attrNameLst>
                                      </p:cBhvr>
                                      <p:tavLst>
                                        <p:tav tm="0">
                                          <p:val>
                                            <p:strVal val="#ppt_x"/>
                                          </p:val>
                                        </p:tav>
                                        <p:tav tm="100000">
                                          <p:val>
                                            <p:strVal val="#ppt_x"/>
                                          </p:val>
                                        </p:tav>
                                      </p:tavLst>
                                    </p:anim>
                                    <p:anim calcmode="lin" valueType="num">
                                      <p:cBhvr>
                                        <p:cTn id="24" dur="900" decel="100000" fill="hold"/>
                                        <p:tgtEl>
                                          <p:spTgt spid="205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05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500" fill="hold"/>
                                        <p:tgtEl>
                                          <p:spTgt spid="2051"/>
                                        </p:tgtEl>
                                        <p:attrNameLst>
                                          <p:attrName>ppt_w</p:attrName>
                                        </p:attrNameLst>
                                      </p:cBhvr>
                                      <p:tavLst>
                                        <p:tav tm="0">
                                          <p:val>
                                            <p:fltVal val="0"/>
                                          </p:val>
                                        </p:tav>
                                        <p:tav tm="100000">
                                          <p:val>
                                            <p:strVal val="#ppt_w"/>
                                          </p:val>
                                        </p:tav>
                                      </p:tavLst>
                                    </p:anim>
                                    <p:anim calcmode="lin" valueType="num">
                                      <p:cBhvr>
                                        <p:cTn id="31" dur="500" fill="hold"/>
                                        <p:tgtEl>
                                          <p:spTgt spid="2051"/>
                                        </p:tgtEl>
                                        <p:attrNameLst>
                                          <p:attrName>ppt_h</p:attrName>
                                        </p:attrNameLst>
                                      </p:cBhvr>
                                      <p:tavLst>
                                        <p:tav tm="0">
                                          <p:val>
                                            <p:fltVal val="0"/>
                                          </p:val>
                                        </p:tav>
                                        <p:tav tm="100000">
                                          <p:val>
                                            <p:strVal val="#ppt_h"/>
                                          </p:val>
                                        </p:tav>
                                      </p:tavLst>
                                    </p:anim>
                                    <p:animEffect transition="in" filter="fade">
                                      <p:cBhvr>
                                        <p:cTn id="32" dur="500"/>
                                        <p:tgtEl>
                                          <p:spTgt spid="2051"/>
                                        </p:tgtEl>
                                      </p:cBhvr>
                                    </p:animEffect>
                                    <p:anim calcmode="lin" valueType="num">
                                      <p:cBhvr>
                                        <p:cTn id="33" dur="500" fill="hold"/>
                                        <p:tgtEl>
                                          <p:spTgt spid="2051"/>
                                        </p:tgtEl>
                                        <p:attrNameLst>
                                          <p:attrName>ppt_x</p:attrName>
                                        </p:attrNameLst>
                                      </p:cBhvr>
                                      <p:tavLst>
                                        <p:tav tm="0">
                                          <p:val>
                                            <p:fltVal val="0.5"/>
                                          </p:val>
                                        </p:tav>
                                        <p:tav tm="100000">
                                          <p:val>
                                            <p:strVal val="#ppt_x"/>
                                          </p:val>
                                        </p:tav>
                                      </p:tavLst>
                                    </p:anim>
                                    <p:anim calcmode="lin" valueType="num">
                                      <p:cBhvr>
                                        <p:cTn id="34" dur="500" fill="hold"/>
                                        <p:tgtEl>
                                          <p:spTgt spid="2051"/>
                                        </p:tgtEl>
                                        <p:attrNameLst>
                                          <p:attrName>ppt_y</p:attrName>
                                        </p:attrNameLst>
                                      </p:cBhvr>
                                      <p:tavLst>
                                        <p:tav tm="0">
                                          <p:val>
                                            <p:fltVal val="0.5"/>
                                          </p:val>
                                        </p:tav>
                                        <p:tav tm="100000">
                                          <p:val>
                                            <p:strVal val="#ppt_y"/>
                                          </p:val>
                                        </p:tav>
                                      </p:tavLst>
                                    </p:anim>
                                  </p:childTnLst>
                                </p:cTn>
                              </p:par>
                            </p:childTnLst>
                          </p:cTn>
                        </p:par>
                        <p:par>
                          <p:cTn id="35" fill="hold">
                            <p:stCondLst>
                              <p:cond delay="500"/>
                            </p:stCondLst>
                            <p:childTnLst>
                              <p:par>
                                <p:cTn id="36" presetID="53" presetClass="entr" presetSubtype="528" fill="hold" nodeType="afterEffect">
                                  <p:stCondLst>
                                    <p:cond delay="0"/>
                                  </p:stCondLst>
                                  <p:childTnLst>
                                    <p:set>
                                      <p:cBhvr>
                                        <p:cTn id="37" dur="1" fill="hold">
                                          <p:stCondLst>
                                            <p:cond delay="0"/>
                                          </p:stCondLst>
                                        </p:cTn>
                                        <p:tgtEl>
                                          <p:spTgt spid="2052"/>
                                        </p:tgtEl>
                                        <p:attrNameLst>
                                          <p:attrName>style.visibility</p:attrName>
                                        </p:attrNameLst>
                                      </p:cBhvr>
                                      <p:to>
                                        <p:strVal val="visible"/>
                                      </p:to>
                                    </p:set>
                                    <p:anim calcmode="lin" valueType="num">
                                      <p:cBhvr>
                                        <p:cTn id="38" dur="500" fill="hold"/>
                                        <p:tgtEl>
                                          <p:spTgt spid="2052"/>
                                        </p:tgtEl>
                                        <p:attrNameLst>
                                          <p:attrName>ppt_w</p:attrName>
                                        </p:attrNameLst>
                                      </p:cBhvr>
                                      <p:tavLst>
                                        <p:tav tm="0">
                                          <p:val>
                                            <p:fltVal val="0"/>
                                          </p:val>
                                        </p:tav>
                                        <p:tav tm="100000">
                                          <p:val>
                                            <p:strVal val="#ppt_w"/>
                                          </p:val>
                                        </p:tav>
                                      </p:tavLst>
                                    </p:anim>
                                    <p:anim calcmode="lin" valueType="num">
                                      <p:cBhvr>
                                        <p:cTn id="39" dur="500" fill="hold"/>
                                        <p:tgtEl>
                                          <p:spTgt spid="2052"/>
                                        </p:tgtEl>
                                        <p:attrNameLst>
                                          <p:attrName>ppt_h</p:attrName>
                                        </p:attrNameLst>
                                      </p:cBhvr>
                                      <p:tavLst>
                                        <p:tav tm="0">
                                          <p:val>
                                            <p:fltVal val="0"/>
                                          </p:val>
                                        </p:tav>
                                        <p:tav tm="100000">
                                          <p:val>
                                            <p:strVal val="#ppt_h"/>
                                          </p:val>
                                        </p:tav>
                                      </p:tavLst>
                                    </p:anim>
                                    <p:animEffect transition="in" filter="fade">
                                      <p:cBhvr>
                                        <p:cTn id="40" dur="500"/>
                                        <p:tgtEl>
                                          <p:spTgt spid="2052"/>
                                        </p:tgtEl>
                                      </p:cBhvr>
                                    </p:animEffect>
                                    <p:anim calcmode="lin" valueType="num">
                                      <p:cBhvr>
                                        <p:cTn id="41" dur="500" fill="hold"/>
                                        <p:tgtEl>
                                          <p:spTgt spid="2052"/>
                                        </p:tgtEl>
                                        <p:attrNameLst>
                                          <p:attrName>ppt_x</p:attrName>
                                        </p:attrNameLst>
                                      </p:cBhvr>
                                      <p:tavLst>
                                        <p:tav tm="0">
                                          <p:val>
                                            <p:fltVal val="0.5"/>
                                          </p:val>
                                        </p:tav>
                                        <p:tav tm="100000">
                                          <p:val>
                                            <p:strVal val="#ppt_x"/>
                                          </p:val>
                                        </p:tav>
                                      </p:tavLst>
                                    </p:anim>
                                    <p:anim calcmode="lin" valueType="num">
                                      <p:cBhvr>
                                        <p:cTn id="42" dur="500" fill="hold"/>
                                        <p:tgtEl>
                                          <p:spTgt spid="2052"/>
                                        </p:tgtEl>
                                        <p:attrNameLst>
                                          <p:attrName>ppt_y</p:attrName>
                                        </p:attrNameLst>
                                      </p:cBhvr>
                                      <p:tavLst>
                                        <p:tav tm="0">
                                          <p:val>
                                            <p:fltVal val="0.5"/>
                                          </p:val>
                                        </p:tav>
                                        <p:tav tm="100000">
                                          <p:val>
                                            <p:strVal val="#ppt_y"/>
                                          </p:val>
                                        </p:tav>
                                      </p:tavLst>
                                    </p:anim>
                                  </p:childTnLst>
                                </p:cTn>
                              </p:par>
                            </p:childTnLst>
                          </p:cTn>
                        </p:par>
                        <p:par>
                          <p:cTn id="43" fill="hold">
                            <p:stCondLst>
                              <p:cond delay="1000"/>
                            </p:stCondLst>
                            <p:childTnLst>
                              <p:par>
                                <p:cTn id="44" presetID="53" presetClass="entr" presetSubtype="528" fill="hold" nodeType="afterEffect">
                                  <p:stCondLst>
                                    <p:cond delay="0"/>
                                  </p:stCondLst>
                                  <p:childTnLst>
                                    <p:set>
                                      <p:cBhvr>
                                        <p:cTn id="45" dur="1" fill="hold">
                                          <p:stCondLst>
                                            <p:cond delay="0"/>
                                          </p:stCondLst>
                                        </p:cTn>
                                        <p:tgtEl>
                                          <p:spTgt spid="2053"/>
                                        </p:tgtEl>
                                        <p:attrNameLst>
                                          <p:attrName>style.visibility</p:attrName>
                                        </p:attrNameLst>
                                      </p:cBhvr>
                                      <p:to>
                                        <p:strVal val="visible"/>
                                      </p:to>
                                    </p:set>
                                    <p:anim calcmode="lin" valueType="num">
                                      <p:cBhvr>
                                        <p:cTn id="46" dur="500" fill="hold"/>
                                        <p:tgtEl>
                                          <p:spTgt spid="2053"/>
                                        </p:tgtEl>
                                        <p:attrNameLst>
                                          <p:attrName>ppt_w</p:attrName>
                                        </p:attrNameLst>
                                      </p:cBhvr>
                                      <p:tavLst>
                                        <p:tav tm="0">
                                          <p:val>
                                            <p:fltVal val="0"/>
                                          </p:val>
                                        </p:tav>
                                        <p:tav tm="100000">
                                          <p:val>
                                            <p:strVal val="#ppt_w"/>
                                          </p:val>
                                        </p:tav>
                                      </p:tavLst>
                                    </p:anim>
                                    <p:anim calcmode="lin" valueType="num">
                                      <p:cBhvr>
                                        <p:cTn id="47" dur="500" fill="hold"/>
                                        <p:tgtEl>
                                          <p:spTgt spid="2053"/>
                                        </p:tgtEl>
                                        <p:attrNameLst>
                                          <p:attrName>ppt_h</p:attrName>
                                        </p:attrNameLst>
                                      </p:cBhvr>
                                      <p:tavLst>
                                        <p:tav tm="0">
                                          <p:val>
                                            <p:fltVal val="0"/>
                                          </p:val>
                                        </p:tav>
                                        <p:tav tm="100000">
                                          <p:val>
                                            <p:strVal val="#ppt_h"/>
                                          </p:val>
                                        </p:tav>
                                      </p:tavLst>
                                    </p:anim>
                                    <p:animEffect transition="in" filter="fade">
                                      <p:cBhvr>
                                        <p:cTn id="48" dur="500"/>
                                        <p:tgtEl>
                                          <p:spTgt spid="2053"/>
                                        </p:tgtEl>
                                      </p:cBhvr>
                                    </p:animEffect>
                                    <p:anim calcmode="lin" valueType="num">
                                      <p:cBhvr>
                                        <p:cTn id="49" dur="500" fill="hold"/>
                                        <p:tgtEl>
                                          <p:spTgt spid="2053"/>
                                        </p:tgtEl>
                                        <p:attrNameLst>
                                          <p:attrName>ppt_x</p:attrName>
                                        </p:attrNameLst>
                                      </p:cBhvr>
                                      <p:tavLst>
                                        <p:tav tm="0">
                                          <p:val>
                                            <p:fltVal val="0.5"/>
                                          </p:val>
                                        </p:tav>
                                        <p:tav tm="100000">
                                          <p:val>
                                            <p:strVal val="#ppt_x"/>
                                          </p:val>
                                        </p:tav>
                                      </p:tavLst>
                                    </p:anim>
                                    <p:anim calcmode="lin" valueType="num">
                                      <p:cBhvr>
                                        <p:cTn id="50" dur="500" fill="hold"/>
                                        <p:tgtEl>
                                          <p:spTgt spid="2053"/>
                                        </p:tgtEl>
                                        <p:attrNameLst>
                                          <p:attrName>ppt_y</p:attrName>
                                        </p:attrNameLst>
                                      </p:cBhvr>
                                      <p:tavLst>
                                        <p:tav tm="0">
                                          <p:val>
                                            <p:fltVal val="0.5"/>
                                          </p:val>
                                        </p:tav>
                                        <p:tav tm="100000">
                                          <p:val>
                                            <p:strVal val="#ppt_y"/>
                                          </p:val>
                                        </p:tav>
                                      </p:tavLst>
                                    </p:anim>
                                  </p:childTnLst>
                                </p:cTn>
                              </p:par>
                            </p:childTnLst>
                          </p:cTn>
                        </p:par>
                        <p:par>
                          <p:cTn id="51" fill="hold">
                            <p:stCondLst>
                              <p:cond delay="1500"/>
                            </p:stCondLst>
                            <p:childTnLst>
                              <p:par>
                                <p:cTn id="52" presetID="53" presetClass="entr" presetSubtype="528" fill="hold" nodeType="afterEffect">
                                  <p:stCondLst>
                                    <p:cond delay="0"/>
                                  </p:stCondLst>
                                  <p:childTnLst>
                                    <p:set>
                                      <p:cBhvr>
                                        <p:cTn id="53" dur="1" fill="hold">
                                          <p:stCondLst>
                                            <p:cond delay="0"/>
                                          </p:stCondLst>
                                        </p:cTn>
                                        <p:tgtEl>
                                          <p:spTgt spid="2054"/>
                                        </p:tgtEl>
                                        <p:attrNameLst>
                                          <p:attrName>style.visibility</p:attrName>
                                        </p:attrNameLst>
                                      </p:cBhvr>
                                      <p:to>
                                        <p:strVal val="visible"/>
                                      </p:to>
                                    </p:set>
                                    <p:anim calcmode="lin" valueType="num">
                                      <p:cBhvr>
                                        <p:cTn id="54" dur="500" fill="hold"/>
                                        <p:tgtEl>
                                          <p:spTgt spid="2054"/>
                                        </p:tgtEl>
                                        <p:attrNameLst>
                                          <p:attrName>ppt_w</p:attrName>
                                        </p:attrNameLst>
                                      </p:cBhvr>
                                      <p:tavLst>
                                        <p:tav tm="0">
                                          <p:val>
                                            <p:fltVal val="0"/>
                                          </p:val>
                                        </p:tav>
                                        <p:tav tm="100000">
                                          <p:val>
                                            <p:strVal val="#ppt_w"/>
                                          </p:val>
                                        </p:tav>
                                      </p:tavLst>
                                    </p:anim>
                                    <p:anim calcmode="lin" valueType="num">
                                      <p:cBhvr>
                                        <p:cTn id="55" dur="500" fill="hold"/>
                                        <p:tgtEl>
                                          <p:spTgt spid="2054"/>
                                        </p:tgtEl>
                                        <p:attrNameLst>
                                          <p:attrName>ppt_h</p:attrName>
                                        </p:attrNameLst>
                                      </p:cBhvr>
                                      <p:tavLst>
                                        <p:tav tm="0">
                                          <p:val>
                                            <p:fltVal val="0"/>
                                          </p:val>
                                        </p:tav>
                                        <p:tav tm="100000">
                                          <p:val>
                                            <p:strVal val="#ppt_h"/>
                                          </p:val>
                                        </p:tav>
                                      </p:tavLst>
                                    </p:anim>
                                    <p:animEffect transition="in" filter="fade">
                                      <p:cBhvr>
                                        <p:cTn id="56" dur="500"/>
                                        <p:tgtEl>
                                          <p:spTgt spid="2054"/>
                                        </p:tgtEl>
                                      </p:cBhvr>
                                    </p:animEffect>
                                    <p:anim calcmode="lin" valueType="num">
                                      <p:cBhvr>
                                        <p:cTn id="57" dur="500" fill="hold"/>
                                        <p:tgtEl>
                                          <p:spTgt spid="2054"/>
                                        </p:tgtEl>
                                        <p:attrNameLst>
                                          <p:attrName>ppt_x</p:attrName>
                                        </p:attrNameLst>
                                      </p:cBhvr>
                                      <p:tavLst>
                                        <p:tav tm="0">
                                          <p:val>
                                            <p:fltVal val="0.5"/>
                                          </p:val>
                                        </p:tav>
                                        <p:tav tm="100000">
                                          <p:val>
                                            <p:strVal val="#ppt_x"/>
                                          </p:val>
                                        </p:tav>
                                      </p:tavLst>
                                    </p:anim>
                                    <p:anim calcmode="lin" valueType="num">
                                      <p:cBhvr>
                                        <p:cTn id="58" dur="500" fill="hold"/>
                                        <p:tgtEl>
                                          <p:spTgt spid="2054"/>
                                        </p:tgtEl>
                                        <p:attrNameLst>
                                          <p:attrName>ppt_y</p:attrName>
                                        </p:attrNameLst>
                                      </p:cBhvr>
                                      <p:tavLst>
                                        <p:tav tm="0">
                                          <p:val>
                                            <p:fltVal val="0.5"/>
                                          </p:val>
                                        </p:tav>
                                        <p:tav tm="100000">
                                          <p:val>
                                            <p:strVal val="#ppt_y"/>
                                          </p:val>
                                        </p:tav>
                                      </p:tavLst>
                                    </p:anim>
                                  </p:childTnLst>
                                </p:cTn>
                              </p:par>
                            </p:childTnLst>
                          </p:cTn>
                        </p:par>
                        <p:par>
                          <p:cTn id="59" fill="hold">
                            <p:stCondLst>
                              <p:cond delay="2000"/>
                            </p:stCondLst>
                            <p:childTnLst>
                              <p:par>
                                <p:cTn id="60" presetID="53" presetClass="entr" presetSubtype="528" fill="hold" nodeType="afterEffect">
                                  <p:stCondLst>
                                    <p:cond delay="0"/>
                                  </p:stCondLst>
                                  <p:childTnLst>
                                    <p:set>
                                      <p:cBhvr>
                                        <p:cTn id="61" dur="1" fill="hold">
                                          <p:stCondLst>
                                            <p:cond delay="0"/>
                                          </p:stCondLst>
                                        </p:cTn>
                                        <p:tgtEl>
                                          <p:spTgt spid="2055"/>
                                        </p:tgtEl>
                                        <p:attrNameLst>
                                          <p:attrName>style.visibility</p:attrName>
                                        </p:attrNameLst>
                                      </p:cBhvr>
                                      <p:to>
                                        <p:strVal val="visible"/>
                                      </p:to>
                                    </p:set>
                                    <p:anim calcmode="lin" valueType="num">
                                      <p:cBhvr>
                                        <p:cTn id="62" dur="500" fill="hold"/>
                                        <p:tgtEl>
                                          <p:spTgt spid="2055"/>
                                        </p:tgtEl>
                                        <p:attrNameLst>
                                          <p:attrName>ppt_w</p:attrName>
                                        </p:attrNameLst>
                                      </p:cBhvr>
                                      <p:tavLst>
                                        <p:tav tm="0">
                                          <p:val>
                                            <p:fltVal val="0"/>
                                          </p:val>
                                        </p:tav>
                                        <p:tav tm="100000">
                                          <p:val>
                                            <p:strVal val="#ppt_w"/>
                                          </p:val>
                                        </p:tav>
                                      </p:tavLst>
                                    </p:anim>
                                    <p:anim calcmode="lin" valueType="num">
                                      <p:cBhvr>
                                        <p:cTn id="63" dur="500" fill="hold"/>
                                        <p:tgtEl>
                                          <p:spTgt spid="2055"/>
                                        </p:tgtEl>
                                        <p:attrNameLst>
                                          <p:attrName>ppt_h</p:attrName>
                                        </p:attrNameLst>
                                      </p:cBhvr>
                                      <p:tavLst>
                                        <p:tav tm="0">
                                          <p:val>
                                            <p:fltVal val="0"/>
                                          </p:val>
                                        </p:tav>
                                        <p:tav tm="100000">
                                          <p:val>
                                            <p:strVal val="#ppt_h"/>
                                          </p:val>
                                        </p:tav>
                                      </p:tavLst>
                                    </p:anim>
                                    <p:animEffect transition="in" filter="fade">
                                      <p:cBhvr>
                                        <p:cTn id="64" dur="500"/>
                                        <p:tgtEl>
                                          <p:spTgt spid="2055"/>
                                        </p:tgtEl>
                                      </p:cBhvr>
                                    </p:animEffect>
                                    <p:anim calcmode="lin" valueType="num">
                                      <p:cBhvr>
                                        <p:cTn id="65" dur="500" fill="hold"/>
                                        <p:tgtEl>
                                          <p:spTgt spid="2055"/>
                                        </p:tgtEl>
                                        <p:attrNameLst>
                                          <p:attrName>ppt_x</p:attrName>
                                        </p:attrNameLst>
                                      </p:cBhvr>
                                      <p:tavLst>
                                        <p:tav tm="0">
                                          <p:val>
                                            <p:fltVal val="0.5"/>
                                          </p:val>
                                        </p:tav>
                                        <p:tav tm="100000">
                                          <p:val>
                                            <p:strVal val="#ppt_x"/>
                                          </p:val>
                                        </p:tav>
                                      </p:tavLst>
                                    </p:anim>
                                    <p:anim calcmode="lin" valueType="num">
                                      <p:cBhvr>
                                        <p:cTn id="66" dur="500" fill="hold"/>
                                        <p:tgtEl>
                                          <p:spTgt spid="2055"/>
                                        </p:tgtEl>
                                        <p:attrNameLst>
                                          <p:attrName>ppt_y</p:attrName>
                                        </p:attrNameLst>
                                      </p:cBhvr>
                                      <p:tavLst>
                                        <p:tav tm="0">
                                          <p:val>
                                            <p:fltVal val="0.5"/>
                                          </p:val>
                                        </p:tav>
                                        <p:tav tm="100000">
                                          <p:val>
                                            <p:strVal val="#ppt_y"/>
                                          </p:val>
                                        </p:tav>
                                      </p:tavLst>
                                    </p:anim>
                                  </p:childTnLst>
                                </p:cTn>
                              </p:par>
                            </p:childTnLst>
                          </p:cTn>
                        </p:par>
                        <p:par>
                          <p:cTn id="67" fill="hold">
                            <p:stCondLst>
                              <p:cond delay="2500"/>
                            </p:stCondLst>
                            <p:childTnLst>
                              <p:par>
                                <p:cTn id="68" presetID="53" presetClass="entr" presetSubtype="528" fill="hold" nodeType="afterEffect">
                                  <p:stCondLst>
                                    <p:cond delay="0"/>
                                  </p:stCondLst>
                                  <p:childTnLst>
                                    <p:set>
                                      <p:cBhvr>
                                        <p:cTn id="69" dur="1" fill="hold">
                                          <p:stCondLst>
                                            <p:cond delay="0"/>
                                          </p:stCondLst>
                                        </p:cTn>
                                        <p:tgtEl>
                                          <p:spTgt spid="2050"/>
                                        </p:tgtEl>
                                        <p:attrNameLst>
                                          <p:attrName>style.visibility</p:attrName>
                                        </p:attrNameLst>
                                      </p:cBhvr>
                                      <p:to>
                                        <p:strVal val="visible"/>
                                      </p:to>
                                    </p:set>
                                    <p:anim calcmode="lin" valueType="num">
                                      <p:cBhvr>
                                        <p:cTn id="70" dur="500" fill="hold"/>
                                        <p:tgtEl>
                                          <p:spTgt spid="2050"/>
                                        </p:tgtEl>
                                        <p:attrNameLst>
                                          <p:attrName>ppt_w</p:attrName>
                                        </p:attrNameLst>
                                      </p:cBhvr>
                                      <p:tavLst>
                                        <p:tav tm="0">
                                          <p:val>
                                            <p:fltVal val="0"/>
                                          </p:val>
                                        </p:tav>
                                        <p:tav tm="100000">
                                          <p:val>
                                            <p:strVal val="#ppt_w"/>
                                          </p:val>
                                        </p:tav>
                                      </p:tavLst>
                                    </p:anim>
                                    <p:anim calcmode="lin" valueType="num">
                                      <p:cBhvr>
                                        <p:cTn id="71" dur="500" fill="hold"/>
                                        <p:tgtEl>
                                          <p:spTgt spid="2050"/>
                                        </p:tgtEl>
                                        <p:attrNameLst>
                                          <p:attrName>ppt_h</p:attrName>
                                        </p:attrNameLst>
                                      </p:cBhvr>
                                      <p:tavLst>
                                        <p:tav tm="0">
                                          <p:val>
                                            <p:fltVal val="0"/>
                                          </p:val>
                                        </p:tav>
                                        <p:tav tm="100000">
                                          <p:val>
                                            <p:strVal val="#ppt_h"/>
                                          </p:val>
                                        </p:tav>
                                      </p:tavLst>
                                    </p:anim>
                                    <p:animEffect transition="in" filter="fade">
                                      <p:cBhvr>
                                        <p:cTn id="72" dur="500"/>
                                        <p:tgtEl>
                                          <p:spTgt spid="2050"/>
                                        </p:tgtEl>
                                      </p:cBhvr>
                                    </p:animEffect>
                                    <p:anim calcmode="lin" valueType="num">
                                      <p:cBhvr>
                                        <p:cTn id="73" dur="500" fill="hold"/>
                                        <p:tgtEl>
                                          <p:spTgt spid="2050"/>
                                        </p:tgtEl>
                                        <p:attrNameLst>
                                          <p:attrName>ppt_x</p:attrName>
                                        </p:attrNameLst>
                                      </p:cBhvr>
                                      <p:tavLst>
                                        <p:tav tm="0">
                                          <p:val>
                                            <p:fltVal val="0.5"/>
                                          </p:val>
                                        </p:tav>
                                        <p:tav tm="100000">
                                          <p:val>
                                            <p:strVal val="#ppt_x"/>
                                          </p:val>
                                        </p:tav>
                                      </p:tavLst>
                                    </p:anim>
                                    <p:anim calcmode="lin" valueType="num">
                                      <p:cBhvr>
                                        <p:cTn id="74" dur="500" fill="hold"/>
                                        <p:tgtEl>
                                          <p:spTgt spid="2050"/>
                                        </p:tgtEl>
                                        <p:attrNameLst>
                                          <p:attrName>ppt_y</p:attrName>
                                        </p:attrNameLst>
                                      </p:cBhvr>
                                      <p:tavLst>
                                        <p:tav tm="0">
                                          <p:val>
                                            <p:fltVal val="0.5"/>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wipe(left)">
                                      <p:cBhvr>
                                        <p:cTn id="78" dur="500"/>
                                        <p:tgtEl>
                                          <p:spTgt spid="4">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animEffect transition="in" filter="wipe(left)">
                                      <p:cBhvr>
                                        <p:cTn id="83" dur="500"/>
                                        <p:tgtEl>
                                          <p:spTgt spid="4">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xEl>
                                              <p:pRg st="2" end="2"/>
                                            </p:txEl>
                                          </p:spTgt>
                                        </p:tgtEl>
                                        <p:attrNameLst>
                                          <p:attrName>style.visibility</p:attrName>
                                        </p:attrNameLst>
                                      </p:cBhvr>
                                      <p:to>
                                        <p:strVal val="visible"/>
                                      </p:to>
                                    </p:set>
                                    <p:animEffect transition="in" filter="wipe(left)">
                                      <p:cBhvr>
                                        <p:cTn id="88" dur="500"/>
                                        <p:tgtEl>
                                          <p:spTgt spid="4">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
                                            <p:txEl>
                                              <p:pRg st="3" end="3"/>
                                            </p:txEl>
                                          </p:spTgt>
                                        </p:tgtEl>
                                        <p:attrNameLst>
                                          <p:attrName>style.visibility</p:attrName>
                                        </p:attrNameLst>
                                      </p:cBhvr>
                                      <p:to>
                                        <p:strVal val="visible"/>
                                      </p:to>
                                    </p:set>
                                    <p:animEffect transition="in" filter="wipe(left)">
                                      <p:cBhvr>
                                        <p:cTn id="93" dur="500"/>
                                        <p:tgtEl>
                                          <p:spTgt spid="4">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xEl>
                                              <p:pRg st="4" end="4"/>
                                            </p:txEl>
                                          </p:spTgt>
                                        </p:tgtEl>
                                        <p:attrNameLst>
                                          <p:attrName>style.visibility</p:attrName>
                                        </p:attrNameLst>
                                      </p:cBhvr>
                                      <p:to>
                                        <p:strVal val="visible"/>
                                      </p:to>
                                    </p:set>
                                    <p:animEffect transition="in" filter="wipe(left)">
                                      <p:cBhvr>
                                        <p:cTn id="9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12 Imagen"/>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35496" y="2132856"/>
            <a:ext cx="7607701" cy="4680520"/>
          </a:xfrm>
          <a:prstGeom prst="rect">
            <a:avLst/>
          </a:prstGeom>
          <a:effectLst>
            <a:outerShdw blurRad="50800" dist="38100" dir="2700000" algn="tl" rotWithShape="0">
              <a:prstClr val="black">
                <a:alpha val="40000"/>
              </a:prstClr>
            </a:outerShdw>
          </a:effectLst>
        </p:spPr>
      </p:pic>
      <p:graphicFrame>
        <p:nvGraphicFramePr>
          <p:cNvPr id="5" name="4 Diagrama"/>
          <p:cNvGraphicFramePr/>
          <p:nvPr>
            <p:extLst>
              <p:ext uri="{D42A27DB-BD31-4B8C-83A1-F6EECF244321}">
                <p14:modId xmlns:p14="http://schemas.microsoft.com/office/powerpoint/2010/main" xmlns="" val="3767346156"/>
              </p:ext>
            </p:extLst>
          </p:nvPr>
        </p:nvGraphicFramePr>
        <p:xfrm>
          <a:off x="0" y="1484784"/>
          <a:ext cx="9144000"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CuadroTexto"/>
          <p:cNvSpPr txBox="1"/>
          <p:nvPr/>
        </p:nvSpPr>
        <p:spPr>
          <a:xfrm>
            <a:off x="956967" y="-99392"/>
            <a:ext cx="5919289" cy="769441"/>
          </a:xfrm>
          <a:prstGeom prst="rect">
            <a:avLst/>
          </a:prstGeom>
          <a:noFill/>
        </p:spPr>
        <p:txBody>
          <a:bodyPr wrap="square" rtlCol="0">
            <a:spAutoFit/>
            <a:scene3d>
              <a:camera prst="orthographicFront"/>
              <a:lightRig rig="chilly" dir="t"/>
            </a:scene3d>
            <a:sp3d extrusionH="57150" contourW="25400">
              <a:bevelT w="57150" h="38100" prst="hardEdge"/>
              <a:contourClr>
                <a:srgbClr val="3DB8D9"/>
              </a:contourClr>
            </a:sp3d>
          </a:bodyPr>
          <a:lstStyle/>
          <a:p>
            <a:pPr algn="ctr"/>
            <a:r>
              <a:rPr lang="ro-RO" sz="4400" b="1" smtClean="0">
                <a:ln w="24500" cmpd="dbl">
                  <a:no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FIUL </a:t>
            </a:r>
            <a:r>
              <a:rPr lang="ro-RO" sz="4400" b="1" smtClean="0">
                <a:ln w="24500" cmpd="dbl">
                  <a:no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PIERDUT</a:t>
            </a:r>
            <a:endParaRPr lang="ro-RO" sz="4400" b="1">
              <a:ln w="24500" cmpd="dbl">
                <a:no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CuadroTexto"/>
          <p:cNvSpPr txBox="1"/>
          <p:nvPr/>
        </p:nvSpPr>
        <p:spPr>
          <a:xfrm>
            <a:off x="0" y="469121"/>
            <a:ext cx="7020272" cy="1015663"/>
          </a:xfrm>
          <a:prstGeom prst="rect">
            <a:avLst/>
          </a:prstGeom>
          <a:noFill/>
        </p:spPr>
        <p:txBody>
          <a:bodyPr wrap="square" rtlCol="0">
            <a:spAutoFit/>
          </a:bodyPr>
          <a:lstStyle/>
          <a:p>
            <a:r>
              <a:rPr lang="ro-RO" sz="2000" b="1" dirty="0" smtClean="0"/>
              <a:t>Parabola fiului </a:t>
            </a:r>
            <a:r>
              <a:rPr lang="ro-RO" sz="2000" b="1" dirty="0" smtClean="0"/>
              <a:t>«rătăcitor» din Luca 15:11-32 ne </a:t>
            </a:r>
            <a:r>
              <a:rPr lang="ro-RO" sz="2000" b="1" dirty="0" smtClean="0"/>
              <a:t>povestește istoria unui tată </a:t>
            </a:r>
            <a:r>
              <a:rPr lang="ro-RO" sz="2000" b="1" dirty="0" smtClean="0"/>
              <a:t>[Dumnezeu] și </a:t>
            </a:r>
            <a:r>
              <a:rPr lang="ro-RO" sz="2000" b="1" dirty="0" smtClean="0"/>
              <a:t>a celor doi fii ai săi </a:t>
            </a:r>
            <a:r>
              <a:rPr lang="ro-RO" sz="2000" b="1" dirty="0" smtClean="0"/>
              <a:t>pierduți. Unul </a:t>
            </a:r>
            <a:r>
              <a:rPr lang="ro-RO" sz="2000" b="1" dirty="0" smtClean="0"/>
              <a:t>din ei a fugit de </a:t>
            </a:r>
            <a:r>
              <a:rPr lang="ro-RO" sz="2000" b="1" dirty="0" smtClean="0"/>
              <a:t>tatăl, iar </a:t>
            </a:r>
            <a:r>
              <a:rPr lang="ro-RO" sz="2000" b="1" dirty="0" smtClean="0"/>
              <a:t>celălalt, nu-l cunoștea, deși locuia cu el. </a:t>
            </a:r>
            <a:endParaRPr lang="ro-RO" sz="2000" b="1" dirty="0"/>
          </a:p>
        </p:txBody>
      </p:sp>
      <p:sp>
        <p:nvSpPr>
          <p:cNvPr id="10" name="9 Rectángulo"/>
          <p:cNvSpPr/>
          <p:nvPr/>
        </p:nvSpPr>
        <p:spPr>
          <a:xfrm>
            <a:off x="-8362" y="-3169"/>
            <a:ext cx="827791"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threePt" dir="t"/>
            </a:scene3d>
            <a:sp3d extrusionH="57150">
              <a:bevelT w="38100" h="38100"/>
            </a:sp3d>
          </a:bodyPr>
          <a:lstStyle/>
          <a:p>
            <a:r>
              <a:rPr lang="ro-RO" b="1" smtClean="0">
                <a:solidFill>
                  <a:schemeClr val="accent2">
                    <a:lumMod val="50000"/>
                  </a:schemeClr>
                </a:solidFill>
              </a:rPr>
              <a:t>CAUTĂ</a:t>
            </a:r>
            <a:endParaRPr lang="ro-RO" b="1">
              <a:solidFill>
                <a:schemeClr val="accent2">
                  <a:lumMod val="50000"/>
                </a:schemeClr>
              </a:solidFill>
            </a:endParaRPr>
          </a:p>
        </p:txBody>
      </p:sp>
      <p:grpSp>
        <p:nvGrpSpPr>
          <p:cNvPr id="14" name="13 Grupo"/>
          <p:cNvGrpSpPr/>
          <p:nvPr/>
        </p:nvGrpSpPr>
        <p:grpSpPr>
          <a:xfrm>
            <a:off x="151210" y="1492335"/>
            <a:ext cx="6609332" cy="439599"/>
            <a:chOff x="151210" y="1492335"/>
            <a:chExt cx="6609332" cy="439599"/>
          </a:xfrm>
        </p:grpSpPr>
        <p:sp>
          <p:nvSpPr>
            <p:cNvPr id="7" name="6 Recortar rectángulo de esquina diagonal"/>
            <p:cNvSpPr/>
            <p:nvPr/>
          </p:nvSpPr>
          <p:spPr>
            <a:xfrm>
              <a:off x="151210" y="1492335"/>
              <a:ext cx="2260550" cy="432048"/>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o-RO" sz="2400" b="1" smtClean="0"/>
                <a:t>FIUL </a:t>
              </a:r>
              <a:r>
                <a:rPr lang="ro-RO" sz="2400" b="1" smtClean="0"/>
                <a:t>CEL </a:t>
              </a:r>
              <a:r>
                <a:rPr lang="ro-RO" sz="2400" b="1" smtClean="0"/>
                <a:t>MIC</a:t>
              </a:r>
              <a:endParaRPr lang="ro-RO" sz="2400" b="1"/>
            </a:p>
          </p:txBody>
        </p:sp>
        <p:sp>
          <p:nvSpPr>
            <p:cNvPr id="11" name="10 Recortar rectángulo de esquina diagonal"/>
            <p:cNvSpPr/>
            <p:nvPr/>
          </p:nvSpPr>
          <p:spPr>
            <a:xfrm>
              <a:off x="2593833" y="1499886"/>
              <a:ext cx="1724087" cy="432048"/>
            </a:xfrm>
            <a:prstGeom prst="snip2Diag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ro-RO" sz="2400" b="1" smtClean="0">
                  <a:solidFill>
                    <a:schemeClr val="bg1"/>
                  </a:solidFill>
                </a:rPr>
                <a:t>TATĂL</a:t>
              </a:r>
              <a:endParaRPr lang="ro-RO" sz="2400" b="1">
                <a:solidFill>
                  <a:schemeClr val="bg1"/>
                </a:solidFill>
              </a:endParaRPr>
            </a:p>
          </p:txBody>
        </p:sp>
        <p:sp>
          <p:nvSpPr>
            <p:cNvPr id="12" name="11 Recortar rectángulo de esquina diagonal"/>
            <p:cNvSpPr/>
            <p:nvPr/>
          </p:nvSpPr>
          <p:spPr>
            <a:xfrm>
              <a:off x="4499992" y="1499886"/>
              <a:ext cx="2260550" cy="432048"/>
            </a:xfrm>
            <a:prstGeom prst="snip2Diag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ro-RO" sz="2400" b="1" smtClean="0">
                  <a:solidFill>
                    <a:schemeClr val="bg1"/>
                  </a:solidFill>
                </a:rPr>
                <a:t>FIUL </a:t>
              </a:r>
              <a:r>
                <a:rPr lang="ro-RO" sz="2400" b="1" smtClean="0">
                  <a:solidFill>
                    <a:schemeClr val="bg1"/>
                  </a:solidFill>
                </a:rPr>
                <a:t>CEL </a:t>
              </a:r>
              <a:r>
                <a:rPr lang="ro-RO" sz="2400" b="1" smtClean="0">
                  <a:solidFill>
                    <a:schemeClr val="bg1"/>
                  </a:solidFill>
                </a:rPr>
                <a:t>MARE</a:t>
              </a:r>
              <a:endParaRPr lang="ro-RO" sz="2400" b="1">
                <a:solidFill>
                  <a:schemeClr val="bg1"/>
                </a:solidFill>
              </a:endParaRPr>
            </a:p>
          </p:txBody>
        </p:sp>
      </p:grpSp>
      <p:pic>
        <p:nvPicPr>
          <p:cNvPr id="3074" name="Picture 2" descr="\\EUNICE\FondosTematicos\Jesus\Parabolas\El hijo pródigo\GC-74.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7020272" y="44624"/>
            <a:ext cx="2016224" cy="2510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8858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left)">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graphicEl>
                                              <a:dgm id="{DD421455-0EF0-4AE4-8F2E-A8E52932EF02}"/>
                                            </p:graphicEl>
                                          </p:spTgt>
                                        </p:tgtEl>
                                        <p:attrNameLst>
                                          <p:attrName>style.visibility</p:attrName>
                                        </p:attrNameLst>
                                      </p:cBhvr>
                                      <p:to>
                                        <p:strVal val="visible"/>
                                      </p:to>
                                    </p:set>
                                    <p:animEffect transition="in" filter="wipe(left)">
                                      <p:cBhvr>
                                        <p:cTn id="35" dur="500"/>
                                        <p:tgtEl>
                                          <p:spTgt spid="5">
                                            <p:graphicEl>
                                              <a:dgm id="{DD421455-0EF0-4AE4-8F2E-A8E52932EF02}"/>
                                            </p:graphic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
                                            <p:graphicEl>
                                              <a:dgm id="{C5EDC01D-4E8A-43C1-BC4B-4DF8DB080CB9}"/>
                                            </p:graphicEl>
                                          </p:spTgt>
                                        </p:tgtEl>
                                        <p:attrNameLst>
                                          <p:attrName>style.visibility</p:attrName>
                                        </p:attrNameLst>
                                      </p:cBhvr>
                                      <p:to>
                                        <p:strVal val="visible"/>
                                      </p:to>
                                    </p:set>
                                    <p:animEffect transition="in" filter="wipe(up)">
                                      <p:cBhvr>
                                        <p:cTn id="38" dur="500"/>
                                        <p:tgtEl>
                                          <p:spTgt spid="5">
                                            <p:graphicEl>
                                              <a:dgm id="{C5EDC01D-4E8A-43C1-BC4B-4DF8DB080CB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graphicEl>
                                              <a:dgm id="{C4F8ED25-F1DD-4F9A-A81E-6CC578303A9E}"/>
                                            </p:graphicEl>
                                          </p:spTgt>
                                        </p:tgtEl>
                                        <p:attrNameLst>
                                          <p:attrName>style.visibility</p:attrName>
                                        </p:attrNameLst>
                                      </p:cBhvr>
                                      <p:to>
                                        <p:strVal val="visible"/>
                                      </p:to>
                                    </p:set>
                                    <p:animEffect transition="in" filter="wipe(left)">
                                      <p:cBhvr>
                                        <p:cTn id="43" dur="500"/>
                                        <p:tgtEl>
                                          <p:spTgt spid="5">
                                            <p:graphicEl>
                                              <a:dgm id="{C4F8ED25-F1DD-4F9A-A81E-6CC578303A9E}"/>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
                                            <p:graphicEl>
                                              <a:dgm id="{7FE6EA54-0DD8-454B-905A-8A6B3F947376}"/>
                                            </p:graphicEl>
                                          </p:spTgt>
                                        </p:tgtEl>
                                        <p:attrNameLst>
                                          <p:attrName>style.visibility</p:attrName>
                                        </p:attrNameLst>
                                      </p:cBhvr>
                                      <p:to>
                                        <p:strVal val="visible"/>
                                      </p:to>
                                    </p:set>
                                    <p:animEffect transition="in" filter="wipe(up)">
                                      <p:cBhvr>
                                        <p:cTn id="46" dur="500"/>
                                        <p:tgtEl>
                                          <p:spTgt spid="5">
                                            <p:graphicEl>
                                              <a:dgm id="{7FE6EA54-0DD8-454B-905A-8A6B3F947376}"/>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graphicEl>
                                              <a:dgm id="{9B8456D6-2599-4113-BA29-DC7294321475}"/>
                                            </p:graphicEl>
                                          </p:spTgt>
                                        </p:tgtEl>
                                        <p:attrNameLst>
                                          <p:attrName>style.visibility</p:attrName>
                                        </p:attrNameLst>
                                      </p:cBhvr>
                                      <p:to>
                                        <p:strVal val="visible"/>
                                      </p:to>
                                    </p:set>
                                    <p:animEffect transition="in" filter="wipe(left)">
                                      <p:cBhvr>
                                        <p:cTn id="51" dur="500"/>
                                        <p:tgtEl>
                                          <p:spTgt spid="5">
                                            <p:graphicEl>
                                              <a:dgm id="{9B8456D6-2599-4113-BA29-DC7294321475}"/>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5">
                                            <p:graphicEl>
                                              <a:dgm id="{6D9B4FAC-6012-4785-A61B-2FC7C465FA5F}"/>
                                            </p:graphicEl>
                                          </p:spTgt>
                                        </p:tgtEl>
                                        <p:attrNameLst>
                                          <p:attrName>style.visibility</p:attrName>
                                        </p:attrNameLst>
                                      </p:cBhvr>
                                      <p:to>
                                        <p:strVal val="visible"/>
                                      </p:to>
                                    </p:set>
                                    <p:animEffect transition="in" filter="wipe(up)">
                                      <p:cBhvr>
                                        <p:cTn id="54" dur="500"/>
                                        <p:tgtEl>
                                          <p:spTgt spid="5">
                                            <p:graphicEl>
                                              <a:dgm id="{6D9B4FAC-6012-4785-A61B-2FC7C465FA5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
                                            <p:graphicEl>
                                              <a:dgm id="{77D5B43F-AF9A-496F-9AF7-FF8F5606C12C}"/>
                                            </p:graphicEl>
                                          </p:spTgt>
                                        </p:tgtEl>
                                        <p:attrNameLst>
                                          <p:attrName>style.visibility</p:attrName>
                                        </p:attrNameLst>
                                      </p:cBhvr>
                                      <p:to>
                                        <p:strVal val="visible"/>
                                      </p:to>
                                    </p:set>
                                    <p:animEffect transition="in" filter="wipe(left)">
                                      <p:cBhvr>
                                        <p:cTn id="59" dur="500"/>
                                        <p:tgtEl>
                                          <p:spTgt spid="5">
                                            <p:graphicEl>
                                              <a:dgm id="{77D5B43F-AF9A-496F-9AF7-FF8F5606C12C}"/>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5">
                                            <p:graphicEl>
                                              <a:dgm id="{0470E3FC-3D00-4582-9887-797936D7C51F}"/>
                                            </p:graphicEl>
                                          </p:spTgt>
                                        </p:tgtEl>
                                        <p:attrNameLst>
                                          <p:attrName>style.visibility</p:attrName>
                                        </p:attrNameLst>
                                      </p:cBhvr>
                                      <p:to>
                                        <p:strVal val="visible"/>
                                      </p:to>
                                    </p:set>
                                    <p:animEffect transition="in" filter="wipe(up)">
                                      <p:cBhvr>
                                        <p:cTn id="62" dur="500"/>
                                        <p:tgtEl>
                                          <p:spTgt spid="5">
                                            <p:graphicEl>
                                              <a:dgm id="{0470E3FC-3D00-4582-9887-797936D7C5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Picture 3" descr="\\EUNICE\FondosTematicos\Jesus\Parabolas\El hijo pródigo\Prodigal.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r="7806"/>
          <a:stretch/>
        </p:blipFill>
        <p:spPr bwMode="auto">
          <a:xfrm>
            <a:off x="6267430" y="1097927"/>
            <a:ext cx="2876570"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956967" y="-99392"/>
            <a:ext cx="5919289" cy="769441"/>
          </a:xfrm>
          <a:prstGeom prst="rect">
            <a:avLst/>
          </a:prstGeom>
          <a:noFill/>
        </p:spPr>
        <p:txBody>
          <a:bodyPr wrap="square" rtlCol="0">
            <a:spAutoFit/>
            <a:scene3d>
              <a:camera prst="orthographicFront"/>
              <a:lightRig rig="chilly" dir="t"/>
            </a:scene3d>
            <a:sp3d extrusionH="57150" contourW="25400">
              <a:bevelT w="57150" h="38100" prst="hardEdge"/>
              <a:contourClr>
                <a:srgbClr val="3DB8D9"/>
              </a:contourClr>
            </a:sp3d>
          </a:bodyPr>
          <a:lstStyle/>
          <a:p>
            <a:pPr algn="ctr"/>
            <a:r>
              <a:rPr lang="ro-RO" sz="4400" b="1" smtClean="0">
                <a:ln w="24500" cmpd="dbl">
                  <a:no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FIUL </a:t>
            </a:r>
            <a:r>
              <a:rPr lang="ro-RO" sz="4400" b="1" smtClean="0">
                <a:ln w="24500" cmpd="dbl">
                  <a:no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PIERDUT</a:t>
            </a:r>
            <a:endParaRPr lang="ro-RO" sz="4400" b="1">
              <a:ln w="24500" cmpd="dbl">
                <a:no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9 Rectángulo"/>
          <p:cNvSpPr/>
          <p:nvPr/>
        </p:nvSpPr>
        <p:spPr>
          <a:xfrm>
            <a:off x="-8362" y="-3169"/>
            <a:ext cx="827791"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threePt" dir="t"/>
            </a:scene3d>
            <a:sp3d extrusionH="57150">
              <a:bevelT w="38100" h="38100"/>
            </a:sp3d>
          </a:bodyPr>
          <a:lstStyle/>
          <a:p>
            <a:r>
              <a:rPr lang="ro-RO" b="1" smtClean="0">
                <a:solidFill>
                  <a:schemeClr val="accent2">
                    <a:lumMod val="50000"/>
                  </a:schemeClr>
                </a:solidFill>
              </a:rPr>
              <a:t>CAUTĂ</a:t>
            </a:r>
            <a:endParaRPr lang="ro-RO" b="1">
              <a:solidFill>
                <a:schemeClr val="accent2">
                  <a:lumMod val="50000"/>
                </a:schemeClr>
              </a:solidFill>
            </a:endParaRPr>
          </a:p>
        </p:txBody>
      </p:sp>
      <p:graphicFrame>
        <p:nvGraphicFramePr>
          <p:cNvPr id="15" name="14 Diagrama"/>
          <p:cNvGraphicFramePr/>
          <p:nvPr>
            <p:extLst>
              <p:ext uri="{D42A27DB-BD31-4B8C-83A1-F6EECF244321}">
                <p14:modId xmlns:p14="http://schemas.microsoft.com/office/powerpoint/2010/main" xmlns="" val="2010529919"/>
              </p:ext>
            </p:extLst>
          </p:nvPr>
        </p:nvGraphicFramePr>
        <p:xfrm>
          <a:off x="198850" y="1124744"/>
          <a:ext cx="6893430" cy="244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15 Diagrama"/>
          <p:cNvGraphicFramePr/>
          <p:nvPr>
            <p:extLst>
              <p:ext uri="{D42A27DB-BD31-4B8C-83A1-F6EECF244321}">
                <p14:modId xmlns:p14="http://schemas.microsoft.com/office/powerpoint/2010/main" xmlns="" val="3853336413"/>
              </p:ext>
            </p:extLst>
          </p:nvPr>
        </p:nvGraphicFramePr>
        <p:xfrm>
          <a:off x="35496" y="3933056"/>
          <a:ext cx="7488832" cy="2852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9" name="18 Grupo"/>
          <p:cNvGrpSpPr/>
          <p:nvPr/>
        </p:nvGrpSpPr>
        <p:grpSpPr>
          <a:xfrm>
            <a:off x="158832" y="620688"/>
            <a:ext cx="6609332" cy="439599"/>
            <a:chOff x="151210" y="1492335"/>
            <a:chExt cx="6609332" cy="439599"/>
          </a:xfrm>
        </p:grpSpPr>
        <p:sp>
          <p:nvSpPr>
            <p:cNvPr id="20" name="19 Recortar rectángulo de esquina diagonal"/>
            <p:cNvSpPr/>
            <p:nvPr/>
          </p:nvSpPr>
          <p:spPr>
            <a:xfrm>
              <a:off x="151210" y="1492335"/>
              <a:ext cx="2260550" cy="432048"/>
            </a:xfrm>
            <a:prstGeom prst="snip2Diag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o-RO" sz="2400" b="1" smtClean="0"/>
                <a:t>FIUL </a:t>
              </a:r>
              <a:r>
                <a:rPr lang="ro-RO" sz="2400" b="1" smtClean="0"/>
                <a:t>CEL </a:t>
              </a:r>
              <a:r>
                <a:rPr lang="ro-RO" sz="2400" b="1" smtClean="0"/>
                <a:t>MIC</a:t>
              </a:r>
              <a:endParaRPr lang="ro-RO" sz="2400" b="1"/>
            </a:p>
          </p:txBody>
        </p:sp>
        <p:sp>
          <p:nvSpPr>
            <p:cNvPr id="21" name="20 Recortar rectángulo de esquina diagonal"/>
            <p:cNvSpPr/>
            <p:nvPr/>
          </p:nvSpPr>
          <p:spPr>
            <a:xfrm>
              <a:off x="2593833" y="1499886"/>
              <a:ext cx="1724087" cy="432048"/>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o-RO" sz="2400" b="1" smtClean="0">
                  <a:solidFill>
                    <a:schemeClr val="bg1"/>
                  </a:solidFill>
                </a:rPr>
                <a:t>TATĂL</a:t>
              </a:r>
              <a:endParaRPr lang="ro-RO" sz="2400" b="1">
                <a:solidFill>
                  <a:schemeClr val="bg1"/>
                </a:solidFill>
              </a:endParaRPr>
            </a:p>
          </p:txBody>
        </p:sp>
        <p:sp>
          <p:nvSpPr>
            <p:cNvPr id="22" name="21 Recortar rectángulo de esquina diagonal"/>
            <p:cNvSpPr/>
            <p:nvPr/>
          </p:nvSpPr>
          <p:spPr>
            <a:xfrm>
              <a:off x="4499992" y="1499886"/>
              <a:ext cx="2260550" cy="432048"/>
            </a:xfrm>
            <a:prstGeom prst="snip2Diag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ro-RO" sz="2400" b="1" smtClean="0">
                  <a:solidFill>
                    <a:schemeClr val="bg1"/>
                  </a:solidFill>
                </a:rPr>
                <a:t>FIUL </a:t>
              </a:r>
              <a:r>
                <a:rPr lang="ro-RO" sz="2400" b="1" smtClean="0">
                  <a:solidFill>
                    <a:schemeClr val="bg1"/>
                  </a:solidFill>
                </a:rPr>
                <a:t>CEL </a:t>
              </a:r>
              <a:r>
                <a:rPr lang="ro-RO" sz="2400" b="1" smtClean="0">
                  <a:solidFill>
                    <a:schemeClr val="bg1"/>
                  </a:solidFill>
                </a:rPr>
                <a:t>MARE</a:t>
              </a:r>
              <a:endParaRPr lang="ro-RO" sz="2400" b="1">
                <a:solidFill>
                  <a:schemeClr val="bg1"/>
                </a:solidFill>
              </a:endParaRPr>
            </a:p>
          </p:txBody>
        </p:sp>
      </p:grpSp>
      <p:grpSp>
        <p:nvGrpSpPr>
          <p:cNvPr id="23" name="22 Grupo"/>
          <p:cNvGrpSpPr/>
          <p:nvPr/>
        </p:nvGrpSpPr>
        <p:grpSpPr>
          <a:xfrm>
            <a:off x="138850" y="3573016"/>
            <a:ext cx="6609332" cy="439599"/>
            <a:chOff x="151210" y="1492335"/>
            <a:chExt cx="6609332" cy="439599"/>
          </a:xfrm>
        </p:grpSpPr>
        <p:sp>
          <p:nvSpPr>
            <p:cNvPr id="24" name="23 Recortar rectángulo de esquina diagonal"/>
            <p:cNvSpPr/>
            <p:nvPr/>
          </p:nvSpPr>
          <p:spPr>
            <a:xfrm>
              <a:off x="151210" y="1492335"/>
              <a:ext cx="2260550" cy="432048"/>
            </a:xfrm>
            <a:prstGeom prst="snip2Diag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o-RO" sz="2400" b="1" smtClean="0"/>
                <a:t>FIUL </a:t>
              </a:r>
              <a:r>
                <a:rPr lang="ro-RO" sz="2400" b="1" smtClean="0"/>
                <a:t>CEL </a:t>
              </a:r>
              <a:r>
                <a:rPr lang="ro-RO" sz="2400" b="1" smtClean="0"/>
                <a:t>MIC</a:t>
              </a:r>
              <a:endParaRPr lang="ro-RO" sz="2400" b="1"/>
            </a:p>
          </p:txBody>
        </p:sp>
        <p:sp>
          <p:nvSpPr>
            <p:cNvPr id="25" name="24 Recortar rectángulo de esquina diagonal"/>
            <p:cNvSpPr/>
            <p:nvPr/>
          </p:nvSpPr>
          <p:spPr>
            <a:xfrm>
              <a:off x="2593833" y="1499886"/>
              <a:ext cx="1724087" cy="432048"/>
            </a:xfrm>
            <a:prstGeom prst="snip2DiagRect">
              <a:avLst/>
            </a:prstGeom>
            <a:solidFill>
              <a:schemeClr val="bg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ro-RO" sz="2400" b="1" smtClean="0">
                  <a:solidFill>
                    <a:schemeClr val="bg1"/>
                  </a:solidFill>
                </a:rPr>
                <a:t>TATĂL</a:t>
              </a:r>
              <a:endParaRPr lang="ro-RO" sz="2400" b="1">
                <a:solidFill>
                  <a:schemeClr val="bg1"/>
                </a:solidFill>
              </a:endParaRPr>
            </a:p>
          </p:txBody>
        </p:sp>
        <p:sp>
          <p:nvSpPr>
            <p:cNvPr id="26" name="25 Recortar rectángulo de esquina diagonal"/>
            <p:cNvSpPr/>
            <p:nvPr/>
          </p:nvSpPr>
          <p:spPr>
            <a:xfrm>
              <a:off x="4499992" y="1499886"/>
              <a:ext cx="2260550" cy="432048"/>
            </a:xfrm>
            <a:prstGeom prst="snip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o-RO" sz="2400" b="1" smtClean="0">
                  <a:solidFill>
                    <a:schemeClr val="bg1"/>
                  </a:solidFill>
                </a:rPr>
                <a:t>FIUL </a:t>
              </a:r>
              <a:r>
                <a:rPr lang="ro-RO" sz="2400" b="1" smtClean="0">
                  <a:solidFill>
                    <a:schemeClr val="bg1"/>
                  </a:solidFill>
                </a:rPr>
                <a:t>CEL </a:t>
              </a:r>
              <a:r>
                <a:rPr lang="ro-RO" sz="2400" b="1" smtClean="0">
                  <a:solidFill>
                    <a:schemeClr val="bg1"/>
                  </a:solidFill>
                </a:rPr>
                <a:t>MARE</a:t>
              </a:r>
              <a:endParaRPr lang="ro-RO" sz="2400" b="1">
                <a:solidFill>
                  <a:schemeClr val="bg1"/>
                </a:solidFill>
              </a:endParaRPr>
            </a:p>
          </p:txBody>
        </p:sp>
      </p:grpSp>
      <p:pic>
        <p:nvPicPr>
          <p:cNvPr id="28" name="Picture 2" descr="\\EUNICE\FondosTematicos\Jesus\Parabolas\El hijo pródigo\parables_series_1_img3.jpg"/>
          <p:cNvPicPr>
            <a:picLocks noChangeAspect="1" noChangeArrowheads="1"/>
          </p:cNvPicPr>
          <p:nvPr/>
        </p:nvPicPr>
        <p:blipFill rotWithShape="1">
          <a:blip r:embed="rId12" cstate="screen">
            <a:extLst>
              <a:ext uri="{28A0092B-C50C-407E-A947-70E740481C1C}">
                <a14:useLocalDpi xmlns:a14="http://schemas.microsoft.com/office/drawing/2010/main" xmlns=""/>
              </a:ext>
            </a:extLst>
          </a:blip>
          <a:srcRect/>
          <a:stretch/>
        </p:blipFill>
        <p:spPr bwMode="auto">
          <a:xfrm>
            <a:off x="7524328" y="3717032"/>
            <a:ext cx="1449197" cy="3034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9092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graphicEl>
                                              <a:dgm id="{DD421455-0EF0-4AE4-8F2E-A8E52932EF02}"/>
                                            </p:graphicEl>
                                          </p:spTgt>
                                        </p:tgtEl>
                                        <p:attrNameLst>
                                          <p:attrName>style.visibility</p:attrName>
                                        </p:attrNameLst>
                                      </p:cBhvr>
                                      <p:to>
                                        <p:strVal val="visible"/>
                                      </p:to>
                                    </p:set>
                                    <p:animEffect transition="in" filter="wipe(left)">
                                      <p:cBhvr>
                                        <p:cTn id="18" dur="500"/>
                                        <p:tgtEl>
                                          <p:spTgt spid="15">
                                            <p:graphicEl>
                                              <a:dgm id="{DD421455-0EF0-4AE4-8F2E-A8E52932EF02}"/>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graphicEl>
                                              <a:dgm id="{C5EDC01D-4E8A-43C1-BC4B-4DF8DB080CB9}"/>
                                            </p:graphicEl>
                                          </p:spTgt>
                                        </p:tgtEl>
                                        <p:attrNameLst>
                                          <p:attrName>style.visibility</p:attrName>
                                        </p:attrNameLst>
                                      </p:cBhvr>
                                      <p:to>
                                        <p:strVal val="visible"/>
                                      </p:to>
                                    </p:set>
                                    <p:animEffect transition="in" filter="wipe(up)">
                                      <p:cBhvr>
                                        <p:cTn id="21" dur="500"/>
                                        <p:tgtEl>
                                          <p:spTgt spid="15">
                                            <p:graphicEl>
                                              <a:dgm id="{C5EDC01D-4E8A-43C1-BC4B-4DF8DB080CB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graphicEl>
                                              <a:dgm id="{C4F8ED25-F1DD-4F9A-A81E-6CC578303A9E}"/>
                                            </p:graphicEl>
                                          </p:spTgt>
                                        </p:tgtEl>
                                        <p:attrNameLst>
                                          <p:attrName>style.visibility</p:attrName>
                                        </p:attrNameLst>
                                      </p:cBhvr>
                                      <p:to>
                                        <p:strVal val="visible"/>
                                      </p:to>
                                    </p:set>
                                    <p:animEffect transition="in" filter="wipe(left)">
                                      <p:cBhvr>
                                        <p:cTn id="26" dur="500"/>
                                        <p:tgtEl>
                                          <p:spTgt spid="15">
                                            <p:graphicEl>
                                              <a:dgm id="{C4F8ED25-F1DD-4F9A-A81E-6CC578303A9E}"/>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5">
                                            <p:graphicEl>
                                              <a:dgm id="{7FE6EA54-0DD8-454B-905A-8A6B3F947376}"/>
                                            </p:graphicEl>
                                          </p:spTgt>
                                        </p:tgtEl>
                                        <p:attrNameLst>
                                          <p:attrName>style.visibility</p:attrName>
                                        </p:attrNameLst>
                                      </p:cBhvr>
                                      <p:to>
                                        <p:strVal val="visible"/>
                                      </p:to>
                                    </p:set>
                                    <p:animEffect transition="in" filter="wipe(up)">
                                      <p:cBhvr>
                                        <p:cTn id="29" dur="500"/>
                                        <p:tgtEl>
                                          <p:spTgt spid="15">
                                            <p:graphicEl>
                                              <a:dgm id="{7FE6EA54-0DD8-454B-905A-8A6B3F9473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graphicEl>
                                              <a:dgm id="{DD421455-0EF0-4AE4-8F2E-A8E52932EF02}"/>
                                            </p:graphicEl>
                                          </p:spTgt>
                                        </p:tgtEl>
                                        <p:attrNameLst>
                                          <p:attrName>style.visibility</p:attrName>
                                        </p:attrNameLst>
                                      </p:cBhvr>
                                      <p:to>
                                        <p:strVal val="visible"/>
                                      </p:to>
                                    </p:set>
                                    <p:animEffect transition="in" filter="wipe(left)">
                                      <p:cBhvr>
                                        <p:cTn id="45" dur="500"/>
                                        <p:tgtEl>
                                          <p:spTgt spid="16">
                                            <p:graphicEl>
                                              <a:dgm id="{DD421455-0EF0-4AE4-8F2E-A8E52932EF02}"/>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6">
                                            <p:graphicEl>
                                              <a:dgm id="{C5EDC01D-4E8A-43C1-BC4B-4DF8DB080CB9}"/>
                                            </p:graphicEl>
                                          </p:spTgt>
                                        </p:tgtEl>
                                        <p:attrNameLst>
                                          <p:attrName>style.visibility</p:attrName>
                                        </p:attrNameLst>
                                      </p:cBhvr>
                                      <p:to>
                                        <p:strVal val="visible"/>
                                      </p:to>
                                    </p:set>
                                    <p:animEffect transition="in" filter="wipe(up)">
                                      <p:cBhvr>
                                        <p:cTn id="48" dur="500"/>
                                        <p:tgtEl>
                                          <p:spTgt spid="16">
                                            <p:graphicEl>
                                              <a:dgm id="{C5EDC01D-4E8A-43C1-BC4B-4DF8DB080C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Graphic spid="1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2674931737"/>
              </p:ext>
            </p:extLst>
          </p:nvPr>
        </p:nvGraphicFramePr>
        <p:xfrm>
          <a:off x="0" y="589330"/>
          <a:ext cx="9108504" cy="6080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3" name="Picture 3" descr="\\EUNICE\FondosTematicos\Jesus\Parabolas\Rico y Lazaro\ricco-epulone-1.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107505" y="1124744"/>
            <a:ext cx="1279525" cy="2055540"/>
          </a:xfrm>
          <a:prstGeom prst="roundRect">
            <a:avLst>
              <a:gd name="adj" fmla="val 4167"/>
            </a:avLst>
          </a:prstGeom>
          <a:solidFill>
            <a:srgbClr val="FFFFFF"/>
          </a:solidFill>
          <a:ln w="76200" cap="sq">
            <a:solidFill>
              <a:schemeClr val="accent6">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124" name="Picture 4" descr="\\EUNICE\FondosTematicos\Jesus\Parabolas\Rico y Lazaro\ricco-epulone-2.jp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107504" y="4125801"/>
            <a:ext cx="1279525" cy="2055540"/>
          </a:xfrm>
          <a:prstGeom prst="roundRect">
            <a:avLst>
              <a:gd name="adj" fmla="val 4167"/>
            </a:avLst>
          </a:prstGeom>
          <a:solidFill>
            <a:srgbClr val="FFFFFF"/>
          </a:solidFill>
          <a:ln w="76200" cap="sq">
            <a:solidFill>
              <a:schemeClr val="accent6">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122" name="Picture 2" descr="\\EUNICE\FondosTematicos\Jesus\Parabolas\Rico y Lazaro\ricco-epulone-4.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6765330" y="692697"/>
            <a:ext cx="2271166" cy="1459818"/>
          </a:xfrm>
          <a:prstGeom prst="roundRect">
            <a:avLst>
              <a:gd name="adj" fmla="val 4167"/>
            </a:avLst>
          </a:prstGeom>
          <a:solidFill>
            <a:srgbClr val="FFFFFF"/>
          </a:solidFill>
          <a:ln w="76200" cap="sq">
            <a:solidFill>
              <a:schemeClr val="accent6">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125" name="Picture 5" descr="\\EUNICE\FondosTematicos\Jesus\Parabolas\Rico y Lazaro\ricco-epulone-3.jpg"/>
          <p:cNvPicPr>
            <a:picLocks noChangeAspect="1" noChangeArrowheads="1"/>
          </p:cNvPicPr>
          <p:nvPr/>
        </p:nvPicPr>
        <p:blipFill rotWithShape="1">
          <a:blip r:embed="rId10" cstate="screen">
            <a:extLst>
              <a:ext uri="{28A0092B-C50C-407E-A947-70E740481C1C}">
                <a14:useLocalDpi xmlns:a14="http://schemas.microsoft.com/office/drawing/2010/main" xmlns=""/>
              </a:ext>
            </a:extLst>
          </a:blip>
          <a:srcRect/>
          <a:stretch/>
        </p:blipFill>
        <p:spPr bwMode="auto">
          <a:xfrm>
            <a:off x="7092279" y="3668358"/>
            <a:ext cx="1978781" cy="1462758"/>
          </a:xfrm>
          <a:prstGeom prst="roundRect">
            <a:avLst>
              <a:gd name="adj" fmla="val 4167"/>
            </a:avLst>
          </a:prstGeom>
          <a:solidFill>
            <a:srgbClr val="FFFFFF"/>
          </a:solidFill>
          <a:ln w="76200" cap="sq">
            <a:solidFill>
              <a:schemeClr val="accent6">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1 CuadroTexto"/>
          <p:cNvSpPr txBox="1"/>
          <p:nvPr/>
        </p:nvSpPr>
        <p:spPr>
          <a:xfrm>
            <a:off x="894962" y="-27384"/>
            <a:ext cx="8249038" cy="646331"/>
          </a:xfrm>
          <a:prstGeom prst="rect">
            <a:avLst/>
          </a:prstGeom>
          <a:noFill/>
        </p:spPr>
        <p:txBody>
          <a:bodyPr wrap="square" rtlCol="0">
            <a:spAutoFit/>
          </a:bodyPr>
          <a:lstStyle/>
          <a:p>
            <a:pPr algn="ctr"/>
            <a:r>
              <a:rPr lang="ro-RO"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BOGATUL ȘI </a:t>
            </a:r>
            <a:r>
              <a:rPr lang="ro-RO"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LAZĂR </a:t>
            </a:r>
            <a:r>
              <a:rPr lang="ro-RO"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(Luca </a:t>
            </a:r>
            <a:r>
              <a:rPr lang="ro-RO"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16:19-31</a:t>
            </a:r>
            <a:r>
              <a:rPr lang="ro-RO"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ro-RO" sz="36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5 Rectángulo"/>
          <p:cNvSpPr/>
          <p:nvPr/>
        </p:nvSpPr>
        <p:spPr>
          <a:xfrm>
            <a:off x="-8362" y="-3169"/>
            <a:ext cx="1446550"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scene3d>
              <a:camera prst="orthographicFront"/>
              <a:lightRig rig="threePt" dir="t"/>
            </a:scene3d>
            <a:sp3d extrusionH="57150">
              <a:bevelT w="38100" h="38100"/>
            </a:sp3d>
          </a:bodyPr>
          <a:lstStyle/>
          <a:p>
            <a:r>
              <a:rPr lang="ro-RO" b="1" smtClean="0">
                <a:solidFill>
                  <a:schemeClr val="accent3">
                    <a:lumMod val="75000"/>
                  </a:schemeClr>
                </a:solidFill>
              </a:rPr>
              <a:t>MÂNTUIEȘTE</a:t>
            </a:r>
            <a:endParaRPr lang="ro-RO" b="1">
              <a:solidFill>
                <a:schemeClr val="accent3">
                  <a:lumMod val="75000"/>
                </a:schemeClr>
              </a:solidFill>
            </a:endParaRPr>
          </a:p>
        </p:txBody>
      </p:sp>
    </p:spTree>
    <p:extLst>
      <p:ext uri="{BB962C8B-B14F-4D97-AF65-F5344CB8AC3E}">
        <p14:creationId xmlns:p14="http://schemas.microsoft.com/office/powerpoint/2010/main" xmlns="" val="3652186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
                                            <p:graphicEl>
                                              <a:dgm id="{2AEBD665-8B6B-4E8B-8342-E5E68C501508}"/>
                                            </p:graphicEl>
                                          </p:spTgt>
                                        </p:tgtEl>
                                        <p:attrNameLst>
                                          <p:attrName>style.visibility</p:attrName>
                                        </p:attrNameLst>
                                      </p:cBhvr>
                                      <p:to>
                                        <p:strVal val="visible"/>
                                      </p:to>
                                    </p:set>
                                    <p:anim calcmode="lin" valueType="num">
                                      <p:cBhvr additive="base">
                                        <p:cTn id="17" dur="500" fill="hold"/>
                                        <p:tgtEl>
                                          <p:spTgt spid="4">
                                            <p:graphicEl>
                                              <a:dgm id="{2AEBD665-8B6B-4E8B-8342-E5E68C501508}"/>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2AEBD665-8B6B-4E8B-8342-E5E68C501508}"/>
                                            </p:graphicEl>
                                          </p:spTgt>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4">
                                            <p:graphicEl>
                                              <a:dgm id="{183FDAE3-BED1-4D8F-B5E9-09C32C1B5F5A}"/>
                                            </p:graphicEl>
                                          </p:spTgt>
                                        </p:tgtEl>
                                        <p:attrNameLst>
                                          <p:attrName>style.visibility</p:attrName>
                                        </p:attrNameLst>
                                      </p:cBhvr>
                                      <p:to>
                                        <p:strVal val="visible"/>
                                      </p:to>
                                    </p:set>
                                    <p:anim calcmode="lin" valueType="num">
                                      <p:cBhvr additive="base">
                                        <p:cTn id="21" dur="500" fill="hold"/>
                                        <p:tgtEl>
                                          <p:spTgt spid="4">
                                            <p:graphicEl>
                                              <a:dgm id="{183FDAE3-BED1-4D8F-B5E9-09C32C1B5F5A}"/>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graphicEl>
                                              <a:dgm id="{183FDAE3-BED1-4D8F-B5E9-09C32C1B5F5A}"/>
                                            </p:graphicEl>
                                          </p:spTgt>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37" presetClass="entr" presetSubtype="0" fill="hold"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fade">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900" decel="100000" fill="hold"/>
                                        <p:tgtEl>
                                          <p:spTgt spid="51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grpId="0" nodeType="clickEffect">
                                  <p:stCondLst>
                                    <p:cond delay="0"/>
                                  </p:stCondLst>
                                  <p:childTnLst>
                                    <p:set>
                                      <p:cBhvr>
                                        <p:cTn id="33" dur="1" fill="hold">
                                          <p:stCondLst>
                                            <p:cond delay="0"/>
                                          </p:stCondLst>
                                        </p:cTn>
                                        <p:tgtEl>
                                          <p:spTgt spid="4">
                                            <p:graphicEl>
                                              <a:dgm id="{4D13FBBA-4175-4A6A-8B36-CE06EF34E2C4}"/>
                                            </p:graphicEl>
                                          </p:spTgt>
                                        </p:tgtEl>
                                        <p:attrNameLst>
                                          <p:attrName>style.visibility</p:attrName>
                                        </p:attrNameLst>
                                      </p:cBhvr>
                                      <p:to>
                                        <p:strVal val="visible"/>
                                      </p:to>
                                    </p:set>
                                    <p:anim calcmode="lin" valueType="num">
                                      <p:cBhvr additive="base">
                                        <p:cTn id="34" dur="500" fill="hold"/>
                                        <p:tgtEl>
                                          <p:spTgt spid="4">
                                            <p:graphicEl>
                                              <a:dgm id="{4D13FBBA-4175-4A6A-8B36-CE06EF34E2C4}"/>
                                            </p:graphic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
                                            <p:graphicEl>
                                              <a:dgm id="{4D13FBBA-4175-4A6A-8B36-CE06EF34E2C4}"/>
                                            </p:graphicEl>
                                          </p:spTgt>
                                        </p:tgtEl>
                                        <p:attrNameLst>
                                          <p:attrName>ppt_y</p:attrName>
                                        </p:attrNameLst>
                                      </p:cBhvr>
                                      <p:tavLst>
                                        <p:tav tm="0">
                                          <p:val>
                                            <p:strVal val="0-#ppt_h/2"/>
                                          </p:val>
                                        </p:tav>
                                        <p:tav tm="100000">
                                          <p:val>
                                            <p:strVal val="#ppt_y"/>
                                          </p:val>
                                        </p:tav>
                                      </p:tavLst>
                                    </p:anim>
                                  </p:childTnLst>
                                </p:cTn>
                              </p:par>
                              <p:par>
                                <p:cTn id="36" presetID="2" presetClass="entr" presetSubtype="9" fill="hold" grpId="0" nodeType="withEffect">
                                  <p:stCondLst>
                                    <p:cond delay="0"/>
                                  </p:stCondLst>
                                  <p:childTnLst>
                                    <p:set>
                                      <p:cBhvr>
                                        <p:cTn id="37" dur="1" fill="hold">
                                          <p:stCondLst>
                                            <p:cond delay="0"/>
                                          </p:stCondLst>
                                        </p:cTn>
                                        <p:tgtEl>
                                          <p:spTgt spid="4">
                                            <p:graphicEl>
                                              <a:dgm id="{A085B921-136C-4CD2-9114-FD606FFC62E6}"/>
                                            </p:graphicEl>
                                          </p:spTgt>
                                        </p:tgtEl>
                                        <p:attrNameLst>
                                          <p:attrName>style.visibility</p:attrName>
                                        </p:attrNameLst>
                                      </p:cBhvr>
                                      <p:to>
                                        <p:strVal val="visible"/>
                                      </p:to>
                                    </p:set>
                                    <p:anim calcmode="lin" valueType="num">
                                      <p:cBhvr additive="base">
                                        <p:cTn id="38" dur="500" fill="hold"/>
                                        <p:tgtEl>
                                          <p:spTgt spid="4">
                                            <p:graphicEl>
                                              <a:dgm id="{A085B921-136C-4CD2-9114-FD606FFC62E6}"/>
                                            </p:graphic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
                                            <p:graphicEl>
                                              <a:dgm id="{A085B921-136C-4CD2-9114-FD606FFC62E6}"/>
                                            </p:graphicEl>
                                          </p:spTgt>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2" presetClass="entr" presetSubtype="9" fill="hold" grpId="0" nodeType="afterEffect">
                                  <p:stCondLst>
                                    <p:cond delay="0"/>
                                  </p:stCondLst>
                                  <p:childTnLst>
                                    <p:set>
                                      <p:cBhvr>
                                        <p:cTn id="42" dur="1" fill="hold">
                                          <p:stCondLst>
                                            <p:cond delay="0"/>
                                          </p:stCondLst>
                                        </p:cTn>
                                        <p:tgtEl>
                                          <p:spTgt spid="4">
                                            <p:graphicEl>
                                              <a:dgm id="{BC96A2D0-83CB-47C7-84B7-CB425B783D1E}"/>
                                            </p:graphicEl>
                                          </p:spTgt>
                                        </p:tgtEl>
                                        <p:attrNameLst>
                                          <p:attrName>style.visibility</p:attrName>
                                        </p:attrNameLst>
                                      </p:cBhvr>
                                      <p:to>
                                        <p:strVal val="visible"/>
                                      </p:to>
                                    </p:set>
                                    <p:anim calcmode="lin" valueType="num">
                                      <p:cBhvr additive="base">
                                        <p:cTn id="43" dur="500" fill="hold"/>
                                        <p:tgtEl>
                                          <p:spTgt spid="4">
                                            <p:graphicEl>
                                              <a:dgm id="{BC96A2D0-83CB-47C7-84B7-CB425B783D1E}"/>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BC96A2D0-83CB-47C7-84B7-CB425B783D1E}"/>
                                            </p:graphicEl>
                                          </p:spTgt>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2" presetClass="entr" presetSubtype="9" fill="hold" grpId="0" nodeType="afterEffect">
                                  <p:stCondLst>
                                    <p:cond delay="0"/>
                                  </p:stCondLst>
                                  <p:childTnLst>
                                    <p:set>
                                      <p:cBhvr>
                                        <p:cTn id="47" dur="1" fill="hold">
                                          <p:stCondLst>
                                            <p:cond delay="0"/>
                                          </p:stCondLst>
                                        </p:cTn>
                                        <p:tgtEl>
                                          <p:spTgt spid="4">
                                            <p:graphicEl>
                                              <a:dgm id="{2DB49A59-953D-479C-8B33-F219912C06C3}"/>
                                            </p:graphicEl>
                                          </p:spTgt>
                                        </p:tgtEl>
                                        <p:attrNameLst>
                                          <p:attrName>style.visibility</p:attrName>
                                        </p:attrNameLst>
                                      </p:cBhvr>
                                      <p:to>
                                        <p:strVal val="visible"/>
                                      </p:to>
                                    </p:set>
                                    <p:anim calcmode="lin" valueType="num">
                                      <p:cBhvr additive="base">
                                        <p:cTn id="48" dur="500" fill="hold"/>
                                        <p:tgtEl>
                                          <p:spTgt spid="4">
                                            <p:graphicEl>
                                              <a:dgm id="{2DB49A59-953D-479C-8B33-F219912C06C3}"/>
                                            </p:graphic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graphicEl>
                                              <a:dgm id="{2DB49A59-953D-479C-8B33-F219912C06C3}"/>
                                            </p:graphicEl>
                                          </p:spTgt>
                                        </p:tgtEl>
                                        <p:attrNameLst>
                                          <p:attrName>ppt_y</p:attrName>
                                        </p:attrNameLst>
                                      </p:cBhvr>
                                      <p:tavLst>
                                        <p:tav tm="0">
                                          <p:val>
                                            <p:strVal val="0-#ppt_h/2"/>
                                          </p:val>
                                        </p:tav>
                                        <p:tav tm="100000">
                                          <p:val>
                                            <p:strVal val="#ppt_y"/>
                                          </p:val>
                                        </p:tav>
                                      </p:tavLst>
                                    </p:anim>
                                  </p:childTnLst>
                                </p:cTn>
                              </p:par>
                              <p:par>
                                <p:cTn id="50" presetID="2" presetClass="entr" presetSubtype="9" fill="hold" grpId="0" nodeType="withEffect">
                                  <p:stCondLst>
                                    <p:cond delay="0"/>
                                  </p:stCondLst>
                                  <p:childTnLst>
                                    <p:set>
                                      <p:cBhvr>
                                        <p:cTn id="51" dur="1" fill="hold">
                                          <p:stCondLst>
                                            <p:cond delay="0"/>
                                          </p:stCondLst>
                                        </p:cTn>
                                        <p:tgtEl>
                                          <p:spTgt spid="4">
                                            <p:graphicEl>
                                              <a:dgm id="{D850DD92-BFBE-4968-B23F-FA8198F555B9}"/>
                                            </p:graphicEl>
                                          </p:spTgt>
                                        </p:tgtEl>
                                        <p:attrNameLst>
                                          <p:attrName>style.visibility</p:attrName>
                                        </p:attrNameLst>
                                      </p:cBhvr>
                                      <p:to>
                                        <p:strVal val="visible"/>
                                      </p:to>
                                    </p:set>
                                    <p:anim calcmode="lin" valueType="num">
                                      <p:cBhvr additive="base">
                                        <p:cTn id="52" dur="500" fill="hold"/>
                                        <p:tgtEl>
                                          <p:spTgt spid="4">
                                            <p:graphicEl>
                                              <a:dgm id="{D850DD92-BFBE-4968-B23F-FA8198F555B9}"/>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
                                            <p:graphicEl>
                                              <a:dgm id="{D850DD92-BFBE-4968-B23F-FA8198F555B9}"/>
                                            </p:graphicEl>
                                          </p:spTgt>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9" fill="hold" grpId="0" nodeType="clickEffect">
                                  <p:stCondLst>
                                    <p:cond delay="0"/>
                                  </p:stCondLst>
                                  <p:childTnLst>
                                    <p:set>
                                      <p:cBhvr>
                                        <p:cTn id="57" dur="1" fill="hold">
                                          <p:stCondLst>
                                            <p:cond delay="0"/>
                                          </p:stCondLst>
                                        </p:cTn>
                                        <p:tgtEl>
                                          <p:spTgt spid="4">
                                            <p:graphicEl>
                                              <a:dgm id="{AD65F892-B091-459D-B75B-04256BD8C6E9}"/>
                                            </p:graphicEl>
                                          </p:spTgt>
                                        </p:tgtEl>
                                        <p:attrNameLst>
                                          <p:attrName>style.visibility</p:attrName>
                                        </p:attrNameLst>
                                      </p:cBhvr>
                                      <p:to>
                                        <p:strVal val="visible"/>
                                      </p:to>
                                    </p:set>
                                    <p:anim calcmode="lin" valueType="num">
                                      <p:cBhvr additive="base">
                                        <p:cTn id="58" dur="500" fill="hold"/>
                                        <p:tgtEl>
                                          <p:spTgt spid="4">
                                            <p:graphicEl>
                                              <a:dgm id="{AD65F892-B091-459D-B75B-04256BD8C6E9}"/>
                                            </p:graphic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
                                            <p:graphicEl>
                                              <a:dgm id="{AD65F892-B091-459D-B75B-04256BD8C6E9}"/>
                                            </p:graphicEl>
                                          </p:spTgt>
                                        </p:tgtEl>
                                        <p:attrNameLst>
                                          <p:attrName>ppt_y</p:attrName>
                                        </p:attrNameLst>
                                      </p:cBhvr>
                                      <p:tavLst>
                                        <p:tav tm="0">
                                          <p:val>
                                            <p:strVal val="0-#ppt_h/2"/>
                                          </p:val>
                                        </p:tav>
                                        <p:tav tm="100000">
                                          <p:val>
                                            <p:strVal val="#ppt_y"/>
                                          </p:val>
                                        </p:tav>
                                      </p:tavLst>
                                    </p:anim>
                                  </p:childTnLst>
                                </p:cTn>
                              </p:par>
                              <p:par>
                                <p:cTn id="60" presetID="2" presetClass="entr" presetSubtype="9" fill="hold" grpId="0" nodeType="withEffect">
                                  <p:stCondLst>
                                    <p:cond delay="0"/>
                                  </p:stCondLst>
                                  <p:childTnLst>
                                    <p:set>
                                      <p:cBhvr>
                                        <p:cTn id="61" dur="1" fill="hold">
                                          <p:stCondLst>
                                            <p:cond delay="0"/>
                                          </p:stCondLst>
                                        </p:cTn>
                                        <p:tgtEl>
                                          <p:spTgt spid="4">
                                            <p:graphicEl>
                                              <a:dgm id="{C708C58F-9248-4D22-91D1-0A13AAED52DF}"/>
                                            </p:graphicEl>
                                          </p:spTgt>
                                        </p:tgtEl>
                                        <p:attrNameLst>
                                          <p:attrName>style.visibility</p:attrName>
                                        </p:attrNameLst>
                                      </p:cBhvr>
                                      <p:to>
                                        <p:strVal val="visible"/>
                                      </p:to>
                                    </p:set>
                                    <p:anim calcmode="lin" valueType="num">
                                      <p:cBhvr additive="base">
                                        <p:cTn id="62" dur="500" fill="hold"/>
                                        <p:tgtEl>
                                          <p:spTgt spid="4">
                                            <p:graphicEl>
                                              <a:dgm id="{C708C58F-9248-4D22-91D1-0A13AAED52DF}"/>
                                            </p:graphic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4">
                                            <p:graphicEl>
                                              <a:dgm id="{C708C58F-9248-4D22-91D1-0A13AAED52DF}"/>
                                            </p:graphicEl>
                                          </p:spTgt>
                                        </p:tgtEl>
                                        <p:attrNameLst>
                                          <p:attrName>ppt_y</p:attrName>
                                        </p:attrNameLst>
                                      </p:cBhvr>
                                      <p:tavLst>
                                        <p:tav tm="0">
                                          <p:val>
                                            <p:strVal val="0-#ppt_h/2"/>
                                          </p:val>
                                        </p:tav>
                                        <p:tav tm="100000">
                                          <p:val>
                                            <p:strVal val="#ppt_y"/>
                                          </p:val>
                                        </p:tav>
                                      </p:tavLst>
                                    </p:anim>
                                  </p:childTnLst>
                                </p:cTn>
                              </p:par>
                            </p:childTnLst>
                          </p:cTn>
                        </p:par>
                        <p:par>
                          <p:cTn id="64" fill="hold">
                            <p:stCondLst>
                              <p:cond delay="500"/>
                            </p:stCondLst>
                            <p:childTnLst>
                              <p:par>
                                <p:cTn id="65" presetID="37" presetClass="entr" presetSubtype="0" fill="hold" nodeType="afterEffect">
                                  <p:stCondLst>
                                    <p:cond delay="0"/>
                                  </p:stCondLst>
                                  <p:childTnLst>
                                    <p:set>
                                      <p:cBhvr>
                                        <p:cTn id="66" dur="1" fill="hold">
                                          <p:stCondLst>
                                            <p:cond delay="0"/>
                                          </p:stCondLst>
                                        </p:cTn>
                                        <p:tgtEl>
                                          <p:spTgt spid="5122"/>
                                        </p:tgtEl>
                                        <p:attrNameLst>
                                          <p:attrName>style.visibility</p:attrName>
                                        </p:attrNameLst>
                                      </p:cBhvr>
                                      <p:to>
                                        <p:strVal val="visible"/>
                                      </p:to>
                                    </p:set>
                                    <p:animEffect transition="in" filter="fade">
                                      <p:cBhvr>
                                        <p:cTn id="67" dur="1000"/>
                                        <p:tgtEl>
                                          <p:spTgt spid="5122"/>
                                        </p:tgtEl>
                                      </p:cBhvr>
                                    </p:animEffect>
                                    <p:anim calcmode="lin" valueType="num">
                                      <p:cBhvr>
                                        <p:cTn id="68" dur="1000" fill="hold"/>
                                        <p:tgtEl>
                                          <p:spTgt spid="5122"/>
                                        </p:tgtEl>
                                        <p:attrNameLst>
                                          <p:attrName>ppt_x</p:attrName>
                                        </p:attrNameLst>
                                      </p:cBhvr>
                                      <p:tavLst>
                                        <p:tav tm="0">
                                          <p:val>
                                            <p:strVal val="#ppt_x"/>
                                          </p:val>
                                        </p:tav>
                                        <p:tav tm="100000">
                                          <p:val>
                                            <p:strVal val="#ppt_x"/>
                                          </p:val>
                                        </p:tav>
                                      </p:tavLst>
                                    </p:anim>
                                    <p:anim calcmode="lin" valueType="num">
                                      <p:cBhvr>
                                        <p:cTn id="69" dur="900" decel="100000" fill="hold"/>
                                        <p:tgtEl>
                                          <p:spTgt spid="5122"/>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par>
                          <p:cTn id="71" fill="hold">
                            <p:stCondLst>
                              <p:cond delay="1500"/>
                            </p:stCondLst>
                            <p:childTnLst>
                              <p:par>
                                <p:cTn id="72" presetID="2" presetClass="entr" presetSubtype="9" fill="hold" grpId="0" nodeType="afterEffect">
                                  <p:stCondLst>
                                    <p:cond delay="0"/>
                                  </p:stCondLst>
                                  <p:childTnLst>
                                    <p:set>
                                      <p:cBhvr>
                                        <p:cTn id="73" dur="1" fill="hold">
                                          <p:stCondLst>
                                            <p:cond delay="0"/>
                                          </p:stCondLst>
                                        </p:cTn>
                                        <p:tgtEl>
                                          <p:spTgt spid="4">
                                            <p:graphicEl>
                                              <a:dgm id="{78F8ED36-E0A1-45E1-9D4D-9A7814374F8A}"/>
                                            </p:graphicEl>
                                          </p:spTgt>
                                        </p:tgtEl>
                                        <p:attrNameLst>
                                          <p:attrName>style.visibility</p:attrName>
                                        </p:attrNameLst>
                                      </p:cBhvr>
                                      <p:to>
                                        <p:strVal val="visible"/>
                                      </p:to>
                                    </p:set>
                                    <p:anim calcmode="lin" valueType="num">
                                      <p:cBhvr additive="base">
                                        <p:cTn id="74" dur="500" fill="hold"/>
                                        <p:tgtEl>
                                          <p:spTgt spid="4">
                                            <p:graphicEl>
                                              <a:dgm id="{78F8ED36-E0A1-45E1-9D4D-9A7814374F8A}"/>
                                            </p:graphic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4">
                                            <p:graphicEl>
                                              <a:dgm id="{78F8ED36-E0A1-45E1-9D4D-9A7814374F8A}"/>
                                            </p:graphicEl>
                                          </p:spTgt>
                                        </p:tgtEl>
                                        <p:attrNameLst>
                                          <p:attrName>ppt_y</p:attrName>
                                        </p:attrNameLst>
                                      </p:cBhvr>
                                      <p:tavLst>
                                        <p:tav tm="0">
                                          <p:val>
                                            <p:strVal val="0-#ppt_h/2"/>
                                          </p:val>
                                        </p:tav>
                                        <p:tav tm="100000">
                                          <p:val>
                                            <p:strVal val="#ppt_y"/>
                                          </p:val>
                                        </p:tav>
                                      </p:tavLst>
                                    </p:anim>
                                  </p:childTnLst>
                                </p:cTn>
                              </p:par>
                            </p:childTnLst>
                          </p:cTn>
                        </p:par>
                        <p:par>
                          <p:cTn id="76" fill="hold">
                            <p:stCondLst>
                              <p:cond delay="2000"/>
                            </p:stCondLst>
                            <p:childTnLst>
                              <p:par>
                                <p:cTn id="77" presetID="2" presetClass="entr" presetSubtype="9" fill="hold" grpId="0" nodeType="afterEffect">
                                  <p:stCondLst>
                                    <p:cond delay="0"/>
                                  </p:stCondLst>
                                  <p:childTnLst>
                                    <p:set>
                                      <p:cBhvr>
                                        <p:cTn id="78" dur="1" fill="hold">
                                          <p:stCondLst>
                                            <p:cond delay="0"/>
                                          </p:stCondLst>
                                        </p:cTn>
                                        <p:tgtEl>
                                          <p:spTgt spid="4">
                                            <p:graphicEl>
                                              <a:dgm id="{FE012722-7959-42CF-8D86-20ED934B7C6F}"/>
                                            </p:graphicEl>
                                          </p:spTgt>
                                        </p:tgtEl>
                                        <p:attrNameLst>
                                          <p:attrName>style.visibility</p:attrName>
                                        </p:attrNameLst>
                                      </p:cBhvr>
                                      <p:to>
                                        <p:strVal val="visible"/>
                                      </p:to>
                                    </p:set>
                                    <p:anim calcmode="lin" valueType="num">
                                      <p:cBhvr additive="base">
                                        <p:cTn id="79" dur="500" fill="hold"/>
                                        <p:tgtEl>
                                          <p:spTgt spid="4">
                                            <p:graphicEl>
                                              <a:dgm id="{FE012722-7959-42CF-8D86-20ED934B7C6F}"/>
                                            </p:graphic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graphicEl>
                                              <a:dgm id="{FE012722-7959-42CF-8D86-20ED934B7C6F}"/>
                                            </p:graphicEl>
                                          </p:spTgt>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0"/>
                                  </p:stCondLst>
                                  <p:childTnLst>
                                    <p:set>
                                      <p:cBhvr>
                                        <p:cTn id="82" dur="1" fill="hold">
                                          <p:stCondLst>
                                            <p:cond delay="0"/>
                                          </p:stCondLst>
                                        </p:cTn>
                                        <p:tgtEl>
                                          <p:spTgt spid="4">
                                            <p:graphicEl>
                                              <a:dgm id="{66763604-C2DF-4D2E-8C33-AEA26CFF1C95}"/>
                                            </p:graphicEl>
                                          </p:spTgt>
                                        </p:tgtEl>
                                        <p:attrNameLst>
                                          <p:attrName>style.visibility</p:attrName>
                                        </p:attrNameLst>
                                      </p:cBhvr>
                                      <p:to>
                                        <p:strVal val="visible"/>
                                      </p:to>
                                    </p:set>
                                    <p:anim calcmode="lin" valueType="num">
                                      <p:cBhvr additive="base">
                                        <p:cTn id="83" dur="500" fill="hold"/>
                                        <p:tgtEl>
                                          <p:spTgt spid="4">
                                            <p:graphicEl>
                                              <a:dgm id="{66763604-C2DF-4D2E-8C33-AEA26CFF1C95}"/>
                                            </p:graphic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
                                            <p:graphicEl>
                                              <a:dgm id="{66763604-C2DF-4D2E-8C33-AEA26CFF1C95}"/>
                                            </p:graphicEl>
                                          </p:spTgt>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9" fill="hold" grpId="0" nodeType="clickEffect">
                                  <p:stCondLst>
                                    <p:cond delay="0"/>
                                  </p:stCondLst>
                                  <p:childTnLst>
                                    <p:set>
                                      <p:cBhvr>
                                        <p:cTn id="88" dur="1" fill="hold">
                                          <p:stCondLst>
                                            <p:cond delay="0"/>
                                          </p:stCondLst>
                                        </p:cTn>
                                        <p:tgtEl>
                                          <p:spTgt spid="4">
                                            <p:graphicEl>
                                              <a:dgm id="{948F70DA-B743-4ACF-9369-9EF1F0B1FD9A}"/>
                                            </p:graphicEl>
                                          </p:spTgt>
                                        </p:tgtEl>
                                        <p:attrNameLst>
                                          <p:attrName>style.visibility</p:attrName>
                                        </p:attrNameLst>
                                      </p:cBhvr>
                                      <p:to>
                                        <p:strVal val="visible"/>
                                      </p:to>
                                    </p:set>
                                    <p:anim calcmode="lin" valueType="num">
                                      <p:cBhvr additive="base">
                                        <p:cTn id="89" dur="500" fill="hold"/>
                                        <p:tgtEl>
                                          <p:spTgt spid="4">
                                            <p:graphicEl>
                                              <a:dgm id="{948F70DA-B743-4ACF-9369-9EF1F0B1FD9A}"/>
                                            </p:graphic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
                                            <p:graphicEl>
                                              <a:dgm id="{948F70DA-B743-4ACF-9369-9EF1F0B1FD9A}"/>
                                            </p:graphicEl>
                                          </p:spTgt>
                                        </p:tgtEl>
                                        <p:attrNameLst>
                                          <p:attrName>ppt_y</p:attrName>
                                        </p:attrNameLst>
                                      </p:cBhvr>
                                      <p:tavLst>
                                        <p:tav tm="0">
                                          <p:val>
                                            <p:strVal val="0-#ppt_h/2"/>
                                          </p:val>
                                        </p:tav>
                                        <p:tav tm="100000">
                                          <p:val>
                                            <p:strVal val="#ppt_y"/>
                                          </p:val>
                                        </p:tav>
                                      </p:tavLst>
                                    </p:anim>
                                  </p:childTnLst>
                                </p:cTn>
                              </p:par>
                              <p:par>
                                <p:cTn id="91" presetID="2" presetClass="entr" presetSubtype="9" fill="hold" grpId="0" nodeType="withEffect">
                                  <p:stCondLst>
                                    <p:cond delay="0"/>
                                  </p:stCondLst>
                                  <p:childTnLst>
                                    <p:set>
                                      <p:cBhvr>
                                        <p:cTn id="92" dur="1" fill="hold">
                                          <p:stCondLst>
                                            <p:cond delay="0"/>
                                          </p:stCondLst>
                                        </p:cTn>
                                        <p:tgtEl>
                                          <p:spTgt spid="4">
                                            <p:graphicEl>
                                              <a:dgm id="{F736A438-7B55-4D60-B31A-D7547299F5E5}"/>
                                            </p:graphicEl>
                                          </p:spTgt>
                                        </p:tgtEl>
                                        <p:attrNameLst>
                                          <p:attrName>style.visibility</p:attrName>
                                        </p:attrNameLst>
                                      </p:cBhvr>
                                      <p:to>
                                        <p:strVal val="visible"/>
                                      </p:to>
                                    </p:set>
                                    <p:anim calcmode="lin" valueType="num">
                                      <p:cBhvr additive="base">
                                        <p:cTn id="93" dur="500" fill="hold"/>
                                        <p:tgtEl>
                                          <p:spTgt spid="4">
                                            <p:graphicEl>
                                              <a:dgm id="{F736A438-7B55-4D60-B31A-D7547299F5E5}"/>
                                            </p:graphic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
                                            <p:graphicEl>
                                              <a:dgm id="{F736A438-7B55-4D60-B31A-D7547299F5E5}"/>
                                            </p:graphicEl>
                                          </p:spTgt>
                                        </p:tgtEl>
                                        <p:attrNameLst>
                                          <p:attrName>ppt_y</p:attrName>
                                        </p:attrNameLst>
                                      </p:cBhvr>
                                      <p:tavLst>
                                        <p:tav tm="0">
                                          <p:val>
                                            <p:strVal val="0-#ppt_h/2"/>
                                          </p:val>
                                        </p:tav>
                                        <p:tav tm="100000">
                                          <p:val>
                                            <p:strVal val="#ppt_y"/>
                                          </p:val>
                                        </p:tav>
                                      </p:tavLst>
                                    </p:anim>
                                  </p:childTnLst>
                                </p:cTn>
                              </p:par>
                            </p:childTnLst>
                          </p:cTn>
                        </p:par>
                        <p:par>
                          <p:cTn id="95" fill="hold">
                            <p:stCondLst>
                              <p:cond delay="500"/>
                            </p:stCondLst>
                            <p:childTnLst>
                              <p:par>
                                <p:cTn id="96" presetID="37" presetClass="entr" presetSubtype="0" fill="hold" nodeType="afterEffect">
                                  <p:stCondLst>
                                    <p:cond delay="0"/>
                                  </p:stCondLst>
                                  <p:childTnLst>
                                    <p:set>
                                      <p:cBhvr>
                                        <p:cTn id="97" dur="1" fill="hold">
                                          <p:stCondLst>
                                            <p:cond delay="0"/>
                                          </p:stCondLst>
                                        </p:cTn>
                                        <p:tgtEl>
                                          <p:spTgt spid="5124"/>
                                        </p:tgtEl>
                                        <p:attrNameLst>
                                          <p:attrName>style.visibility</p:attrName>
                                        </p:attrNameLst>
                                      </p:cBhvr>
                                      <p:to>
                                        <p:strVal val="visible"/>
                                      </p:to>
                                    </p:set>
                                    <p:animEffect transition="in" filter="fade">
                                      <p:cBhvr>
                                        <p:cTn id="98" dur="1000"/>
                                        <p:tgtEl>
                                          <p:spTgt spid="5124"/>
                                        </p:tgtEl>
                                      </p:cBhvr>
                                    </p:animEffect>
                                    <p:anim calcmode="lin" valueType="num">
                                      <p:cBhvr>
                                        <p:cTn id="99" dur="1000" fill="hold"/>
                                        <p:tgtEl>
                                          <p:spTgt spid="5124"/>
                                        </p:tgtEl>
                                        <p:attrNameLst>
                                          <p:attrName>ppt_x</p:attrName>
                                        </p:attrNameLst>
                                      </p:cBhvr>
                                      <p:tavLst>
                                        <p:tav tm="0">
                                          <p:val>
                                            <p:strVal val="#ppt_x"/>
                                          </p:val>
                                        </p:tav>
                                        <p:tav tm="100000">
                                          <p:val>
                                            <p:strVal val="#ppt_x"/>
                                          </p:val>
                                        </p:tav>
                                      </p:tavLst>
                                    </p:anim>
                                    <p:anim calcmode="lin" valueType="num">
                                      <p:cBhvr>
                                        <p:cTn id="100" dur="900" decel="100000" fill="hold"/>
                                        <p:tgtEl>
                                          <p:spTgt spid="5124"/>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9" fill="hold" grpId="0" nodeType="clickEffect">
                                  <p:stCondLst>
                                    <p:cond delay="0"/>
                                  </p:stCondLst>
                                  <p:childTnLst>
                                    <p:set>
                                      <p:cBhvr>
                                        <p:cTn id="105" dur="1" fill="hold">
                                          <p:stCondLst>
                                            <p:cond delay="0"/>
                                          </p:stCondLst>
                                        </p:cTn>
                                        <p:tgtEl>
                                          <p:spTgt spid="4">
                                            <p:graphicEl>
                                              <a:dgm id="{F9C84A04-A75E-4935-BB46-1CF05B232E22}"/>
                                            </p:graphicEl>
                                          </p:spTgt>
                                        </p:tgtEl>
                                        <p:attrNameLst>
                                          <p:attrName>style.visibility</p:attrName>
                                        </p:attrNameLst>
                                      </p:cBhvr>
                                      <p:to>
                                        <p:strVal val="visible"/>
                                      </p:to>
                                    </p:set>
                                    <p:anim calcmode="lin" valueType="num">
                                      <p:cBhvr additive="base">
                                        <p:cTn id="106" dur="500" fill="hold"/>
                                        <p:tgtEl>
                                          <p:spTgt spid="4">
                                            <p:graphicEl>
                                              <a:dgm id="{F9C84A04-A75E-4935-BB46-1CF05B232E22}"/>
                                            </p:graphicEl>
                                          </p:spTgt>
                                        </p:tgtEl>
                                        <p:attrNameLst>
                                          <p:attrName>ppt_x</p:attrName>
                                        </p:attrNameLst>
                                      </p:cBhvr>
                                      <p:tavLst>
                                        <p:tav tm="0">
                                          <p:val>
                                            <p:strVal val="0-#ppt_w/2"/>
                                          </p:val>
                                        </p:tav>
                                        <p:tav tm="100000">
                                          <p:val>
                                            <p:strVal val="#ppt_x"/>
                                          </p:val>
                                        </p:tav>
                                      </p:tavLst>
                                    </p:anim>
                                    <p:anim calcmode="lin" valueType="num">
                                      <p:cBhvr additive="base">
                                        <p:cTn id="107" dur="500" fill="hold"/>
                                        <p:tgtEl>
                                          <p:spTgt spid="4">
                                            <p:graphicEl>
                                              <a:dgm id="{F9C84A04-A75E-4935-BB46-1CF05B232E22}"/>
                                            </p:graphicEl>
                                          </p:spTgt>
                                        </p:tgtEl>
                                        <p:attrNameLst>
                                          <p:attrName>ppt_y</p:attrName>
                                        </p:attrNameLst>
                                      </p:cBhvr>
                                      <p:tavLst>
                                        <p:tav tm="0">
                                          <p:val>
                                            <p:strVal val="0-#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4">
                                            <p:graphicEl>
                                              <a:dgm id="{20E55190-0614-4FA9-84EE-DCAED231E870}"/>
                                            </p:graphicEl>
                                          </p:spTgt>
                                        </p:tgtEl>
                                        <p:attrNameLst>
                                          <p:attrName>style.visibility</p:attrName>
                                        </p:attrNameLst>
                                      </p:cBhvr>
                                      <p:to>
                                        <p:strVal val="visible"/>
                                      </p:to>
                                    </p:set>
                                    <p:anim calcmode="lin" valueType="num">
                                      <p:cBhvr additive="base">
                                        <p:cTn id="110" dur="500" fill="hold"/>
                                        <p:tgtEl>
                                          <p:spTgt spid="4">
                                            <p:graphicEl>
                                              <a:dgm id="{20E55190-0614-4FA9-84EE-DCAED231E870}"/>
                                            </p:graphicEl>
                                          </p:spTgt>
                                        </p:tgtEl>
                                        <p:attrNameLst>
                                          <p:attrName>ppt_x</p:attrName>
                                        </p:attrNameLst>
                                      </p:cBhvr>
                                      <p:tavLst>
                                        <p:tav tm="0">
                                          <p:val>
                                            <p:strVal val="0-#ppt_w/2"/>
                                          </p:val>
                                        </p:tav>
                                        <p:tav tm="100000">
                                          <p:val>
                                            <p:strVal val="#ppt_x"/>
                                          </p:val>
                                        </p:tav>
                                      </p:tavLst>
                                    </p:anim>
                                    <p:anim calcmode="lin" valueType="num">
                                      <p:cBhvr additive="base">
                                        <p:cTn id="111" dur="500" fill="hold"/>
                                        <p:tgtEl>
                                          <p:spTgt spid="4">
                                            <p:graphicEl>
                                              <a:dgm id="{20E55190-0614-4FA9-84EE-DCAED231E870}"/>
                                            </p:graphicEl>
                                          </p:spTgt>
                                        </p:tgtEl>
                                        <p:attrNameLst>
                                          <p:attrName>ppt_y</p:attrName>
                                        </p:attrNameLst>
                                      </p:cBhvr>
                                      <p:tavLst>
                                        <p:tav tm="0">
                                          <p:val>
                                            <p:strVal val="0-#ppt_h/2"/>
                                          </p:val>
                                        </p:tav>
                                        <p:tav tm="100000">
                                          <p:val>
                                            <p:strVal val="#ppt_y"/>
                                          </p:val>
                                        </p:tav>
                                      </p:tavLst>
                                    </p:anim>
                                  </p:childTnLst>
                                </p:cTn>
                              </p:par>
                            </p:childTnLst>
                          </p:cTn>
                        </p:par>
                        <p:par>
                          <p:cTn id="112" fill="hold">
                            <p:stCondLst>
                              <p:cond delay="500"/>
                            </p:stCondLst>
                            <p:childTnLst>
                              <p:par>
                                <p:cTn id="113" presetID="2" presetClass="entr" presetSubtype="9" fill="hold" grpId="0" nodeType="afterEffect">
                                  <p:stCondLst>
                                    <p:cond delay="0"/>
                                  </p:stCondLst>
                                  <p:childTnLst>
                                    <p:set>
                                      <p:cBhvr>
                                        <p:cTn id="114" dur="1" fill="hold">
                                          <p:stCondLst>
                                            <p:cond delay="0"/>
                                          </p:stCondLst>
                                        </p:cTn>
                                        <p:tgtEl>
                                          <p:spTgt spid="4">
                                            <p:graphicEl>
                                              <a:dgm id="{CEE4A197-0323-4818-B204-15BE7871D1A7}"/>
                                            </p:graphicEl>
                                          </p:spTgt>
                                        </p:tgtEl>
                                        <p:attrNameLst>
                                          <p:attrName>style.visibility</p:attrName>
                                        </p:attrNameLst>
                                      </p:cBhvr>
                                      <p:to>
                                        <p:strVal val="visible"/>
                                      </p:to>
                                    </p:set>
                                    <p:anim calcmode="lin" valueType="num">
                                      <p:cBhvr additive="base">
                                        <p:cTn id="115" dur="500" fill="hold"/>
                                        <p:tgtEl>
                                          <p:spTgt spid="4">
                                            <p:graphicEl>
                                              <a:dgm id="{CEE4A197-0323-4818-B204-15BE7871D1A7}"/>
                                            </p:graphic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4">
                                            <p:graphicEl>
                                              <a:dgm id="{CEE4A197-0323-4818-B204-15BE7871D1A7}"/>
                                            </p:graphicEl>
                                          </p:spTgt>
                                        </p:tgtEl>
                                        <p:attrNameLst>
                                          <p:attrName>ppt_y</p:attrName>
                                        </p:attrNameLst>
                                      </p:cBhvr>
                                      <p:tavLst>
                                        <p:tav tm="0">
                                          <p:val>
                                            <p:strVal val="0-#ppt_h/2"/>
                                          </p:val>
                                        </p:tav>
                                        <p:tav tm="100000">
                                          <p:val>
                                            <p:strVal val="#ppt_y"/>
                                          </p:val>
                                        </p:tav>
                                      </p:tavLst>
                                    </p:anim>
                                  </p:childTnLst>
                                </p:cTn>
                              </p:par>
                            </p:childTnLst>
                          </p:cTn>
                        </p:par>
                        <p:par>
                          <p:cTn id="117" fill="hold">
                            <p:stCondLst>
                              <p:cond delay="1000"/>
                            </p:stCondLst>
                            <p:childTnLst>
                              <p:par>
                                <p:cTn id="118" presetID="2" presetClass="entr" presetSubtype="9" fill="hold" grpId="0" nodeType="afterEffect">
                                  <p:stCondLst>
                                    <p:cond delay="0"/>
                                  </p:stCondLst>
                                  <p:childTnLst>
                                    <p:set>
                                      <p:cBhvr>
                                        <p:cTn id="119" dur="1" fill="hold">
                                          <p:stCondLst>
                                            <p:cond delay="0"/>
                                          </p:stCondLst>
                                        </p:cTn>
                                        <p:tgtEl>
                                          <p:spTgt spid="4">
                                            <p:graphicEl>
                                              <a:dgm id="{C78DFB4B-230F-4676-9D7F-17EF6D17F0BF}"/>
                                            </p:graphicEl>
                                          </p:spTgt>
                                        </p:tgtEl>
                                        <p:attrNameLst>
                                          <p:attrName>style.visibility</p:attrName>
                                        </p:attrNameLst>
                                      </p:cBhvr>
                                      <p:to>
                                        <p:strVal val="visible"/>
                                      </p:to>
                                    </p:set>
                                    <p:anim calcmode="lin" valueType="num">
                                      <p:cBhvr additive="base">
                                        <p:cTn id="120" dur="500" fill="hold"/>
                                        <p:tgtEl>
                                          <p:spTgt spid="4">
                                            <p:graphicEl>
                                              <a:dgm id="{C78DFB4B-230F-4676-9D7F-17EF6D17F0BF}"/>
                                            </p:graphicEl>
                                          </p:spTgt>
                                        </p:tgtEl>
                                        <p:attrNameLst>
                                          <p:attrName>ppt_x</p:attrName>
                                        </p:attrNameLst>
                                      </p:cBhvr>
                                      <p:tavLst>
                                        <p:tav tm="0">
                                          <p:val>
                                            <p:strVal val="0-#ppt_w/2"/>
                                          </p:val>
                                        </p:tav>
                                        <p:tav tm="100000">
                                          <p:val>
                                            <p:strVal val="#ppt_x"/>
                                          </p:val>
                                        </p:tav>
                                      </p:tavLst>
                                    </p:anim>
                                    <p:anim calcmode="lin" valueType="num">
                                      <p:cBhvr additive="base">
                                        <p:cTn id="121" dur="500" fill="hold"/>
                                        <p:tgtEl>
                                          <p:spTgt spid="4">
                                            <p:graphicEl>
                                              <a:dgm id="{C78DFB4B-230F-4676-9D7F-17EF6D17F0BF}"/>
                                            </p:graphicEl>
                                          </p:spTgt>
                                        </p:tgtEl>
                                        <p:attrNameLst>
                                          <p:attrName>ppt_y</p:attrName>
                                        </p:attrNameLst>
                                      </p:cBhvr>
                                      <p:tavLst>
                                        <p:tav tm="0">
                                          <p:val>
                                            <p:strVal val="0-#ppt_h/2"/>
                                          </p:val>
                                        </p:tav>
                                        <p:tav tm="100000">
                                          <p:val>
                                            <p:strVal val="#ppt_y"/>
                                          </p:val>
                                        </p:tav>
                                      </p:tavLst>
                                    </p:anim>
                                  </p:childTnLst>
                                </p:cTn>
                              </p:par>
                              <p:par>
                                <p:cTn id="122" presetID="2" presetClass="entr" presetSubtype="9" fill="hold" grpId="0" nodeType="withEffect">
                                  <p:stCondLst>
                                    <p:cond delay="0"/>
                                  </p:stCondLst>
                                  <p:childTnLst>
                                    <p:set>
                                      <p:cBhvr>
                                        <p:cTn id="123" dur="1" fill="hold">
                                          <p:stCondLst>
                                            <p:cond delay="0"/>
                                          </p:stCondLst>
                                        </p:cTn>
                                        <p:tgtEl>
                                          <p:spTgt spid="4">
                                            <p:graphicEl>
                                              <a:dgm id="{A429EFCC-1947-42ED-BFA4-F7008FC3F7C7}"/>
                                            </p:graphicEl>
                                          </p:spTgt>
                                        </p:tgtEl>
                                        <p:attrNameLst>
                                          <p:attrName>style.visibility</p:attrName>
                                        </p:attrNameLst>
                                      </p:cBhvr>
                                      <p:to>
                                        <p:strVal val="visible"/>
                                      </p:to>
                                    </p:set>
                                    <p:anim calcmode="lin" valueType="num">
                                      <p:cBhvr additive="base">
                                        <p:cTn id="124" dur="500" fill="hold"/>
                                        <p:tgtEl>
                                          <p:spTgt spid="4">
                                            <p:graphicEl>
                                              <a:dgm id="{A429EFCC-1947-42ED-BFA4-F7008FC3F7C7}"/>
                                            </p:graphic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4">
                                            <p:graphicEl>
                                              <a:dgm id="{A429EFCC-1947-42ED-BFA4-F7008FC3F7C7}"/>
                                            </p:graphicEl>
                                          </p:spTgt>
                                        </p:tgtEl>
                                        <p:attrNameLst>
                                          <p:attrName>ppt_y</p:attrName>
                                        </p:attrNameLst>
                                      </p:cBhvr>
                                      <p:tavLst>
                                        <p:tav tm="0">
                                          <p:val>
                                            <p:strVal val="0-#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9" fill="hold" grpId="0" nodeType="clickEffect">
                                  <p:stCondLst>
                                    <p:cond delay="0"/>
                                  </p:stCondLst>
                                  <p:childTnLst>
                                    <p:set>
                                      <p:cBhvr>
                                        <p:cTn id="129" dur="1" fill="hold">
                                          <p:stCondLst>
                                            <p:cond delay="0"/>
                                          </p:stCondLst>
                                        </p:cTn>
                                        <p:tgtEl>
                                          <p:spTgt spid="4">
                                            <p:graphicEl>
                                              <a:dgm id="{0F52CCA8-96EE-4927-A27E-631C2964EC77}"/>
                                            </p:graphicEl>
                                          </p:spTgt>
                                        </p:tgtEl>
                                        <p:attrNameLst>
                                          <p:attrName>style.visibility</p:attrName>
                                        </p:attrNameLst>
                                      </p:cBhvr>
                                      <p:to>
                                        <p:strVal val="visible"/>
                                      </p:to>
                                    </p:set>
                                    <p:anim calcmode="lin" valueType="num">
                                      <p:cBhvr additive="base">
                                        <p:cTn id="130" dur="500" fill="hold"/>
                                        <p:tgtEl>
                                          <p:spTgt spid="4">
                                            <p:graphicEl>
                                              <a:dgm id="{0F52CCA8-96EE-4927-A27E-631C2964EC77}"/>
                                            </p:graphicEl>
                                          </p:spTgt>
                                        </p:tgtEl>
                                        <p:attrNameLst>
                                          <p:attrName>ppt_x</p:attrName>
                                        </p:attrNameLst>
                                      </p:cBhvr>
                                      <p:tavLst>
                                        <p:tav tm="0">
                                          <p:val>
                                            <p:strVal val="0-#ppt_w/2"/>
                                          </p:val>
                                        </p:tav>
                                        <p:tav tm="100000">
                                          <p:val>
                                            <p:strVal val="#ppt_x"/>
                                          </p:val>
                                        </p:tav>
                                      </p:tavLst>
                                    </p:anim>
                                    <p:anim calcmode="lin" valueType="num">
                                      <p:cBhvr additive="base">
                                        <p:cTn id="131" dur="500" fill="hold"/>
                                        <p:tgtEl>
                                          <p:spTgt spid="4">
                                            <p:graphicEl>
                                              <a:dgm id="{0F52CCA8-96EE-4927-A27E-631C2964EC77}"/>
                                            </p:graphicEl>
                                          </p:spTgt>
                                        </p:tgtEl>
                                        <p:attrNameLst>
                                          <p:attrName>ppt_y</p:attrName>
                                        </p:attrNameLst>
                                      </p:cBhvr>
                                      <p:tavLst>
                                        <p:tav tm="0">
                                          <p:val>
                                            <p:strVal val="0-#ppt_h/2"/>
                                          </p:val>
                                        </p:tav>
                                        <p:tav tm="100000">
                                          <p:val>
                                            <p:strVal val="#ppt_y"/>
                                          </p:val>
                                        </p:tav>
                                      </p:tavLst>
                                    </p:anim>
                                  </p:childTnLst>
                                </p:cTn>
                              </p:par>
                              <p:par>
                                <p:cTn id="132" presetID="2" presetClass="entr" presetSubtype="9" fill="hold" grpId="0" nodeType="withEffect">
                                  <p:stCondLst>
                                    <p:cond delay="0"/>
                                  </p:stCondLst>
                                  <p:childTnLst>
                                    <p:set>
                                      <p:cBhvr>
                                        <p:cTn id="133" dur="1" fill="hold">
                                          <p:stCondLst>
                                            <p:cond delay="0"/>
                                          </p:stCondLst>
                                        </p:cTn>
                                        <p:tgtEl>
                                          <p:spTgt spid="4">
                                            <p:graphicEl>
                                              <a:dgm id="{25655E93-398C-4762-99A0-BFB421D4601D}"/>
                                            </p:graphicEl>
                                          </p:spTgt>
                                        </p:tgtEl>
                                        <p:attrNameLst>
                                          <p:attrName>style.visibility</p:attrName>
                                        </p:attrNameLst>
                                      </p:cBhvr>
                                      <p:to>
                                        <p:strVal val="visible"/>
                                      </p:to>
                                    </p:set>
                                    <p:anim calcmode="lin" valueType="num">
                                      <p:cBhvr additive="base">
                                        <p:cTn id="134" dur="500" fill="hold"/>
                                        <p:tgtEl>
                                          <p:spTgt spid="4">
                                            <p:graphicEl>
                                              <a:dgm id="{25655E93-398C-4762-99A0-BFB421D4601D}"/>
                                            </p:graphicEl>
                                          </p:spTgt>
                                        </p:tgtEl>
                                        <p:attrNameLst>
                                          <p:attrName>ppt_x</p:attrName>
                                        </p:attrNameLst>
                                      </p:cBhvr>
                                      <p:tavLst>
                                        <p:tav tm="0">
                                          <p:val>
                                            <p:strVal val="0-#ppt_w/2"/>
                                          </p:val>
                                        </p:tav>
                                        <p:tav tm="100000">
                                          <p:val>
                                            <p:strVal val="#ppt_x"/>
                                          </p:val>
                                        </p:tav>
                                      </p:tavLst>
                                    </p:anim>
                                    <p:anim calcmode="lin" valueType="num">
                                      <p:cBhvr additive="base">
                                        <p:cTn id="135" dur="500" fill="hold"/>
                                        <p:tgtEl>
                                          <p:spTgt spid="4">
                                            <p:graphicEl>
                                              <a:dgm id="{25655E93-398C-4762-99A0-BFB421D4601D}"/>
                                            </p:graphicEl>
                                          </p:spTgt>
                                        </p:tgtEl>
                                        <p:attrNameLst>
                                          <p:attrName>ppt_y</p:attrName>
                                        </p:attrNameLst>
                                      </p:cBhvr>
                                      <p:tavLst>
                                        <p:tav tm="0">
                                          <p:val>
                                            <p:strVal val="0-#ppt_h/2"/>
                                          </p:val>
                                        </p:tav>
                                        <p:tav tm="100000">
                                          <p:val>
                                            <p:strVal val="#ppt_y"/>
                                          </p:val>
                                        </p:tav>
                                      </p:tavLst>
                                    </p:anim>
                                  </p:childTnLst>
                                </p:cTn>
                              </p:par>
                            </p:childTnLst>
                          </p:cTn>
                        </p:par>
                        <p:par>
                          <p:cTn id="136" fill="hold">
                            <p:stCondLst>
                              <p:cond delay="500"/>
                            </p:stCondLst>
                            <p:childTnLst>
                              <p:par>
                                <p:cTn id="137" presetID="37" presetClass="entr" presetSubtype="0" fill="hold" nodeType="afterEffect">
                                  <p:stCondLst>
                                    <p:cond delay="0"/>
                                  </p:stCondLst>
                                  <p:childTnLst>
                                    <p:set>
                                      <p:cBhvr>
                                        <p:cTn id="138" dur="1" fill="hold">
                                          <p:stCondLst>
                                            <p:cond delay="0"/>
                                          </p:stCondLst>
                                        </p:cTn>
                                        <p:tgtEl>
                                          <p:spTgt spid="5125"/>
                                        </p:tgtEl>
                                        <p:attrNameLst>
                                          <p:attrName>style.visibility</p:attrName>
                                        </p:attrNameLst>
                                      </p:cBhvr>
                                      <p:to>
                                        <p:strVal val="visible"/>
                                      </p:to>
                                    </p:set>
                                    <p:animEffect transition="in" filter="fade">
                                      <p:cBhvr>
                                        <p:cTn id="139" dur="1000"/>
                                        <p:tgtEl>
                                          <p:spTgt spid="5125"/>
                                        </p:tgtEl>
                                      </p:cBhvr>
                                    </p:animEffect>
                                    <p:anim calcmode="lin" valueType="num">
                                      <p:cBhvr>
                                        <p:cTn id="140" dur="1000" fill="hold"/>
                                        <p:tgtEl>
                                          <p:spTgt spid="5125"/>
                                        </p:tgtEl>
                                        <p:attrNameLst>
                                          <p:attrName>ppt_x</p:attrName>
                                        </p:attrNameLst>
                                      </p:cBhvr>
                                      <p:tavLst>
                                        <p:tav tm="0">
                                          <p:val>
                                            <p:strVal val="#ppt_x"/>
                                          </p:val>
                                        </p:tav>
                                        <p:tav tm="100000">
                                          <p:val>
                                            <p:strVal val="#ppt_x"/>
                                          </p:val>
                                        </p:tav>
                                      </p:tavLst>
                                    </p:anim>
                                    <p:anim calcmode="lin" valueType="num">
                                      <p:cBhvr>
                                        <p:cTn id="141" dur="900" decel="100000" fill="hold"/>
                                        <p:tgtEl>
                                          <p:spTgt spid="5125"/>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5125"/>
                                        </p:tgtEl>
                                        <p:attrNameLst>
                                          <p:attrName>ppt_y</p:attrName>
                                        </p:attrNameLst>
                                      </p:cBhvr>
                                      <p:tavLst>
                                        <p:tav tm="0">
                                          <p:val>
                                            <p:strVal val="#ppt_y-.03"/>
                                          </p:val>
                                        </p:tav>
                                        <p:tav tm="100000">
                                          <p:val>
                                            <p:strVal val="#ppt_y"/>
                                          </p:val>
                                        </p:tav>
                                      </p:tavLst>
                                    </p:anim>
                                  </p:childTnLst>
                                </p:cTn>
                              </p:par>
                            </p:childTnLst>
                          </p:cTn>
                        </p:par>
                        <p:par>
                          <p:cTn id="143" fill="hold">
                            <p:stCondLst>
                              <p:cond delay="1500"/>
                            </p:stCondLst>
                            <p:childTnLst>
                              <p:par>
                                <p:cTn id="144" presetID="2" presetClass="entr" presetSubtype="9" fill="hold" grpId="0" nodeType="afterEffect">
                                  <p:stCondLst>
                                    <p:cond delay="0"/>
                                  </p:stCondLst>
                                  <p:childTnLst>
                                    <p:set>
                                      <p:cBhvr>
                                        <p:cTn id="145" dur="1" fill="hold">
                                          <p:stCondLst>
                                            <p:cond delay="0"/>
                                          </p:stCondLst>
                                        </p:cTn>
                                        <p:tgtEl>
                                          <p:spTgt spid="4">
                                            <p:graphicEl>
                                              <a:dgm id="{A0E2FCED-7A11-458F-B19A-CB2FCA5096A3}"/>
                                            </p:graphicEl>
                                          </p:spTgt>
                                        </p:tgtEl>
                                        <p:attrNameLst>
                                          <p:attrName>style.visibility</p:attrName>
                                        </p:attrNameLst>
                                      </p:cBhvr>
                                      <p:to>
                                        <p:strVal val="visible"/>
                                      </p:to>
                                    </p:set>
                                    <p:anim calcmode="lin" valueType="num">
                                      <p:cBhvr additive="base">
                                        <p:cTn id="146" dur="500" fill="hold"/>
                                        <p:tgtEl>
                                          <p:spTgt spid="4">
                                            <p:graphicEl>
                                              <a:dgm id="{A0E2FCED-7A11-458F-B19A-CB2FCA5096A3}"/>
                                            </p:graphicEl>
                                          </p:spTgt>
                                        </p:tgtEl>
                                        <p:attrNameLst>
                                          <p:attrName>ppt_x</p:attrName>
                                        </p:attrNameLst>
                                      </p:cBhvr>
                                      <p:tavLst>
                                        <p:tav tm="0">
                                          <p:val>
                                            <p:strVal val="0-#ppt_w/2"/>
                                          </p:val>
                                        </p:tav>
                                        <p:tav tm="100000">
                                          <p:val>
                                            <p:strVal val="#ppt_x"/>
                                          </p:val>
                                        </p:tav>
                                      </p:tavLst>
                                    </p:anim>
                                    <p:anim calcmode="lin" valueType="num">
                                      <p:cBhvr additive="base">
                                        <p:cTn id="147" dur="500" fill="hold"/>
                                        <p:tgtEl>
                                          <p:spTgt spid="4">
                                            <p:graphicEl>
                                              <a:dgm id="{A0E2FCED-7A11-458F-B19A-CB2FCA5096A3}"/>
                                            </p:graphicEl>
                                          </p:spTgt>
                                        </p:tgtEl>
                                        <p:attrNameLst>
                                          <p:attrName>ppt_y</p:attrName>
                                        </p:attrNameLst>
                                      </p:cBhvr>
                                      <p:tavLst>
                                        <p:tav tm="0">
                                          <p:val>
                                            <p:strVal val="0-#ppt_h/2"/>
                                          </p:val>
                                        </p:tav>
                                        <p:tav tm="100000">
                                          <p:val>
                                            <p:strVal val="#ppt_y"/>
                                          </p:val>
                                        </p:tav>
                                      </p:tavLst>
                                    </p:anim>
                                  </p:childTnLst>
                                </p:cTn>
                              </p:par>
                            </p:childTnLst>
                          </p:cTn>
                        </p:par>
                        <p:par>
                          <p:cTn id="148" fill="hold">
                            <p:stCondLst>
                              <p:cond delay="2000"/>
                            </p:stCondLst>
                            <p:childTnLst>
                              <p:par>
                                <p:cTn id="149" presetID="2" presetClass="entr" presetSubtype="9" fill="hold" grpId="0" nodeType="afterEffect">
                                  <p:stCondLst>
                                    <p:cond delay="0"/>
                                  </p:stCondLst>
                                  <p:childTnLst>
                                    <p:set>
                                      <p:cBhvr>
                                        <p:cTn id="150" dur="1" fill="hold">
                                          <p:stCondLst>
                                            <p:cond delay="0"/>
                                          </p:stCondLst>
                                        </p:cTn>
                                        <p:tgtEl>
                                          <p:spTgt spid="4">
                                            <p:graphicEl>
                                              <a:dgm id="{587C020C-B1CF-4B6B-B7EE-E8E97BAF0C93}"/>
                                            </p:graphicEl>
                                          </p:spTgt>
                                        </p:tgtEl>
                                        <p:attrNameLst>
                                          <p:attrName>style.visibility</p:attrName>
                                        </p:attrNameLst>
                                      </p:cBhvr>
                                      <p:to>
                                        <p:strVal val="visible"/>
                                      </p:to>
                                    </p:set>
                                    <p:anim calcmode="lin" valueType="num">
                                      <p:cBhvr additive="base">
                                        <p:cTn id="151" dur="500" fill="hold"/>
                                        <p:tgtEl>
                                          <p:spTgt spid="4">
                                            <p:graphicEl>
                                              <a:dgm id="{587C020C-B1CF-4B6B-B7EE-E8E97BAF0C93}"/>
                                            </p:graphicEl>
                                          </p:spTgt>
                                        </p:tgtEl>
                                        <p:attrNameLst>
                                          <p:attrName>ppt_x</p:attrName>
                                        </p:attrNameLst>
                                      </p:cBhvr>
                                      <p:tavLst>
                                        <p:tav tm="0">
                                          <p:val>
                                            <p:strVal val="0-#ppt_w/2"/>
                                          </p:val>
                                        </p:tav>
                                        <p:tav tm="100000">
                                          <p:val>
                                            <p:strVal val="#ppt_x"/>
                                          </p:val>
                                        </p:tav>
                                      </p:tavLst>
                                    </p:anim>
                                    <p:anim calcmode="lin" valueType="num">
                                      <p:cBhvr additive="base">
                                        <p:cTn id="152" dur="500" fill="hold"/>
                                        <p:tgtEl>
                                          <p:spTgt spid="4">
                                            <p:graphicEl>
                                              <a:dgm id="{587C020C-B1CF-4B6B-B7EE-E8E97BAF0C93}"/>
                                            </p:graphicEl>
                                          </p:spTgt>
                                        </p:tgtEl>
                                        <p:attrNameLst>
                                          <p:attrName>ppt_y</p:attrName>
                                        </p:attrNameLst>
                                      </p:cBhvr>
                                      <p:tavLst>
                                        <p:tav tm="0">
                                          <p:val>
                                            <p:strVal val="0-#ppt_h/2"/>
                                          </p:val>
                                        </p:tav>
                                        <p:tav tm="100000">
                                          <p:val>
                                            <p:strVal val="#ppt_y"/>
                                          </p:val>
                                        </p:tav>
                                      </p:tavLst>
                                    </p:anim>
                                  </p:childTnLst>
                                </p:cTn>
                              </p:par>
                              <p:par>
                                <p:cTn id="153" presetID="2" presetClass="entr" presetSubtype="9" fill="hold" grpId="0" nodeType="withEffect">
                                  <p:stCondLst>
                                    <p:cond delay="0"/>
                                  </p:stCondLst>
                                  <p:childTnLst>
                                    <p:set>
                                      <p:cBhvr>
                                        <p:cTn id="154" dur="1" fill="hold">
                                          <p:stCondLst>
                                            <p:cond delay="0"/>
                                          </p:stCondLst>
                                        </p:cTn>
                                        <p:tgtEl>
                                          <p:spTgt spid="4">
                                            <p:graphicEl>
                                              <a:dgm id="{D33A393B-FEA3-4A3D-B46C-B5C618DAF14F}"/>
                                            </p:graphicEl>
                                          </p:spTgt>
                                        </p:tgtEl>
                                        <p:attrNameLst>
                                          <p:attrName>style.visibility</p:attrName>
                                        </p:attrNameLst>
                                      </p:cBhvr>
                                      <p:to>
                                        <p:strVal val="visible"/>
                                      </p:to>
                                    </p:set>
                                    <p:anim calcmode="lin" valueType="num">
                                      <p:cBhvr additive="base">
                                        <p:cTn id="155" dur="500" fill="hold"/>
                                        <p:tgtEl>
                                          <p:spTgt spid="4">
                                            <p:graphicEl>
                                              <a:dgm id="{D33A393B-FEA3-4A3D-B46C-B5C618DAF14F}"/>
                                            </p:graphicEl>
                                          </p:spTgt>
                                        </p:tgtEl>
                                        <p:attrNameLst>
                                          <p:attrName>ppt_x</p:attrName>
                                        </p:attrNameLst>
                                      </p:cBhvr>
                                      <p:tavLst>
                                        <p:tav tm="0">
                                          <p:val>
                                            <p:strVal val="0-#ppt_w/2"/>
                                          </p:val>
                                        </p:tav>
                                        <p:tav tm="100000">
                                          <p:val>
                                            <p:strVal val="#ppt_x"/>
                                          </p:val>
                                        </p:tav>
                                      </p:tavLst>
                                    </p:anim>
                                    <p:anim calcmode="lin" valueType="num">
                                      <p:cBhvr additive="base">
                                        <p:cTn id="156" dur="500" fill="hold"/>
                                        <p:tgtEl>
                                          <p:spTgt spid="4">
                                            <p:graphicEl>
                                              <a:dgm id="{D33A393B-FEA3-4A3D-B46C-B5C618DAF14F}"/>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19672" y="2071678"/>
            <a:ext cx="6120680" cy="4154984"/>
          </a:xfrm>
          <a:prstGeom prst="rect">
            <a:avLst/>
          </a:prstGeom>
        </p:spPr>
        <p:txBody>
          <a:bodyPr wrap="square">
            <a:spAutoFit/>
          </a:bodyPr>
          <a:lstStyle/>
          <a:p>
            <a:pPr algn="just"/>
            <a:r>
              <a:rPr lang="ro-RO" sz="2400" dirty="0" smtClean="0">
                <a:latin typeface="Cooper Black" pitchFamily="18" charset="0"/>
              </a:rPr>
              <a:t>«</a:t>
            </a:r>
            <a:r>
              <a:rPr lang="ro-RO" sz="2400" b="1" dirty="0" smtClean="0">
                <a:effectLst>
                  <a:outerShdw blurRad="38100" dist="38100" dir="2700000" algn="tl">
                    <a:srgbClr val="000000">
                      <a:alpha val="43137"/>
                    </a:srgbClr>
                  </a:outerShdw>
                </a:effectLst>
              </a:rPr>
              <a:t>În parabola omului bogat și a lui Lazăr, Domnul Hristos a înfățișat faptul că în viața aceasta, oamenii își hotărăsc destinul lor veșnic. În decursul timpului de probă, harul lui Dumnezeu este oferit tuturor. Dar dacă oamenii irosesc ocaziile ce li se oferă în plăceri egoiste, ei își taie singuri legătura lor cu viața veșnică. Nici un alt timp de probă nu le va mai fi acordat. Prin propria lor alegere, între ei și Dumnezeul lor, ei au săpat o prăpastie ce nu se poate trece</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3714744" y="6357958"/>
            <a:ext cx="3993722" cy="307777"/>
          </a:xfrm>
          <a:prstGeom prst="rect">
            <a:avLst/>
          </a:prstGeom>
          <a:noFill/>
        </p:spPr>
        <p:txBody>
          <a:bodyPr wrap="none" rtlCol="0">
            <a:spAutoFit/>
          </a:bodyPr>
          <a:lstStyle/>
          <a:p>
            <a:pPr algn="r"/>
            <a:r>
              <a:rPr lang="ro-RO" sz="1400" b="1" dirty="0" smtClean="0"/>
              <a:t>E.G.W. (Parabolele </a:t>
            </a:r>
            <a:r>
              <a:rPr lang="ro-RO" sz="1400" b="1" dirty="0" smtClean="0"/>
              <a:t>Domnului Isus </a:t>
            </a:r>
            <a:r>
              <a:rPr lang="ro-RO" sz="1400" b="1" dirty="0" smtClean="0"/>
              <a:t>Hristos, pag. 260)</a:t>
            </a:r>
            <a:endParaRPr lang="ro-RO" sz="1400" b="1" dirty="0"/>
          </a:p>
        </p:txBody>
      </p:sp>
    </p:spTree>
    <p:extLst>
      <p:ext uri="{BB962C8B-B14F-4D97-AF65-F5344CB8AC3E}">
        <p14:creationId xmlns:p14="http://schemas.microsoft.com/office/powerpoint/2010/main" xmlns="" val="3038380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colorTemperature colorTemp="4700"/>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147" name="Picture 3" descr="R:\Dibujos\Jesus\Sanando\Ciegos\jesus-sana-al-ciego.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115616" y="49441"/>
            <a:ext cx="2160240" cy="1433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3419872" y="-27384"/>
            <a:ext cx="5723039"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rgbClr val="503900"/>
              </a:contourClr>
            </a:sp3d>
          </a:bodyPr>
          <a:lstStyle/>
          <a:p>
            <a:pPr algn="ctr"/>
            <a:r>
              <a:rPr lang="ro-RO" sz="3600" b="1" spc="50" smtClean="0">
                <a:ln w="11430"/>
                <a:gradFill>
                  <a:gsLst>
                    <a:gs pos="25000">
                      <a:schemeClr val="accent5">
                        <a:lumMod val="60000"/>
                        <a:lumOff val="40000"/>
                      </a:schemeClr>
                    </a:gs>
                    <a:gs pos="100000">
                      <a:schemeClr val="accent5">
                        <a:lumMod val="50000"/>
                      </a:schemeClr>
                    </a:gs>
                  </a:gsLst>
                  <a:lin ang="5400000"/>
                </a:gradFill>
                <a:effectLst>
                  <a:outerShdw blurRad="76200" dist="50800" dir="5400000" algn="tl" rotWithShape="0">
                    <a:srgbClr val="000000">
                      <a:alpha val="65000"/>
                    </a:srgbClr>
                  </a:outerShdw>
                </a:effectLst>
              </a:rPr>
              <a:t>BARTIMEU</a:t>
            </a:r>
            <a:r>
              <a:rPr lang="ro-RO" sz="3600" b="1" spc="50" smtClean="0">
                <a:ln w="11430"/>
                <a:gradFill>
                  <a:gsLst>
                    <a:gs pos="25000">
                      <a:schemeClr val="accent5">
                        <a:lumMod val="60000"/>
                        <a:lumOff val="40000"/>
                      </a:schemeClr>
                    </a:gs>
                    <a:gs pos="100000">
                      <a:schemeClr val="accent5">
                        <a:lumMod val="50000"/>
                      </a:schemeClr>
                    </a:gs>
                  </a:gsLst>
                  <a:lin ang="5400000"/>
                </a:gradFill>
                <a:effectLst>
                  <a:outerShdw blurRad="76200" dist="50800" dir="5400000" algn="tl" rotWithShape="0">
                    <a:srgbClr val="000000">
                      <a:alpha val="65000"/>
                    </a:srgbClr>
                  </a:outerShdw>
                </a:effectLst>
              </a:rPr>
              <a:t> </a:t>
            </a:r>
            <a:r>
              <a:rPr lang="ro-RO" sz="3600" b="1" spc="50" smtClean="0">
                <a:ln w="11430"/>
                <a:gradFill>
                  <a:gsLst>
                    <a:gs pos="25000">
                      <a:schemeClr val="accent5">
                        <a:lumMod val="60000"/>
                        <a:lumOff val="40000"/>
                      </a:schemeClr>
                    </a:gs>
                    <a:gs pos="100000">
                      <a:schemeClr val="accent5">
                        <a:lumMod val="50000"/>
                      </a:schemeClr>
                    </a:gs>
                  </a:gsLst>
                  <a:lin ang="5400000"/>
                </a:gradFill>
                <a:effectLst>
                  <a:outerShdw blurRad="76200" dist="50800" dir="5400000" algn="tl" rotWithShape="0">
                    <a:srgbClr val="000000">
                      <a:alpha val="65000"/>
                    </a:srgbClr>
                  </a:outerShdw>
                </a:effectLst>
              </a:rPr>
              <a:t>(</a:t>
            </a:r>
            <a:r>
              <a:rPr lang="ro-RO" sz="3600" b="1" spc="50" smtClean="0">
                <a:ln w="11430"/>
                <a:gradFill>
                  <a:gsLst>
                    <a:gs pos="25000">
                      <a:schemeClr val="accent5">
                        <a:lumMod val="60000"/>
                        <a:lumOff val="40000"/>
                      </a:schemeClr>
                    </a:gs>
                    <a:gs pos="100000">
                      <a:schemeClr val="accent5">
                        <a:lumMod val="50000"/>
                      </a:schemeClr>
                    </a:gs>
                  </a:gsLst>
                  <a:lin ang="5400000"/>
                </a:gradFill>
                <a:effectLst>
                  <a:outerShdw blurRad="76200" dist="50800" dir="5400000" algn="tl" rotWithShape="0">
                    <a:srgbClr val="000000">
                      <a:alpha val="65000"/>
                    </a:srgbClr>
                  </a:outerShdw>
                </a:effectLst>
              </a:rPr>
              <a:t>Luca </a:t>
            </a:r>
            <a:r>
              <a:rPr lang="ro-RO" sz="3600" b="1" spc="50" smtClean="0">
                <a:ln w="11430"/>
                <a:gradFill>
                  <a:gsLst>
                    <a:gs pos="25000">
                      <a:schemeClr val="accent5">
                        <a:lumMod val="60000"/>
                        <a:lumOff val="40000"/>
                      </a:schemeClr>
                    </a:gs>
                    <a:gs pos="100000">
                      <a:schemeClr val="accent5">
                        <a:lumMod val="50000"/>
                      </a:schemeClr>
                    </a:gs>
                  </a:gsLst>
                  <a:lin ang="5400000"/>
                </a:gradFill>
                <a:effectLst>
                  <a:outerShdw blurRad="76200" dist="50800" dir="5400000" algn="tl" rotWithShape="0">
                    <a:srgbClr val="000000">
                      <a:alpha val="65000"/>
                    </a:srgbClr>
                  </a:outerShdw>
                </a:effectLst>
              </a:rPr>
              <a:t>18:35-43)</a:t>
            </a:r>
            <a:endParaRPr lang="ro-RO" sz="3600" b="1" spc="50">
              <a:ln w="11430"/>
              <a:gradFill>
                <a:gsLst>
                  <a:gs pos="25000">
                    <a:schemeClr val="accent5">
                      <a:lumMod val="60000"/>
                      <a:lumOff val="40000"/>
                    </a:schemeClr>
                  </a:gs>
                  <a:gs pos="100000">
                    <a:schemeClr val="accent5">
                      <a:lumMod val="50000"/>
                    </a:schemeClr>
                  </a:gs>
                </a:gsLst>
                <a:lin ang="5400000"/>
              </a:gradFill>
              <a:effectLst>
                <a:outerShdw blurRad="76200" dist="50800" dir="5400000" algn="tl" rotWithShape="0">
                  <a:srgbClr val="000000">
                    <a:alpha val="65000"/>
                  </a:srgbClr>
                </a:outerShdw>
              </a:effectLst>
            </a:endParaRPr>
          </a:p>
        </p:txBody>
      </p:sp>
      <p:sp>
        <p:nvSpPr>
          <p:cNvPr id="3" name="2 CuadroTexto"/>
          <p:cNvSpPr txBox="1"/>
          <p:nvPr/>
        </p:nvSpPr>
        <p:spPr>
          <a:xfrm>
            <a:off x="0" y="1483325"/>
            <a:ext cx="4452440" cy="2939266"/>
          </a:xfrm>
          <a:prstGeom prst="rect">
            <a:avLst/>
          </a:prstGeom>
          <a:noFill/>
        </p:spPr>
        <p:txBody>
          <a:bodyPr wrap="square" rtlCol="0">
            <a:spAutoFit/>
          </a:bodyPr>
          <a:lstStyle/>
          <a:p>
            <a:pPr>
              <a:spcBef>
                <a:spcPts val="600"/>
              </a:spcBef>
            </a:pPr>
            <a:r>
              <a:rPr lang="ro-RO" sz="2000" b="1" smtClean="0"/>
              <a:t>La porțile Ierihonului, un cerșetor orb cerea pomană pentru întreținerea lui fizică. Dar sufletul lui tânjea după întreținerea spirituală pe care numai Mesia, Fiul lui David putea să i-o dea. </a:t>
            </a:r>
          </a:p>
          <a:p>
            <a:pPr>
              <a:spcBef>
                <a:spcPts val="600"/>
              </a:spcBef>
            </a:pPr>
            <a:r>
              <a:rPr lang="ro-RO" sz="2000" b="1" smtClean="0"/>
              <a:t>Când a aflat că Isus trecea aproape de el, nu a permis nimănui să îl facă să tacă. A cerut vehement o audiență personală cu </a:t>
            </a:r>
            <a:r>
              <a:rPr lang="ro-RO" sz="2000" b="1" smtClean="0"/>
              <a:t>Mântuitorul </a:t>
            </a:r>
            <a:r>
              <a:rPr lang="ro-RO" sz="2000" b="1" smtClean="0"/>
              <a:t>lui</a:t>
            </a:r>
            <a:r>
              <a:rPr lang="ro-RO" sz="2000" b="1" smtClean="0"/>
              <a:t>.</a:t>
            </a:r>
            <a:endParaRPr lang="ro-RO" sz="2000" b="1" smtClean="0"/>
          </a:p>
        </p:txBody>
      </p:sp>
      <p:sp>
        <p:nvSpPr>
          <p:cNvPr id="4" name="3 Rectángulo"/>
          <p:cNvSpPr/>
          <p:nvPr/>
        </p:nvSpPr>
        <p:spPr>
          <a:xfrm>
            <a:off x="35496" y="4422591"/>
            <a:ext cx="4416944" cy="1631216"/>
          </a:xfrm>
          <a:prstGeom prst="rect">
            <a:avLst/>
          </a:prstGeom>
        </p:spPr>
        <p:txBody>
          <a:bodyPr wrap="square">
            <a:spAutoFit/>
          </a:bodyPr>
          <a:lstStyle/>
          <a:p>
            <a:r>
              <a:rPr lang="ro-RO" sz="2000" smtClean="0">
                <a:latin typeface="Cooper Black" pitchFamily="18" charset="0"/>
              </a:rPr>
              <a:t>«</a:t>
            </a:r>
            <a:r>
              <a:rPr lang="ro-RO" sz="2000" b="1" smtClean="0">
                <a:effectLst>
                  <a:outerShdw blurRad="38100" dist="38100" dir="2700000" algn="tl">
                    <a:srgbClr val="000000">
                      <a:alpha val="43137"/>
                    </a:srgbClr>
                  </a:outerShdw>
                </a:effectLst>
                <a:latin typeface="Arial Black" pitchFamily="34" charset="0"/>
              </a:rPr>
              <a:t>Toți </a:t>
            </a:r>
            <a:r>
              <a:rPr lang="ro-RO" sz="2000" b="1" smtClean="0">
                <a:effectLst>
                  <a:outerShdw blurRad="38100" dist="38100" dir="2700000" algn="tl">
                    <a:srgbClr val="000000">
                      <a:alpha val="43137"/>
                    </a:srgbClr>
                  </a:outerShdw>
                </a:effectLst>
                <a:latin typeface="Arial Black" pitchFamily="34" charset="0"/>
              </a:rPr>
              <a:t>cei care simt nevoia de Hristos, și vor să își manifeste fervoarea și determinarea, vor primi, ca și el, binecuvântarea după </a:t>
            </a:r>
            <a:r>
              <a:rPr lang="ro-RO" sz="2000" b="1" smtClean="0">
                <a:effectLst>
                  <a:outerShdw blurRad="38100" dist="38100" dir="2700000" algn="tl">
                    <a:srgbClr val="000000">
                      <a:alpha val="43137"/>
                    </a:srgbClr>
                  </a:outerShdw>
                </a:effectLst>
                <a:latin typeface="Arial Black" pitchFamily="34" charset="0"/>
              </a:rPr>
              <a:t>care </a:t>
            </a:r>
            <a:r>
              <a:rPr lang="ro-RO" sz="2000" b="1" smtClean="0">
                <a:effectLst>
                  <a:outerShdw blurRad="38100" dist="38100" dir="2700000" algn="tl">
                    <a:srgbClr val="000000">
                      <a:alpha val="43137"/>
                    </a:srgbClr>
                  </a:outerShdw>
                </a:effectLst>
                <a:latin typeface="Arial Black" pitchFamily="34" charset="0"/>
              </a:rPr>
              <a:t>tânjesc</a:t>
            </a:r>
            <a:r>
              <a:rPr lang="ro-RO" sz="2000" smtClean="0">
                <a:latin typeface="Cooper Black" pitchFamily="18" charset="0"/>
              </a:rPr>
              <a:t>»</a:t>
            </a:r>
            <a:endParaRPr lang="ro-RO" sz="2000">
              <a:latin typeface="Cooper Black" pitchFamily="18" charset="0"/>
            </a:endParaRPr>
          </a:p>
        </p:txBody>
      </p:sp>
      <p:sp>
        <p:nvSpPr>
          <p:cNvPr id="5" name="4 Rectángulo"/>
          <p:cNvSpPr/>
          <p:nvPr/>
        </p:nvSpPr>
        <p:spPr>
          <a:xfrm>
            <a:off x="428596" y="6264495"/>
            <a:ext cx="4045955" cy="307777"/>
          </a:xfrm>
          <a:prstGeom prst="rect">
            <a:avLst/>
          </a:prstGeom>
        </p:spPr>
        <p:txBody>
          <a:bodyPr wrap="square">
            <a:spAutoFit/>
          </a:bodyPr>
          <a:lstStyle/>
          <a:p>
            <a:pPr algn="r"/>
            <a:r>
              <a:rPr lang="ro-RO" sz="1400" b="1" dirty="0" smtClean="0"/>
              <a:t>E.G.W. (Fii </a:t>
            </a:r>
            <a:r>
              <a:rPr lang="ro-RO" sz="1400" b="1" dirty="0" smtClean="0"/>
              <a:t>și fiice ale lui </a:t>
            </a:r>
            <a:r>
              <a:rPr lang="ro-RO" sz="1400" b="1" dirty="0" smtClean="0"/>
              <a:t>Dumnezeu, </a:t>
            </a:r>
            <a:r>
              <a:rPr lang="ro-RO" sz="1400" b="1" dirty="0" err="1" smtClean="0"/>
              <a:t>n.t</a:t>
            </a:r>
            <a:r>
              <a:rPr lang="ro-RO" sz="1400" b="1" dirty="0" smtClean="0"/>
              <a:t>. 29 </a:t>
            </a:r>
            <a:r>
              <a:rPr lang="ro-RO" sz="1400" b="1" dirty="0" smtClean="0"/>
              <a:t>aprilie)</a:t>
            </a:r>
            <a:endParaRPr lang="ro-RO" sz="1400" b="1" dirty="0"/>
          </a:p>
        </p:txBody>
      </p:sp>
      <p:sp>
        <p:nvSpPr>
          <p:cNvPr id="7" name="6 Rectángulo"/>
          <p:cNvSpPr/>
          <p:nvPr/>
        </p:nvSpPr>
        <p:spPr>
          <a:xfrm>
            <a:off x="3743363" y="548680"/>
            <a:ext cx="5076056" cy="646331"/>
          </a:xfrm>
          <a:prstGeom prst="rect">
            <a:avLst/>
          </a:prstGeom>
        </p:spPr>
        <p:txBody>
          <a:bodyPr wrap="square">
            <a:spAutoFit/>
          </a:bodyPr>
          <a:lstStyle/>
          <a:p>
            <a:r>
              <a:rPr lang="ro-RO" b="1" dirty="0" smtClean="0">
                <a:solidFill>
                  <a:srgbClr val="503900"/>
                </a:solidFill>
                <a:latin typeface="Comic Sans MS" pitchFamily="66" charset="0"/>
              </a:rPr>
              <a:t>«Şi el a strigat: „</a:t>
            </a:r>
            <a:r>
              <a:rPr lang="ro-RO" b="1" dirty="0" err="1" smtClean="0">
                <a:solidFill>
                  <a:srgbClr val="503900"/>
                </a:solidFill>
                <a:latin typeface="Comic Sans MS" pitchFamily="66" charset="0"/>
              </a:rPr>
              <a:t>Isuse</a:t>
            </a:r>
            <a:r>
              <a:rPr lang="ro-RO" b="1" dirty="0" smtClean="0">
                <a:solidFill>
                  <a:srgbClr val="503900"/>
                </a:solidFill>
                <a:latin typeface="Comic Sans MS" pitchFamily="66" charset="0"/>
              </a:rPr>
              <a:t>, Fiul lui David, ai milă de mine!“» </a:t>
            </a:r>
            <a:r>
              <a:rPr lang="ro-RO" sz="1100" b="1" dirty="0" smtClean="0">
                <a:solidFill>
                  <a:srgbClr val="503900"/>
                </a:solidFill>
                <a:latin typeface="Comic Sans MS" pitchFamily="66" charset="0"/>
              </a:rPr>
              <a:t>(Luca 18:38)</a:t>
            </a:r>
            <a:endParaRPr lang="ro-RO" sz="1100" b="1" dirty="0">
              <a:solidFill>
                <a:srgbClr val="503900"/>
              </a:solidFill>
              <a:latin typeface="Comic Sans MS" pitchFamily="66" charset="0"/>
            </a:endParaRPr>
          </a:p>
        </p:txBody>
      </p:sp>
      <p:sp>
        <p:nvSpPr>
          <p:cNvPr id="9" name="8 Rectángulo"/>
          <p:cNvSpPr/>
          <p:nvPr/>
        </p:nvSpPr>
        <p:spPr>
          <a:xfrm>
            <a:off x="-8362" y="-3169"/>
            <a:ext cx="1446550" cy="369332"/>
          </a:xfrm>
          <a:prstGeom prst="rect">
            <a:avLst/>
          </a:prstGeom>
        </p:spPr>
        <p:style>
          <a:lnRef idx="1">
            <a:schemeClr val="dk1"/>
          </a:lnRef>
          <a:fillRef idx="2">
            <a:schemeClr val="dk1"/>
          </a:fillRef>
          <a:effectRef idx="1">
            <a:schemeClr val="dk1"/>
          </a:effectRef>
          <a:fontRef idx="minor">
            <a:schemeClr val="dk1"/>
          </a:fontRef>
        </p:style>
        <p:txBody>
          <a:bodyPr wrap="none">
            <a:spAutoFit/>
            <a:scene3d>
              <a:camera prst="orthographicFront"/>
              <a:lightRig rig="threePt" dir="t"/>
            </a:scene3d>
            <a:sp3d extrusionH="57150">
              <a:bevelT w="38100" h="38100"/>
            </a:sp3d>
          </a:bodyPr>
          <a:lstStyle/>
          <a:p>
            <a:r>
              <a:rPr lang="ro-RO" b="1" smtClean="0">
                <a:solidFill>
                  <a:schemeClr val="accent1">
                    <a:lumMod val="60000"/>
                    <a:lumOff val="40000"/>
                  </a:schemeClr>
                </a:solidFill>
              </a:rPr>
              <a:t>MÂNTUIEȘTE</a:t>
            </a:r>
            <a:endParaRPr lang="ro-RO" b="1">
              <a:solidFill>
                <a:schemeClr val="accent1">
                  <a:lumMod val="60000"/>
                  <a:lumOff val="40000"/>
                </a:schemeClr>
              </a:solidFill>
            </a:endParaRPr>
          </a:p>
        </p:txBody>
      </p:sp>
      <p:pic>
        <p:nvPicPr>
          <p:cNvPr id="6146" name="Picture 2" descr="\\EUNICE\FondosTematicos\Jesus\Sanando\Ciegos\DD-2.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4427984" y="1196752"/>
            <a:ext cx="4690472" cy="56363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4531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fade">
                                      <p:cBhvr>
                                        <p:cTn id="16" dur="1000"/>
                                        <p:tgtEl>
                                          <p:spTgt spid="6147"/>
                                        </p:tgtEl>
                                      </p:cBhvr>
                                    </p:animEffect>
                                    <p:anim calcmode="lin" valueType="num">
                                      <p:cBhvr>
                                        <p:cTn id="17" dur="1000" fill="hold"/>
                                        <p:tgtEl>
                                          <p:spTgt spid="6147"/>
                                        </p:tgtEl>
                                        <p:attrNameLst>
                                          <p:attrName>ppt_x</p:attrName>
                                        </p:attrNameLst>
                                      </p:cBhvr>
                                      <p:tavLst>
                                        <p:tav tm="0">
                                          <p:val>
                                            <p:strVal val="#ppt_x"/>
                                          </p:val>
                                        </p:tav>
                                        <p:tav tm="100000">
                                          <p:val>
                                            <p:strVal val="#ppt_x"/>
                                          </p:val>
                                        </p:tav>
                                      </p:tavLst>
                                    </p:anim>
                                    <p:anim calcmode="lin" valueType="num">
                                      <p:cBhvr>
                                        <p:cTn id="18" dur="900" decel="100000" fill="hold"/>
                                        <p:tgtEl>
                                          <p:spTgt spid="614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147"/>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6146"/>
                                        </p:tgtEl>
                                        <p:attrNameLst>
                                          <p:attrName>style.visibility</p:attrName>
                                        </p:attrNameLst>
                                      </p:cBhvr>
                                      <p:to>
                                        <p:strVal val="visible"/>
                                      </p:to>
                                    </p:set>
                                    <p:anim calcmode="lin" valueType="num">
                                      <p:cBhvr>
                                        <p:cTn id="30"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33" dur="1000" fill="hold"/>
                                        <p:tgtEl>
                                          <p:spTgt spid="614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6146"/>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wipe(left)">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wipe(left)">
                                      <p:cBhvr>
                                        <p:cTn id="46" dur="500"/>
                                        <p:tgtEl>
                                          <p:spTgt spid="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P spid="7" grpId="0"/>
    </p:bldLst>
  </p:timing>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1208</Words>
  <Application>Microsoft Office PowerPoint</Application>
  <PresentationFormat>Expunere pe ecran (4:3)</PresentationFormat>
  <Paragraphs>101</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11</vt:i4>
      </vt:variant>
    </vt:vector>
  </HeadingPairs>
  <TitlesOfParts>
    <vt:vector size="17" baseType="lpstr">
      <vt:lpstr>Arial</vt:lpstr>
      <vt:lpstr>Calibri</vt:lpstr>
      <vt:lpstr>Comic Sans MS</vt:lpstr>
      <vt:lpstr>Cooper Black</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8 - Misiunea lui Isus</dc:title>
  <dc:subject>St.Bibl.2015 trim. II Evanghelia dupa Luca</dc:subject>
  <dc:creator>SFC</dc:creator>
  <cp:keywords>http://www.fustero.net/es/index_ro.php</cp:keywords>
  <cp:lastModifiedBy>elev</cp:lastModifiedBy>
  <cp:revision>87</cp:revision>
  <dcterms:created xsi:type="dcterms:W3CDTF">2015-05-13T15:01:47Z</dcterms:created>
  <dcterms:modified xsi:type="dcterms:W3CDTF">2015-05-19T06:56:42Z</dcterms:modified>
</cp:coreProperties>
</file>