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70" r:id="rId8"/>
    <p:sldId id="268" r:id="rId9"/>
    <p:sldId id="261"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B85B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1.png"/><Relationship Id="rId1" Type="http://schemas.openxmlformats.org/officeDocument/2006/relationships/image" Target="../media/image81.png"/><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11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F1C8B-5706-4954-87BB-86C2052A0777}" type="doc">
      <dgm:prSet loTypeId="urn:microsoft.com/office/officeart/2008/layout/BendingPictureSemiTransparentText" loCatId="picture" qsTypeId="urn:microsoft.com/office/officeart/2005/8/quickstyle/3d3" qsCatId="3D" csTypeId="urn:microsoft.com/office/officeart/2005/8/colors/accent2_1" csCatId="accent2" phldr="1"/>
      <dgm:spPr/>
      <dgm:t>
        <a:bodyPr/>
        <a:lstStyle/>
        <a:p>
          <a:endParaRPr lang="es-ES"/>
        </a:p>
      </dgm:t>
    </dgm:pt>
    <dgm:pt modelId="{6ADD9466-4B06-4275-ABAE-6A87CD1CAB60}">
      <dgm:prSet custT="1"/>
      <dgm:spPr/>
      <dgm:t>
        <a:bodyPr/>
        <a:lstStyle/>
        <a:p>
          <a:pPr rtl="0"/>
          <a:r>
            <a:rPr lang="ro-RO" sz="1800" b="1" dirty="0" smtClean="0">
              <a:effectLst>
                <a:glow rad="127000">
                  <a:schemeClr val="tx1"/>
                </a:glow>
              </a:effectLst>
            </a:rPr>
            <a:t>S-a rugat la botezul Său </a:t>
          </a:r>
          <a:r>
            <a:rPr lang="es-ES" sz="1800" b="1" dirty="0" smtClean="0">
              <a:effectLst>
                <a:glow rad="127000">
                  <a:schemeClr val="tx1"/>
                </a:glow>
              </a:effectLst>
            </a:rPr>
            <a:t>(Luca 3:21)</a:t>
          </a:r>
          <a:endParaRPr lang="es-ES" sz="1800" dirty="0">
            <a:effectLst>
              <a:glow rad="127000">
                <a:schemeClr val="tx1"/>
              </a:glow>
            </a:effectLst>
          </a:endParaRPr>
        </a:p>
      </dgm:t>
    </dgm:pt>
    <dgm:pt modelId="{E8599A59-A5CF-49DA-B206-0062E6C47D92}" type="parTrans" cxnId="{ED62E58F-F410-4E6C-91ED-5AE62636D2BE}">
      <dgm:prSet/>
      <dgm:spPr/>
      <dgm:t>
        <a:bodyPr/>
        <a:lstStyle/>
        <a:p>
          <a:endParaRPr lang="es-ES" sz="1800">
            <a:effectLst>
              <a:glow rad="127000">
                <a:schemeClr val="tx1"/>
              </a:glow>
            </a:effectLst>
          </a:endParaRPr>
        </a:p>
      </dgm:t>
    </dgm:pt>
    <dgm:pt modelId="{B2E03265-E5BC-4966-96D8-8D415BE70E95}" type="sibTrans" cxnId="{ED62E58F-F410-4E6C-91ED-5AE62636D2BE}">
      <dgm:prSet/>
      <dgm:spPr/>
      <dgm:t>
        <a:bodyPr/>
        <a:lstStyle/>
        <a:p>
          <a:endParaRPr lang="es-ES" sz="1800">
            <a:effectLst>
              <a:glow rad="127000">
                <a:schemeClr val="tx1"/>
              </a:glow>
            </a:effectLst>
          </a:endParaRPr>
        </a:p>
      </dgm:t>
    </dgm:pt>
    <dgm:pt modelId="{A6AFD710-181C-4832-A906-D1311E3F26BA}">
      <dgm:prSet custT="1"/>
      <dgm:spPr/>
      <dgm:t>
        <a:bodyPr/>
        <a:lstStyle/>
        <a:p>
          <a:pPr rtl="0"/>
          <a:r>
            <a:rPr lang="ro-RO" sz="1800" b="1" dirty="0" smtClean="0">
              <a:effectLst>
                <a:glow rad="127000">
                  <a:schemeClr val="tx1"/>
                </a:glow>
              </a:effectLst>
            </a:rPr>
            <a:t>S-a rugat înainte de a-i alege pe cei doisprezece apostoli </a:t>
          </a:r>
          <a:r>
            <a:rPr lang="es-ES" sz="1800" b="1" dirty="0" smtClean="0">
              <a:effectLst>
                <a:glow rad="127000">
                  <a:schemeClr val="tx1"/>
                </a:glow>
              </a:effectLst>
            </a:rPr>
            <a:t/>
          </a:r>
          <a:br>
            <a:rPr lang="es-ES" sz="1800" b="1" dirty="0" smtClean="0">
              <a:effectLst>
                <a:glow rad="127000">
                  <a:schemeClr val="tx1"/>
                </a:glow>
              </a:effectLst>
            </a:rPr>
          </a:br>
          <a:r>
            <a:rPr lang="es-ES" sz="1800" b="1" dirty="0" smtClean="0">
              <a:effectLst>
                <a:glow rad="127000">
                  <a:schemeClr val="tx1"/>
                </a:glow>
              </a:effectLst>
            </a:rPr>
            <a:t>(Luca 6:12-13)</a:t>
          </a:r>
          <a:endParaRPr lang="es-ES" sz="1800" dirty="0">
            <a:effectLst>
              <a:glow rad="127000">
                <a:schemeClr val="tx1"/>
              </a:glow>
            </a:effectLst>
          </a:endParaRPr>
        </a:p>
      </dgm:t>
    </dgm:pt>
    <dgm:pt modelId="{78D2DD8B-D998-4E11-A6AE-E36B118F9D80}" type="parTrans" cxnId="{6C6E7F99-9B59-4A6A-8672-4DAFAB4B5962}">
      <dgm:prSet/>
      <dgm:spPr/>
      <dgm:t>
        <a:bodyPr/>
        <a:lstStyle/>
        <a:p>
          <a:endParaRPr lang="es-ES" sz="1800">
            <a:effectLst>
              <a:glow rad="127000">
                <a:schemeClr val="tx1"/>
              </a:glow>
            </a:effectLst>
          </a:endParaRPr>
        </a:p>
      </dgm:t>
    </dgm:pt>
    <dgm:pt modelId="{7E7A4235-F6CB-437A-80EB-109FF1486162}" type="sibTrans" cxnId="{6C6E7F99-9B59-4A6A-8672-4DAFAB4B5962}">
      <dgm:prSet/>
      <dgm:spPr/>
      <dgm:t>
        <a:bodyPr/>
        <a:lstStyle/>
        <a:p>
          <a:endParaRPr lang="es-ES" sz="1800">
            <a:effectLst>
              <a:glow rad="127000">
                <a:schemeClr val="tx1"/>
              </a:glow>
            </a:effectLst>
          </a:endParaRPr>
        </a:p>
      </dgm:t>
    </dgm:pt>
    <dgm:pt modelId="{E0BBF05B-3F3B-403E-8EE5-89D0E5154972}">
      <dgm:prSet custT="1"/>
      <dgm:spPr/>
      <dgm:t>
        <a:bodyPr/>
        <a:lstStyle/>
        <a:p>
          <a:pPr rtl="0"/>
          <a:r>
            <a:rPr lang="ro-RO" sz="1800" b="1" dirty="0" smtClean="0">
              <a:effectLst>
                <a:glow rad="127000">
                  <a:schemeClr val="tx1"/>
                </a:glow>
              </a:effectLst>
            </a:rPr>
            <a:t>S-a rugat pentru apostoli </a:t>
          </a:r>
          <a:r>
            <a:rPr lang="es-ES" sz="1800" b="1" dirty="0" smtClean="0">
              <a:effectLst>
                <a:glow rad="127000">
                  <a:schemeClr val="tx1"/>
                </a:glow>
              </a:effectLst>
            </a:rPr>
            <a:t>(Luca 9:18)</a:t>
          </a:r>
          <a:endParaRPr lang="es-ES" sz="1800" dirty="0">
            <a:effectLst>
              <a:glow rad="127000">
                <a:schemeClr val="tx1"/>
              </a:glow>
            </a:effectLst>
          </a:endParaRPr>
        </a:p>
      </dgm:t>
    </dgm:pt>
    <dgm:pt modelId="{3D6B889F-426B-4A5E-8289-97A4F2379657}" type="parTrans" cxnId="{7CBFB2E9-4582-420F-B642-B6756922A4B2}">
      <dgm:prSet/>
      <dgm:spPr/>
      <dgm:t>
        <a:bodyPr/>
        <a:lstStyle/>
        <a:p>
          <a:endParaRPr lang="es-ES" sz="1800">
            <a:effectLst>
              <a:glow rad="127000">
                <a:schemeClr val="tx1"/>
              </a:glow>
            </a:effectLst>
          </a:endParaRPr>
        </a:p>
      </dgm:t>
    </dgm:pt>
    <dgm:pt modelId="{A0495705-6852-4968-911C-D22103EEF9EC}" type="sibTrans" cxnId="{7CBFB2E9-4582-420F-B642-B6756922A4B2}">
      <dgm:prSet/>
      <dgm:spPr/>
      <dgm:t>
        <a:bodyPr/>
        <a:lstStyle/>
        <a:p>
          <a:endParaRPr lang="es-ES" sz="1800">
            <a:effectLst>
              <a:glow rad="127000">
                <a:schemeClr val="tx1"/>
              </a:glow>
            </a:effectLst>
          </a:endParaRPr>
        </a:p>
      </dgm:t>
    </dgm:pt>
    <dgm:pt modelId="{AAAF1FA2-C9C2-4026-9398-6BA07DAA063C}">
      <dgm:prSet custT="1"/>
      <dgm:spPr/>
      <dgm:t>
        <a:bodyPr/>
        <a:lstStyle/>
        <a:p>
          <a:pPr rtl="0"/>
          <a:r>
            <a:rPr lang="ro-RO" sz="1800" b="1" dirty="0" smtClean="0">
              <a:effectLst>
                <a:glow rad="127000">
                  <a:schemeClr val="tx1"/>
                </a:glow>
              </a:effectLst>
            </a:rPr>
            <a:t>S-a rugat înainte de schimbarea la față </a:t>
          </a:r>
          <a:r>
            <a:rPr lang="es-ES" sz="1800" b="1" dirty="0" smtClean="0">
              <a:effectLst>
                <a:glow rad="127000">
                  <a:schemeClr val="tx1"/>
                </a:glow>
              </a:effectLst>
            </a:rPr>
            <a:t/>
          </a:r>
          <a:br>
            <a:rPr lang="es-ES" sz="1800" b="1" dirty="0" smtClean="0">
              <a:effectLst>
                <a:glow rad="127000">
                  <a:schemeClr val="tx1"/>
                </a:glow>
              </a:effectLst>
            </a:rPr>
          </a:br>
          <a:r>
            <a:rPr lang="es-ES" sz="1800" b="1" dirty="0" smtClean="0">
              <a:effectLst>
                <a:glow rad="127000">
                  <a:schemeClr val="tx1"/>
                </a:glow>
              </a:effectLst>
            </a:rPr>
            <a:t>(Luca 9:28-36)</a:t>
          </a:r>
          <a:endParaRPr lang="es-ES" sz="1800" dirty="0">
            <a:effectLst>
              <a:glow rad="127000">
                <a:schemeClr val="tx1"/>
              </a:glow>
            </a:effectLst>
          </a:endParaRPr>
        </a:p>
      </dgm:t>
    </dgm:pt>
    <dgm:pt modelId="{1C132267-0304-4A1B-AA80-9074145CC0E4}" type="parTrans" cxnId="{026FF591-AF83-4818-9BF8-28A1FCC99D16}">
      <dgm:prSet/>
      <dgm:spPr/>
      <dgm:t>
        <a:bodyPr/>
        <a:lstStyle/>
        <a:p>
          <a:endParaRPr lang="es-ES" sz="1800">
            <a:effectLst>
              <a:glow rad="127000">
                <a:schemeClr val="tx1"/>
              </a:glow>
            </a:effectLst>
          </a:endParaRPr>
        </a:p>
      </dgm:t>
    </dgm:pt>
    <dgm:pt modelId="{81FA8A5E-9613-4EDD-A971-9B25897AC129}" type="sibTrans" cxnId="{026FF591-AF83-4818-9BF8-28A1FCC99D16}">
      <dgm:prSet/>
      <dgm:spPr/>
      <dgm:t>
        <a:bodyPr/>
        <a:lstStyle/>
        <a:p>
          <a:endParaRPr lang="es-ES" sz="1800">
            <a:effectLst>
              <a:glow rad="127000">
                <a:schemeClr val="tx1"/>
              </a:glow>
            </a:effectLst>
          </a:endParaRPr>
        </a:p>
      </dgm:t>
    </dgm:pt>
    <dgm:pt modelId="{0F73787E-E625-4C8D-8B6A-1F758235EB8A}">
      <dgm:prSet custT="1"/>
      <dgm:spPr/>
      <dgm:t>
        <a:bodyPr/>
        <a:lstStyle/>
        <a:p>
          <a:pPr rtl="0"/>
          <a:r>
            <a:rPr lang="ro-RO" sz="1800" b="1" dirty="0" smtClean="0">
              <a:effectLst>
                <a:glow rad="127000">
                  <a:schemeClr val="tx1"/>
                </a:glow>
              </a:effectLst>
            </a:rPr>
            <a:t>S-a rugat în momentul morții Sale </a:t>
          </a:r>
          <a:r>
            <a:rPr lang="es-ES" sz="1800" b="1" dirty="0" smtClean="0">
              <a:effectLst>
                <a:glow rad="127000">
                  <a:schemeClr val="tx1"/>
                </a:glow>
              </a:effectLst>
            </a:rPr>
            <a:t>(Luca 23:46)</a:t>
          </a:r>
          <a:endParaRPr lang="es-ES" sz="1800" dirty="0">
            <a:effectLst>
              <a:glow rad="127000">
                <a:schemeClr val="tx1"/>
              </a:glow>
            </a:effectLst>
          </a:endParaRPr>
        </a:p>
      </dgm:t>
    </dgm:pt>
    <dgm:pt modelId="{05FF8057-73BD-473C-8ADF-628D83C5CF9A}" type="parTrans" cxnId="{83589750-7848-4636-AEBE-82DF70960D11}">
      <dgm:prSet/>
      <dgm:spPr/>
      <dgm:t>
        <a:bodyPr/>
        <a:lstStyle/>
        <a:p>
          <a:endParaRPr lang="es-ES" sz="1800">
            <a:effectLst>
              <a:glow rad="127000">
                <a:schemeClr val="tx1"/>
              </a:glow>
            </a:effectLst>
          </a:endParaRPr>
        </a:p>
      </dgm:t>
    </dgm:pt>
    <dgm:pt modelId="{CFECD285-D27D-421F-8194-BDDF77894F72}" type="sibTrans" cxnId="{83589750-7848-4636-AEBE-82DF70960D11}">
      <dgm:prSet/>
      <dgm:spPr/>
      <dgm:t>
        <a:bodyPr/>
        <a:lstStyle/>
        <a:p>
          <a:endParaRPr lang="es-ES" sz="1800">
            <a:effectLst>
              <a:glow rad="127000">
                <a:schemeClr val="tx1"/>
              </a:glow>
            </a:effectLst>
          </a:endParaRPr>
        </a:p>
      </dgm:t>
    </dgm:pt>
    <dgm:pt modelId="{BC904CAC-BD7A-492B-A436-30DD515426C2}">
      <dgm:prSet custT="1"/>
      <dgm:spPr/>
      <dgm:t>
        <a:bodyPr/>
        <a:lstStyle/>
        <a:p>
          <a:pPr rtl="0"/>
          <a:r>
            <a:rPr lang="ro-RO" sz="1800" b="1" dirty="0" smtClean="0">
              <a:effectLst>
                <a:glow rad="127000">
                  <a:schemeClr val="tx1"/>
                </a:glow>
              </a:effectLst>
            </a:rPr>
            <a:t>S-a rugat în </a:t>
          </a:r>
          <a:r>
            <a:rPr lang="ro-RO" sz="1800" b="1" dirty="0" smtClean="0">
              <a:effectLst>
                <a:glow rad="127000">
                  <a:schemeClr val="tx1"/>
                </a:glow>
              </a:effectLst>
            </a:rPr>
            <a:t>Ghetsimani </a:t>
          </a:r>
          <a:r>
            <a:rPr lang="es-ES" sz="1800" b="1" dirty="0" smtClean="0">
              <a:effectLst>
                <a:glow rad="127000">
                  <a:schemeClr val="tx1"/>
                </a:glow>
              </a:effectLst>
            </a:rPr>
            <a:t>(Luca 22:39-46)</a:t>
          </a:r>
          <a:endParaRPr lang="es-ES" sz="1800" dirty="0">
            <a:effectLst>
              <a:glow rad="127000">
                <a:schemeClr val="tx1"/>
              </a:glow>
            </a:effectLst>
          </a:endParaRPr>
        </a:p>
      </dgm:t>
    </dgm:pt>
    <dgm:pt modelId="{81211B4F-7AB5-4814-97FB-52040E3CE559}" type="sibTrans" cxnId="{AD77D777-A42F-44E1-8D86-2A1A19F69DE4}">
      <dgm:prSet/>
      <dgm:spPr/>
      <dgm:t>
        <a:bodyPr/>
        <a:lstStyle/>
        <a:p>
          <a:endParaRPr lang="es-ES" sz="1800">
            <a:effectLst>
              <a:glow rad="127000">
                <a:schemeClr val="tx1"/>
              </a:glow>
            </a:effectLst>
          </a:endParaRPr>
        </a:p>
      </dgm:t>
    </dgm:pt>
    <dgm:pt modelId="{59DCEDFF-5E9B-4B75-8578-777B13EFCDFD}" type="parTrans" cxnId="{AD77D777-A42F-44E1-8D86-2A1A19F69DE4}">
      <dgm:prSet/>
      <dgm:spPr/>
      <dgm:t>
        <a:bodyPr/>
        <a:lstStyle/>
        <a:p>
          <a:endParaRPr lang="es-ES" sz="1800">
            <a:effectLst>
              <a:glow rad="127000">
                <a:schemeClr val="tx1"/>
              </a:glow>
            </a:effectLst>
          </a:endParaRPr>
        </a:p>
      </dgm:t>
    </dgm:pt>
    <dgm:pt modelId="{970BCC96-8D21-4C7B-A158-85E8567BC5DA}" type="pres">
      <dgm:prSet presAssocID="{3ABF1C8B-5706-4954-87BB-86C2052A0777}" presName="Name0" presStyleCnt="0">
        <dgm:presLayoutVars>
          <dgm:dir/>
          <dgm:resizeHandles val="exact"/>
        </dgm:presLayoutVars>
      </dgm:prSet>
      <dgm:spPr/>
      <dgm:t>
        <a:bodyPr/>
        <a:lstStyle/>
        <a:p>
          <a:endParaRPr lang="es-ES"/>
        </a:p>
      </dgm:t>
    </dgm:pt>
    <dgm:pt modelId="{2DC19F32-21B4-4F48-90C5-C41E56201770}" type="pres">
      <dgm:prSet presAssocID="{6ADD9466-4B06-4275-ABAE-6A87CD1CAB60}" presName="composite" presStyleCnt="0"/>
      <dgm:spPr/>
    </dgm:pt>
    <dgm:pt modelId="{52DFC4C4-8CB4-4968-B964-DFEA6C72B888}" type="pres">
      <dgm:prSet presAssocID="{6ADD9466-4B06-4275-ABAE-6A87CD1CAB60}" presName="rect1" presStyleLbl="bgShp" presStyleIdx="0" presStyleCnt="6"/>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t>
        <a:bodyPr/>
        <a:lstStyle/>
        <a:p>
          <a:endParaRPr lang="es-ES"/>
        </a:p>
      </dgm:t>
    </dgm:pt>
    <dgm:pt modelId="{7F735898-73C6-4E86-891D-0EAB66E1DF5E}" type="pres">
      <dgm:prSet presAssocID="{6ADD9466-4B06-4275-ABAE-6A87CD1CAB60}" presName="rect2" presStyleLbl="trBgShp" presStyleIdx="0" presStyleCnt="6" custScaleX="127462" custScaleY="220358" custLinFactY="-100000" custLinFactNeighborY="-133207">
        <dgm:presLayoutVars>
          <dgm:bulletEnabled val="1"/>
        </dgm:presLayoutVars>
      </dgm:prSet>
      <dgm:spPr/>
      <dgm:t>
        <a:bodyPr/>
        <a:lstStyle/>
        <a:p>
          <a:endParaRPr lang="es-ES"/>
        </a:p>
      </dgm:t>
    </dgm:pt>
    <dgm:pt modelId="{1278D989-A82F-403B-BA93-32D232227166}" type="pres">
      <dgm:prSet presAssocID="{B2E03265-E5BC-4966-96D8-8D415BE70E95}" presName="sibTrans" presStyleCnt="0"/>
      <dgm:spPr/>
    </dgm:pt>
    <dgm:pt modelId="{A497CB30-AF3C-4B4A-96B4-FB01F2FAA2BE}" type="pres">
      <dgm:prSet presAssocID="{A6AFD710-181C-4832-A906-D1311E3F26BA}" presName="composite" presStyleCnt="0"/>
      <dgm:spPr/>
    </dgm:pt>
    <dgm:pt modelId="{4FE9DE64-B74A-4462-B4CC-A664982AA681}" type="pres">
      <dgm:prSet presAssocID="{A6AFD710-181C-4832-A906-D1311E3F26BA}" presName="rect1" presStyleLbl="bgShp" presStyleIdx="1" presStyleCnt="6"/>
      <dgm:spPr>
        <a:blipFill rotWithShape="1">
          <a:blip xmlns:r="http://schemas.openxmlformats.org/officeDocument/2006/relationships" r:embed="rId2"/>
          <a:stretch>
            <a:fillRect/>
          </a:stretch>
        </a:blipFill>
      </dgm:spPr>
      <dgm:t>
        <a:bodyPr/>
        <a:lstStyle/>
        <a:p>
          <a:endParaRPr lang="en-US"/>
        </a:p>
      </dgm:t>
    </dgm:pt>
    <dgm:pt modelId="{CE7CE238-D332-4CD3-9BFC-A0A9FB326D79}" type="pres">
      <dgm:prSet presAssocID="{A6AFD710-181C-4832-A906-D1311E3F26BA}" presName="rect2" presStyleLbl="trBgShp" presStyleIdx="1" presStyleCnt="6" custScaleX="127462" custScaleY="220358">
        <dgm:presLayoutVars>
          <dgm:bulletEnabled val="1"/>
        </dgm:presLayoutVars>
      </dgm:prSet>
      <dgm:spPr/>
      <dgm:t>
        <a:bodyPr/>
        <a:lstStyle/>
        <a:p>
          <a:endParaRPr lang="es-ES"/>
        </a:p>
      </dgm:t>
    </dgm:pt>
    <dgm:pt modelId="{031D1660-2DB4-47CF-97E1-ED255EC745B8}" type="pres">
      <dgm:prSet presAssocID="{7E7A4235-F6CB-437A-80EB-109FF1486162}" presName="sibTrans" presStyleCnt="0"/>
      <dgm:spPr/>
    </dgm:pt>
    <dgm:pt modelId="{4EE0C62D-96BE-4900-BD85-F92F34788B6E}" type="pres">
      <dgm:prSet presAssocID="{E0BBF05B-3F3B-403E-8EE5-89D0E5154972}" presName="composite" presStyleCnt="0"/>
      <dgm:spPr/>
    </dgm:pt>
    <dgm:pt modelId="{A5B9E7E9-CFBB-4643-A3E8-B4A7CABDFE42}" type="pres">
      <dgm:prSet presAssocID="{E0BBF05B-3F3B-403E-8EE5-89D0E5154972}" presName="rect1" presStyleLbl="bgShp" presStyleIdx="2" presStyleCnt="6"/>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t>
        <a:bodyPr/>
        <a:lstStyle/>
        <a:p>
          <a:endParaRPr lang="es-ES"/>
        </a:p>
      </dgm:t>
    </dgm:pt>
    <dgm:pt modelId="{1F67402F-489B-403D-A857-B9A5632D37A8}" type="pres">
      <dgm:prSet presAssocID="{E0BBF05B-3F3B-403E-8EE5-89D0E5154972}" presName="rect2" presStyleLbl="trBgShp" presStyleIdx="2" presStyleCnt="6" custScaleX="127462" custScaleY="220358">
        <dgm:presLayoutVars>
          <dgm:bulletEnabled val="1"/>
        </dgm:presLayoutVars>
      </dgm:prSet>
      <dgm:spPr/>
      <dgm:t>
        <a:bodyPr/>
        <a:lstStyle/>
        <a:p>
          <a:endParaRPr lang="es-ES"/>
        </a:p>
      </dgm:t>
    </dgm:pt>
    <dgm:pt modelId="{59C30A88-FD8A-49C0-A9DB-EA49C1F92185}" type="pres">
      <dgm:prSet presAssocID="{A0495705-6852-4968-911C-D22103EEF9EC}" presName="sibTrans" presStyleCnt="0"/>
      <dgm:spPr/>
    </dgm:pt>
    <dgm:pt modelId="{7833DF00-0C9A-4962-8C0F-EDA5EABEE594}" type="pres">
      <dgm:prSet presAssocID="{AAAF1FA2-C9C2-4026-9398-6BA07DAA063C}" presName="composite" presStyleCnt="0"/>
      <dgm:spPr/>
    </dgm:pt>
    <dgm:pt modelId="{8E8CDBC4-669C-4746-9BF7-9110D353D3B4}" type="pres">
      <dgm:prSet presAssocID="{AAAF1FA2-C9C2-4026-9398-6BA07DAA063C}" presName="rect1" presStyleLbl="bgShp" presStyleIdx="3" presStyleCnt="6"/>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t>
        <a:bodyPr/>
        <a:lstStyle/>
        <a:p>
          <a:endParaRPr lang="es-ES"/>
        </a:p>
      </dgm:t>
    </dgm:pt>
    <dgm:pt modelId="{A9FC4139-9DE9-43DB-9CAB-76F07FE1F7C9}" type="pres">
      <dgm:prSet presAssocID="{AAAF1FA2-C9C2-4026-9398-6BA07DAA063C}" presName="rect2" presStyleLbl="trBgShp" presStyleIdx="3" presStyleCnt="6" custScaleX="127462" custScaleY="220358">
        <dgm:presLayoutVars>
          <dgm:bulletEnabled val="1"/>
        </dgm:presLayoutVars>
      </dgm:prSet>
      <dgm:spPr/>
      <dgm:t>
        <a:bodyPr/>
        <a:lstStyle/>
        <a:p>
          <a:endParaRPr lang="es-ES"/>
        </a:p>
      </dgm:t>
    </dgm:pt>
    <dgm:pt modelId="{76AC4372-DC69-46ED-B7CE-3E346895B415}" type="pres">
      <dgm:prSet presAssocID="{81FA8A5E-9613-4EDD-A971-9B25897AC129}" presName="sibTrans" presStyleCnt="0"/>
      <dgm:spPr/>
    </dgm:pt>
    <dgm:pt modelId="{4A8A1311-D243-413A-AF52-DD2E11E7C7A0}" type="pres">
      <dgm:prSet presAssocID="{BC904CAC-BD7A-492B-A436-30DD515426C2}" presName="composite" presStyleCnt="0"/>
      <dgm:spPr/>
    </dgm:pt>
    <dgm:pt modelId="{59D40E2A-B8B9-4108-9DDB-D14E09E6C655}" type="pres">
      <dgm:prSet presAssocID="{BC904CAC-BD7A-492B-A436-30DD515426C2}" presName="rect1" presStyleLbl="bgShp" presStyleIdx="4" presStyleCnt="6"/>
      <dgm:spPr>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t>
        <a:bodyPr/>
        <a:lstStyle/>
        <a:p>
          <a:endParaRPr lang="es-ES"/>
        </a:p>
      </dgm:t>
    </dgm:pt>
    <dgm:pt modelId="{BB1C2E31-12E6-41A6-B94E-05493B3A4138}" type="pres">
      <dgm:prSet presAssocID="{BC904CAC-BD7A-492B-A436-30DD515426C2}" presName="rect2" presStyleLbl="trBgShp" presStyleIdx="4" presStyleCnt="6" custScaleX="127462" custScaleY="220358" custLinFactY="-100000" custLinFactNeighborY="-168713">
        <dgm:presLayoutVars>
          <dgm:bulletEnabled val="1"/>
        </dgm:presLayoutVars>
      </dgm:prSet>
      <dgm:spPr/>
      <dgm:t>
        <a:bodyPr/>
        <a:lstStyle/>
        <a:p>
          <a:endParaRPr lang="es-ES"/>
        </a:p>
      </dgm:t>
    </dgm:pt>
    <dgm:pt modelId="{7321EC12-3B24-40DF-9913-8AEC9C5CA0BE}" type="pres">
      <dgm:prSet presAssocID="{81211B4F-7AB5-4814-97FB-52040E3CE559}" presName="sibTrans" presStyleCnt="0"/>
      <dgm:spPr/>
    </dgm:pt>
    <dgm:pt modelId="{D7657245-29FB-42CD-966A-0E42849A807C}" type="pres">
      <dgm:prSet presAssocID="{0F73787E-E625-4C8D-8B6A-1F758235EB8A}" presName="composite" presStyleCnt="0"/>
      <dgm:spPr/>
    </dgm:pt>
    <dgm:pt modelId="{D88A9F91-C0B2-4DE4-BECC-553DD4AAAD77}" type="pres">
      <dgm:prSet presAssocID="{0F73787E-E625-4C8D-8B6A-1F758235EB8A}" presName="rect1" presStyleLbl="bgShp" presStyleIdx="5" presStyleCnt="6"/>
      <dgm:spPr>
        <a:blipFill rotWithShape="1">
          <a:blip xmlns:r="http://schemas.openxmlformats.org/officeDocument/2006/relationships" r:embed="rId6"/>
          <a:stretch>
            <a:fillRect/>
          </a:stretch>
        </a:blipFill>
      </dgm:spPr>
      <dgm:t>
        <a:bodyPr/>
        <a:lstStyle/>
        <a:p>
          <a:endParaRPr lang="en-US"/>
        </a:p>
      </dgm:t>
    </dgm:pt>
    <dgm:pt modelId="{267742DF-D424-40A1-90CA-5B78FFA11082}" type="pres">
      <dgm:prSet presAssocID="{0F73787E-E625-4C8D-8B6A-1F758235EB8A}" presName="rect2" presStyleLbl="trBgShp" presStyleIdx="5" presStyleCnt="6" custScaleX="127462" custScaleY="220358">
        <dgm:presLayoutVars>
          <dgm:bulletEnabled val="1"/>
        </dgm:presLayoutVars>
      </dgm:prSet>
      <dgm:spPr/>
      <dgm:t>
        <a:bodyPr/>
        <a:lstStyle/>
        <a:p>
          <a:endParaRPr lang="es-ES"/>
        </a:p>
      </dgm:t>
    </dgm:pt>
  </dgm:ptLst>
  <dgm:cxnLst>
    <dgm:cxn modelId="{10671E36-756C-410A-B255-5AFD1672496C}" type="presOf" srcId="{BC904CAC-BD7A-492B-A436-30DD515426C2}" destId="{BB1C2E31-12E6-41A6-B94E-05493B3A4138}" srcOrd="0" destOrd="0" presId="urn:microsoft.com/office/officeart/2008/layout/BendingPictureSemiTransparentText"/>
    <dgm:cxn modelId="{AD77D777-A42F-44E1-8D86-2A1A19F69DE4}" srcId="{3ABF1C8B-5706-4954-87BB-86C2052A0777}" destId="{BC904CAC-BD7A-492B-A436-30DD515426C2}" srcOrd="4" destOrd="0" parTransId="{59DCEDFF-5E9B-4B75-8578-777B13EFCDFD}" sibTransId="{81211B4F-7AB5-4814-97FB-52040E3CE559}"/>
    <dgm:cxn modelId="{6C6E7F99-9B59-4A6A-8672-4DAFAB4B5962}" srcId="{3ABF1C8B-5706-4954-87BB-86C2052A0777}" destId="{A6AFD710-181C-4832-A906-D1311E3F26BA}" srcOrd="1" destOrd="0" parTransId="{78D2DD8B-D998-4E11-A6AE-E36B118F9D80}" sibTransId="{7E7A4235-F6CB-437A-80EB-109FF1486162}"/>
    <dgm:cxn modelId="{A2346164-633E-4420-87A3-960AFCDA6F1E}" type="presOf" srcId="{A6AFD710-181C-4832-A906-D1311E3F26BA}" destId="{CE7CE238-D332-4CD3-9BFC-A0A9FB326D79}" srcOrd="0" destOrd="0" presId="urn:microsoft.com/office/officeart/2008/layout/BendingPictureSemiTransparentText"/>
    <dgm:cxn modelId="{7CBFB2E9-4582-420F-B642-B6756922A4B2}" srcId="{3ABF1C8B-5706-4954-87BB-86C2052A0777}" destId="{E0BBF05B-3F3B-403E-8EE5-89D0E5154972}" srcOrd="2" destOrd="0" parTransId="{3D6B889F-426B-4A5E-8289-97A4F2379657}" sibTransId="{A0495705-6852-4968-911C-D22103EEF9EC}"/>
    <dgm:cxn modelId="{7B4E99F3-F199-41BD-AA2E-284B18328FC1}" type="presOf" srcId="{E0BBF05B-3F3B-403E-8EE5-89D0E5154972}" destId="{1F67402F-489B-403D-A857-B9A5632D37A8}" srcOrd="0" destOrd="0" presId="urn:microsoft.com/office/officeart/2008/layout/BendingPictureSemiTransparentText"/>
    <dgm:cxn modelId="{83589750-7848-4636-AEBE-82DF70960D11}" srcId="{3ABF1C8B-5706-4954-87BB-86C2052A0777}" destId="{0F73787E-E625-4C8D-8B6A-1F758235EB8A}" srcOrd="5" destOrd="0" parTransId="{05FF8057-73BD-473C-8ADF-628D83C5CF9A}" sibTransId="{CFECD285-D27D-421F-8194-BDDF77894F72}"/>
    <dgm:cxn modelId="{24AE85E8-16D6-4049-A20A-431B9D37F4D6}" type="presOf" srcId="{AAAF1FA2-C9C2-4026-9398-6BA07DAA063C}" destId="{A9FC4139-9DE9-43DB-9CAB-76F07FE1F7C9}" srcOrd="0" destOrd="0" presId="urn:microsoft.com/office/officeart/2008/layout/BendingPictureSemiTransparentText"/>
    <dgm:cxn modelId="{09DFB299-0479-4C32-B4C7-0A09DCFE4498}" type="presOf" srcId="{0F73787E-E625-4C8D-8B6A-1F758235EB8A}" destId="{267742DF-D424-40A1-90CA-5B78FFA11082}" srcOrd="0" destOrd="0" presId="urn:microsoft.com/office/officeart/2008/layout/BendingPictureSemiTransparentText"/>
    <dgm:cxn modelId="{E15C17C8-1376-4883-8995-F8FBB9B40716}" type="presOf" srcId="{6ADD9466-4B06-4275-ABAE-6A87CD1CAB60}" destId="{7F735898-73C6-4E86-891D-0EAB66E1DF5E}" srcOrd="0" destOrd="0" presId="urn:microsoft.com/office/officeart/2008/layout/BendingPictureSemiTransparentText"/>
    <dgm:cxn modelId="{026FF591-AF83-4818-9BF8-28A1FCC99D16}" srcId="{3ABF1C8B-5706-4954-87BB-86C2052A0777}" destId="{AAAF1FA2-C9C2-4026-9398-6BA07DAA063C}" srcOrd="3" destOrd="0" parTransId="{1C132267-0304-4A1B-AA80-9074145CC0E4}" sibTransId="{81FA8A5E-9613-4EDD-A971-9B25897AC129}"/>
    <dgm:cxn modelId="{ED62E58F-F410-4E6C-91ED-5AE62636D2BE}" srcId="{3ABF1C8B-5706-4954-87BB-86C2052A0777}" destId="{6ADD9466-4B06-4275-ABAE-6A87CD1CAB60}" srcOrd="0" destOrd="0" parTransId="{E8599A59-A5CF-49DA-B206-0062E6C47D92}" sibTransId="{B2E03265-E5BC-4966-96D8-8D415BE70E95}"/>
    <dgm:cxn modelId="{D2E6A333-584C-4E13-8FF7-5F07C9502B2F}" type="presOf" srcId="{3ABF1C8B-5706-4954-87BB-86C2052A0777}" destId="{970BCC96-8D21-4C7B-A158-85E8567BC5DA}" srcOrd="0" destOrd="0" presId="urn:microsoft.com/office/officeart/2008/layout/BendingPictureSemiTransparentText"/>
    <dgm:cxn modelId="{96282403-B401-41B2-A220-423BB56F9BE7}" type="presParOf" srcId="{970BCC96-8D21-4C7B-A158-85E8567BC5DA}" destId="{2DC19F32-21B4-4F48-90C5-C41E56201770}" srcOrd="0" destOrd="0" presId="urn:microsoft.com/office/officeart/2008/layout/BendingPictureSemiTransparentText"/>
    <dgm:cxn modelId="{ACDDE028-9B5C-4965-9704-33B934C9CF09}" type="presParOf" srcId="{2DC19F32-21B4-4F48-90C5-C41E56201770}" destId="{52DFC4C4-8CB4-4968-B964-DFEA6C72B888}" srcOrd="0" destOrd="0" presId="urn:microsoft.com/office/officeart/2008/layout/BendingPictureSemiTransparentText"/>
    <dgm:cxn modelId="{4289F0F3-C1D2-49B8-8559-455969E4AF95}" type="presParOf" srcId="{2DC19F32-21B4-4F48-90C5-C41E56201770}" destId="{7F735898-73C6-4E86-891D-0EAB66E1DF5E}" srcOrd="1" destOrd="0" presId="urn:microsoft.com/office/officeart/2008/layout/BendingPictureSemiTransparentText"/>
    <dgm:cxn modelId="{9B9F07F1-0A21-4D0F-84CB-D3E9C012235F}" type="presParOf" srcId="{970BCC96-8D21-4C7B-A158-85E8567BC5DA}" destId="{1278D989-A82F-403B-BA93-32D232227166}" srcOrd="1" destOrd="0" presId="urn:microsoft.com/office/officeart/2008/layout/BendingPictureSemiTransparentText"/>
    <dgm:cxn modelId="{015CAE14-A91D-4A6A-AB13-B4413E3C9C0F}" type="presParOf" srcId="{970BCC96-8D21-4C7B-A158-85E8567BC5DA}" destId="{A497CB30-AF3C-4B4A-96B4-FB01F2FAA2BE}" srcOrd="2" destOrd="0" presId="urn:microsoft.com/office/officeart/2008/layout/BendingPictureSemiTransparentText"/>
    <dgm:cxn modelId="{B7EA070D-B578-42AF-83C4-2C56B9D0FD59}" type="presParOf" srcId="{A497CB30-AF3C-4B4A-96B4-FB01F2FAA2BE}" destId="{4FE9DE64-B74A-4462-B4CC-A664982AA681}" srcOrd="0" destOrd="0" presId="urn:microsoft.com/office/officeart/2008/layout/BendingPictureSemiTransparentText"/>
    <dgm:cxn modelId="{6E853FA2-3F15-4450-9ED3-0565DE637711}" type="presParOf" srcId="{A497CB30-AF3C-4B4A-96B4-FB01F2FAA2BE}" destId="{CE7CE238-D332-4CD3-9BFC-A0A9FB326D79}" srcOrd="1" destOrd="0" presId="urn:microsoft.com/office/officeart/2008/layout/BendingPictureSemiTransparentText"/>
    <dgm:cxn modelId="{74094947-EE52-4437-BAA4-5E5184F81FD8}" type="presParOf" srcId="{970BCC96-8D21-4C7B-A158-85E8567BC5DA}" destId="{031D1660-2DB4-47CF-97E1-ED255EC745B8}" srcOrd="3" destOrd="0" presId="urn:microsoft.com/office/officeart/2008/layout/BendingPictureSemiTransparentText"/>
    <dgm:cxn modelId="{191617C6-C6E2-486B-B73A-2232CA693DA4}" type="presParOf" srcId="{970BCC96-8D21-4C7B-A158-85E8567BC5DA}" destId="{4EE0C62D-96BE-4900-BD85-F92F34788B6E}" srcOrd="4" destOrd="0" presId="urn:microsoft.com/office/officeart/2008/layout/BendingPictureSemiTransparentText"/>
    <dgm:cxn modelId="{CD472B6E-AA96-4885-AF7C-9AACA1288A56}" type="presParOf" srcId="{4EE0C62D-96BE-4900-BD85-F92F34788B6E}" destId="{A5B9E7E9-CFBB-4643-A3E8-B4A7CABDFE42}" srcOrd="0" destOrd="0" presId="urn:microsoft.com/office/officeart/2008/layout/BendingPictureSemiTransparentText"/>
    <dgm:cxn modelId="{93066C1A-0BE4-42BD-8090-23E6D58988DB}" type="presParOf" srcId="{4EE0C62D-96BE-4900-BD85-F92F34788B6E}" destId="{1F67402F-489B-403D-A857-B9A5632D37A8}" srcOrd="1" destOrd="0" presId="urn:microsoft.com/office/officeart/2008/layout/BendingPictureSemiTransparentText"/>
    <dgm:cxn modelId="{910E805B-963C-4C97-9B46-9F0B72D77161}" type="presParOf" srcId="{970BCC96-8D21-4C7B-A158-85E8567BC5DA}" destId="{59C30A88-FD8A-49C0-A9DB-EA49C1F92185}" srcOrd="5" destOrd="0" presId="urn:microsoft.com/office/officeart/2008/layout/BendingPictureSemiTransparentText"/>
    <dgm:cxn modelId="{0CF1949D-AE11-4A0E-B3DE-123B01E2C391}" type="presParOf" srcId="{970BCC96-8D21-4C7B-A158-85E8567BC5DA}" destId="{7833DF00-0C9A-4962-8C0F-EDA5EABEE594}" srcOrd="6" destOrd="0" presId="urn:microsoft.com/office/officeart/2008/layout/BendingPictureSemiTransparentText"/>
    <dgm:cxn modelId="{BAD82F36-EEC6-4776-9917-7D41F2DA9F89}" type="presParOf" srcId="{7833DF00-0C9A-4962-8C0F-EDA5EABEE594}" destId="{8E8CDBC4-669C-4746-9BF7-9110D353D3B4}" srcOrd="0" destOrd="0" presId="urn:microsoft.com/office/officeart/2008/layout/BendingPictureSemiTransparentText"/>
    <dgm:cxn modelId="{E8038377-D4B9-4EC6-BF10-B06A2C72E386}" type="presParOf" srcId="{7833DF00-0C9A-4962-8C0F-EDA5EABEE594}" destId="{A9FC4139-9DE9-43DB-9CAB-76F07FE1F7C9}" srcOrd="1" destOrd="0" presId="urn:microsoft.com/office/officeart/2008/layout/BendingPictureSemiTransparentText"/>
    <dgm:cxn modelId="{6775FD99-5F23-4362-B59C-A4F9FC664F46}" type="presParOf" srcId="{970BCC96-8D21-4C7B-A158-85E8567BC5DA}" destId="{76AC4372-DC69-46ED-B7CE-3E346895B415}" srcOrd="7" destOrd="0" presId="urn:microsoft.com/office/officeart/2008/layout/BendingPictureSemiTransparentText"/>
    <dgm:cxn modelId="{BC3B839D-F1DE-4F24-A1A0-FC86C447091D}" type="presParOf" srcId="{970BCC96-8D21-4C7B-A158-85E8567BC5DA}" destId="{4A8A1311-D243-413A-AF52-DD2E11E7C7A0}" srcOrd="8" destOrd="0" presId="urn:microsoft.com/office/officeart/2008/layout/BendingPictureSemiTransparentText"/>
    <dgm:cxn modelId="{9E7B9CC0-BEBC-44A2-8EEA-7CDB802C2FEF}" type="presParOf" srcId="{4A8A1311-D243-413A-AF52-DD2E11E7C7A0}" destId="{59D40E2A-B8B9-4108-9DDB-D14E09E6C655}" srcOrd="0" destOrd="0" presId="urn:microsoft.com/office/officeart/2008/layout/BendingPictureSemiTransparentText"/>
    <dgm:cxn modelId="{0258AE76-4D7B-4741-B55D-ACF5B774D804}" type="presParOf" srcId="{4A8A1311-D243-413A-AF52-DD2E11E7C7A0}" destId="{BB1C2E31-12E6-41A6-B94E-05493B3A4138}" srcOrd="1" destOrd="0" presId="urn:microsoft.com/office/officeart/2008/layout/BendingPictureSemiTransparentText"/>
    <dgm:cxn modelId="{02DBD65E-0E51-4E36-8042-71F6FE95E4AF}" type="presParOf" srcId="{970BCC96-8D21-4C7B-A158-85E8567BC5DA}" destId="{7321EC12-3B24-40DF-9913-8AEC9C5CA0BE}" srcOrd="9" destOrd="0" presId="urn:microsoft.com/office/officeart/2008/layout/BendingPictureSemiTransparentText"/>
    <dgm:cxn modelId="{CCBBEEF3-B6AE-4E31-B80A-E987337F1433}" type="presParOf" srcId="{970BCC96-8D21-4C7B-A158-85E8567BC5DA}" destId="{D7657245-29FB-42CD-966A-0E42849A807C}" srcOrd="10" destOrd="0" presId="urn:microsoft.com/office/officeart/2008/layout/BendingPictureSemiTransparentText"/>
    <dgm:cxn modelId="{703FEAAA-E307-4862-A03B-B1846E7F8199}" type="presParOf" srcId="{D7657245-29FB-42CD-966A-0E42849A807C}" destId="{D88A9F91-C0B2-4DE4-BECC-553DD4AAAD77}" srcOrd="0" destOrd="0" presId="urn:microsoft.com/office/officeart/2008/layout/BendingPictureSemiTransparentText"/>
    <dgm:cxn modelId="{B87601F8-487D-4EEB-9214-B88F391BBDDD}" type="presParOf" srcId="{D7657245-29FB-42CD-966A-0E42849A807C}" destId="{267742DF-D424-40A1-90CA-5B78FFA11082}" srcOrd="1" destOrd="0" presId="urn:microsoft.com/office/officeart/2008/layout/BendingPictureSemiTransparentTex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D8B43-616A-49DA-93F6-8857F0134AA0}" type="doc">
      <dgm:prSet loTypeId="urn:microsoft.com/office/officeart/2005/8/layout/vList5" loCatId="list" qsTypeId="urn:microsoft.com/office/officeart/2005/8/quickstyle/3d1" qsCatId="3D" csTypeId="urn:microsoft.com/office/officeart/2005/8/colors/colorful1#1" csCatId="colorful" phldr="1"/>
      <dgm:spPr/>
      <dgm:t>
        <a:bodyPr/>
        <a:lstStyle/>
        <a:p>
          <a:endParaRPr lang="es-ES"/>
        </a:p>
      </dgm:t>
    </dgm:pt>
    <dgm:pt modelId="{FDAA78E0-BC30-4020-B37E-297CE97A7BE0}">
      <dgm:prSet phldrT="[Texto]" custT="1"/>
      <dgm:spPr/>
      <dgm:t>
        <a:bodyPr/>
        <a:lstStyle/>
        <a:p>
          <a:r>
            <a:rPr lang="ro-RO" sz="2200" b="1" dirty="0" smtClean="0"/>
            <a:t>Tatăl nostru</a:t>
          </a:r>
          <a:endParaRPr lang="es-ES" sz="2200" b="1" dirty="0"/>
        </a:p>
      </dgm:t>
    </dgm:pt>
    <dgm:pt modelId="{256F0EA7-B348-4BDC-B7BD-4C1021F019C0}" type="parTrans" cxnId="{EB3F3826-D1B9-4627-B694-0723310C0960}">
      <dgm:prSet/>
      <dgm:spPr/>
      <dgm:t>
        <a:bodyPr/>
        <a:lstStyle/>
        <a:p>
          <a:endParaRPr lang="es-ES" sz="2400" b="1"/>
        </a:p>
      </dgm:t>
    </dgm:pt>
    <dgm:pt modelId="{9BEE0191-87C8-48AD-A355-0219BF5138B2}" type="sibTrans" cxnId="{EB3F3826-D1B9-4627-B694-0723310C0960}">
      <dgm:prSet/>
      <dgm:spPr/>
      <dgm:t>
        <a:bodyPr/>
        <a:lstStyle/>
        <a:p>
          <a:endParaRPr lang="es-ES" sz="2400" b="1"/>
        </a:p>
      </dgm:t>
    </dgm:pt>
    <dgm:pt modelId="{932555B4-819C-476A-9492-3AE653A5323A}">
      <dgm:prSet phldrT="[Texto]" custT="1"/>
      <dgm:spPr/>
      <dgm:t>
        <a:bodyPr/>
        <a:lstStyle/>
        <a:p>
          <a:r>
            <a:rPr lang="es-ES" sz="2000" b="1" dirty="0" smtClean="0"/>
            <a:t>D</a:t>
          </a:r>
          <a:r>
            <a:rPr lang="ro-RO" sz="2000" b="1" dirty="0" smtClean="0"/>
            <a:t>umnezeu este atât de personal, de real, de iubitor și de interesat de noi precum un tată uman </a:t>
          </a:r>
          <a:r>
            <a:rPr lang="es-ES" sz="2000" b="1" dirty="0" smtClean="0"/>
            <a:t>(</a:t>
          </a:r>
          <a:r>
            <a:rPr lang="ro-RO" sz="2000" b="1" dirty="0" smtClean="0"/>
            <a:t>p</a:t>
          </a:r>
          <a:r>
            <a:rPr lang="es-ES" sz="2000" b="1" dirty="0" smtClean="0"/>
            <a:t>erfect</a:t>
          </a:r>
          <a:r>
            <a:rPr lang="es-ES" sz="2000" b="1" dirty="0" smtClean="0"/>
            <a:t>).</a:t>
          </a:r>
          <a:endParaRPr lang="es-ES" sz="2000" b="1" dirty="0"/>
        </a:p>
      </dgm:t>
    </dgm:pt>
    <dgm:pt modelId="{6131C06C-7A31-4378-B5EC-A6DC1D99AD47}" type="parTrans" cxnId="{B07204EC-7750-4B7A-9A88-F367460FF983}">
      <dgm:prSet/>
      <dgm:spPr/>
      <dgm:t>
        <a:bodyPr/>
        <a:lstStyle/>
        <a:p>
          <a:endParaRPr lang="es-ES" sz="2400" b="1"/>
        </a:p>
      </dgm:t>
    </dgm:pt>
    <dgm:pt modelId="{C9A25686-6963-4BE0-9D26-6DA376B68279}" type="sibTrans" cxnId="{B07204EC-7750-4B7A-9A88-F367460FF983}">
      <dgm:prSet/>
      <dgm:spPr/>
      <dgm:t>
        <a:bodyPr/>
        <a:lstStyle/>
        <a:p>
          <a:endParaRPr lang="es-ES" sz="2400" b="1"/>
        </a:p>
      </dgm:t>
    </dgm:pt>
    <dgm:pt modelId="{99616398-B5A6-4C23-BB7A-3B2DFCE31D96}">
      <dgm:prSet phldrT="[Texto]" custT="1"/>
      <dgm:spPr/>
      <dgm:t>
        <a:bodyPr/>
        <a:lstStyle/>
        <a:p>
          <a:r>
            <a:rPr lang="ro-RO" sz="2200" b="1" dirty="0" smtClean="0"/>
            <a:t>Care ești în ceruri</a:t>
          </a:r>
          <a:endParaRPr lang="es-ES" sz="2200" b="1" dirty="0"/>
        </a:p>
      </dgm:t>
    </dgm:pt>
    <dgm:pt modelId="{2FDA554E-4808-4B54-898D-C56697A7D720}" type="parTrans" cxnId="{D7D20AD9-2446-48A2-B793-CF77C4C7FD07}">
      <dgm:prSet/>
      <dgm:spPr/>
      <dgm:t>
        <a:bodyPr/>
        <a:lstStyle/>
        <a:p>
          <a:endParaRPr lang="es-ES" sz="2400" b="1"/>
        </a:p>
      </dgm:t>
    </dgm:pt>
    <dgm:pt modelId="{485BB998-C05B-41BB-87AB-F2670DBCD802}" type="sibTrans" cxnId="{D7D20AD9-2446-48A2-B793-CF77C4C7FD07}">
      <dgm:prSet/>
      <dgm:spPr/>
      <dgm:t>
        <a:bodyPr/>
        <a:lstStyle/>
        <a:p>
          <a:endParaRPr lang="es-ES" sz="2400" b="1"/>
        </a:p>
      </dgm:t>
    </dgm:pt>
    <dgm:pt modelId="{078F511D-A96A-4CE4-8EF1-89D94415240C}">
      <dgm:prSet phldrT="[Texto]" custT="1"/>
      <dgm:spPr/>
      <dgm:t>
        <a:bodyPr/>
        <a:lstStyle/>
        <a:p>
          <a:r>
            <a:rPr lang="es-ES" sz="2000" b="1" dirty="0" smtClean="0"/>
            <a:t>D</a:t>
          </a:r>
          <a:r>
            <a:rPr lang="ro-RO" sz="2000" b="1" dirty="0" smtClean="0"/>
            <a:t>umnezeu este </a:t>
          </a:r>
          <a:r>
            <a:rPr lang="ro-RO" sz="2000" b="1" dirty="0" smtClean="0"/>
            <a:t>sfânt </a:t>
          </a:r>
          <a:r>
            <a:rPr lang="ro-RO" sz="2000" b="1" dirty="0" smtClean="0"/>
            <a:t>și real. Localizat cu mult deasupra noastră, dar complet accesibil nouă prin rugăciune. </a:t>
          </a:r>
          <a:endParaRPr lang="es-ES" sz="2000" b="1" dirty="0"/>
        </a:p>
      </dgm:t>
    </dgm:pt>
    <dgm:pt modelId="{B64EB37E-0E0E-46F2-A09C-68C9CC01E690}" type="parTrans" cxnId="{3F841AB8-4417-4EBC-B993-FD8650925A95}">
      <dgm:prSet/>
      <dgm:spPr/>
      <dgm:t>
        <a:bodyPr/>
        <a:lstStyle/>
        <a:p>
          <a:endParaRPr lang="es-ES" sz="2400" b="1"/>
        </a:p>
      </dgm:t>
    </dgm:pt>
    <dgm:pt modelId="{8CB3E733-0D1B-48FE-9737-9359DD945CB5}" type="sibTrans" cxnId="{3F841AB8-4417-4EBC-B993-FD8650925A95}">
      <dgm:prSet/>
      <dgm:spPr/>
      <dgm:t>
        <a:bodyPr/>
        <a:lstStyle/>
        <a:p>
          <a:endParaRPr lang="es-ES" sz="2400" b="1"/>
        </a:p>
      </dgm:t>
    </dgm:pt>
    <dgm:pt modelId="{C6580A4E-94E6-43CA-AAB5-A80605C2A95D}">
      <dgm:prSet phldrT="[Texto]" custT="1"/>
      <dgm:spPr/>
      <dgm:t>
        <a:bodyPr/>
        <a:lstStyle/>
        <a:p>
          <a:r>
            <a:rPr lang="ro-RO" sz="2200" b="1" dirty="0" smtClean="0"/>
            <a:t>Sfințească-se </a:t>
          </a:r>
          <a:r>
            <a:rPr lang="ro-RO" sz="2200" b="1" dirty="0" smtClean="0"/>
            <a:t>Numele Tău</a:t>
          </a:r>
          <a:endParaRPr lang="es-ES" sz="2200" b="1" dirty="0"/>
        </a:p>
      </dgm:t>
    </dgm:pt>
    <dgm:pt modelId="{FC6E6922-5589-4952-A87D-3B5CBED5103E}" type="parTrans" cxnId="{81DB4869-DAA0-4A54-B548-9DE5919B2D50}">
      <dgm:prSet/>
      <dgm:spPr/>
      <dgm:t>
        <a:bodyPr/>
        <a:lstStyle/>
        <a:p>
          <a:endParaRPr lang="es-ES" sz="2400" b="1"/>
        </a:p>
      </dgm:t>
    </dgm:pt>
    <dgm:pt modelId="{60E94C37-4173-4606-86CD-64A5C1ABD71B}" type="sibTrans" cxnId="{81DB4869-DAA0-4A54-B548-9DE5919B2D50}">
      <dgm:prSet/>
      <dgm:spPr/>
      <dgm:t>
        <a:bodyPr/>
        <a:lstStyle/>
        <a:p>
          <a:endParaRPr lang="es-ES" sz="2400" b="1"/>
        </a:p>
      </dgm:t>
    </dgm:pt>
    <dgm:pt modelId="{039DB150-6128-4AEA-91DF-CDBDE0557198}">
      <dgm:prSet phldrT="[Texto]" custT="1"/>
      <dgm:spPr/>
      <dgm:t>
        <a:bodyPr/>
        <a:lstStyle/>
        <a:p>
          <a:r>
            <a:rPr lang="es-ES" sz="2000" b="1" dirty="0" smtClean="0"/>
            <a:t>S</a:t>
          </a:r>
          <a:r>
            <a:rPr lang="ro-RO" sz="2000" b="1" dirty="0" smtClean="0"/>
            <a:t>fințim numele lui Dumnezeu când reflectăm caracterul Său în viețile noastre. </a:t>
          </a:r>
          <a:endParaRPr lang="es-ES" sz="2000" b="1" dirty="0"/>
        </a:p>
      </dgm:t>
    </dgm:pt>
    <dgm:pt modelId="{4DD58E77-755E-4EF3-965F-A5A7B391B392}" type="parTrans" cxnId="{7DC205BA-B2BD-48D5-9E4E-CF7559D0B266}">
      <dgm:prSet/>
      <dgm:spPr/>
      <dgm:t>
        <a:bodyPr/>
        <a:lstStyle/>
        <a:p>
          <a:endParaRPr lang="es-ES" sz="2400" b="1"/>
        </a:p>
      </dgm:t>
    </dgm:pt>
    <dgm:pt modelId="{23E2E9D4-78C8-4CA7-A691-3EF35C52536F}" type="sibTrans" cxnId="{7DC205BA-B2BD-48D5-9E4E-CF7559D0B266}">
      <dgm:prSet/>
      <dgm:spPr/>
      <dgm:t>
        <a:bodyPr/>
        <a:lstStyle/>
        <a:p>
          <a:endParaRPr lang="es-ES" sz="2400" b="1"/>
        </a:p>
      </dgm:t>
    </dgm:pt>
    <dgm:pt modelId="{88EB6EE7-038B-416A-9086-51296C0EEB50}">
      <dgm:prSet phldrT="[Texto]" custT="1"/>
      <dgm:spPr/>
      <dgm:t>
        <a:bodyPr/>
        <a:lstStyle/>
        <a:p>
          <a:r>
            <a:rPr lang="ro-RO" sz="2200" b="1" dirty="0" smtClean="0"/>
            <a:t>Vie </a:t>
          </a:r>
          <a:r>
            <a:rPr lang="ro-RO" sz="2200" b="1" dirty="0" smtClean="0"/>
            <a:t>Împărăția </a:t>
          </a:r>
          <a:r>
            <a:rPr lang="ro-RO" sz="2200" b="1" dirty="0" smtClean="0"/>
            <a:t>Ta</a:t>
          </a:r>
          <a:endParaRPr lang="es-ES" sz="2200" b="1" dirty="0"/>
        </a:p>
      </dgm:t>
    </dgm:pt>
    <dgm:pt modelId="{C6D4638F-92AD-4293-9A0A-33CB8B7CD107}" type="parTrans" cxnId="{7253F145-D24E-4C6A-8215-3A7DE250A614}">
      <dgm:prSet/>
      <dgm:spPr/>
      <dgm:t>
        <a:bodyPr/>
        <a:lstStyle/>
        <a:p>
          <a:endParaRPr lang="es-ES" sz="2400" b="1"/>
        </a:p>
      </dgm:t>
    </dgm:pt>
    <dgm:pt modelId="{2A118881-1EC3-4E18-AC2F-00E315E67BD5}" type="sibTrans" cxnId="{7253F145-D24E-4C6A-8215-3A7DE250A614}">
      <dgm:prSet/>
      <dgm:spPr/>
      <dgm:t>
        <a:bodyPr/>
        <a:lstStyle/>
        <a:p>
          <a:endParaRPr lang="es-ES" sz="2400" b="1"/>
        </a:p>
      </dgm:t>
    </dgm:pt>
    <dgm:pt modelId="{1AC28D8D-C1C3-483A-BCF2-A4B9A43596F8}">
      <dgm:prSet phldrT="[Texto]" custT="1"/>
      <dgm:spPr/>
      <dgm:t>
        <a:bodyPr/>
        <a:lstStyle/>
        <a:p>
          <a:r>
            <a:rPr lang="ro-RO" sz="2000" b="1" dirty="0" smtClean="0"/>
            <a:t>Atât împărăția de har pe care Isus a stabilit-o prin intermediul bisericii Sale, cât și</a:t>
          </a:r>
          <a:r>
            <a:rPr lang="es-ES" sz="2000" b="1" dirty="0" smtClean="0"/>
            <a:t> </a:t>
          </a:r>
          <a:r>
            <a:rPr lang="ro-RO" sz="2000" b="1" dirty="0" smtClean="0"/>
            <a:t>împărăția de slavă pe care o va stabili la a doua venire. </a:t>
          </a:r>
          <a:endParaRPr lang="es-ES" sz="2000" b="1" dirty="0"/>
        </a:p>
      </dgm:t>
    </dgm:pt>
    <dgm:pt modelId="{A36060D4-F6B8-4D8F-BD71-DB30BCD654DC}" type="parTrans" cxnId="{2B3B03A6-DD48-424B-95A9-07A6E683BCE9}">
      <dgm:prSet/>
      <dgm:spPr/>
      <dgm:t>
        <a:bodyPr/>
        <a:lstStyle/>
        <a:p>
          <a:endParaRPr lang="es-ES" sz="2400" b="1"/>
        </a:p>
      </dgm:t>
    </dgm:pt>
    <dgm:pt modelId="{3EFC94DC-B8C3-4C3F-BF0E-22BD384294E6}" type="sibTrans" cxnId="{2B3B03A6-DD48-424B-95A9-07A6E683BCE9}">
      <dgm:prSet/>
      <dgm:spPr/>
      <dgm:t>
        <a:bodyPr/>
        <a:lstStyle/>
        <a:p>
          <a:endParaRPr lang="es-ES" sz="2400" b="1"/>
        </a:p>
      </dgm:t>
    </dgm:pt>
    <dgm:pt modelId="{43041736-F11A-47EE-A05E-BD0E3B8DF285}" type="pres">
      <dgm:prSet presAssocID="{785D8B43-616A-49DA-93F6-8857F0134AA0}" presName="Name0" presStyleCnt="0">
        <dgm:presLayoutVars>
          <dgm:dir/>
          <dgm:animLvl val="lvl"/>
          <dgm:resizeHandles val="exact"/>
        </dgm:presLayoutVars>
      </dgm:prSet>
      <dgm:spPr/>
      <dgm:t>
        <a:bodyPr/>
        <a:lstStyle/>
        <a:p>
          <a:endParaRPr lang="es-ES"/>
        </a:p>
      </dgm:t>
    </dgm:pt>
    <dgm:pt modelId="{F66D1321-9A9D-4026-9A3A-7288732595D7}" type="pres">
      <dgm:prSet presAssocID="{FDAA78E0-BC30-4020-B37E-297CE97A7BE0}" presName="linNode" presStyleCnt="0"/>
      <dgm:spPr/>
      <dgm:t>
        <a:bodyPr/>
        <a:lstStyle/>
        <a:p>
          <a:endParaRPr lang="es-ES"/>
        </a:p>
      </dgm:t>
    </dgm:pt>
    <dgm:pt modelId="{C665D2AC-1377-412E-826B-96784B9C226B}" type="pres">
      <dgm:prSet presAssocID="{FDAA78E0-BC30-4020-B37E-297CE97A7BE0}" presName="parentText" presStyleLbl="node1" presStyleIdx="0" presStyleCnt="4" custLinFactNeighborY="-2906">
        <dgm:presLayoutVars>
          <dgm:chMax val="1"/>
          <dgm:bulletEnabled val="1"/>
        </dgm:presLayoutVars>
      </dgm:prSet>
      <dgm:spPr/>
      <dgm:t>
        <a:bodyPr/>
        <a:lstStyle/>
        <a:p>
          <a:endParaRPr lang="es-ES"/>
        </a:p>
      </dgm:t>
    </dgm:pt>
    <dgm:pt modelId="{FB234A6A-F813-4D0F-A2BA-A103FBB1A382}" type="pres">
      <dgm:prSet presAssocID="{FDAA78E0-BC30-4020-B37E-297CE97A7BE0}" presName="descendantText" presStyleLbl="alignAccFollowNode1" presStyleIdx="0" presStyleCnt="4">
        <dgm:presLayoutVars>
          <dgm:bulletEnabled val="1"/>
        </dgm:presLayoutVars>
      </dgm:prSet>
      <dgm:spPr/>
      <dgm:t>
        <a:bodyPr/>
        <a:lstStyle/>
        <a:p>
          <a:endParaRPr lang="es-ES"/>
        </a:p>
      </dgm:t>
    </dgm:pt>
    <dgm:pt modelId="{209E8C71-7A1E-44B6-967E-153F6206D930}" type="pres">
      <dgm:prSet presAssocID="{9BEE0191-87C8-48AD-A355-0219BF5138B2}" presName="sp" presStyleCnt="0"/>
      <dgm:spPr/>
      <dgm:t>
        <a:bodyPr/>
        <a:lstStyle/>
        <a:p>
          <a:endParaRPr lang="es-ES"/>
        </a:p>
      </dgm:t>
    </dgm:pt>
    <dgm:pt modelId="{DCD2672F-2419-488B-83A0-71A8B58A65BE}" type="pres">
      <dgm:prSet presAssocID="{99616398-B5A6-4C23-BB7A-3B2DFCE31D96}" presName="linNode" presStyleCnt="0"/>
      <dgm:spPr/>
      <dgm:t>
        <a:bodyPr/>
        <a:lstStyle/>
        <a:p>
          <a:endParaRPr lang="es-ES"/>
        </a:p>
      </dgm:t>
    </dgm:pt>
    <dgm:pt modelId="{A82E7225-DC15-49E4-B7C8-4B68FBA8AC4B}" type="pres">
      <dgm:prSet presAssocID="{99616398-B5A6-4C23-BB7A-3B2DFCE31D96}" presName="parentText" presStyleLbl="node1" presStyleIdx="1" presStyleCnt="4">
        <dgm:presLayoutVars>
          <dgm:chMax val="1"/>
          <dgm:bulletEnabled val="1"/>
        </dgm:presLayoutVars>
      </dgm:prSet>
      <dgm:spPr/>
      <dgm:t>
        <a:bodyPr/>
        <a:lstStyle/>
        <a:p>
          <a:endParaRPr lang="es-ES"/>
        </a:p>
      </dgm:t>
    </dgm:pt>
    <dgm:pt modelId="{0681A932-E729-4A28-A900-1E79B61CD6B6}" type="pres">
      <dgm:prSet presAssocID="{99616398-B5A6-4C23-BB7A-3B2DFCE31D96}" presName="descendantText" presStyleLbl="alignAccFollowNode1" presStyleIdx="1" presStyleCnt="4">
        <dgm:presLayoutVars>
          <dgm:bulletEnabled val="1"/>
        </dgm:presLayoutVars>
      </dgm:prSet>
      <dgm:spPr/>
      <dgm:t>
        <a:bodyPr/>
        <a:lstStyle/>
        <a:p>
          <a:endParaRPr lang="es-ES"/>
        </a:p>
      </dgm:t>
    </dgm:pt>
    <dgm:pt modelId="{C971277F-C271-4C65-A249-A4F4F6F1AAA1}" type="pres">
      <dgm:prSet presAssocID="{485BB998-C05B-41BB-87AB-F2670DBCD802}" presName="sp" presStyleCnt="0"/>
      <dgm:spPr/>
      <dgm:t>
        <a:bodyPr/>
        <a:lstStyle/>
        <a:p>
          <a:endParaRPr lang="es-ES"/>
        </a:p>
      </dgm:t>
    </dgm:pt>
    <dgm:pt modelId="{78B1A21E-7592-439E-983F-FC654D0B85F7}" type="pres">
      <dgm:prSet presAssocID="{C6580A4E-94E6-43CA-AAB5-A80605C2A95D}" presName="linNode" presStyleCnt="0"/>
      <dgm:spPr/>
      <dgm:t>
        <a:bodyPr/>
        <a:lstStyle/>
        <a:p>
          <a:endParaRPr lang="es-ES"/>
        </a:p>
      </dgm:t>
    </dgm:pt>
    <dgm:pt modelId="{FB27F854-5710-47C9-837B-25637F1D17E1}" type="pres">
      <dgm:prSet presAssocID="{C6580A4E-94E6-43CA-AAB5-A80605C2A95D}" presName="parentText" presStyleLbl="node1" presStyleIdx="2" presStyleCnt="4">
        <dgm:presLayoutVars>
          <dgm:chMax val="1"/>
          <dgm:bulletEnabled val="1"/>
        </dgm:presLayoutVars>
      </dgm:prSet>
      <dgm:spPr/>
      <dgm:t>
        <a:bodyPr/>
        <a:lstStyle/>
        <a:p>
          <a:endParaRPr lang="es-ES"/>
        </a:p>
      </dgm:t>
    </dgm:pt>
    <dgm:pt modelId="{084F303A-3584-40BE-AB0C-3FFB5816174F}" type="pres">
      <dgm:prSet presAssocID="{C6580A4E-94E6-43CA-AAB5-A80605C2A95D}" presName="descendantText" presStyleLbl="alignAccFollowNode1" presStyleIdx="2" presStyleCnt="4">
        <dgm:presLayoutVars>
          <dgm:bulletEnabled val="1"/>
        </dgm:presLayoutVars>
      </dgm:prSet>
      <dgm:spPr/>
      <dgm:t>
        <a:bodyPr/>
        <a:lstStyle/>
        <a:p>
          <a:endParaRPr lang="es-ES"/>
        </a:p>
      </dgm:t>
    </dgm:pt>
    <dgm:pt modelId="{20FE4A4C-94F6-4361-AE5D-431884696903}" type="pres">
      <dgm:prSet presAssocID="{60E94C37-4173-4606-86CD-64A5C1ABD71B}" presName="sp" presStyleCnt="0"/>
      <dgm:spPr/>
      <dgm:t>
        <a:bodyPr/>
        <a:lstStyle/>
        <a:p>
          <a:endParaRPr lang="es-ES"/>
        </a:p>
      </dgm:t>
    </dgm:pt>
    <dgm:pt modelId="{B64768CB-A321-43D1-8D1C-3DD5810B081C}" type="pres">
      <dgm:prSet presAssocID="{88EB6EE7-038B-416A-9086-51296C0EEB50}" presName="linNode" presStyleCnt="0"/>
      <dgm:spPr/>
      <dgm:t>
        <a:bodyPr/>
        <a:lstStyle/>
        <a:p>
          <a:endParaRPr lang="es-ES"/>
        </a:p>
      </dgm:t>
    </dgm:pt>
    <dgm:pt modelId="{62DF19D1-A0CC-4555-9A79-F91CAED53ACF}" type="pres">
      <dgm:prSet presAssocID="{88EB6EE7-038B-416A-9086-51296C0EEB50}" presName="parentText" presStyleLbl="node1" presStyleIdx="3" presStyleCnt="4">
        <dgm:presLayoutVars>
          <dgm:chMax val="1"/>
          <dgm:bulletEnabled val="1"/>
        </dgm:presLayoutVars>
      </dgm:prSet>
      <dgm:spPr/>
      <dgm:t>
        <a:bodyPr/>
        <a:lstStyle/>
        <a:p>
          <a:endParaRPr lang="es-ES"/>
        </a:p>
      </dgm:t>
    </dgm:pt>
    <dgm:pt modelId="{F2D2A247-E911-43B0-A53F-8412A97E1C6D}" type="pres">
      <dgm:prSet presAssocID="{88EB6EE7-038B-416A-9086-51296C0EEB50}" presName="descendantText" presStyleLbl="alignAccFollowNode1" presStyleIdx="3" presStyleCnt="4">
        <dgm:presLayoutVars>
          <dgm:bulletEnabled val="1"/>
        </dgm:presLayoutVars>
      </dgm:prSet>
      <dgm:spPr/>
      <dgm:t>
        <a:bodyPr/>
        <a:lstStyle/>
        <a:p>
          <a:endParaRPr lang="es-ES"/>
        </a:p>
      </dgm:t>
    </dgm:pt>
  </dgm:ptLst>
  <dgm:cxnLst>
    <dgm:cxn modelId="{BB9E822E-0B7C-4C0F-B42E-A8338F9C7989}" type="presOf" srcId="{785D8B43-616A-49DA-93F6-8857F0134AA0}" destId="{43041736-F11A-47EE-A05E-BD0E3B8DF285}" srcOrd="0" destOrd="0" presId="urn:microsoft.com/office/officeart/2005/8/layout/vList5"/>
    <dgm:cxn modelId="{2CE25A27-A742-4B0A-9A41-4508E87C88FF}" type="presOf" srcId="{039DB150-6128-4AEA-91DF-CDBDE0557198}" destId="{084F303A-3584-40BE-AB0C-3FFB5816174F}" srcOrd="0" destOrd="0" presId="urn:microsoft.com/office/officeart/2005/8/layout/vList5"/>
    <dgm:cxn modelId="{3F841AB8-4417-4EBC-B993-FD8650925A95}" srcId="{99616398-B5A6-4C23-BB7A-3B2DFCE31D96}" destId="{078F511D-A96A-4CE4-8EF1-89D94415240C}" srcOrd="0" destOrd="0" parTransId="{B64EB37E-0E0E-46F2-A09C-68C9CC01E690}" sibTransId="{8CB3E733-0D1B-48FE-9737-9359DD945CB5}"/>
    <dgm:cxn modelId="{7253F145-D24E-4C6A-8215-3A7DE250A614}" srcId="{785D8B43-616A-49DA-93F6-8857F0134AA0}" destId="{88EB6EE7-038B-416A-9086-51296C0EEB50}" srcOrd="3" destOrd="0" parTransId="{C6D4638F-92AD-4293-9A0A-33CB8B7CD107}" sibTransId="{2A118881-1EC3-4E18-AC2F-00E315E67BD5}"/>
    <dgm:cxn modelId="{94004C80-578C-4A5E-8B9D-A6AB0B4B6361}" type="presOf" srcId="{932555B4-819C-476A-9492-3AE653A5323A}" destId="{FB234A6A-F813-4D0F-A2BA-A103FBB1A382}" srcOrd="0" destOrd="0" presId="urn:microsoft.com/office/officeart/2005/8/layout/vList5"/>
    <dgm:cxn modelId="{51A10DCB-88C3-4CCE-A16E-2D2542AE1560}" type="presOf" srcId="{078F511D-A96A-4CE4-8EF1-89D94415240C}" destId="{0681A932-E729-4A28-A900-1E79B61CD6B6}" srcOrd="0" destOrd="0" presId="urn:microsoft.com/office/officeart/2005/8/layout/vList5"/>
    <dgm:cxn modelId="{B07204EC-7750-4B7A-9A88-F367460FF983}" srcId="{FDAA78E0-BC30-4020-B37E-297CE97A7BE0}" destId="{932555B4-819C-476A-9492-3AE653A5323A}" srcOrd="0" destOrd="0" parTransId="{6131C06C-7A31-4378-B5EC-A6DC1D99AD47}" sibTransId="{C9A25686-6963-4BE0-9D26-6DA376B68279}"/>
    <dgm:cxn modelId="{2B3B03A6-DD48-424B-95A9-07A6E683BCE9}" srcId="{88EB6EE7-038B-416A-9086-51296C0EEB50}" destId="{1AC28D8D-C1C3-483A-BCF2-A4B9A43596F8}" srcOrd="0" destOrd="0" parTransId="{A36060D4-F6B8-4D8F-BD71-DB30BCD654DC}" sibTransId="{3EFC94DC-B8C3-4C3F-BF0E-22BD384294E6}"/>
    <dgm:cxn modelId="{55DB0246-9FE2-48AB-8FE4-EABB61ABFCD5}" type="presOf" srcId="{1AC28D8D-C1C3-483A-BCF2-A4B9A43596F8}" destId="{F2D2A247-E911-43B0-A53F-8412A97E1C6D}" srcOrd="0" destOrd="0" presId="urn:microsoft.com/office/officeart/2005/8/layout/vList5"/>
    <dgm:cxn modelId="{81DB4869-DAA0-4A54-B548-9DE5919B2D50}" srcId="{785D8B43-616A-49DA-93F6-8857F0134AA0}" destId="{C6580A4E-94E6-43CA-AAB5-A80605C2A95D}" srcOrd="2" destOrd="0" parTransId="{FC6E6922-5589-4952-A87D-3B5CBED5103E}" sibTransId="{60E94C37-4173-4606-86CD-64A5C1ABD71B}"/>
    <dgm:cxn modelId="{2E9073B7-E587-45F8-AFF8-058D1A2110A8}" type="presOf" srcId="{FDAA78E0-BC30-4020-B37E-297CE97A7BE0}" destId="{C665D2AC-1377-412E-826B-96784B9C226B}" srcOrd="0" destOrd="0" presId="urn:microsoft.com/office/officeart/2005/8/layout/vList5"/>
    <dgm:cxn modelId="{7DC205BA-B2BD-48D5-9E4E-CF7559D0B266}" srcId="{C6580A4E-94E6-43CA-AAB5-A80605C2A95D}" destId="{039DB150-6128-4AEA-91DF-CDBDE0557198}" srcOrd="0" destOrd="0" parTransId="{4DD58E77-755E-4EF3-965F-A5A7B391B392}" sibTransId="{23E2E9D4-78C8-4CA7-A691-3EF35C52536F}"/>
    <dgm:cxn modelId="{E8540CB3-7713-4A3B-8993-B0526F6C3428}" type="presOf" srcId="{88EB6EE7-038B-416A-9086-51296C0EEB50}" destId="{62DF19D1-A0CC-4555-9A79-F91CAED53ACF}" srcOrd="0" destOrd="0" presId="urn:microsoft.com/office/officeart/2005/8/layout/vList5"/>
    <dgm:cxn modelId="{D7D20AD9-2446-48A2-B793-CF77C4C7FD07}" srcId="{785D8B43-616A-49DA-93F6-8857F0134AA0}" destId="{99616398-B5A6-4C23-BB7A-3B2DFCE31D96}" srcOrd="1" destOrd="0" parTransId="{2FDA554E-4808-4B54-898D-C56697A7D720}" sibTransId="{485BB998-C05B-41BB-87AB-F2670DBCD802}"/>
    <dgm:cxn modelId="{C63E10DF-9BE9-4838-A8E4-2F360D11FD3F}" type="presOf" srcId="{99616398-B5A6-4C23-BB7A-3B2DFCE31D96}" destId="{A82E7225-DC15-49E4-B7C8-4B68FBA8AC4B}" srcOrd="0" destOrd="0" presId="urn:microsoft.com/office/officeart/2005/8/layout/vList5"/>
    <dgm:cxn modelId="{5B50493D-2015-4A77-9774-8C86AD7A619B}" type="presOf" srcId="{C6580A4E-94E6-43CA-AAB5-A80605C2A95D}" destId="{FB27F854-5710-47C9-837B-25637F1D17E1}" srcOrd="0" destOrd="0" presId="urn:microsoft.com/office/officeart/2005/8/layout/vList5"/>
    <dgm:cxn modelId="{EB3F3826-D1B9-4627-B694-0723310C0960}" srcId="{785D8B43-616A-49DA-93F6-8857F0134AA0}" destId="{FDAA78E0-BC30-4020-B37E-297CE97A7BE0}" srcOrd="0" destOrd="0" parTransId="{256F0EA7-B348-4BDC-B7BD-4C1021F019C0}" sibTransId="{9BEE0191-87C8-48AD-A355-0219BF5138B2}"/>
    <dgm:cxn modelId="{29F278EE-8741-49F1-B549-8AB59369A45A}" type="presParOf" srcId="{43041736-F11A-47EE-A05E-BD0E3B8DF285}" destId="{F66D1321-9A9D-4026-9A3A-7288732595D7}" srcOrd="0" destOrd="0" presId="urn:microsoft.com/office/officeart/2005/8/layout/vList5"/>
    <dgm:cxn modelId="{83239627-5F66-45ED-939E-E0FB222B5B92}" type="presParOf" srcId="{F66D1321-9A9D-4026-9A3A-7288732595D7}" destId="{C665D2AC-1377-412E-826B-96784B9C226B}" srcOrd="0" destOrd="0" presId="urn:microsoft.com/office/officeart/2005/8/layout/vList5"/>
    <dgm:cxn modelId="{3C8441F8-8E40-4306-A73F-94C55F7AF095}" type="presParOf" srcId="{F66D1321-9A9D-4026-9A3A-7288732595D7}" destId="{FB234A6A-F813-4D0F-A2BA-A103FBB1A382}" srcOrd="1" destOrd="0" presId="urn:microsoft.com/office/officeart/2005/8/layout/vList5"/>
    <dgm:cxn modelId="{37F2EA2B-6AF2-4D9B-A675-4150CE01BC08}" type="presParOf" srcId="{43041736-F11A-47EE-A05E-BD0E3B8DF285}" destId="{209E8C71-7A1E-44B6-967E-153F6206D930}" srcOrd="1" destOrd="0" presId="urn:microsoft.com/office/officeart/2005/8/layout/vList5"/>
    <dgm:cxn modelId="{90DC058B-8529-47A5-8E0C-DA29DA6ACDAB}" type="presParOf" srcId="{43041736-F11A-47EE-A05E-BD0E3B8DF285}" destId="{DCD2672F-2419-488B-83A0-71A8B58A65BE}" srcOrd="2" destOrd="0" presId="urn:microsoft.com/office/officeart/2005/8/layout/vList5"/>
    <dgm:cxn modelId="{099228E6-BB6D-49D0-988A-51F40C2FCC6E}" type="presParOf" srcId="{DCD2672F-2419-488B-83A0-71A8B58A65BE}" destId="{A82E7225-DC15-49E4-B7C8-4B68FBA8AC4B}" srcOrd="0" destOrd="0" presId="urn:microsoft.com/office/officeart/2005/8/layout/vList5"/>
    <dgm:cxn modelId="{653EAC92-EE08-4CCA-A983-0036EE335A4E}" type="presParOf" srcId="{DCD2672F-2419-488B-83A0-71A8B58A65BE}" destId="{0681A932-E729-4A28-A900-1E79B61CD6B6}" srcOrd="1" destOrd="0" presId="urn:microsoft.com/office/officeart/2005/8/layout/vList5"/>
    <dgm:cxn modelId="{A2FF8D09-E364-41F3-94EA-585D16BC3777}" type="presParOf" srcId="{43041736-F11A-47EE-A05E-BD0E3B8DF285}" destId="{C971277F-C271-4C65-A249-A4F4F6F1AAA1}" srcOrd="3" destOrd="0" presId="urn:microsoft.com/office/officeart/2005/8/layout/vList5"/>
    <dgm:cxn modelId="{929232E7-DA26-4209-94EA-CD69A78541F9}" type="presParOf" srcId="{43041736-F11A-47EE-A05E-BD0E3B8DF285}" destId="{78B1A21E-7592-439E-983F-FC654D0B85F7}" srcOrd="4" destOrd="0" presId="urn:microsoft.com/office/officeart/2005/8/layout/vList5"/>
    <dgm:cxn modelId="{D6A950D7-9117-4CDF-927A-528B077F00A7}" type="presParOf" srcId="{78B1A21E-7592-439E-983F-FC654D0B85F7}" destId="{FB27F854-5710-47C9-837B-25637F1D17E1}" srcOrd="0" destOrd="0" presId="urn:microsoft.com/office/officeart/2005/8/layout/vList5"/>
    <dgm:cxn modelId="{CDAFB668-A677-4FF5-A75C-94216CAB136C}" type="presParOf" srcId="{78B1A21E-7592-439E-983F-FC654D0B85F7}" destId="{084F303A-3584-40BE-AB0C-3FFB5816174F}" srcOrd="1" destOrd="0" presId="urn:microsoft.com/office/officeart/2005/8/layout/vList5"/>
    <dgm:cxn modelId="{BDE0635E-946A-444A-8F65-901F31B24180}" type="presParOf" srcId="{43041736-F11A-47EE-A05E-BD0E3B8DF285}" destId="{20FE4A4C-94F6-4361-AE5D-431884696903}" srcOrd="5" destOrd="0" presId="urn:microsoft.com/office/officeart/2005/8/layout/vList5"/>
    <dgm:cxn modelId="{BA1356E4-1E92-46FE-ACEE-CBE5FBE6E56D}" type="presParOf" srcId="{43041736-F11A-47EE-A05E-BD0E3B8DF285}" destId="{B64768CB-A321-43D1-8D1C-3DD5810B081C}" srcOrd="6" destOrd="0" presId="urn:microsoft.com/office/officeart/2005/8/layout/vList5"/>
    <dgm:cxn modelId="{B8817587-916D-4B64-9CDC-5294D8CCCD21}" type="presParOf" srcId="{B64768CB-A321-43D1-8D1C-3DD5810B081C}" destId="{62DF19D1-A0CC-4555-9A79-F91CAED53ACF}" srcOrd="0" destOrd="0" presId="urn:microsoft.com/office/officeart/2005/8/layout/vList5"/>
    <dgm:cxn modelId="{302DE180-EE87-4681-8A05-73432B27C458}" type="presParOf" srcId="{B64768CB-A321-43D1-8D1C-3DD5810B081C}" destId="{F2D2A247-E911-43B0-A53F-8412A97E1C6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5D8B43-616A-49DA-93F6-8857F0134AA0}"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DAA78E0-BC30-4020-B37E-297CE97A7BE0}">
      <dgm:prSet phldrT="[Texto]" custT="1"/>
      <dgm:spPr/>
      <dgm:t>
        <a:bodyPr/>
        <a:lstStyle/>
        <a:p>
          <a:r>
            <a:rPr lang="ro-RO" sz="2200" b="1" dirty="0" smtClean="0"/>
            <a:t>Pâinea noastră ce de toate zilele, dă-ne-o nouă astăzi</a:t>
          </a:r>
          <a:endParaRPr lang="es-ES" sz="2200" b="1" dirty="0"/>
        </a:p>
      </dgm:t>
    </dgm:pt>
    <dgm:pt modelId="{256F0EA7-B348-4BDC-B7BD-4C1021F019C0}" type="parTrans" cxnId="{EB3F3826-D1B9-4627-B694-0723310C0960}">
      <dgm:prSet/>
      <dgm:spPr/>
      <dgm:t>
        <a:bodyPr/>
        <a:lstStyle/>
        <a:p>
          <a:endParaRPr lang="es-ES" sz="2000" b="1"/>
        </a:p>
      </dgm:t>
    </dgm:pt>
    <dgm:pt modelId="{9BEE0191-87C8-48AD-A355-0219BF5138B2}" type="sibTrans" cxnId="{EB3F3826-D1B9-4627-B694-0723310C0960}">
      <dgm:prSet/>
      <dgm:spPr/>
      <dgm:t>
        <a:bodyPr/>
        <a:lstStyle/>
        <a:p>
          <a:endParaRPr lang="es-ES" sz="2000" b="1"/>
        </a:p>
      </dgm:t>
    </dgm:pt>
    <dgm:pt modelId="{932555B4-819C-476A-9492-3AE653A5323A}">
      <dgm:prSet phldrT="[Texto]" custT="1"/>
      <dgm:spPr/>
      <dgm:t>
        <a:bodyPr/>
        <a:lstStyle/>
        <a:p>
          <a:r>
            <a:rPr lang="ro-RO" sz="2000" b="1" noProof="0" dirty="0" smtClean="0"/>
            <a:t>Recunoaștem că Dumnezeu este sursa a tot ce avem și El suplinește toate nevoile noastre. </a:t>
          </a:r>
          <a:endParaRPr lang="ro-RO" sz="2000" b="1" noProof="0" dirty="0"/>
        </a:p>
      </dgm:t>
    </dgm:pt>
    <dgm:pt modelId="{6131C06C-7A31-4378-B5EC-A6DC1D99AD47}" type="parTrans" cxnId="{B07204EC-7750-4B7A-9A88-F367460FF983}">
      <dgm:prSet/>
      <dgm:spPr/>
      <dgm:t>
        <a:bodyPr/>
        <a:lstStyle/>
        <a:p>
          <a:endParaRPr lang="es-ES" sz="2000" b="1"/>
        </a:p>
      </dgm:t>
    </dgm:pt>
    <dgm:pt modelId="{C9A25686-6963-4BE0-9D26-6DA376B68279}" type="sibTrans" cxnId="{B07204EC-7750-4B7A-9A88-F367460FF983}">
      <dgm:prSet/>
      <dgm:spPr/>
      <dgm:t>
        <a:bodyPr/>
        <a:lstStyle/>
        <a:p>
          <a:endParaRPr lang="es-ES" sz="2000" b="1"/>
        </a:p>
      </dgm:t>
    </dgm:pt>
    <dgm:pt modelId="{99616398-B5A6-4C23-BB7A-3B2DFCE31D96}">
      <dgm:prSet phldrT="[Texto]" custT="1"/>
      <dgm:spPr/>
      <dgm:t>
        <a:bodyPr/>
        <a:lstStyle/>
        <a:p>
          <a:r>
            <a:rPr lang="ro-RO" sz="2000" b="1" dirty="0" smtClean="0"/>
            <a:t>Și ne iartă nouă păcatele noastre fiindcă și noi iertăm oricui ne este dator</a:t>
          </a:r>
          <a:endParaRPr lang="es-ES" sz="2000" b="1" dirty="0"/>
        </a:p>
      </dgm:t>
    </dgm:pt>
    <dgm:pt modelId="{2FDA554E-4808-4B54-898D-C56697A7D720}" type="parTrans" cxnId="{D7D20AD9-2446-48A2-B793-CF77C4C7FD07}">
      <dgm:prSet/>
      <dgm:spPr/>
      <dgm:t>
        <a:bodyPr/>
        <a:lstStyle/>
        <a:p>
          <a:endParaRPr lang="es-ES" sz="2000" b="1"/>
        </a:p>
      </dgm:t>
    </dgm:pt>
    <dgm:pt modelId="{485BB998-C05B-41BB-87AB-F2670DBCD802}" type="sibTrans" cxnId="{D7D20AD9-2446-48A2-B793-CF77C4C7FD07}">
      <dgm:prSet/>
      <dgm:spPr/>
      <dgm:t>
        <a:bodyPr/>
        <a:lstStyle/>
        <a:p>
          <a:endParaRPr lang="es-ES" sz="2000" b="1"/>
        </a:p>
      </dgm:t>
    </dgm:pt>
    <dgm:pt modelId="{078F511D-A96A-4CE4-8EF1-89D94415240C}">
      <dgm:prSet phldrT="[Texto]" custT="1"/>
      <dgm:spPr/>
      <dgm:t>
        <a:bodyPr/>
        <a:lstStyle/>
        <a:p>
          <a:r>
            <a:rPr lang="ro-RO" sz="2000" b="1" dirty="0" smtClean="0"/>
            <a:t>Fără iertare nu există mântuire. Iertarea primită trebuie să fie, deasemenea, oferită celorlalți. </a:t>
          </a:r>
          <a:endParaRPr lang="es-ES" sz="2000" b="1" dirty="0"/>
        </a:p>
      </dgm:t>
    </dgm:pt>
    <dgm:pt modelId="{B64EB37E-0E0E-46F2-A09C-68C9CC01E690}" type="parTrans" cxnId="{3F841AB8-4417-4EBC-B993-FD8650925A95}">
      <dgm:prSet/>
      <dgm:spPr/>
      <dgm:t>
        <a:bodyPr/>
        <a:lstStyle/>
        <a:p>
          <a:endParaRPr lang="es-ES" sz="2000" b="1"/>
        </a:p>
      </dgm:t>
    </dgm:pt>
    <dgm:pt modelId="{8CB3E733-0D1B-48FE-9737-9359DD945CB5}" type="sibTrans" cxnId="{3F841AB8-4417-4EBC-B993-FD8650925A95}">
      <dgm:prSet/>
      <dgm:spPr/>
      <dgm:t>
        <a:bodyPr/>
        <a:lstStyle/>
        <a:p>
          <a:endParaRPr lang="es-ES" sz="2000" b="1"/>
        </a:p>
      </dgm:t>
    </dgm:pt>
    <dgm:pt modelId="{C6580A4E-94E6-43CA-AAB5-A80605C2A95D}">
      <dgm:prSet phldrT="[Texto]" custT="1"/>
      <dgm:spPr/>
      <dgm:t>
        <a:bodyPr/>
        <a:lstStyle/>
        <a:p>
          <a:r>
            <a:rPr lang="ro-RO" sz="2200" b="1" dirty="0" smtClean="0"/>
            <a:t>Și nu ne duce pe noi în ispită, ci ne izbăvește de cel rău.</a:t>
          </a:r>
          <a:endParaRPr lang="es-ES" sz="2200" b="1" dirty="0"/>
        </a:p>
      </dgm:t>
    </dgm:pt>
    <dgm:pt modelId="{FC6E6922-5589-4952-A87D-3B5CBED5103E}" type="parTrans" cxnId="{81DB4869-DAA0-4A54-B548-9DE5919B2D50}">
      <dgm:prSet/>
      <dgm:spPr/>
      <dgm:t>
        <a:bodyPr/>
        <a:lstStyle/>
        <a:p>
          <a:endParaRPr lang="es-ES" sz="2000" b="1"/>
        </a:p>
      </dgm:t>
    </dgm:pt>
    <dgm:pt modelId="{60E94C37-4173-4606-86CD-64A5C1ABD71B}" type="sibTrans" cxnId="{81DB4869-DAA0-4A54-B548-9DE5919B2D50}">
      <dgm:prSet/>
      <dgm:spPr/>
      <dgm:t>
        <a:bodyPr/>
        <a:lstStyle/>
        <a:p>
          <a:endParaRPr lang="es-ES" sz="2000" b="1"/>
        </a:p>
      </dgm:t>
    </dgm:pt>
    <dgm:pt modelId="{3DDC886A-4CA5-4D35-8638-63F512FDE9EE}">
      <dgm:prSet phldrT="[Texto]" custT="1"/>
      <dgm:spPr/>
      <dgm:t>
        <a:bodyPr/>
        <a:lstStyle/>
        <a:p>
          <a:r>
            <a:rPr lang="ro-RO" sz="2000" b="1" dirty="0" smtClean="0"/>
            <a:t>Dumnezeu este singurul care ne poate feri de rău și ne poate da putere pentru a birui ispita. </a:t>
          </a:r>
          <a:endParaRPr lang="es-ES" sz="2000" b="1" dirty="0"/>
        </a:p>
      </dgm:t>
    </dgm:pt>
    <dgm:pt modelId="{4545AD12-A803-4E3D-A14D-A116B30D0B8A}" type="parTrans" cxnId="{CBA9F4E3-ECAA-4A8A-AD34-08A2DDCA865B}">
      <dgm:prSet/>
      <dgm:spPr/>
      <dgm:t>
        <a:bodyPr/>
        <a:lstStyle/>
        <a:p>
          <a:endParaRPr lang="es-ES" sz="2000" b="1"/>
        </a:p>
      </dgm:t>
    </dgm:pt>
    <dgm:pt modelId="{D7F9866C-CED8-4AEF-93D5-8AEF44414A4F}" type="sibTrans" cxnId="{CBA9F4E3-ECAA-4A8A-AD34-08A2DDCA865B}">
      <dgm:prSet/>
      <dgm:spPr/>
      <dgm:t>
        <a:bodyPr/>
        <a:lstStyle/>
        <a:p>
          <a:endParaRPr lang="es-ES" sz="2000" b="1"/>
        </a:p>
      </dgm:t>
    </dgm:pt>
    <dgm:pt modelId="{5857BF2D-9C5E-4398-84A9-8147E25419DC}">
      <dgm:prSet phldrT="[Texto]" custT="1"/>
      <dgm:spPr/>
      <dgm:t>
        <a:bodyPr/>
        <a:lstStyle/>
        <a:p>
          <a:r>
            <a:rPr lang="ro-RO" sz="2000" b="1" noProof="0" dirty="0" smtClean="0"/>
            <a:t>Voia lui Dumnezeu este împlinită în cer și noi suntem (în parte) responsabili ca să fie împlinită și pe pământ. </a:t>
          </a:r>
          <a:endParaRPr lang="ro-RO" sz="2000" b="1" noProof="0" dirty="0"/>
        </a:p>
      </dgm:t>
    </dgm:pt>
    <dgm:pt modelId="{57FAA9BA-E91E-4F66-B53C-2D2FC52C0F00}" type="parTrans" cxnId="{675F0150-D466-4B94-8CB6-094BB4CA9F8E}">
      <dgm:prSet/>
      <dgm:spPr/>
      <dgm:t>
        <a:bodyPr/>
        <a:lstStyle/>
        <a:p>
          <a:endParaRPr lang="es-ES" sz="2000" b="1"/>
        </a:p>
      </dgm:t>
    </dgm:pt>
    <dgm:pt modelId="{224604DB-BF8C-43E0-99BF-587FF7F811EC}" type="sibTrans" cxnId="{675F0150-D466-4B94-8CB6-094BB4CA9F8E}">
      <dgm:prSet/>
      <dgm:spPr/>
      <dgm:t>
        <a:bodyPr/>
        <a:lstStyle/>
        <a:p>
          <a:endParaRPr lang="es-ES" sz="2000" b="1"/>
        </a:p>
      </dgm:t>
    </dgm:pt>
    <dgm:pt modelId="{356AF5E9-3006-4BC1-BAB8-8A65288B12F0}">
      <dgm:prSet phldrT="[Texto]" custT="1"/>
      <dgm:spPr/>
      <dgm:t>
        <a:bodyPr/>
        <a:lstStyle/>
        <a:p>
          <a:r>
            <a:rPr lang="ro-RO" sz="2200" b="1" dirty="0" smtClean="0"/>
            <a:t>Facă-se voia Ta, precum în cer, așa și pe Pământ</a:t>
          </a:r>
          <a:endParaRPr lang="es-ES" sz="2200" b="1" dirty="0"/>
        </a:p>
      </dgm:t>
    </dgm:pt>
    <dgm:pt modelId="{3D62641C-B367-4080-B7C1-2C7C5DD53671}" type="parTrans" cxnId="{6F51F665-16B7-4C57-8127-3AE55B1DC32D}">
      <dgm:prSet/>
      <dgm:spPr/>
      <dgm:t>
        <a:bodyPr/>
        <a:lstStyle/>
        <a:p>
          <a:endParaRPr lang="es-ES" sz="2000" b="1"/>
        </a:p>
      </dgm:t>
    </dgm:pt>
    <dgm:pt modelId="{32FF9855-1E6A-4105-A8FF-1AA4EAE4852F}" type="sibTrans" cxnId="{6F51F665-16B7-4C57-8127-3AE55B1DC32D}">
      <dgm:prSet/>
      <dgm:spPr/>
      <dgm:t>
        <a:bodyPr/>
        <a:lstStyle/>
        <a:p>
          <a:endParaRPr lang="es-ES" sz="2000" b="1"/>
        </a:p>
      </dgm:t>
    </dgm:pt>
    <dgm:pt modelId="{275CFBE4-4B6F-4BE4-A344-AEC8AADCDF4C}" type="pres">
      <dgm:prSet presAssocID="{785D8B43-616A-49DA-93F6-8857F0134AA0}" presName="Name0" presStyleCnt="0">
        <dgm:presLayoutVars>
          <dgm:dir/>
          <dgm:animLvl val="lvl"/>
          <dgm:resizeHandles val="exact"/>
        </dgm:presLayoutVars>
      </dgm:prSet>
      <dgm:spPr/>
      <dgm:t>
        <a:bodyPr/>
        <a:lstStyle/>
        <a:p>
          <a:endParaRPr lang="es-ES"/>
        </a:p>
      </dgm:t>
    </dgm:pt>
    <dgm:pt modelId="{B2CEE90B-EA50-4419-8001-B12F5448DF89}" type="pres">
      <dgm:prSet presAssocID="{356AF5E9-3006-4BC1-BAB8-8A65288B12F0}" presName="linNode" presStyleCnt="0"/>
      <dgm:spPr/>
      <dgm:t>
        <a:bodyPr/>
        <a:lstStyle/>
        <a:p>
          <a:endParaRPr lang="es-ES"/>
        </a:p>
      </dgm:t>
    </dgm:pt>
    <dgm:pt modelId="{3D3AF4C6-FD7F-44E3-A60A-4BE1192BB313}" type="pres">
      <dgm:prSet presAssocID="{356AF5E9-3006-4BC1-BAB8-8A65288B12F0}" presName="parentText" presStyleLbl="node1" presStyleIdx="0" presStyleCnt="4">
        <dgm:presLayoutVars>
          <dgm:chMax val="1"/>
          <dgm:bulletEnabled val="1"/>
        </dgm:presLayoutVars>
      </dgm:prSet>
      <dgm:spPr/>
      <dgm:t>
        <a:bodyPr/>
        <a:lstStyle/>
        <a:p>
          <a:endParaRPr lang="es-ES"/>
        </a:p>
      </dgm:t>
    </dgm:pt>
    <dgm:pt modelId="{C1BFB822-94AB-42FE-B25C-0ED30CC4195B}" type="pres">
      <dgm:prSet presAssocID="{356AF5E9-3006-4BC1-BAB8-8A65288B12F0}" presName="descendantText" presStyleLbl="alignAccFollowNode1" presStyleIdx="0" presStyleCnt="4">
        <dgm:presLayoutVars>
          <dgm:bulletEnabled val="1"/>
        </dgm:presLayoutVars>
      </dgm:prSet>
      <dgm:spPr/>
      <dgm:t>
        <a:bodyPr/>
        <a:lstStyle/>
        <a:p>
          <a:endParaRPr lang="es-ES"/>
        </a:p>
      </dgm:t>
    </dgm:pt>
    <dgm:pt modelId="{917A14C7-1EDA-4E83-8DC5-2F4D9414729E}" type="pres">
      <dgm:prSet presAssocID="{32FF9855-1E6A-4105-A8FF-1AA4EAE4852F}" presName="sp" presStyleCnt="0"/>
      <dgm:spPr/>
      <dgm:t>
        <a:bodyPr/>
        <a:lstStyle/>
        <a:p>
          <a:endParaRPr lang="es-ES"/>
        </a:p>
      </dgm:t>
    </dgm:pt>
    <dgm:pt modelId="{3A1590B8-B579-4F96-BC6A-9C9FE1C75161}" type="pres">
      <dgm:prSet presAssocID="{FDAA78E0-BC30-4020-B37E-297CE97A7BE0}" presName="linNode" presStyleCnt="0"/>
      <dgm:spPr/>
      <dgm:t>
        <a:bodyPr/>
        <a:lstStyle/>
        <a:p>
          <a:endParaRPr lang="es-ES"/>
        </a:p>
      </dgm:t>
    </dgm:pt>
    <dgm:pt modelId="{1B402AE6-F28A-4DB2-BA7F-410C3FE288C7}" type="pres">
      <dgm:prSet presAssocID="{FDAA78E0-BC30-4020-B37E-297CE97A7BE0}" presName="parentText" presStyleLbl="node1" presStyleIdx="1" presStyleCnt="4">
        <dgm:presLayoutVars>
          <dgm:chMax val="1"/>
          <dgm:bulletEnabled val="1"/>
        </dgm:presLayoutVars>
      </dgm:prSet>
      <dgm:spPr/>
      <dgm:t>
        <a:bodyPr/>
        <a:lstStyle/>
        <a:p>
          <a:endParaRPr lang="es-ES"/>
        </a:p>
      </dgm:t>
    </dgm:pt>
    <dgm:pt modelId="{C771F318-56F6-411E-881B-3227968E8F2D}" type="pres">
      <dgm:prSet presAssocID="{FDAA78E0-BC30-4020-B37E-297CE97A7BE0}" presName="descendantText" presStyleLbl="alignAccFollowNode1" presStyleIdx="1" presStyleCnt="4">
        <dgm:presLayoutVars>
          <dgm:bulletEnabled val="1"/>
        </dgm:presLayoutVars>
      </dgm:prSet>
      <dgm:spPr/>
      <dgm:t>
        <a:bodyPr/>
        <a:lstStyle/>
        <a:p>
          <a:endParaRPr lang="es-ES"/>
        </a:p>
      </dgm:t>
    </dgm:pt>
    <dgm:pt modelId="{A359CC5C-F7A3-40FC-832F-E102E2E04A18}" type="pres">
      <dgm:prSet presAssocID="{9BEE0191-87C8-48AD-A355-0219BF5138B2}" presName="sp" presStyleCnt="0"/>
      <dgm:spPr/>
      <dgm:t>
        <a:bodyPr/>
        <a:lstStyle/>
        <a:p>
          <a:endParaRPr lang="es-ES"/>
        </a:p>
      </dgm:t>
    </dgm:pt>
    <dgm:pt modelId="{DEB82314-F826-4FB2-B83A-3F5340005BAC}" type="pres">
      <dgm:prSet presAssocID="{99616398-B5A6-4C23-BB7A-3B2DFCE31D96}" presName="linNode" presStyleCnt="0"/>
      <dgm:spPr/>
      <dgm:t>
        <a:bodyPr/>
        <a:lstStyle/>
        <a:p>
          <a:endParaRPr lang="es-ES"/>
        </a:p>
      </dgm:t>
    </dgm:pt>
    <dgm:pt modelId="{3A3A857A-886A-4FE6-B175-72C4A426C45D}" type="pres">
      <dgm:prSet presAssocID="{99616398-B5A6-4C23-BB7A-3B2DFCE31D96}" presName="parentText" presStyleLbl="node1" presStyleIdx="2" presStyleCnt="4" custScaleY="113837">
        <dgm:presLayoutVars>
          <dgm:chMax val="1"/>
          <dgm:bulletEnabled val="1"/>
        </dgm:presLayoutVars>
      </dgm:prSet>
      <dgm:spPr/>
      <dgm:t>
        <a:bodyPr/>
        <a:lstStyle/>
        <a:p>
          <a:endParaRPr lang="es-ES"/>
        </a:p>
      </dgm:t>
    </dgm:pt>
    <dgm:pt modelId="{BDD4AA76-B272-4DAC-9858-2253A6C92A3D}" type="pres">
      <dgm:prSet presAssocID="{99616398-B5A6-4C23-BB7A-3B2DFCE31D96}" presName="descendantText" presStyleLbl="alignAccFollowNode1" presStyleIdx="2" presStyleCnt="4">
        <dgm:presLayoutVars>
          <dgm:bulletEnabled val="1"/>
        </dgm:presLayoutVars>
      </dgm:prSet>
      <dgm:spPr/>
      <dgm:t>
        <a:bodyPr/>
        <a:lstStyle/>
        <a:p>
          <a:endParaRPr lang="es-ES"/>
        </a:p>
      </dgm:t>
    </dgm:pt>
    <dgm:pt modelId="{DF433B02-9A83-47E7-89F5-58A494CCD158}" type="pres">
      <dgm:prSet presAssocID="{485BB998-C05B-41BB-87AB-F2670DBCD802}" presName="sp" presStyleCnt="0"/>
      <dgm:spPr/>
      <dgm:t>
        <a:bodyPr/>
        <a:lstStyle/>
        <a:p>
          <a:endParaRPr lang="es-ES"/>
        </a:p>
      </dgm:t>
    </dgm:pt>
    <dgm:pt modelId="{834FB114-26A7-4DBE-BAA4-A751D904507E}" type="pres">
      <dgm:prSet presAssocID="{C6580A4E-94E6-43CA-AAB5-A80605C2A95D}" presName="linNode" presStyleCnt="0"/>
      <dgm:spPr/>
      <dgm:t>
        <a:bodyPr/>
        <a:lstStyle/>
        <a:p>
          <a:endParaRPr lang="es-ES"/>
        </a:p>
      </dgm:t>
    </dgm:pt>
    <dgm:pt modelId="{A0BDB9FD-329F-4A29-BA02-E3366849919D}" type="pres">
      <dgm:prSet presAssocID="{C6580A4E-94E6-43CA-AAB5-A80605C2A95D}" presName="parentText" presStyleLbl="node1" presStyleIdx="3" presStyleCnt="4">
        <dgm:presLayoutVars>
          <dgm:chMax val="1"/>
          <dgm:bulletEnabled val="1"/>
        </dgm:presLayoutVars>
      </dgm:prSet>
      <dgm:spPr/>
      <dgm:t>
        <a:bodyPr/>
        <a:lstStyle/>
        <a:p>
          <a:endParaRPr lang="es-ES"/>
        </a:p>
      </dgm:t>
    </dgm:pt>
    <dgm:pt modelId="{56AA02E6-7238-466E-A9E3-44F1E4792CC5}" type="pres">
      <dgm:prSet presAssocID="{C6580A4E-94E6-43CA-AAB5-A80605C2A95D}" presName="descendantText" presStyleLbl="alignAccFollowNode1" presStyleIdx="3" presStyleCnt="4">
        <dgm:presLayoutVars>
          <dgm:bulletEnabled val="1"/>
        </dgm:presLayoutVars>
      </dgm:prSet>
      <dgm:spPr/>
      <dgm:t>
        <a:bodyPr/>
        <a:lstStyle/>
        <a:p>
          <a:endParaRPr lang="es-ES"/>
        </a:p>
      </dgm:t>
    </dgm:pt>
  </dgm:ptLst>
  <dgm:cxnLst>
    <dgm:cxn modelId="{9B96AAD5-E6EC-4FDA-BCC6-BA035DA6F555}" type="presOf" srcId="{99616398-B5A6-4C23-BB7A-3B2DFCE31D96}" destId="{3A3A857A-886A-4FE6-B175-72C4A426C45D}" srcOrd="0" destOrd="0" presId="urn:microsoft.com/office/officeart/2005/8/layout/vList5"/>
    <dgm:cxn modelId="{5FF70535-7357-433B-8BE5-EFD9BA4342AB}" type="presOf" srcId="{C6580A4E-94E6-43CA-AAB5-A80605C2A95D}" destId="{A0BDB9FD-329F-4A29-BA02-E3366849919D}" srcOrd="0" destOrd="0" presId="urn:microsoft.com/office/officeart/2005/8/layout/vList5"/>
    <dgm:cxn modelId="{675F0150-D466-4B94-8CB6-094BB4CA9F8E}" srcId="{356AF5E9-3006-4BC1-BAB8-8A65288B12F0}" destId="{5857BF2D-9C5E-4398-84A9-8147E25419DC}" srcOrd="0" destOrd="0" parTransId="{57FAA9BA-E91E-4F66-B53C-2D2FC52C0F00}" sibTransId="{224604DB-BF8C-43E0-99BF-587FF7F811EC}"/>
    <dgm:cxn modelId="{B7E68326-EE4C-4EF8-8CFB-586B50310F82}" type="presOf" srcId="{FDAA78E0-BC30-4020-B37E-297CE97A7BE0}" destId="{1B402AE6-F28A-4DB2-BA7F-410C3FE288C7}" srcOrd="0" destOrd="0" presId="urn:microsoft.com/office/officeart/2005/8/layout/vList5"/>
    <dgm:cxn modelId="{016B340B-3FE8-49E6-8890-FA0DDACE4F83}" type="presOf" srcId="{3DDC886A-4CA5-4D35-8638-63F512FDE9EE}" destId="{56AA02E6-7238-466E-A9E3-44F1E4792CC5}" srcOrd="0" destOrd="0" presId="urn:microsoft.com/office/officeart/2005/8/layout/vList5"/>
    <dgm:cxn modelId="{41497EAB-F221-4FD1-8D57-4627EB0120DE}" type="presOf" srcId="{356AF5E9-3006-4BC1-BAB8-8A65288B12F0}" destId="{3D3AF4C6-FD7F-44E3-A60A-4BE1192BB313}" srcOrd="0" destOrd="0" presId="urn:microsoft.com/office/officeart/2005/8/layout/vList5"/>
    <dgm:cxn modelId="{6F51F665-16B7-4C57-8127-3AE55B1DC32D}" srcId="{785D8B43-616A-49DA-93F6-8857F0134AA0}" destId="{356AF5E9-3006-4BC1-BAB8-8A65288B12F0}" srcOrd="0" destOrd="0" parTransId="{3D62641C-B367-4080-B7C1-2C7C5DD53671}" sibTransId="{32FF9855-1E6A-4105-A8FF-1AA4EAE4852F}"/>
    <dgm:cxn modelId="{3F841AB8-4417-4EBC-B993-FD8650925A95}" srcId="{99616398-B5A6-4C23-BB7A-3B2DFCE31D96}" destId="{078F511D-A96A-4CE4-8EF1-89D94415240C}" srcOrd="0" destOrd="0" parTransId="{B64EB37E-0E0E-46F2-A09C-68C9CC01E690}" sibTransId="{8CB3E733-0D1B-48FE-9737-9359DD945CB5}"/>
    <dgm:cxn modelId="{B07204EC-7750-4B7A-9A88-F367460FF983}" srcId="{FDAA78E0-BC30-4020-B37E-297CE97A7BE0}" destId="{932555B4-819C-476A-9492-3AE653A5323A}" srcOrd="0" destOrd="0" parTransId="{6131C06C-7A31-4378-B5EC-A6DC1D99AD47}" sibTransId="{C9A25686-6963-4BE0-9D26-6DA376B68279}"/>
    <dgm:cxn modelId="{CBA9F4E3-ECAA-4A8A-AD34-08A2DDCA865B}" srcId="{C6580A4E-94E6-43CA-AAB5-A80605C2A95D}" destId="{3DDC886A-4CA5-4D35-8638-63F512FDE9EE}" srcOrd="0" destOrd="0" parTransId="{4545AD12-A803-4E3D-A14D-A116B30D0B8A}" sibTransId="{D7F9866C-CED8-4AEF-93D5-8AEF44414A4F}"/>
    <dgm:cxn modelId="{DC9123B6-5963-4748-A99A-1D0C3DA717DC}" type="presOf" srcId="{932555B4-819C-476A-9492-3AE653A5323A}" destId="{C771F318-56F6-411E-881B-3227968E8F2D}" srcOrd="0" destOrd="0" presId="urn:microsoft.com/office/officeart/2005/8/layout/vList5"/>
    <dgm:cxn modelId="{EB116171-4D9E-4DB8-BA34-DB6692DA58B3}" type="presOf" srcId="{785D8B43-616A-49DA-93F6-8857F0134AA0}" destId="{275CFBE4-4B6F-4BE4-A344-AEC8AADCDF4C}" srcOrd="0" destOrd="0" presId="urn:microsoft.com/office/officeart/2005/8/layout/vList5"/>
    <dgm:cxn modelId="{81DB4869-DAA0-4A54-B548-9DE5919B2D50}" srcId="{785D8B43-616A-49DA-93F6-8857F0134AA0}" destId="{C6580A4E-94E6-43CA-AAB5-A80605C2A95D}" srcOrd="3" destOrd="0" parTransId="{FC6E6922-5589-4952-A87D-3B5CBED5103E}" sibTransId="{60E94C37-4173-4606-86CD-64A5C1ABD71B}"/>
    <dgm:cxn modelId="{D7D20AD9-2446-48A2-B793-CF77C4C7FD07}" srcId="{785D8B43-616A-49DA-93F6-8857F0134AA0}" destId="{99616398-B5A6-4C23-BB7A-3B2DFCE31D96}" srcOrd="2" destOrd="0" parTransId="{2FDA554E-4808-4B54-898D-C56697A7D720}" sibTransId="{485BB998-C05B-41BB-87AB-F2670DBCD802}"/>
    <dgm:cxn modelId="{EEDE3C78-B253-4941-B5EF-F4F4C3A268B3}" type="presOf" srcId="{078F511D-A96A-4CE4-8EF1-89D94415240C}" destId="{BDD4AA76-B272-4DAC-9858-2253A6C92A3D}" srcOrd="0" destOrd="0" presId="urn:microsoft.com/office/officeart/2005/8/layout/vList5"/>
    <dgm:cxn modelId="{EB3F3826-D1B9-4627-B694-0723310C0960}" srcId="{785D8B43-616A-49DA-93F6-8857F0134AA0}" destId="{FDAA78E0-BC30-4020-B37E-297CE97A7BE0}" srcOrd="1" destOrd="0" parTransId="{256F0EA7-B348-4BDC-B7BD-4C1021F019C0}" sibTransId="{9BEE0191-87C8-48AD-A355-0219BF5138B2}"/>
    <dgm:cxn modelId="{B522C776-1087-49FA-9E01-75449EE1BA22}" type="presOf" srcId="{5857BF2D-9C5E-4398-84A9-8147E25419DC}" destId="{C1BFB822-94AB-42FE-B25C-0ED30CC4195B}" srcOrd="0" destOrd="0" presId="urn:microsoft.com/office/officeart/2005/8/layout/vList5"/>
    <dgm:cxn modelId="{D327581E-5D8F-4E95-84A0-A86CE5A1CE04}" type="presParOf" srcId="{275CFBE4-4B6F-4BE4-A344-AEC8AADCDF4C}" destId="{B2CEE90B-EA50-4419-8001-B12F5448DF89}" srcOrd="0" destOrd="0" presId="urn:microsoft.com/office/officeart/2005/8/layout/vList5"/>
    <dgm:cxn modelId="{9D04B31A-B20F-4507-B0A6-9F0EA975C198}" type="presParOf" srcId="{B2CEE90B-EA50-4419-8001-B12F5448DF89}" destId="{3D3AF4C6-FD7F-44E3-A60A-4BE1192BB313}" srcOrd="0" destOrd="0" presId="urn:microsoft.com/office/officeart/2005/8/layout/vList5"/>
    <dgm:cxn modelId="{2EC5003B-9792-4637-839B-7825DF1FA6A5}" type="presParOf" srcId="{B2CEE90B-EA50-4419-8001-B12F5448DF89}" destId="{C1BFB822-94AB-42FE-B25C-0ED30CC4195B}" srcOrd="1" destOrd="0" presId="urn:microsoft.com/office/officeart/2005/8/layout/vList5"/>
    <dgm:cxn modelId="{ED24E53B-D301-4A1C-B35F-3DA4D4F519E3}" type="presParOf" srcId="{275CFBE4-4B6F-4BE4-A344-AEC8AADCDF4C}" destId="{917A14C7-1EDA-4E83-8DC5-2F4D9414729E}" srcOrd="1" destOrd="0" presId="urn:microsoft.com/office/officeart/2005/8/layout/vList5"/>
    <dgm:cxn modelId="{BCFDEF8B-926C-41AF-B2DF-606391D49E60}" type="presParOf" srcId="{275CFBE4-4B6F-4BE4-A344-AEC8AADCDF4C}" destId="{3A1590B8-B579-4F96-BC6A-9C9FE1C75161}" srcOrd="2" destOrd="0" presId="urn:microsoft.com/office/officeart/2005/8/layout/vList5"/>
    <dgm:cxn modelId="{6DDFD476-C684-4789-878E-7AB83A68EADF}" type="presParOf" srcId="{3A1590B8-B579-4F96-BC6A-9C9FE1C75161}" destId="{1B402AE6-F28A-4DB2-BA7F-410C3FE288C7}" srcOrd="0" destOrd="0" presId="urn:microsoft.com/office/officeart/2005/8/layout/vList5"/>
    <dgm:cxn modelId="{ECC35672-729D-4AD4-B84A-AD61DF4B2912}" type="presParOf" srcId="{3A1590B8-B579-4F96-BC6A-9C9FE1C75161}" destId="{C771F318-56F6-411E-881B-3227968E8F2D}" srcOrd="1" destOrd="0" presId="urn:microsoft.com/office/officeart/2005/8/layout/vList5"/>
    <dgm:cxn modelId="{2C1CAC52-8367-4B54-BEF8-E3D21E7DB27D}" type="presParOf" srcId="{275CFBE4-4B6F-4BE4-A344-AEC8AADCDF4C}" destId="{A359CC5C-F7A3-40FC-832F-E102E2E04A18}" srcOrd="3" destOrd="0" presId="urn:microsoft.com/office/officeart/2005/8/layout/vList5"/>
    <dgm:cxn modelId="{61EACDFF-6C27-4DEB-ADB4-756EFB19F14D}" type="presParOf" srcId="{275CFBE4-4B6F-4BE4-A344-AEC8AADCDF4C}" destId="{DEB82314-F826-4FB2-B83A-3F5340005BAC}" srcOrd="4" destOrd="0" presId="urn:microsoft.com/office/officeart/2005/8/layout/vList5"/>
    <dgm:cxn modelId="{210F978E-8938-46E2-859A-91A3A1A508C0}" type="presParOf" srcId="{DEB82314-F826-4FB2-B83A-3F5340005BAC}" destId="{3A3A857A-886A-4FE6-B175-72C4A426C45D}" srcOrd="0" destOrd="0" presId="urn:microsoft.com/office/officeart/2005/8/layout/vList5"/>
    <dgm:cxn modelId="{736619F8-2EF3-4C4B-B8A1-1EA02C5BF2E2}" type="presParOf" srcId="{DEB82314-F826-4FB2-B83A-3F5340005BAC}" destId="{BDD4AA76-B272-4DAC-9858-2253A6C92A3D}" srcOrd="1" destOrd="0" presId="urn:microsoft.com/office/officeart/2005/8/layout/vList5"/>
    <dgm:cxn modelId="{F602E192-AC61-4883-8D1F-7E1BE26EDE4A}" type="presParOf" srcId="{275CFBE4-4B6F-4BE4-A344-AEC8AADCDF4C}" destId="{DF433B02-9A83-47E7-89F5-58A494CCD158}" srcOrd="5" destOrd="0" presId="urn:microsoft.com/office/officeart/2005/8/layout/vList5"/>
    <dgm:cxn modelId="{D5CA369B-5B7A-4795-B63C-B82306809034}" type="presParOf" srcId="{275CFBE4-4B6F-4BE4-A344-AEC8AADCDF4C}" destId="{834FB114-26A7-4DBE-BAA4-A751D904507E}" srcOrd="6" destOrd="0" presId="urn:microsoft.com/office/officeart/2005/8/layout/vList5"/>
    <dgm:cxn modelId="{3E90FE96-F894-4D3B-BC90-734EF7502590}" type="presParOf" srcId="{834FB114-26A7-4DBE-BAA4-A751D904507E}" destId="{A0BDB9FD-329F-4A29-BA02-E3366849919D}" srcOrd="0" destOrd="0" presId="urn:microsoft.com/office/officeart/2005/8/layout/vList5"/>
    <dgm:cxn modelId="{424041AA-033B-4F97-83B3-ED55DE2BA8AE}" type="presParOf" srcId="{834FB114-26A7-4DBE-BAA4-A751D904507E}" destId="{56AA02E6-7238-466E-A9E3-44F1E4792CC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FC4C4-8CB4-4968-B964-DFEA6C72B888}">
      <dsp:nvSpPr>
        <dsp:cNvPr id="0" name=""/>
        <dsp:cNvSpPr/>
      </dsp:nvSpPr>
      <dsp:spPr>
        <a:xfrm>
          <a:off x="500188" y="6667"/>
          <a:ext cx="1885472" cy="1616072"/>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F735898-73C6-4E86-891D-0EAB66E1DF5E}">
      <dsp:nvSpPr>
        <dsp:cNvPr id="0" name=""/>
        <dsp:cNvSpPr/>
      </dsp:nvSpPr>
      <dsp:spPr>
        <a:xfrm>
          <a:off x="241294" y="0"/>
          <a:ext cx="2403260" cy="854674"/>
        </a:xfrm>
        <a:prstGeom prst="rect">
          <a:avLst/>
        </a:prstGeom>
        <a:solidFill>
          <a:schemeClr val="accent2">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ro-RO" sz="1800" b="1" kern="1200" dirty="0" smtClean="0">
              <a:effectLst>
                <a:glow rad="127000">
                  <a:schemeClr val="tx1"/>
                </a:glow>
              </a:effectLst>
            </a:rPr>
            <a:t>S-a rugat la botezul Său </a:t>
          </a:r>
          <a:r>
            <a:rPr lang="es-ES" sz="1800" b="1" kern="1200" dirty="0" smtClean="0">
              <a:effectLst>
                <a:glow rad="127000">
                  <a:schemeClr val="tx1"/>
                </a:glow>
              </a:effectLst>
            </a:rPr>
            <a:t>(Luca 3:21)</a:t>
          </a:r>
          <a:endParaRPr lang="es-ES" sz="1800" kern="1200" dirty="0">
            <a:effectLst>
              <a:glow rad="127000">
                <a:schemeClr val="tx1"/>
              </a:glow>
            </a:effectLst>
          </a:endParaRPr>
        </a:p>
      </dsp:txBody>
      <dsp:txXfrm>
        <a:off x="241294" y="0"/>
        <a:ext cx="2403260" cy="854674"/>
      </dsp:txXfrm>
    </dsp:sp>
    <dsp:sp modelId="{4FE9DE64-B74A-4462-B4CC-A664982AA681}">
      <dsp:nvSpPr>
        <dsp:cNvPr id="0" name=""/>
        <dsp:cNvSpPr/>
      </dsp:nvSpPr>
      <dsp:spPr>
        <a:xfrm>
          <a:off x="3095761" y="6667"/>
          <a:ext cx="1885472" cy="1616072"/>
        </a:xfrm>
        <a:prstGeom prst="rect">
          <a:avLst/>
        </a:prstGeom>
        <a:blipFill rotWithShape="1">
          <a:blip xmlns:r="http://schemas.openxmlformats.org/officeDocument/2006/relationships" r:embed="rId2"/>
          <a:stretch>
            <a:fillRect/>
          </a:stretch>
        </a:blip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E7CE238-D332-4CD3-9BFC-A0A9FB326D79}">
      <dsp:nvSpPr>
        <dsp:cNvPr id="0" name=""/>
        <dsp:cNvSpPr/>
      </dsp:nvSpPr>
      <dsp:spPr>
        <a:xfrm>
          <a:off x="2836867" y="904509"/>
          <a:ext cx="2403260" cy="854674"/>
        </a:xfrm>
        <a:prstGeom prst="rect">
          <a:avLst/>
        </a:prstGeom>
        <a:solidFill>
          <a:schemeClr val="accent2">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ro-RO" sz="1800" b="1" kern="1200" dirty="0" smtClean="0">
              <a:effectLst>
                <a:glow rad="127000">
                  <a:schemeClr val="tx1"/>
                </a:glow>
              </a:effectLst>
            </a:rPr>
            <a:t>S-a rugat înainte de a-i alege pe cei doisprezece apostoli </a:t>
          </a:r>
          <a:r>
            <a:rPr lang="es-ES" sz="1800" b="1" kern="1200" dirty="0" smtClean="0">
              <a:effectLst>
                <a:glow rad="127000">
                  <a:schemeClr val="tx1"/>
                </a:glow>
              </a:effectLst>
            </a:rPr>
            <a:t/>
          </a:r>
          <a:br>
            <a:rPr lang="es-ES" sz="1800" b="1" kern="1200" dirty="0" smtClean="0">
              <a:effectLst>
                <a:glow rad="127000">
                  <a:schemeClr val="tx1"/>
                </a:glow>
              </a:effectLst>
            </a:rPr>
          </a:br>
          <a:r>
            <a:rPr lang="es-ES" sz="1800" b="1" kern="1200" dirty="0" smtClean="0">
              <a:effectLst>
                <a:glow rad="127000">
                  <a:schemeClr val="tx1"/>
                </a:glow>
              </a:effectLst>
            </a:rPr>
            <a:t>(Luca 6:12-13)</a:t>
          </a:r>
          <a:endParaRPr lang="es-ES" sz="1800" kern="1200" dirty="0">
            <a:effectLst>
              <a:glow rad="127000">
                <a:schemeClr val="tx1"/>
              </a:glow>
            </a:effectLst>
          </a:endParaRPr>
        </a:p>
      </dsp:txBody>
      <dsp:txXfrm>
        <a:off x="2836867" y="904509"/>
        <a:ext cx="2403260" cy="854674"/>
      </dsp:txXfrm>
    </dsp:sp>
    <dsp:sp modelId="{A5B9E7E9-CFBB-4643-A3E8-B4A7CABDFE42}">
      <dsp:nvSpPr>
        <dsp:cNvPr id="0" name=""/>
        <dsp:cNvSpPr/>
      </dsp:nvSpPr>
      <dsp:spPr>
        <a:xfrm>
          <a:off x="500188" y="1947731"/>
          <a:ext cx="1885472" cy="1616072"/>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F67402F-489B-403D-A857-B9A5632D37A8}">
      <dsp:nvSpPr>
        <dsp:cNvPr id="0" name=""/>
        <dsp:cNvSpPr/>
      </dsp:nvSpPr>
      <dsp:spPr>
        <a:xfrm>
          <a:off x="241294" y="2845574"/>
          <a:ext cx="2403260" cy="854674"/>
        </a:xfrm>
        <a:prstGeom prst="rect">
          <a:avLst/>
        </a:prstGeom>
        <a:solidFill>
          <a:schemeClr val="accent2">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ro-RO" sz="1800" b="1" kern="1200" dirty="0" smtClean="0">
              <a:effectLst>
                <a:glow rad="127000">
                  <a:schemeClr val="tx1"/>
                </a:glow>
              </a:effectLst>
            </a:rPr>
            <a:t>S-a rugat pentru apostoli </a:t>
          </a:r>
          <a:r>
            <a:rPr lang="es-ES" sz="1800" b="1" kern="1200" dirty="0" smtClean="0">
              <a:effectLst>
                <a:glow rad="127000">
                  <a:schemeClr val="tx1"/>
                </a:glow>
              </a:effectLst>
            </a:rPr>
            <a:t>(Luca 9:18)</a:t>
          </a:r>
          <a:endParaRPr lang="es-ES" sz="1800" kern="1200" dirty="0">
            <a:effectLst>
              <a:glow rad="127000">
                <a:schemeClr val="tx1"/>
              </a:glow>
            </a:effectLst>
          </a:endParaRPr>
        </a:p>
      </dsp:txBody>
      <dsp:txXfrm>
        <a:off x="241294" y="2845574"/>
        <a:ext cx="2403260" cy="854674"/>
      </dsp:txXfrm>
    </dsp:sp>
    <dsp:sp modelId="{8E8CDBC4-669C-4746-9BF7-9110D353D3B4}">
      <dsp:nvSpPr>
        <dsp:cNvPr id="0" name=""/>
        <dsp:cNvSpPr/>
      </dsp:nvSpPr>
      <dsp:spPr>
        <a:xfrm>
          <a:off x="3095761" y="1947731"/>
          <a:ext cx="1885472" cy="1616072"/>
        </a:xfrm>
        <a:prstGeom prst="rect">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9FC4139-9DE9-43DB-9CAB-76F07FE1F7C9}">
      <dsp:nvSpPr>
        <dsp:cNvPr id="0" name=""/>
        <dsp:cNvSpPr/>
      </dsp:nvSpPr>
      <dsp:spPr>
        <a:xfrm>
          <a:off x="2836867" y="2845574"/>
          <a:ext cx="2403260" cy="854674"/>
        </a:xfrm>
        <a:prstGeom prst="rect">
          <a:avLst/>
        </a:prstGeom>
        <a:solidFill>
          <a:schemeClr val="accent2">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ro-RO" sz="1800" b="1" kern="1200" dirty="0" smtClean="0">
              <a:effectLst>
                <a:glow rad="127000">
                  <a:schemeClr val="tx1"/>
                </a:glow>
              </a:effectLst>
            </a:rPr>
            <a:t>S-a rugat înainte de schimbarea la față </a:t>
          </a:r>
          <a:r>
            <a:rPr lang="es-ES" sz="1800" b="1" kern="1200" dirty="0" smtClean="0">
              <a:effectLst>
                <a:glow rad="127000">
                  <a:schemeClr val="tx1"/>
                </a:glow>
              </a:effectLst>
            </a:rPr>
            <a:t/>
          </a:r>
          <a:br>
            <a:rPr lang="es-ES" sz="1800" b="1" kern="1200" dirty="0" smtClean="0">
              <a:effectLst>
                <a:glow rad="127000">
                  <a:schemeClr val="tx1"/>
                </a:glow>
              </a:effectLst>
            </a:rPr>
          </a:br>
          <a:r>
            <a:rPr lang="es-ES" sz="1800" b="1" kern="1200" dirty="0" smtClean="0">
              <a:effectLst>
                <a:glow rad="127000">
                  <a:schemeClr val="tx1"/>
                </a:glow>
              </a:effectLst>
            </a:rPr>
            <a:t>(Luca 9:28-36)</a:t>
          </a:r>
          <a:endParaRPr lang="es-ES" sz="1800" kern="1200" dirty="0">
            <a:effectLst>
              <a:glow rad="127000">
                <a:schemeClr val="tx1"/>
              </a:glow>
            </a:effectLst>
          </a:endParaRPr>
        </a:p>
      </dsp:txBody>
      <dsp:txXfrm>
        <a:off x="2836867" y="2845574"/>
        <a:ext cx="2403260" cy="854674"/>
      </dsp:txXfrm>
    </dsp:sp>
    <dsp:sp modelId="{59D40E2A-B8B9-4108-9DDB-D14E09E6C655}">
      <dsp:nvSpPr>
        <dsp:cNvPr id="0" name=""/>
        <dsp:cNvSpPr/>
      </dsp:nvSpPr>
      <dsp:spPr>
        <a:xfrm>
          <a:off x="500188" y="3888796"/>
          <a:ext cx="1885472" cy="1616072"/>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B1C2E31-12E6-41A6-B94E-05493B3A4138}">
      <dsp:nvSpPr>
        <dsp:cNvPr id="0" name=""/>
        <dsp:cNvSpPr/>
      </dsp:nvSpPr>
      <dsp:spPr>
        <a:xfrm>
          <a:off x="241294" y="3744415"/>
          <a:ext cx="2403260" cy="854674"/>
        </a:xfrm>
        <a:prstGeom prst="rect">
          <a:avLst/>
        </a:prstGeom>
        <a:solidFill>
          <a:schemeClr val="accent2">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ro-RO" sz="1800" b="1" kern="1200" dirty="0" smtClean="0">
              <a:effectLst>
                <a:glow rad="127000">
                  <a:schemeClr val="tx1"/>
                </a:glow>
              </a:effectLst>
            </a:rPr>
            <a:t>S-a rugat în Ghetsemani </a:t>
          </a:r>
          <a:r>
            <a:rPr lang="es-ES" sz="1800" b="1" kern="1200" dirty="0" smtClean="0">
              <a:effectLst>
                <a:glow rad="127000">
                  <a:schemeClr val="tx1"/>
                </a:glow>
              </a:effectLst>
            </a:rPr>
            <a:t>(Luca 22:39-46)</a:t>
          </a:r>
          <a:endParaRPr lang="es-ES" sz="1800" kern="1200" dirty="0">
            <a:effectLst>
              <a:glow rad="127000">
                <a:schemeClr val="tx1"/>
              </a:glow>
            </a:effectLst>
          </a:endParaRPr>
        </a:p>
      </dsp:txBody>
      <dsp:txXfrm>
        <a:off x="241294" y="3744415"/>
        <a:ext cx="2403260" cy="854674"/>
      </dsp:txXfrm>
    </dsp:sp>
    <dsp:sp modelId="{D88A9F91-C0B2-4DE4-BECC-553DD4AAAD77}">
      <dsp:nvSpPr>
        <dsp:cNvPr id="0" name=""/>
        <dsp:cNvSpPr/>
      </dsp:nvSpPr>
      <dsp:spPr>
        <a:xfrm>
          <a:off x="3095761" y="3888796"/>
          <a:ext cx="1885472" cy="1616072"/>
        </a:xfrm>
        <a:prstGeom prst="rect">
          <a:avLst/>
        </a:prstGeom>
        <a:blipFill rotWithShape="1">
          <a:blip xmlns:r="http://schemas.openxmlformats.org/officeDocument/2006/relationships" r:embed="rId6"/>
          <a:stretch>
            <a:fillRect/>
          </a:stretch>
        </a:blip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67742DF-D424-40A1-90CA-5B78FFA11082}">
      <dsp:nvSpPr>
        <dsp:cNvPr id="0" name=""/>
        <dsp:cNvSpPr/>
      </dsp:nvSpPr>
      <dsp:spPr>
        <a:xfrm>
          <a:off x="2836867" y="4786638"/>
          <a:ext cx="2403260" cy="854674"/>
        </a:xfrm>
        <a:prstGeom prst="rect">
          <a:avLst/>
        </a:prstGeom>
        <a:solidFill>
          <a:schemeClr val="accent2">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ro-RO" sz="1800" b="1" kern="1200" dirty="0" smtClean="0">
              <a:effectLst>
                <a:glow rad="127000">
                  <a:schemeClr val="tx1"/>
                </a:glow>
              </a:effectLst>
            </a:rPr>
            <a:t>S-a rugat în momentul morții Sale </a:t>
          </a:r>
          <a:r>
            <a:rPr lang="es-ES" sz="1800" b="1" kern="1200" dirty="0" smtClean="0">
              <a:effectLst>
                <a:glow rad="127000">
                  <a:schemeClr val="tx1"/>
                </a:glow>
              </a:effectLst>
            </a:rPr>
            <a:t>(Luca 23:46)</a:t>
          </a:r>
          <a:endParaRPr lang="es-ES" sz="1800" kern="1200" dirty="0">
            <a:effectLst>
              <a:glow rad="127000">
                <a:schemeClr val="tx1"/>
              </a:glow>
            </a:effectLst>
          </a:endParaRPr>
        </a:p>
      </dsp:txBody>
      <dsp:txXfrm>
        <a:off x="2836867" y="4786638"/>
        <a:ext cx="2403260" cy="854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34A6A-F813-4D0F-A2BA-A103FBB1A382}">
      <dsp:nvSpPr>
        <dsp:cNvPr id="0" name=""/>
        <dsp:cNvSpPr/>
      </dsp:nvSpPr>
      <dsp:spPr>
        <a:xfrm rot="5400000">
          <a:off x="4502620" y="-1694548"/>
          <a:ext cx="1081638" cy="474676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b="1" kern="1200" dirty="0" smtClean="0"/>
            <a:t>D</a:t>
          </a:r>
          <a:r>
            <a:rPr lang="ro-RO" sz="2000" b="1" kern="1200" dirty="0" smtClean="0"/>
            <a:t>umnezeu este atât de personal, de real, de iubitor și de interesat de noi precum un tată uman </a:t>
          </a:r>
          <a:r>
            <a:rPr lang="es-ES" sz="2000" b="1" kern="1200" dirty="0" smtClean="0"/>
            <a:t>(</a:t>
          </a:r>
          <a:r>
            <a:rPr lang="es-ES" sz="2000" b="1" kern="1200" dirty="0" err="1" smtClean="0"/>
            <a:t>perfect</a:t>
          </a:r>
          <a:r>
            <a:rPr lang="es-ES" sz="2000" b="1" kern="1200" dirty="0" smtClean="0"/>
            <a:t>).</a:t>
          </a:r>
          <a:endParaRPr lang="es-ES" sz="2000" b="1" kern="1200" dirty="0"/>
        </a:p>
      </dsp:txBody>
      <dsp:txXfrm rot="-5400000">
        <a:off x="2670056" y="190817"/>
        <a:ext cx="4693966" cy="976036"/>
      </dsp:txXfrm>
    </dsp:sp>
    <dsp:sp modelId="{C665D2AC-1377-412E-826B-96784B9C226B}">
      <dsp:nvSpPr>
        <dsp:cNvPr id="0" name=""/>
        <dsp:cNvSpPr/>
      </dsp:nvSpPr>
      <dsp:spPr>
        <a:xfrm>
          <a:off x="0" y="0"/>
          <a:ext cx="2670056" cy="135204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b="1" kern="1200" dirty="0" smtClean="0"/>
            <a:t>Tatăl nostru</a:t>
          </a:r>
          <a:endParaRPr lang="es-ES" sz="2200" b="1" kern="1200" dirty="0"/>
        </a:p>
      </dsp:txBody>
      <dsp:txXfrm>
        <a:off x="66002" y="66002"/>
        <a:ext cx="2538052" cy="1220044"/>
      </dsp:txXfrm>
    </dsp:sp>
    <dsp:sp modelId="{0681A932-E729-4A28-A900-1E79B61CD6B6}">
      <dsp:nvSpPr>
        <dsp:cNvPr id="0" name=""/>
        <dsp:cNvSpPr/>
      </dsp:nvSpPr>
      <dsp:spPr>
        <a:xfrm rot="5400000">
          <a:off x="4502620" y="-274897"/>
          <a:ext cx="1081638" cy="4746767"/>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b="1" kern="1200" dirty="0" smtClean="0"/>
            <a:t>D</a:t>
          </a:r>
          <a:r>
            <a:rPr lang="ro-RO" sz="2000" b="1" kern="1200" dirty="0" smtClean="0"/>
            <a:t>umnezeu este sfănt și real. Localizat cu mult deasupra noastră, dar complet accesibil nouă prin rugăciune. </a:t>
          </a:r>
          <a:endParaRPr lang="es-ES" sz="2000" b="1" kern="1200" dirty="0"/>
        </a:p>
      </dsp:txBody>
      <dsp:txXfrm rot="-5400000">
        <a:off x="2670056" y="1610468"/>
        <a:ext cx="4693966" cy="976036"/>
      </dsp:txXfrm>
    </dsp:sp>
    <dsp:sp modelId="{A82E7225-DC15-49E4-B7C8-4B68FBA8AC4B}">
      <dsp:nvSpPr>
        <dsp:cNvPr id="0" name=""/>
        <dsp:cNvSpPr/>
      </dsp:nvSpPr>
      <dsp:spPr>
        <a:xfrm>
          <a:off x="0" y="1422462"/>
          <a:ext cx="2670056" cy="135204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b="1" kern="1200" dirty="0" smtClean="0"/>
            <a:t>Care ești în ceruri</a:t>
          </a:r>
          <a:endParaRPr lang="es-ES" sz="2200" b="1" kern="1200" dirty="0"/>
        </a:p>
      </dsp:txBody>
      <dsp:txXfrm>
        <a:off x="66002" y="1488464"/>
        <a:ext cx="2538052" cy="1220044"/>
      </dsp:txXfrm>
    </dsp:sp>
    <dsp:sp modelId="{084F303A-3584-40BE-AB0C-3FFB5816174F}">
      <dsp:nvSpPr>
        <dsp:cNvPr id="0" name=""/>
        <dsp:cNvSpPr/>
      </dsp:nvSpPr>
      <dsp:spPr>
        <a:xfrm rot="5400000">
          <a:off x="4502620" y="1144753"/>
          <a:ext cx="1081638" cy="4746767"/>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b="1" kern="1200" dirty="0" smtClean="0"/>
            <a:t>S</a:t>
          </a:r>
          <a:r>
            <a:rPr lang="ro-RO" sz="2000" b="1" kern="1200" dirty="0" smtClean="0"/>
            <a:t>fințim numele lui Dumnezeu când reflectăm caracterul Său în viețile noastre. </a:t>
          </a:r>
          <a:endParaRPr lang="es-ES" sz="2000" b="1" kern="1200" dirty="0"/>
        </a:p>
      </dsp:txBody>
      <dsp:txXfrm rot="-5400000">
        <a:off x="2670056" y="3030119"/>
        <a:ext cx="4693966" cy="976036"/>
      </dsp:txXfrm>
    </dsp:sp>
    <dsp:sp modelId="{FB27F854-5710-47C9-837B-25637F1D17E1}">
      <dsp:nvSpPr>
        <dsp:cNvPr id="0" name=""/>
        <dsp:cNvSpPr/>
      </dsp:nvSpPr>
      <dsp:spPr>
        <a:xfrm>
          <a:off x="0" y="2842113"/>
          <a:ext cx="2670056" cy="135204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b="1" kern="1200" dirty="0" smtClean="0"/>
            <a:t>Sfințească-se numele tău</a:t>
          </a:r>
          <a:endParaRPr lang="es-ES" sz="2200" b="1" kern="1200" dirty="0"/>
        </a:p>
      </dsp:txBody>
      <dsp:txXfrm>
        <a:off x="66002" y="2908115"/>
        <a:ext cx="2538052" cy="1220044"/>
      </dsp:txXfrm>
    </dsp:sp>
    <dsp:sp modelId="{F2D2A247-E911-43B0-A53F-8412A97E1C6D}">
      <dsp:nvSpPr>
        <dsp:cNvPr id="0" name=""/>
        <dsp:cNvSpPr/>
      </dsp:nvSpPr>
      <dsp:spPr>
        <a:xfrm rot="5400000">
          <a:off x="4502620" y="2564404"/>
          <a:ext cx="1081638" cy="4746767"/>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smtClean="0"/>
            <a:t>Atât împărăția de har pe care Isus a stabilit-o prin intermediul bisericii Sale, cât și</a:t>
          </a:r>
          <a:r>
            <a:rPr lang="es-ES" sz="2000" b="1" kern="1200" dirty="0" smtClean="0"/>
            <a:t> </a:t>
          </a:r>
          <a:r>
            <a:rPr lang="ro-RO" sz="2000" b="1" kern="1200" dirty="0" smtClean="0"/>
            <a:t>împărăția de slavă pe care o va stabili la a doua venire. </a:t>
          </a:r>
          <a:endParaRPr lang="es-ES" sz="2000" b="1" kern="1200" dirty="0"/>
        </a:p>
      </dsp:txBody>
      <dsp:txXfrm rot="-5400000">
        <a:off x="2670056" y="4449770"/>
        <a:ext cx="4693966" cy="976036"/>
      </dsp:txXfrm>
    </dsp:sp>
    <dsp:sp modelId="{62DF19D1-A0CC-4555-9A79-F91CAED53ACF}">
      <dsp:nvSpPr>
        <dsp:cNvPr id="0" name=""/>
        <dsp:cNvSpPr/>
      </dsp:nvSpPr>
      <dsp:spPr>
        <a:xfrm>
          <a:off x="0" y="4261764"/>
          <a:ext cx="2670056" cy="135204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b="1" kern="1200" dirty="0" smtClean="0"/>
            <a:t>Vie împărăția Ta</a:t>
          </a:r>
          <a:endParaRPr lang="es-ES" sz="2200" b="1" kern="1200" dirty="0"/>
        </a:p>
      </dsp:txBody>
      <dsp:txXfrm>
        <a:off x="66002" y="4327766"/>
        <a:ext cx="2538052" cy="1220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FB822-94AB-42FE-B25C-0ED30CC4195B}">
      <dsp:nvSpPr>
        <dsp:cNvPr id="0" name=""/>
        <dsp:cNvSpPr/>
      </dsp:nvSpPr>
      <dsp:spPr>
        <a:xfrm rot="5400000">
          <a:off x="4610839" y="-1755883"/>
          <a:ext cx="1061063" cy="4838937"/>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smtClean="0"/>
            <a:t>Voia lui Dumnezeu este împlinită în cer și noi suntem </a:t>
          </a:r>
          <a:r>
            <a:rPr lang="es-ES" sz="2000" b="1" kern="1200" dirty="0" smtClean="0"/>
            <a:t>(</a:t>
          </a:r>
          <a:r>
            <a:rPr lang="ro-RO" sz="2000" b="1" kern="1200" dirty="0" smtClean="0"/>
            <a:t>î</a:t>
          </a:r>
          <a:r>
            <a:rPr lang="es-ES" sz="2000" b="1" kern="1200" dirty="0" smtClean="0"/>
            <a:t>n parte) </a:t>
          </a:r>
          <a:r>
            <a:rPr lang="es-ES" sz="2000" b="1" kern="1200" dirty="0" err="1" smtClean="0"/>
            <a:t>responsab</a:t>
          </a:r>
          <a:r>
            <a:rPr lang="ro-RO" sz="2000" b="1" kern="1200" dirty="0" smtClean="0"/>
            <a:t>ili ca să fie împlinită și pe pământ. </a:t>
          </a:r>
          <a:endParaRPr lang="es-ES" sz="2000" b="1" kern="1200" dirty="0"/>
        </a:p>
      </dsp:txBody>
      <dsp:txXfrm rot="-5400000">
        <a:off x="2721903" y="184850"/>
        <a:ext cx="4787140" cy="957469"/>
      </dsp:txXfrm>
    </dsp:sp>
    <dsp:sp modelId="{3D3AF4C6-FD7F-44E3-A60A-4BE1192BB313}">
      <dsp:nvSpPr>
        <dsp:cNvPr id="0" name=""/>
        <dsp:cNvSpPr/>
      </dsp:nvSpPr>
      <dsp:spPr>
        <a:xfrm>
          <a:off x="0" y="421"/>
          <a:ext cx="2721902" cy="132632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b="1" kern="1200" dirty="0" smtClean="0"/>
            <a:t>Facă-se voia Ta, precum în cer, așa și pe Pământ</a:t>
          </a:r>
          <a:endParaRPr lang="es-ES" sz="2200" b="1" kern="1200" dirty="0"/>
        </a:p>
      </dsp:txBody>
      <dsp:txXfrm>
        <a:off x="64746" y="65167"/>
        <a:ext cx="2592410" cy="1196836"/>
      </dsp:txXfrm>
    </dsp:sp>
    <dsp:sp modelId="{C771F318-56F6-411E-881B-3227968E8F2D}">
      <dsp:nvSpPr>
        <dsp:cNvPr id="0" name=""/>
        <dsp:cNvSpPr/>
      </dsp:nvSpPr>
      <dsp:spPr>
        <a:xfrm rot="5400000">
          <a:off x="4610839" y="-363237"/>
          <a:ext cx="1061063" cy="4838937"/>
        </a:xfrm>
        <a:prstGeom prst="round2SameRect">
          <a:avLst/>
        </a:prstGeom>
        <a:solidFill>
          <a:schemeClr val="accent4">
            <a:tint val="40000"/>
            <a:alpha val="90000"/>
            <a:hueOff val="2567251"/>
            <a:satOff val="-12173"/>
            <a:lumOff val="-653"/>
            <a:alphaOff val="0"/>
          </a:schemeClr>
        </a:solidFill>
        <a:ln w="9525" cap="flat" cmpd="sng" algn="ctr">
          <a:solidFill>
            <a:schemeClr val="accent4">
              <a:tint val="40000"/>
              <a:alpha val="90000"/>
              <a:hueOff val="2567251"/>
              <a:satOff val="-12173"/>
              <a:lumOff val="-65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b="1" kern="1200" dirty="0" err="1" smtClean="0"/>
            <a:t>Rec</a:t>
          </a:r>
          <a:r>
            <a:rPr lang="ro-RO" sz="2000" b="1" kern="1200" dirty="0" smtClean="0"/>
            <a:t>unoaștem că Dumnezeu este sursa a tot ce avem și El suplinește toate nevoile noastre. </a:t>
          </a:r>
          <a:endParaRPr lang="es-ES" sz="2000" b="1" kern="1200" dirty="0"/>
        </a:p>
      </dsp:txBody>
      <dsp:txXfrm rot="-5400000">
        <a:off x="2721903" y="1577496"/>
        <a:ext cx="4787140" cy="957469"/>
      </dsp:txXfrm>
    </dsp:sp>
    <dsp:sp modelId="{1B402AE6-F28A-4DB2-BA7F-410C3FE288C7}">
      <dsp:nvSpPr>
        <dsp:cNvPr id="0" name=""/>
        <dsp:cNvSpPr/>
      </dsp:nvSpPr>
      <dsp:spPr>
        <a:xfrm>
          <a:off x="0" y="1393066"/>
          <a:ext cx="2721902" cy="1326328"/>
        </a:xfrm>
        <a:prstGeom prst="roundRect">
          <a:avLst/>
        </a:prstGeom>
        <a:gradFill rotWithShape="0">
          <a:gsLst>
            <a:gs pos="0">
              <a:schemeClr val="accent4">
                <a:hueOff val="2494993"/>
                <a:satOff val="-13796"/>
                <a:lumOff val="-1176"/>
                <a:alphaOff val="0"/>
                <a:shade val="51000"/>
                <a:satMod val="130000"/>
              </a:schemeClr>
            </a:gs>
            <a:gs pos="80000">
              <a:schemeClr val="accent4">
                <a:hueOff val="2494993"/>
                <a:satOff val="-13796"/>
                <a:lumOff val="-1176"/>
                <a:alphaOff val="0"/>
                <a:shade val="93000"/>
                <a:satMod val="130000"/>
              </a:schemeClr>
            </a:gs>
            <a:gs pos="100000">
              <a:schemeClr val="accent4">
                <a:hueOff val="2494993"/>
                <a:satOff val="-13796"/>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b="1" kern="1200" dirty="0" smtClean="0"/>
            <a:t>Pâinea noastră ce de toate zilele, dă-ne-o nouă astăzi</a:t>
          </a:r>
          <a:endParaRPr lang="es-ES" sz="2200" b="1" kern="1200" dirty="0"/>
        </a:p>
      </dsp:txBody>
      <dsp:txXfrm>
        <a:off x="64746" y="1457812"/>
        <a:ext cx="2592410" cy="1196836"/>
      </dsp:txXfrm>
    </dsp:sp>
    <dsp:sp modelId="{BDD4AA76-B272-4DAC-9858-2253A6C92A3D}">
      <dsp:nvSpPr>
        <dsp:cNvPr id="0" name=""/>
        <dsp:cNvSpPr/>
      </dsp:nvSpPr>
      <dsp:spPr>
        <a:xfrm rot="5400000">
          <a:off x="4605818" y="1123532"/>
          <a:ext cx="1061063" cy="4834212"/>
        </a:xfrm>
        <a:prstGeom prst="round2SameRect">
          <a:avLst/>
        </a:prstGeom>
        <a:solidFill>
          <a:schemeClr val="accent4">
            <a:tint val="40000"/>
            <a:alpha val="90000"/>
            <a:hueOff val="5134502"/>
            <a:satOff val="-24345"/>
            <a:lumOff val="-1306"/>
            <a:alphaOff val="0"/>
          </a:schemeClr>
        </a:solidFill>
        <a:ln w="9525" cap="flat" cmpd="sng" algn="ctr">
          <a:solidFill>
            <a:schemeClr val="accent4">
              <a:tint val="40000"/>
              <a:alpha val="90000"/>
              <a:hueOff val="5134502"/>
              <a:satOff val="-24345"/>
              <a:lumOff val="-130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smtClean="0"/>
            <a:t>Fără iertare nu există mântuire. Iertarea primită trebuie să fie, deasemenea, oferită celorlalți. </a:t>
          </a:r>
          <a:endParaRPr lang="es-ES" sz="2000" b="1" kern="1200" dirty="0"/>
        </a:p>
      </dsp:txBody>
      <dsp:txXfrm rot="-5400000">
        <a:off x="2719244" y="3061904"/>
        <a:ext cx="4782415" cy="957469"/>
      </dsp:txXfrm>
    </dsp:sp>
    <dsp:sp modelId="{3A3A857A-886A-4FE6-B175-72C4A426C45D}">
      <dsp:nvSpPr>
        <dsp:cNvPr id="0" name=""/>
        <dsp:cNvSpPr/>
      </dsp:nvSpPr>
      <dsp:spPr>
        <a:xfrm>
          <a:off x="0" y="2785712"/>
          <a:ext cx="2719244" cy="1509853"/>
        </a:xfrm>
        <a:prstGeom prst="roundRect">
          <a:avLst/>
        </a:prstGeom>
        <a:gradFill rotWithShape="0">
          <a:gsLst>
            <a:gs pos="0">
              <a:schemeClr val="accent4">
                <a:hueOff val="4989986"/>
                <a:satOff val="-27591"/>
                <a:lumOff val="-2353"/>
                <a:alphaOff val="0"/>
                <a:shade val="51000"/>
                <a:satMod val="130000"/>
              </a:schemeClr>
            </a:gs>
            <a:gs pos="80000">
              <a:schemeClr val="accent4">
                <a:hueOff val="4989986"/>
                <a:satOff val="-27591"/>
                <a:lumOff val="-2353"/>
                <a:alphaOff val="0"/>
                <a:shade val="93000"/>
                <a:satMod val="130000"/>
              </a:schemeClr>
            </a:gs>
            <a:gs pos="100000">
              <a:schemeClr val="accent4">
                <a:hueOff val="4989986"/>
                <a:satOff val="-27591"/>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dirty="0" smtClean="0"/>
            <a:t>Și ne iartă nouă păcatele noastre fiindcă și noi iertăm oricui ne este dator</a:t>
          </a:r>
          <a:endParaRPr lang="es-ES" sz="2000" b="1" kern="1200" dirty="0"/>
        </a:p>
      </dsp:txBody>
      <dsp:txXfrm>
        <a:off x="73705" y="2859417"/>
        <a:ext cx="2571834" cy="1362443"/>
      </dsp:txXfrm>
    </dsp:sp>
    <dsp:sp modelId="{56AA02E6-7238-466E-A9E3-44F1E4792CC5}">
      <dsp:nvSpPr>
        <dsp:cNvPr id="0" name=""/>
        <dsp:cNvSpPr/>
      </dsp:nvSpPr>
      <dsp:spPr>
        <a:xfrm rot="5400000">
          <a:off x="4610839" y="2605577"/>
          <a:ext cx="1061063" cy="4838937"/>
        </a:xfrm>
        <a:prstGeom prst="round2SameRect">
          <a:avLst/>
        </a:prstGeom>
        <a:solidFill>
          <a:schemeClr val="accent4">
            <a:tint val="40000"/>
            <a:alpha val="90000"/>
            <a:hueOff val="7701753"/>
            <a:satOff val="-36518"/>
            <a:lumOff val="-1959"/>
            <a:alphaOff val="0"/>
          </a:schemeClr>
        </a:solidFill>
        <a:ln w="9525" cap="flat" cmpd="sng" algn="ctr">
          <a:solidFill>
            <a:schemeClr val="accent4">
              <a:tint val="40000"/>
              <a:alpha val="90000"/>
              <a:hueOff val="7701753"/>
              <a:satOff val="-36518"/>
              <a:lumOff val="-195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smtClean="0"/>
            <a:t>Dumnezeu este singurul care ne poate feri de rău și ne poate da putere pentru a birui ispita. </a:t>
          </a:r>
          <a:endParaRPr lang="es-ES" sz="2000" b="1" kern="1200" dirty="0"/>
        </a:p>
      </dsp:txBody>
      <dsp:txXfrm rot="-5400000">
        <a:off x="2721903" y="4546311"/>
        <a:ext cx="4787140" cy="957469"/>
      </dsp:txXfrm>
    </dsp:sp>
    <dsp:sp modelId="{A0BDB9FD-329F-4A29-BA02-E3366849919D}">
      <dsp:nvSpPr>
        <dsp:cNvPr id="0" name=""/>
        <dsp:cNvSpPr/>
      </dsp:nvSpPr>
      <dsp:spPr>
        <a:xfrm>
          <a:off x="0" y="4361881"/>
          <a:ext cx="2721902" cy="1326328"/>
        </a:xfrm>
        <a:prstGeom prst="roundRect">
          <a:avLst/>
        </a:prstGeom>
        <a:gradFill rotWithShape="0">
          <a:gsLst>
            <a:gs pos="0">
              <a:schemeClr val="accent4">
                <a:hueOff val="7484979"/>
                <a:satOff val="-41387"/>
                <a:lumOff val="-3529"/>
                <a:alphaOff val="0"/>
                <a:shade val="51000"/>
                <a:satMod val="130000"/>
              </a:schemeClr>
            </a:gs>
            <a:gs pos="80000">
              <a:schemeClr val="accent4">
                <a:hueOff val="7484979"/>
                <a:satOff val="-41387"/>
                <a:lumOff val="-3529"/>
                <a:alphaOff val="0"/>
                <a:shade val="93000"/>
                <a:satMod val="130000"/>
              </a:schemeClr>
            </a:gs>
            <a:gs pos="100000">
              <a:schemeClr val="accent4">
                <a:hueOff val="7484979"/>
                <a:satOff val="-41387"/>
                <a:lumOff val="-35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b="1" kern="1200" dirty="0" smtClean="0"/>
            <a:t>Și nu ne duce pe noi în ispită, ci ne izbăvește de cel rău.</a:t>
          </a:r>
          <a:endParaRPr lang="es-ES" sz="2200" b="1" kern="1200" dirty="0"/>
        </a:p>
      </dsp:txBody>
      <dsp:txXfrm>
        <a:off x="64746" y="4426627"/>
        <a:ext cx="2592410" cy="119683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3968940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2354382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3399814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39829801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2310317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1071349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2974802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31681019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1092833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2742586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E99704-F4F2-489E-B793-F715F928A38C}"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1644515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99704-F4F2-489E-B793-F715F928A38C}" type="datetimeFigureOut">
              <a:rPr lang="es-ES" smtClean="0"/>
              <a:pPr/>
              <a:t>12/05/2015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37543-57AE-4833-93DE-4F2C51C2ABE6}" type="slidenum">
              <a:rPr lang="es-ES" smtClean="0"/>
              <a:pPr/>
              <a:t>‹#›</a:t>
            </a:fld>
            <a:endParaRPr lang="es-ES"/>
          </a:p>
        </p:txBody>
      </p:sp>
    </p:spTree>
    <p:extLst>
      <p:ext uri="{BB962C8B-B14F-4D97-AF65-F5344CB8AC3E}">
        <p14:creationId xmlns:p14="http://schemas.microsoft.com/office/powerpoint/2010/main" xmlns="" val="195197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5496" y="44624"/>
            <a:ext cx="4680520" cy="37856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6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3000"/>
                    </a:srgbClr>
                  </a:outerShdw>
                </a:effectLst>
              </a:rPr>
              <a:t>ISUS, </a:t>
            </a:r>
          </a:p>
          <a:p>
            <a:pPr algn="ctr"/>
            <a:r>
              <a:rPr lang="ro-RO" sz="6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3000"/>
                    </a:srgbClr>
                  </a:outerShdw>
                </a:effectLst>
              </a:rPr>
              <a:t>DUHUL SFÂNT </a:t>
            </a:r>
            <a:r>
              <a:rPr lang="ro-RO" sz="6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3000"/>
                    </a:srgbClr>
                  </a:outerShdw>
                </a:effectLst>
              </a:rPr>
              <a:t>ȘI </a:t>
            </a:r>
            <a:r>
              <a:rPr lang="ro-RO" sz="6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3000"/>
                    </a:srgbClr>
                  </a:outerShdw>
                </a:effectLst>
              </a:rPr>
              <a:t>RUGĂCIUNEA</a:t>
            </a:r>
            <a:endParaRPr lang="ro-RO" sz="6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3000"/>
                  </a:srgbClr>
                </a:outerShdw>
              </a:effectLst>
            </a:endParaRPr>
          </a:p>
        </p:txBody>
      </p:sp>
      <p:sp>
        <p:nvSpPr>
          <p:cNvPr id="5" name="4 CuadroTexto"/>
          <p:cNvSpPr txBox="1"/>
          <p:nvPr/>
        </p:nvSpPr>
        <p:spPr>
          <a:xfrm>
            <a:off x="6156176" y="6093296"/>
            <a:ext cx="2843808" cy="707886"/>
          </a:xfrm>
          <a:prstGeom prst="rect">
            <a:avLst/>
          </a:prstGeom>
          <a:noFill/>
        </p:spPr>
        <p:txBody>
          <a:bodyPr wrap="square" rtlCol="0">
            <a:spAutoFit/>
          </a:bodyPr>
          <a:lstStyle/>
          <a:p>
            <a:pPr algn="ctr"/>
            <a:r>
              <a:rPr lang="ro-RO" sz="2000" b="1" dirty="0" smtClean="0"/>
              <a:t>Studiul 7 pentru </a:t>
            </a:r>
            <a:endParaRPr lang="ro-RO" sz="2000" b="1" dirty="0" smtClean="0"/>
          </a:p>
          <a:p>
            <a:pPr algn="ctr"/>
            <a:r>
              <a:rPr lang="ro-RO" sz="2000" b="1" dirty="0" smtClean="0"/>
              <a:t>6 mai 2015</a:t>
            </a:r>
            <a:endParaRPr lang="ro-RO" sz="2000" b="1" dirty="0"/>
          </a:p>
        </p:txBody>
      </p:sp>
    </p:spTree>
    <p:extLst>
      <p:ext uri="{BB962C8B-B14F-4D97-AF65-F5344CB8AC3E}">
        <p14:creationId xmlns:p14="http://schemas.microsoft.com/office/powerpoint/2010/main" xmlns="" val="2462939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1" name="Picture 7" descr="R:\Dibujos\Oxygen\Original Arts\05 (24).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0587" y="5492264"/>
            <a:ext cx="1761483" cy="1321112"/>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 y="5801"/>
            <a:ext cx="7066581" cy="707886"/>
          </a:xfrm>
          <a:prstGeom prst="rect">
            <a:avLst/>
          </a:prstGeom>
          <a:noFill/>
        </p:spPr>
        <p:txBody>
          <a:bodyPr wrap="square" rtlCol="0">
            <a:spAutoFit/>
          </a:bodyPr>
          <a:lstStyle/>
          <a:p>
            <a:pPr algn="ctr"/>
            <a:r>
              <a:rPr lang="ro-RO" sz="4000" spc="300" smtClean="0">
                <a:ln w="10160">
                  <a:solidFill>
                    <a:schemeClr val="accent1"/>
                  </a:solidFill>
                  <a:prstDash val="solid"/>
                </a:ln>
                <a:solidFill>
                  <a:srgbClr val="FFFFFF"/>
                </a:solidFill>
                <a:effectLst>
                  <a:outerShdw blurRad="38100" dist="32000" dir="5400000" algn="tl">
                    <a:srgbClr val="000000">
                      <a:alpha val="30000"/>
                    </a:srgbClr>
                  </a:outerShdw>
                </a:effectLst>
              </a:rPr>
              <a:t>ISUS ȘI </a:t>
            </a:r>
            <a:r>
              <a:rPr lang="ro-RO" sz="4000" spc="300" smtClean="0">
                <a:ln w="10160">
                  <a:solidFill>
                    <a:schemeClr val="accent1"/>
                  </a:solidFill>
                  <a:prstDash val="solid"/>
                </a:ln>
                <a:solidFill>
                  <a:srgbClr val="FFFFFF"/>
                </a:solidFill>
                <a:effectLst>
                  <a:outerShdw blurRad="38100" dist="32000" dir="5400000" algn="tl">
                    <a:srgbClr val="000000">
                      <a:alpha val="30000"/>
                    </a:srgbClr>
                  </a:outerShdw>
                </a:effectLst>
              </a:rPr>
              <a:t>DUHUL </a:t>
            </a:r>
            <a:r>
              <a:rPr lang="ro-RO" sz="4000" spc="300" smtClean="0">
                <a:ln w="10160">
                  <a:solidFill>
                    <a:schemeClr val="accent1"/>
                  </a:solidFill>
                  <a:prstDash val="solid"/>
                </a:ln>
                <a:solidFill>
                  <a:srgbClr val="FFFFFF"/>
                </a:solidFill>
                <a:effectLst>
                  <a:outerShdw blurRad="38100" dist="32000" dir="5400000" algn="tl">
                    <a:srgbClr val="000000">
                      <a:alpha val="30000"/>
                    </a:srgbClr>
                  </a:outerShdw>
                </a:effectLst>
              </a:rPr>
              <a:t>SFÂNT</a:t>
            </a:r>
            <a:endParaRPr lang="ro-RO" sz="4000" spc="30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2 CuadroTexto"/>
          <p:cNvSpPr txBox="1"/>
          <p:nvPr/>
        </p:nvSpPr>
        <p:spPr>
          <a:xfrm>
            <a:off x="174236" y="637519"/>
            <a:ext cx="6413988" cy="1384995"/>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mj-lt"/>
              <a:buAutoNum type="arabicPeriod"/>
            </a:pPr>
            <a:r>
              <a:rPr lang="ro-RO" sz="2400" b="1" dirty="0" smtClean="0">
                <a:solidFill>
                  <a:srgbClr val="FFC000"/>
                </a:solidFill>
              </a:rPr>
              <a:t>La nașterea </a:t>
            </a:r>
            <a:r>
              <a:rPr lang="ro-RO" sz="2400" b="1" dirty="0" smtClean="0">
                <a:solidFill>
                  <a:srgbClr val="FFC000"/>
                </a:solidFill>
              </a:rPr>
              <a:t>Sa.</a:t>
            </a:r>
          </a:p>
          <a:p>
            <a:pPr marL="800100" lvl="1" indent="-342900">
              <a:buClr>
                <a:srgbClr val="FFC000"/>
              </a:buClr>
              <a:buFont typeface="Wingdings" pitchFamily="2" charset="2"/>
              <a:buChar char="q"/>
            </a:pPr>
            <a:r>
              <a:rPr lang="ro-RO" sz="2000" b="1" dirty="0" smtClean="0"/>
              <a:t>Maria </a:t>
            </a:r>
            <a:r>
              <a:rPr lang="ro-RO" sz="2000" b="1" dirty="0" smtClean="0"/>
              <a:t>L-a zămislit de la Duhul </a:t>
            </a:r>
            <a:r>
              <a:rPr lang="ro-RO" sz="2000" b="1" dirty="0" smtClean="0"/>
              <a:t>Sfânt (Luca 1:35).</a:t>
            </a:r>
          </a:p>
          <a:p>
            <a:pPr marL="800100" lvl="1" indent="-342900">
              <a:buClr>
                <a:srgbClr val="FFC000"/>
              </a:buClr>
              <a:buFont typeface="Wingdings" pitchFamily="2" charset="2"/>
              <a:buChar char="q"/>
            </a:pPr>
            <a:r>
              <a:rPr lang="ro-RO" sz="2000" b="1" dirty="0" smtClean="0"/>
              <a:t>Elisabeta </a:t>
            </a:r>
            <a:r>
              <a:rPr lang="ro-RO" sz="2000" b="1" dirty="0" smtClean="0"/>
              <a:t>a fost plină de Duhul Sfânt </a:t>
            </a:r>
            <a:r>
              <a:rPr lang="ro-RO" sz="2000" b="1" dirty="0" smtClean="0"/>
              <a:t>(Luca 1:41).</a:t>
            </a:r>
          </a:p>
          <a:p>
            <a:pPr marL="800100" lvl="1" indent="-342900">
              <a:buClr>
                <a:srgbClr val="FFC000"/>
              </a:buClr>
              <a:buFont typeface="Wingdings" pitchFamily="2" charset="2"/>
              <a:buChar char="q"/>
            </a:pPr>
            <a:r>
              <a:rPr lang="ro-RO" sz="2000" b="1" dirty="0" smtClean="0"/>
              <a:t>Simeon </a:t>
            </a:r>
            <a:r>
              <a:rPr lang="ro-RO" sz="2000" b="1" dirty="0" smtClean="0"/>
              <a:t>a </a:t>
            </a:r>
            <a:r>
              <a:rPr lang="ro-RO" sz="2000" b="1" dirty="0" smtClean="0"/>
              <a:t>fost </a:t>
            </a:r>
            <a:r>
              <a:rPr lang="ro-RO" sz="2000" b="1" dirty="0" smtClean="0"/>
              <a:t>plin de Duhul Sfânt </a:t>
            </a:r>
            <a:r>
              <a:rPr lang="ro-RO" sz="2000" b="1" dirty="0" smtClean="0"/>
              <a:t>(Luca 2:25).</a:t>
            </a:r>
            <a:endParaRPr lang="ro-RO" sz="2000" b="1" dirty="0" smtClean="0"/>
          </a:p>
        </p:txBody>
      </p:sp>
      <p:pic>
        <p:nvPicPr>
          <p:cNvPr id="1026" name="Picture 2" descr="R:\Dibujos\MariaJoseJesus\AngelMaria.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7066581" y="124497"/>
            <a:ext cx="1968268" cy="2516333"/>
          </a:xfrm>
          <a:prstGeom prst="round2DiagRect">
            <a:avLst>
              <a:gd name="adj1" fmla="val 16667"/>
              <a:gd name="adj2" fmla="val 0"/>
            </a:avLst>
          </a:prstGeom>
          <a:ln w="38100" cap="sq">
            <a:solidFill>
              <a:srgbClr val="FFC000"/>
            </a:solidFill>
            <a:miter lim="800000"/>
          </a:ln>
          <a:effectLst>
            <a:outerShdw blurRad="254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1028" name="Picture 4" descr="\\EUNICE\FondosTematicos\Jesus\Bautismo\36618_all_010_06.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26145" y="2041567"/>
            <a:ext cx="1760573" cy="1827083"/>
          </a:xfrm>
          <a:prstGeom prst="round2DiagRect">
            <a:avLst>
              <a:gd name="adj1" fmla="val 16667"/>
              <a:gd name="adj2" fmla="val 0"/>
            </a:avLst>
          </a:prstGeom>
          <a:ln w="38100" cap="sq">
            <a:solidFill>
              <a:srgbClr val="FFFF00"/>
            </a:solidFill>
            <a:miter lim="800000"/>
          </a:ln>
          <a:effectLst>
            <a:outerShdw blurRad="254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1029" name="Picture 5" descr="\\EUNICE\FondosTematicos\Jesus\Sanando\AC-96.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066581" y="3638812"/>
            <a:ext cx="1870220" cy="2238460"/>
          </a:xfrm>
          <a:prstGeom prst="round2DiagRect">
            <a:avLst>
              <a:gd name="adj1" fmla="val 16667"/>
              <a:gd name="adj2" fmla="val 0"/>
            </a:avLst>
          </a:prstGeom>
          <a:ln w="38100" cap="sq">
            <a:solidFill>
              <a:srgbClr val="00B0F0"/>
            </a:solidFill>
            <a:miter lim="800000"/>
          </a:ln>
          <a:effectLst>
            <a:outerShdw blurRad="254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2162348" y="2017583"/>
            <a:ext cx="5578004" cy="2000548"/>
          </a:xfrm>
          <a:prstGeom prst="rect">
            <a:avLst/>
          </a:prstGeom>
        </p:spPr>
        <p:txBody>
          <a:bodyPr wrap="square">
            <a:spAutoFit/>
            <a:scene3d>
              <a:camera prst="orthographicFront"/>
              <a:lightRig rig="threePt" dir="t"/>
            </a:scene3d>
            <a:sp3d extrusionH="57150">
              <a:bevelT w="38100" h="38100" prst="convex"/>
            </a:sp3d>
          </a:bodyPr>
          <a:lstStyle/>
          <a:p>
            <a:pPr marL="354013" lvl="0" indent="-354013">
              <a:buFont typeface="+mj-lt"/>
              <a:buAutoNum type="arabicPeriod" startAt="2"/>
            </a:pPr>
            <a:r>
              <a:rPr lang="ro-RO" sz="2400" b="1" dirty="0" smtClean="0">
                <a:solidFill>
                  <a:srgbClr val="FFFF00"/>
                </a:solidFill>
              </a:rPr>
              <a:t>La botezul </a:t>
            </a:r>
            <a:r>
              <a:rPr lang="ro-RO" sz="2400" b="1" dirty="0" smtClean="0">
                <a:solidFill>
                  <a:srgbClr val="FFFF00"/>
                </a:solidFill>
              </a:rPr>
              <a:t>Său.</a:t>
            </a:r>
          </a:p>
          <a:p>
            <a:pPr marL="800100" lvl="1" indent="-342900">
              <a:buClr>
                <a:srgbClr val="FFFF00"/>
              </a:buClr>
              <a:buFont typeface="Wingdings" pitchFamily="2" charset="2"/>
              <a:buChar char=""/>
            </a:pPr>
            <a:r>
              <a:rPr lang="ro-RO" sz="2000" b="1" dirty="0" smtClean="0">
                <a:solidFill>
                  <a:prstClr val="black"/>
                </a:solidFill>
              </a:rPr>
              <a:t>Ioan </a:t>
            </a:r>
            <a:r>
              <a:rPr lang="ro-RO" sz="2000" b="1" dirty="0" smtClean="0">
                <a:solidFill>
                  <a:prstClr val="black"/>
                </a:solidFill>
              </a:rPr>
              <a:t>a prezis </a:t>
            </a:r>
            <a:r>
              <a:rPr lang="ro-RO" sz="2000" b="1" dirty="0" smtClean="0">
                <a:solidFill>
                  <a:prstClr val="black"/>
                </a:solidFill>
              </a:rPr>
              <a:t>că </a:t>
            </a:r>
            <a:r>
              <a:rPr lang="ro-RO" sz="2000" b="1" dirty="0" smtClean="0">
                <a:solidFill>
                  <a:prstClr val="black"/>
                </a:solidFill>
              </a:rPr>
              <a:t>El va boteza cu Duh Sfânt </a:t>
            </a:r>
            <a:r>
              <a:rPr lang="ro-RO" sz="2000" b="1" dirty="0" smtClean="0">
                <a:solidFill>
                  <a:prstClr val="black"/>
                </a:solidFill>
              </a:rPr>
              <a:t>(Luca 3:16).</a:t>
            </a:r>
          </a:p>
          <a:p>
            <a:pPr marL="800100" lvl="1" indent="-342900">
              <a:buClr>
                <a:srgbClr val="FFFF00"/>
              </a:buClr>
              <a:buFont typeface="Wingdings" pitchFamily="2" charset="2"/>
              <a:buChar char=""/>
            </a:pPr>
            <a:r>
              <a:rPr lang="ro-RO" sz="2000" b="1" dirty="0" smtClean="0">
                <a:solidFill>
                  <a:prstClr val="black"/>
                </a:solidFill>
              </a:rPr>
              <a:t>Duhul </a:t>
            </a:r>
            <a:r>
              <a:rPr lang="ro-RO" sz="2000" b="1" dirty="0" smtClean="0">
                <a:solidFill>
                  <a:prstClr val="black"/>
                </a:solidFill>
              </a:rPr>
              <a:t>Sfânt s-a coborât asupra Lui în chip de porumbel </a:t>
            </a:r>
            <a:r>
              <a:rPr lang="ro-RO" sz="2000" b="1" dirty="0" smtClean="0">
                <a:solidFill>
                  <a:prstClr val="black"/>
                </a:solidFill>
              </a:rPr>
              <a:t>(Luca 3:22).</a:t>
            </a:r>
          </a:p>
          <a:p>
            <a:pPr marL="800100" lvl="1" indent="-342900">
              <a:buClr>
                <a:srgbClr val="FFFF00"/>
              </a:buClr>
              <a:buFont typeface="Wingdings" pitchFamily="2" charset="2"/>
              <a:buChar char=""/>
            </a:pPr>
            <a:r>
              <a:rPr lang="ro-RO" sz="2000" b="1" dirty="0" smtClean="0">
                <a:solidFill>
                  <a:prstClr val="black"/>
                </a:solidFill>
              </a:rPr>
              <a:t>A </a:t>
            </a:r>
            <a:r>
              <a:rPr lang="ro-RO" sz="2000" b="1" dirty="0" smtClean="0">
                <a:solidFill>
                  <a:prstClr val="black"/>
                </a:solidFill>
              </a:rPr>
              <a:t>fost plin de Duhul Sfânt </a:t>
            </a:r>
            <a:r>
              <a:rPr lang="ro-RO" sz="2000" b="1" dirty="0" smtClean="0">
                <a:solidFill>
                  <a:prstClr val="black"/>
                </a:solidFill>
              </a:rPr>
              <a:t>(Luca 4:1).</a:t>
            </a:r>
            <a:endParaRPr lang="ro-RO" sz="2000" b="1" dirty="0">
              <a:solidFill>
                <a:prstClr val="black"/>
              </a:solidFill>
            </a:endParaRPr>
          </a:p>
        </p:txBody>
      </p:sp>
      <p:sp>
        <p:nvSpPr>
          <p:cNvPr id="5" name="4 Rectángulo"/>
          <p:cNvSpPr/>
          <p:nvPr/>
        </p:nvSpPr>
        <p:spPr>
          <a:xfrm>
            <a:off x="179512" y="3861048"/>
            <a:ext cx="6840717" cy="1692771"/>
          </a:xfrm>
          <a:prstGeom prst="rect">
            <a:avLst/>
          </a:prstGeom>
        </p:spPr>
        <p:txBody>
          <a:bodyPr wrap="square">
            <a:spAutoFit/>
            <a:scene3d>
              <a:camera prst="orthographicFront"/>
              <a:lightRig rig="threePt" dir="t"/>
            </a:scene3d>
            <a:sp3d extrusionH="57150">
              <a:bevelT w="38100" h="38100" prst="convex"/>
            </a:sp3d>
          </a:bodyPr>
          <a:lstStyle/>
          <a:p>
            <a:pPr marL="354013" lvl="0" indent="-354013">
              <a:buFont typeface="+mj-lt"/>
              <a:buAutoNum type="arabicPeriod" startAt="3"/>
              <a:tabLst>
                <a:tab pos="354013" algn="l"/>
              </a:tabLst>
            </a:pPr>
            <a:r>
              <a:rPr lang="ro-RO" sz="2400" b="1" smtClean="0">
                <a:solidFill>
                  <a:srgbClr val="0070C0"/>
                </a:solidFill>
              </a:rPr>
              <a:t>În </a:t>
            </a:r>
            <a:r>
              <a:rPr lang="ro-RO" sz="2400" b="1" smtClean="0">
                <a:solidFill>
                  <a:srgbClr val="0070C0"/>
                </a:solidFill>
              </a:rPr>
              <a:t>lucrarea </a:t>
            </a:r>
            <a:r>
              <a:rPr lang="ro-RO" sz="2400" b="1" smtClean="0">
                <a:solidFill>
                  <a:srgbClr val="0070C0"/>
                </a:solidFill>
              </a:rPr>
              <a:t>Sa.</a:t>
            </a:r>
            <a:endParaRPr lang="ro-RO" sz="2400" b="1" smtClean="0">
              <a:solidFill>
                <a:srgbClr val="0070C0"/>
              </a:solidFill>
            </a:endParaRPr>
          </a:p>
          <a:p>
            <a:pPr marL="800100" lvl="1" indent="-342900">
              <a:buClr>
                <a:srgbClr val="0070C0"/>
              </a:buClr>
              <a:buFont typeface="Wingdings" pitchFamily="2" charset="2"/>
              <a:buChar char=""/>
            </a:pPr>
            <a:r>
              <a:rPr lang="ro-RO" sz="2000" b="1" smtClean="0">
                <a:solidFill>
                  <a:prstClr val="black"/>
                </a:solidFill>
              </a:rPr>
              <a:t>A </a:t>
            </a:r>
            <a:r>
              <a:rPr lang="ro-RO" sz="2000" b="1" smtClean="0">
                <a:solidFill>
                  <a:prstClr val="black"/>
                </a:solidFill>
              </a:rPr>
              <a:t>primit putere de la </a:t>
            </a:r>
            <a:r>
              <a:rPr lang="ro-RO" sz="2000" b="1" smtClean="0">
                <a:solidFill>
                  <a:prstClr val="black"/>
                </a:solidFill>
              </a:rPr>
              <a:t>Duhul </a:t>
            </a:r>
            <a:r>
              <a:rPr lang="ro-RO" sz="2000" b="1" smtClean="0">
                <a:solidFill>
                  <a:prstClr val="black"/>
                </a:solidFill>
              </a:rPr>
              <a:t>Sfânt</a:t>
            </a:r>
            <a:r>
              <a:rPr lang="ro-RO" sz="2000" b="1" smtClean="0">
                <a:solidFill>
                  <a:prstClr val="black"/>
                </a:solidFill>
              </a:rPr>
              <a:t> </a:t>
            </a:r>
            <a:r>
              <a:rPr lang="ro-RO" sz="2000" b="1" smtClean="0">
                <a:solidFill>
                  <a:prstClr val="black"/>
                </a:solidFill>
              </a:rPr>
              <a:t>(</a:t>
            </a:r>
            <a:r>
              <a:rPr lang="ro-RO" sz="2000" b="1" smtClean="0">
                <a:solidFill>
                  <a:prstClr val="black"/>
                </a:solidFill>
              </a:rPr>
              <a:t>Luca 4:14</a:t>
            </a:r>
            <a:r>
              <a:rPr lang="ro-RO" sz="2000" b="1" smtClean="0">
                <a:solidFill>
                  <a:prstClr val="black"/>
                </a:solidFill>
              </a:rPr>
              <a:t>).</a:t>
            </a:r>
            <a:endParaRPr lang="ro-RO" sz="2000" b="1" smtClean="0">
              <a:solidFill>
                <a:prstClr val="black"/>
              </a:solidFill>
            </a:endParaRPr>
          </a:p>
          <a:p>
            <a:pPr marL="800100" lvl="1" indent="-342900">
              <a:buClr>
                <a:srgbClr val="0070C0"/>
              </a:buClr>
              <a:buFont typeface="Wingdings" pitchFamily="2" charset="2"/>
              <a:buChar char=""/>
            </a:pPr>
            <a:r>
              <a:rPr lang="ro-RO" sz="2000" b="1" smtClean="0">
                <a:solidFill>
                  <a:prstClr val="black"/>
                </a:solidFill>
              </a:rPr>
              <a:t>Realiza </a:t>
            </a:r>
            <a:r>
              <a:rPr lang="ro-RO" sz="2000" b="1" smtClean="0">
                <a:solidFill>
                  <a:prstClr val="black"/>
                </a:solidFill>
              </a:rPr>
              <a:t>miracole prin Duhul </a:t>
            </a:r>
            <a:r>
              <a:rPr lang="ro-RO" sz="2000" b="1" smtClean="0">
                <a:solidFill>
                  <a:prstClr val="black"/>
                </a:solidFill>
              </a:rPr>
              <a:t>Sfânt </a:t>
            </a:r>
            <a:r>
              <a:rPr lang="ro-RO" sz="2000" b="1" smtClean="0">
                <a:solidFill>
                  <a:prstClr val="black"/>
                </a:solidFill>
              </a:rPr>
              <a:t>(</a:t>
            </a:r>
            <a:r>
              <a:rPr lang="ro-RO" sz="2000" b="1" smtClean="0">
                <a:solidFill>
                  <a:prstClr val="black"/>
                </a:solidFill>
              </a:rPr>
              <a:t>Luca 4:18</a:t>
            </a:r>
            <a:r>
              <a:rPr lang="ro-RO" sz="2000" b="1" smtClean="0">
                <a:solidFill>
                  <a:prstClr val="black"/>
                </a:solidFill>
              </a:rPr>
              <a:t>).</a:t>
            </a:r>
            <a:endParaRPr lang="ro-RO" sz="2000" b="1" smtClean="0">
              <a:solidFill>
                <a:prstClr val="black"/>
              </a:solidFill>
            </a:endParaRPr>
          </a:p>
          <a:p>
            <a:pPr marL="800100" lvl="1" indent="-342900">
              <a:buClr>
                <a:srgbClr val="0070C0"/>
              </a:buClr>
              <a:buFont typeface="Wingdings" pitchFamily="2" charset="2"/>
              <a:buChar char=""/>
            </a:pPr>
            <a:r>
              <a:rPr lang="ro-RO" sz="2000" b="1" smtClean="0">
                <a:solidFill>
                  <a:prstClr val="black"/>
                </a:solidFill>
              </a:rPr>
              <a:t>A </a:t>
            </a:r>
            <a:r>
              <a:rPr lang="ro-RO" sz="2000" b="1" smtClean="0">
                <a:solidFill>
                  <a:prstClr val="black"/>
                </a:solidFill>
              </a:rPr>
              <a:t>învățat că blasfemia împotriva Duhului Sfânt era cel mai grav </a:t>
            </a:r>
            <a:r>
              <a:rPr lang="ro-RO" sz="2000" b="1" smtClean="0">
                <a:solidFill>
                  <a:prstClr val="black"/>
                </a:solidFill>
              </a:rPr>
              <a:t>păcat </a:t>
            </a:r>
            <a:r>
              <a:rPr lang="ro-RO" sz="2000" b="1" smtClean="0">
                <a:solidFill>
                  <a:prstClr val="black"/>
                </a:solidFill>
              </a:rPr>
              <a:t>(</a:t>
            </a:r>
            <a:r>
              <a:rPr lang="ro-RO" sz="2000" b="1" smtClean="0">
                <a:solidFill>
                  <a:prstClr val="black"/>
                </a:solidFill>
              </a:rPr>
              <a:t>Luca</a:t>
            </a:r>
            <a:r>
              <a:rPr lang="ro-RO" sz="2000" b="1" smtClean="0">
                <a:solidFill>
                  <a:prstClr val="black"/>
                </a:solidFill>
              </a:rPr>
              <a:t>12:10</a:t>
            </a:r>
            <a:r>
              <a:rPr lang="ro-RO" sz="2000" b="1" smtClean="0">
                <a:solidFill>
                  <a:prstClr val="black"/>
                </a:solidFill>
              </a:rPr>
              <a:t>).</a:t>
            </a:r>
            <a:endParaRPr lang="ro-RO" sz="2000" b="1">
              <a:solidFill>
                <a:prstClr val="black"/>
              </a:solidFill>
            </a:endParaRPr>
          </a:p>
        </p:txBody>
      </p:sp>
      <p:sp>
        <p:nvSpPr>
          <p:cNvPr id="6" name="5 Rectángulo"/>
          <p:cNvSpPr/>
          <p:nvPr/>
        </p:nvSpPr>
        <p:spPr>
          <a:xfrm>
            <a:off x="1886718" y="5725705"/>
            <a:ext cx="7257282" cy="1077218"/>
          </a:xfrm>
          <a:prstGeom prst="rect">
            <a:avLst/>
          </a:prstGeom>
        </p:spPr>
        <p:txBody>
          <a:bodyPr wrap="square">
            <a:spAutoFit/>
            <a:scene3d>
              <a:camera prst="orthographicFront"/>
              <a:lightRig rig="threePt" dir="t"/>
            </a:scene3d>
            <a:sp3d extrusionH="57150">
              <a:bevelT w="38100" h="38100" prst="convex"/>
            </a:sp3d>
          </a:bodyPr>
          <a:lstStyle/>
          <a:p>
            <a:pPr marL="354013" lvl="0" indent="-354013">
              <a:buFont typeface="+mj-lt"/>
              <a:buAutoNum type="arabicPeriod" startAt="4"/>
            </a:pPr>
            <a:r>
              <a:rPr lang="ro-RO" sz="2400" b="1" smtClean="0">
                <a:solidFill>
                  <a:srgbClr val="7030A0"/>
                </a:solidFill>
              </a:rPr>
              <a:t>Apostolilor </a:t>
            </a:r>
            <a:r>
              <a:rPr lang="ro-RO" sz="2400" b="1" smtClean="0">
                <a:solidFill>
                  <a:srgbClr val="7030A0"/>
                </a:solidFill>
              </a:rPr>
              <a:t>Săi.</a:t>
            </a:r>
            <a:endParaRPr lang="ro-RO" sz="2400" b="1" smtClean="0">
              <a:solidFill>
                <a:srgbClr val="7030A0"/>
              </a:solidFill>
            </a:endParaRPr>
          </a:p>
          <a:p>
            <a:pPr marL="800100" lvl="1" indent="-342900">
              <a:buClr>
                <a:srgbClr val="7030A0"/>
              </a:buClr>
              <a:buFont typeface="Wingdings" pitchFamily="2" charset="2"/>
              <a:buChar char=""/>
            </a:pPr>
            <a:r>
              <a:rPr lang="ro-RO" sz="2000" b="1" smtClean="0">
                <a:solidFill>
                  <a:prstClr val="black"/>
                </a:solidFill>
              </a:rPr>
              <a:t>Le-a </a:t>
            </a:r>
            <a:r>
              <a:rPr lang="ro-RO" sz="2000" b="1" smtClean="0">
                <a:solidFill>
                  <a:prstClr val="black"/>
                </a:solidFill>
              </a:rPr>
              <a:t>promis prezența Sa </a:t>
            </a:r>
            <a:r>
              <a:rPr lang="ro-RO" sz="2000" b="1" smtClean="0">
                <a:solidFill>
                  <a:prstClr val="black"/>
                </a:solidFill>
              </a:rPr>
              <a:t>constantă </a:t>
            </a:r>
            <a:r>
              <a:rPr lang="ro-RO" sz="2000" b="1" smtClean="0">
                <a:solidFill>
                  <a:prstClr val="black"/>
                </a:solidFill>
              </a:rPr>
              <a:t>(</a:t>
            </a:r>
            <a:r>
              <a:rPr lang="ro-RO" sz="2000" b="1" smtClean="0">
                <a:solidFill>
                  <a:prstClr val="black"/>
                </a:solidFill>
              </a:rPr>
              <a:t>Ioan</a:t>
            </a:r>
            <a:r>
              <a:rPr lang="ro-RO" sz="2000" b="1" smtClean="0">
                <a:solidFill>
                  <a:prstClr val="black"/>
                </a:solidFill>
              </a:rPr>
              <a:t> </a:t>
            </a:r>
            <a:r>
              <a:rPr lang="ro-RO" sz="2000" b="1" smtClean="0">
                <a:solidFill>
                  <a:prstClr val="black"/>
                </a:solidFill>
              </a:rPr>
              <a:t>16:7).</a:t>
            </a:r>
            <a:endParaRPr lang="ro-RO" sz="2000" b="1" smtClean="0">
              <a:solidFill>
                <a:prstClr val="black"/>
              </a:solidFill>
            </a:endParaRPr>
          </a:p>
          <a:p>
            <a:pPr marL="800100" lvl="1" indent="-342900">
              <a:buClr>
                <a:srgbClr val="7030A0"/>
              </a:buClr>
              <a:buFont typeface="Wingdings" pitchFamily="2" charset="2"/>
              <a:buChar char=""/>
            </a:pPr>
            <a:r>
              <a:rPr lang="ro-RO" sz="2000" b="1" smtClean="0">
                <a:solidFill>
                  <a:prstClr val="black"/>
                </a:solidFill>
              </a:rPr>
              <a:t>A </a:t>
            </a:r>
            <a:r>
              <a:rPr lang="ro-RO" sz="2000" b="1" smtClean="0">
                <a:solidFill>
                  <a:prstClr val="black"/>
                </a:solidFill>
              </a:rPr>
              <a:t>promis că Îl va da tuturor celor ce Il vor </a:t>
            </a:r>
            <a:r>
              <a:rPr lang="ro-RO" sz="2000" b="1" smtClean="0">
                <a:solidFill>
                  <a:prstClr val="black"/>
                </a:solidFill>
              </a:rPr>
              <a:t>cere </a:t>
            </a:r>
            <a:r>
              <a:rPr lang="ro-RO" sz="2000" b="1" smtClean="0">
                <a:solidFill>
                  <a:prstClr val="black"/>
                </a:solidFill>
              </a:rPr>
              <a:t>(</a:t>
            </a:r>
            <a:r>
              <a:rPr lang="ro-RO" sz="2000" b="1" smtClean="0">
                <a:solidFill>
                  <a:prstClr val="black"/>
                </a:solidFill>
              </a:rPr>
              <a:t>Luca</a:t>
            </a:r>
            <a:r>
              <a:rPr lang="ro-RO" sz="2000" b="1" smtClean="0">
                <a:solidFill>
                  <a:prstClr val="black"/>
                </a:solidFill>
              </a:rPr>
              <a:t> </a:t>
            </a:r>
            <a:r>
              <a:rPr lang="ro-RO" sz="2000" b="1" smtClean="0">
                <a:solidFill>
                  <a:prstClr val="black"/>
                </a:solidFill>
              </a:rPr>
              <a:t>11:13).</a:t>
            </a:r>
            <a:endParaRPr lang="ro-RO" sz="2000" b="1">
              <a:solidFill>
                <a:prstClr val="black"/>
              </a:solidFill>
            </a:endParaRPr>
          </a:p>
        </p:txBody>
      </p:sp>
    </p:spTree>
    <p:extLst>
      <p:ext uri="{BB962C8B-B14F-4D97-AF65-F5344CB8AC3E}">
        <p14:creationId xmlns:p14="http://schemas.microsoft.com/office/powerpoint/2010/main" xmlns="" val="4047893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0-#ppt_w/2"/>
                                          </p:val>
                                        </p:tav>
                                        <p:tav tm="100000">
                                          <p:val>
                                            <p:strVal val="#ppt_x"/>
                                          </p:val>
                                        </p:tav>
                                      </p:tavLst>
                                    </p:anim>
                                    <p:anim calcmode="lin" valueType="num">
                                      <p:cBhvr additive="base">
                                        <p:cTn id="17" dur="500" fill="hold"/>
                                        <p:tgtEl>
                                          <p:spTgt spid="102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1+#ppt_w/2"/>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ipe(left)">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wipe(left)">
                                      <p:cBhvr>
                                        <p:cTn id="56" dur="500"/>
                                        <p:tgtEl>
                                          <p:spTgt spid="4">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left)">
                                      <p:cBhvr>
                                        <p:cTn id="61" dur="500"/>
                                        <p:tgtEl>
                                          <p:spTgt spid="4">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029"/>
                                        </p:tgtEl>
                                        <p:attrNameLst>
                                          <p:attrName>style.visibility</p:attrName>
                                        </p:attrNameLst>
                                      </p:cBhvr>
                                      <p:to>
                                        <p:strVal val="visible"/>
                                      </p:to>
                                    </p:set>
                                    <p:anim calcmode="lin" valueType="num">
                                      <p:cBhvr additive="base">
                                        <p:cTn id="66" dur="500" fill="hold"/>
                                        <p:tgtEl>
                                          <p:spTgt spid="1029"/>
                                        </p:tgtEl>
                                        <p:attrNameLst>
                                          <p:attrName>ppt_x</p:attrName>
                                        </p:attrNameLst>
                                      </p:cBhvr>
                                      <p:tavLst>
                                        <p:tav tm="0">
                                          <p:val>
                                            <p:strVal val="0-#ppt_w/2"/>
                                          </p:val>
                                        </p:tav>
                                        <p:tav tm="100000">
                                          <p:val>
                                            <p:strVal val="#ppt_x"/>
                                          </p:val>
                                        </p:tav>
                                      </p:tavLst>
                                    </p:anim>
                                    <p:anim calcmode="lin" valueType="num">
                                      <p:cBhvr additive="base">
                                        <p:cTn id="67" dur="500" fill="hold"/>
                                        <p:tgtEl>
                                          <p:spTgt spid="1029"/>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animEffect transition="in" filter="wipe(left)">
                                      <p:cBhvr>
                                        <p:cTn id="71" dur="500"/>
                                        <p:tgtEl>
                                          <p:spTgt spid="5">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
                                            <p:txEl>
                                              <p:pRg st="1" end="1"/>
                                            </p:txEl>
                                          </p:spTgt>
                                        </p:tgtEl>
                                        <p:attrNameLst>
                                          <p:attrName>style.visibility</p:attrName>
                                        </p:attrNameLst>
                                      </p:cBhvr>
                                      <p:to>
                                        <p:strVal val="visible"/>
                                      </p:to>
                                    </p:set>
                                    <p:animEffect transition="in" filter="wipe(left)">
                                      <p:cBhvr>
                                        <p:cTn id="76" dur="500"/>
                                        <p:tgtEl>
                                          <p:spTgt spid="5">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
                                            <p:txEl>
                                              <p:pRg st="2" end="2"/>
                                            </p:txEl>
                                          </p:spTgt>
                                        </p:tgtEl>
                                        <p:attrNameLst>
                                          <p:attrName>style.visibility</p:attrName>
                                        </p:attrNameLst>
                                      </p:cBhvr>
                                      <p:to>
                                        <p:strVal val="visible"/>
                                      </p:to>
                                    </p:set>
                                    <p:animEffect transition="in" filter="wipe(left)">
                                      <p:cBhvr>
                                        <p:cTn id="81" dur="500"/>
                                        <p:tgtEl>
                                          <p:spTgt spid="5">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5">
                                            <p:txEl>
                                              <p:pRg st="3" end="3"/>
                                            </p:txEl>
                                          </p:spTgt>
                                        </p:tgtEl>
                                        <p:attrNameLst>
                                          <p:attrName>style.visibility</p:attrName>
                                        </p:attrNameLst>
                                      </p:cBhvr>
                                      <p:to>
                                        <p:strVal val="visible"/>
                                      </p:to>
                                    </p:set>
                                    <p:animEffect transition="in" filter="wipe(left)">
                                      <p:cBhvr>
                                        <p:cTn id="86" dur="500"/>
                                        <p:tgtEl>
                                          <p:spTgt spid="5">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1031"/>
                                        </p:tgtEl>
                                        <p:attrNameLst>
                                          <p:attrName>style.visibility</p:attrName>
                                        </p:attrNameLst>
                                      </p:cBhvr>
                                      <p:to>
                                        <p:strVal val="visible"/>
                                      </p:to>
                                    </p:set>
                                    <p:anim calcmode="lin" valueType="num">
                                      <p:cBhvr additive="base">
                                        <p:cTn id="91" dur="500" fill="hold"/>
                                        <p:tgtEl>
                                          <p:spTgt spid="1031"/>
                                        </p:tgtEl>
                                        <p:attrNameLst>
                                          <p:attrName>ppt_x</p:attrName>
                                        </p:attrNameLst>
                                      </p:cBhvr>
                                      <p:tavLst>
                                        <p:tav tm="0">
                                          <p:val>
                                            <p:strVal val="1+#ppt_w/2"/>
                                          </p:val>
                                        </p:tav>
                                        <p:tav tm="100000">
                                          <p:val>
                                            <p:strVal val="#ppt_x"/>
                                          </p:val>
                                        </p:tav>
                                      </p:tavLst>
                                    </p:anim>
                                    <p:anim calcmode="lin" valueType="num">
                                      <p:cBhvr additive="base">
                                        <p:cTn id="92" dur="500" fill="hold"/>
                                        <p:tgtEl>
                                          <p:spTgt spid="1031"/>
                                        </p:tgtEl>
                                        <p:attrNameLst>
                                          <p:attrName>ppt_y</p:attrName>
                                        </p:attrNameLst>
                                      </p:cBhvr>
                                      <p:tavLst>
                                        <p:tav tm="0">
                                          <p:val>
                                            <p:strVal val="#ppt_y"/>
                                          </p:val>
                                        </p:tav>
                                        <p:tav tm="100000">
                                          <p:val>
                                            <p:strVal val="#ppt_y"/>
                                          </p:val>
                                        </p:tav>
                                      </p:tavLst>
                                    </p:anim>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6">
                                            <p:txEl>
                                              <p:pRg st="0" end="0"/>
                                            </p:txEl>
                                          </p:spTgt>
                                        </p:tgtEl>
                                        <p:attrNameLst>
                                          <p:attrName>style.visibility</p:attrName>
                                        </p:attrNameLst>
                                      </p:cBhvr>
                                      <p:to>
                                        <p:strVal val="visible"/>
                                      </p:to>
                                    </p:set>
                                    <p:animEffect transition="in" filter="wipe(left)">
                                      <p:cBhvr>
                                        <p:cTn id="96" dur="500"/>
                                        <p:tgtEl>
                                          <p:spTgt spid="6">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6">
                                            <p:txEl>
                                              <p:pRg st="1" end="1"/>
                                            </p:txEl>
                                          </p:spTgt>
                                        </p:tgtEl>
                                        <p:attrNameLst>
                                          <p:attrName>style.visibility</p:attrName>
                                        </p:attrNameLst>
                                      </p:cBhvr>
                                      <p:to>
                                        <p:strVal val="visible"/>
                                      </p:to>
                                    </p:set>
                                    <p:animEffect transition="in" filter="wipe(left)">
                                      <p:cBhvr>
                                        <p:cTn id="101" dur="500"/>
                                        <p:tgtEl>
                                          <p:spTgt spid="6">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6">
                                            <p:txEl>
                                              <p:pRg st="2" end="2"/>
                                            </p:txEl>
                                          </p:spTgt>
                                        </p:tgtEl>
                                        <p:attrNameLst>
                                          <p:attrName>style.visibility</p:attrName>
                                        </p:attrNameLst>
                                      </p:cBhvr>
                                      <p:to>
                                        <p:strVal val="visible"/>
                                      </p:to>
                                    </p:set>
                                    <p:animEffect transition="in" filter="wipe(left)">
                                      <p:cBhvr>
                                        <p:cTn id="10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P spid="5" grpId="0" uiExpand="1"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5496" y="-27384"/>
            <a:ext cx="5553431" cy="707886"/>
          </a:xfrm>
          <a:prstGeom prst="rect">
            <a:avLst/>
          </a:prstGeom>
          <a:noFill/>
        </p:spPr>
        <p:txBody>
          <a:bodyPr wrap="square" rtlCol="0">
            <a:spAutoFit/>
          </a:bodyPr>
          <a:lstStyle/>
          <a:p>
            <a:pPr algn="ctr"/>
            <a:r>
              <a:rPr lang="ro-RO" sz="4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ISUS </a:t>
            </a:r>
            <a:r>
              <a:rPr lang="ro-RO" sz="4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ȘI </a:t>
            </a:r>
            <a:r>
              <a:rPr lang="ro-RO" sz="4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RUGĂCIUNEA</a:t>
            </a:r>
            <a:endParaRPr lang="ro-RO" sz="4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5588927" y="278646"/>
            <a:ext cx="3555074" cy="2554545"/>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Cu toate că era  de natură divină și una cu Tatăl și Duhul Sfânt, Isus avea nevoie de rugăciune pentru a rămâne în contact cu Tatăl și a primi consolare și instruire. Luca ne prezintă viața lui Isus ca o viață de rugăciune</a:t>
            </a:r>
            <a:r>
              <a:rPr lang="ro-RO" sz="2000" b="1" smtClean="0">
                <a:solidFill>
                  <a:schemeClr val="bg1"/>
                </a:solidFill>
                <a:effectLst>
                  <a:glow rad="127000">
                    <a:schemeClr val="tx1"/>
                  </a:glow>
                </a:effectLst>
              </a:rPr>
              <a:t>. </a:t>
            </a:r>
            <a:endParaRPr lang="ro-RO" sz="2000" b="1">
              <a:solidFill>
                <a:schemeClr val="bg1"/>
              </a:solidFill>
              <a:effectLst>
                <a:glow rad="127000">
                  <a:schemeClr val="tx1"/>
                </a:glow>
              </a:effectLst>
            </a:endParaRPr>
          </a:p>
        </p:txBody>
      </p:sp>
      <p:graphicFrame>
        <p:nvGraphicFramePr>
          <p:cNvPr id="12" name="11 Diagrama"/>
          <p:cNvGraphicFramePr/>
          <p:nvPr>
            <p:extLst>
              <p:ext uri="{D42A27DB-BD31-4B8C-83A1-F6EECF244321}">
                <p14:modId xmlns:p14="http://schemas.microsoft.com/office/powerpoint/2010/main" xmlns="" val="3674887255"/>
              </p:ext>
            </p:extLst>
          </p:nvPr>
        </p:nvGraphicFramePr>
        <p:xfrm>
          <a:off x="107505" y="548680"/>
          <a:ext cx="5481422" cy="5647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35496" y="6105490"/>
            <a:ext cx="8208912" cy="707886"/>
          </a:xfrm>
          <a:prstGeom prst="rect">
            <a:avLst/>
          </a:prstGeom>
          <a:noFill/>
        </p:spPr>
        <p:txBody>
          <a:bodyPr wrap="square" rtlCol="0">
            <a:spAutoFit/>
          </a:bodyPr>
          <a:lstStyle/>
          <a:p>
            <a:r>
              <a:rPr lang="ro-RO" sz="2000" b="1" smtClean="0">
                <a:solidFill>
                  <a:schemeClr val="bg1"/>
                </a:solidFill>
                <a:effectLst>
                  <a:glow rad="127000">
                    <a:schemeClr val="tx1"/>
                  </a:glow>
                </a:effectLst>
              </a:rPr>
              <a:t>Dacă Isus a avut nevoie să se roage pentru a rămâne în contact cu Tatăl, cum nu avem noi cu atât mai multă nevoie să trăim o viață de rugăciune</a:t>
            </a:r>
            <a:r>
              <a:rPr lang="ro-RO" sz="2000" b="1" smtClean="0">
                <a:solidFill>
                  <a:schemeClr val="bg1"/>
                </a:solidFill>
                <a:effectLst>
                  <a:glow rad="127000">
                    <a:schemeClr val="tx1"/>
                  </a:glow>
                </a:effectLst>
              </a:rPr>
              <a:t>? </a:t>
            </a:r>
            <a:endParaRPr lang="ro-RO" sz="2000" b="1">
              <a:solidFill>
                <a:schemeClr val="bg1"/>
              </a:solidFill>
              <a:effectLst>
                <a:glow rad="127000">
                  <a:schemeClr val="tx1"/>
                </a:glow>
              </a:effectLst>
            </a:endParaRPr>
          </a:p>
        </p:txBody>
      </p:sp>
    </p:spTree>
    <p:extLst>
      <p:ext uri="{BB962C8B-B14F-4D97-AF65-F5344CB8AC3E}">
        <p14:creationId xmlns:p14="http://schemas.microsoft.com/office/powerpoint/2010/main" xmlns="" val="9151010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12">
                                            <p:graphicEl>
                                              <a:dgm id="{52DFC4C4-8CB4-4968-B964-DFEA6C72B888}"/>
                                            </p:graphicEl>
                                          </p:spTgt>
                                        </p:tgtEl>
                                        <p:attrNameLst>
                                          <p:attrName>style.visibility</p:attrName>
                                        </p:attrNameLst>
                                      </p:cBhvr>
                                      <p:to>
                                        <p:strVal val="visible"/>
                                      </p:to>
                                    </p:set>
                                    <p:anim calcmode="lin" valueType="num">
                                      <p:cBhvr>
                                        <p:cTn id="23" dur="500" fill="hold"/>
                                        <p:tgtEl>
                                          <p:spTgt spid="12">
                                            <p:graphicEl>
                                              <a:dgm id="{52DFC4C4-8CB4-4968-B964-DFEA6C72B888}"/>
                                            </p:graphicEl>
                                          </p:spTgt>
                                        </p:tgtEl>
                                        <p:attrNameLst>
                                          <p:attrName>ppt_w</p:attrName>
                                        </p:attrNameLst>
                                      </p:cBhvr>
                                      <p:tavLst>
                                        <p:tav tm="0">
                                          <p:val>
                                            <p:fltVal val="0"/>
                                          </p:val>
                                        </p:tav>
                                        <p:tav tm="100000">
                                          <p:val>
                                            <p:strVal val="#ppt_w"/>
                                          </p:val>
                                        </p:tav>
                                      </p:tavLst>
                                    </p:anim>
                                    <p:anim calcmode="lin" valueType="num">
                                      <p:cBhvr>
                                        <p:cTn id="24" dur="500" fill="hold"/>
                                        <p:tgtEl>
                                          <p:spTgt spid="12">
                                            <p:graphicEl>
                                              <a:dgm id="{52DFC4C4-8CB4-4968-B964-DFEA6C72B888}"/>
                                            </p:graphicEl>
                                          </p:spTgt>
                                        </p:tgtEl>
                                        <p:attrNameLst>
                                          <p:attrName>ppt_h</p:attrName>
                                        </p:attrNameLst>
                                      </p:cBhvr>
                                      <p:tavLst>
                                        <p:tav tm="0">
                                          <p:val>
                                            <p:fltVal val="0"/>
                                          </p:val>
                                        </p:tav>
                                        <p:tav tm="100000">
                                          <p:val>
                                            <p:strVal val="#ppt_h"/>
                                          </p:val>
                                        </p:tav>
                                      </p:tavLst>
                                    </p:anim>
                                    <p:animEffect transition="in" filter="fade">
                                      <p:cBhvr>
                                        <p:cTn id="25" dur="500"/>
                                        <p:tgtEl>
                                          <p:spTgt spid="12">
                                            <p:graphicEl>
                                              <a:dgm id="{52DFC4C4-8CB4-4968-B964-DFEA6C72B888}"/>
                                            </p:graphicEl>
                                          </p:spTgt>
                                        </p:tgtEl>
                                      </p:cBhvr>
                                    </p:animEffect>
                                    <p:anim calcmode="lin" valueType="num">
                                      <p:cBhvr>
                                        <p:cTn id="26" dur="500" fill="hold"/>
                                        <p:tgtEl>
                                          <p:spTgt spid="12">
                                            <p:graphicEl>
                                              <a:dgm id="{52DFC4C4-8CB4-4968-B964-DFEA6C72B888}"/>
                                            </p:graphicEl>
                                          </p:spTgt>
                                        </p:tgtEl>
                                        <p:attrNameLst>
                                          <p:attrName>ppt_x</p:attrName>
                                        </p:attrNameLst>
                                      </p:cBhvr>
                                      <p:tavLst>
                                        <p:tav tm="0">
                                          <p:val>
                                            <p:fltVal val="0.5"/>
                                          </p:val>
                                        </p:tav>
                                        <p:tav tm="100000">
                                          <p:val>
                                            <p:strVal val="#ppt_x"/>
                                          </p:val>
                                        </p:tav>
                                      </p:tavLst>
                                    </p:anim>
                                    <p:anim calcmode="lin" valueType="num">
                                      <p:cBhvr>
                                        <p:cTn id="27" dur="500" fill="hold"/>
                                        <p:tgtEl>
                                          <p:spTgt spid="12">
                                            <p:graphicEl>
                                              <a:dgm id="{52DFC4C4-8CB4-4968-B964-DFEA6C72B888}"/>
                                            </p:graphicEl>
                                          </p:spTgt>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12">
                                            <p:graphicEl>
                                              <a:dgm id="{7F735898-73C6-4E86-891D-0EAB66E1DF5E}"/>
                                            </p:graphicEl>
                                          </p:spTgt>
                                        </p:tgtEl>
                                        <p:attrNameLst>
                                          <p:attrName>style.visibility</p:attrName>
                                        </p:attrNameLst>
                                      </p:cBhvr>
                                      <p:to>
                                        <p:strVal val="visible"/>
                                      </p:to>
                                    </p:set>
                                    <p:anim calcmode="lin" valueType="num">
                                      <p:cBhvr>
                                        <p:cTn id="30" dur="500" fill="hold"/>
                                        <p:tgtEl>
                                          <p:spTgt spid="12">
                                            <p:graphicEl>
                                              <a:dgm id="{7F735898-73C6-4E86-891D-0EAB66E1DF5E}"/>
                                            </p:graphicEl>
                                          </p:spTgt>
                                        </p:tgtEl>
                                        <p:attrNameLst>
                                          <p:attrName>ppt_w</p:attrName>
                                        </p:attrNameLst>
                                      </p:cBhvr>
                                      <p:tavLst>
                                        <p:tav tm="0">
                                          <p:val>
                                            <p:fltVal val="0"/>
                                          </p:val>
                                        </p:tav>
                                        <p:tav tm="100000">
                                          <p:val>
                                            <p:strVal val="#ppt_w"/>
                                          </p:val>
                                        </p:tav>
                                      </p:tavLst>
                                    </p:anim>
                                    <p:anim calcmode="lin" valueType="num">
                                      <p:cBhvr>
                                        <p:cTn id="31" dur="500" fill="hold"/>
                                        <p:tgtEl>
                                          <p:spTgt spid="12">
                                            <p:graphicEl>
                                              <a:dgm id="{7F735898-73C6-4E86-891D-0EAB66E1DF5E}"/>
                                            </p:graphicEl>
                                          </p:spTgt>
                                        </p:tgtEl>
                                        <p:attrNameLst>
                                          <p:attrName>ppt_h</p:attrName>
                                        </p:attrNameLst>
                                      </p:cBhvr>
                                      <p:tavLst>
                                        <p:tav tm="0">
                                          <p:val>
                                            <p:fltVal val="0"/>
                                          </p:val>
                                        </p:tav>
                                        <p:tav tm="100000">
                                          <p:val>
                                            <p:strVal val="#ppt_h"/>
                                          </p:val>
                                        </p:tav>
                                      </p:tavLst>
                                    </p:anim>
                                    <p:animEffect transition="in" filter="fade">
                                      <p:cBhvr>
                                        <p:cTn id="32" dur="500"/>
                                        <p:tgtEl>
                                          <p:spTgt spid="12">
                                            <p:graphicEl>
                                              <a:dgm id="{7F735898-73C6-4E86-891D-0EAB66E1DF5E}"/>
                                            </p:graphicEl>
                                          </p:spTgt>
                                        </p:tgtEl>
                                      </p:cBhvr>
                                    </p:animEffect>
                                    <p:anim calcmode="lin" valueType="num">
                                      <p:cBhvr>
                                        <p:cTn id="33" dur="500" fill="hold"/>
                                        <p:tgtEl>
                                          <p:spTgt spid="12">
                                            <p:graphicEl>
                                              <a:dgm id="{7F735898-73C6-4E86-891D-0EAB66E1DF5E}"/>
                                            </p:graphicEl>
                                          </p:spTgt>
                                        </p:tgtEl>
                                        <p:attrNameLst>
                                          <p:attrName>ppt_x</p:attrName>
                                        </p:attrNameLst>
                                      </p:cBhvr>
                                      <p:tavLst>
                                        <p:tav tm="0">
                                          <p:val>
                                            <p:fltVal val="0.5"/>
                                          </p:val>
                                        </p:tav>
                                        <p:tav tm="100000">
                                          <p:val>
                                            <p:strVal val="#ppt_x"/>
                                          </p:val>
                                        </p:tav>
                                      </p:tavLst>
                                    </p:anim>
                                    <p:anim calcmode="lin" valueType="num">
                                      <p:cBhvr>
                                        <p:cTn id="34" dur="500" fill="hold"/>
                                        <p:tgtEl>
                                          <p:spTgt spid="12">
                                            <p:graphicEl>
                                              <a:dgm id="{7F735898-73C6-4E86-891D-0EAB66E1DF5E}"/>
                                            </p:graphic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12">
                                            <p:graphicEl>
                                              <a:dgm id="{4FE9DE64-B74A-4462-B4CC-A664982AA681}"/>
                                            </p:graphicEl>
                                          </p:spTgt>
                                        </p:tgtEl>
                                        <p:attrNameLst>
                                          <p:attrName>style.visibility</p:attrName>
                                        </p:attrNameLst>
                                      </p:cBhvr>
                                      <p:to>
                                        <p:strVal val="visible"/>
                                      </p:to>
                                    </p:set>
                                    <p:anim calcmode="lin" valueType="num">
                                      <p:cBhvr>
                                        <p:cTn id="39" dur="500" fill="hold"/>
                                        <p:tgtEl>
                                          <p:spTgt spid="12">
                                            <p:graphicEl>
                                              <a:dgm id="{4FE9DE64-B74A-4462-B4CC-A664982AA681}"/>
                                            </p:graphicEl>
                                          </p:spTgt>
                                        </p:tgtEl>
                                        <p:attrNameLst>
                                          <p:attrName>ppt_w</p:attrName>
                                        </p:attrNameLst>
                                      </p:cBhvr>
                                      <p:tavLst>
                                        <p:tav tm="0">
                                          <p:val>
                                            <p:fltVal val="0"/>
                                          </p:val>
                                        </p:tav>
                                        <p:tav tm="100000">
                                          <p:val>
                                            <p:strVal val="#ppt_w"/>
                                          </p:val>
                                        </p:tav>
                                      </p:tavLst>
                                    </p:anim>
                                    <p:anim calcmode="lin" valueType="num">
                                      <p:cBhvr>
                                        <p:cTn id="40" dur="500" fill="hold"/>
                                        <p:tgtEl>
                                          <p:spTgt spid="12">
                                            <p:graphicEl>
                                              <a:dgm id="{4FE9DE64-B74A-4462-B4CC-A664982AA681}"/>
                                            </p:graphicEl>
                                          </p:spTgt>
                                        </p:tgtEl>
                                        <p:attrNameLst>
                                          <p:attrName>ppt_h</p:attrName>
                                        </p:attrNameLst>
                                      </p:cBhvr>
                                      <p:tavLst>
                                        <p:tav tm="0">
                                          <p:val>
                                            <p:fltVal val="0"/>
                                          </p:val>
                                        </p:tav>
                                        <p:tav tm="100000">
                                          <p:val>
                                            <p:strVal val="#ppt_h"/>
                                          </p:val>
                                        </p:tav>
                                      </p:tavLst>
                                    </p:anim>
                                    <p:animEffect transition="in" filter="fade">
                                      <p:cBhvr>
                                        <p:cTn id="41" dur="500"/>
                                        <p:tgtEl>
                                          <p:spTgt spid="12">
                                            <p:graphicEl>
                                              <a:dgm id="{4FE9DE64-B74A-4462-B4CC-A664982AA681}"/>
                                            </p:graphicEl>
                                          </p:spTgt>
                                        </p:tgtEl>
                                      </p:cBhvr>
                                    </p:animEffect>
                                    <p:anim calcmode="lin" valueType="num">
                                      <p:cBhvr>
                                        <p:cTn id="42" dur="500" fill="hold"/>
                                        <p:tgtEl>
                                          <p:spTgt spid="12">
                                            <p:graphicEl>
                                              <a:dgm id="{4FE9DE64-B74A-4462-B4CC-A664982AA681}"/>
                                            </p:graphicEl>
                                          </p:spTgt>
                                        </p:tgtEl>
                                        <p:attrNameLst>
                                          <p:attrName>ppt_x</p:attrName>
                                        </p:attrNameLst>
                                      </p:cBhvr>
                                      <p:tavLst>
                                        <p:tav tm="0">
                                          <p:val>
                                            <p:fltVal val="0.5"/>
                                          </p:val>
                                        </p:tav>
                                        <p:tav tm="100000">
                                          <p:val>
                                            <p:strVal val="#ppt_x"/>
                                          </p:val>
                                        </p:tav>
                                      </p:tavLst>
                                    </p:anim>
                                    <p:anim calcmode="lin" valueType="num">
                                      <p:cBhvr>
                                        <p:cTn id="43" dur="500" fill="hold"/>
                                        <p:tgtEl>
                                          <p:spTgt spid="12">
                                            <p:graphicEl>
                                              <a:dgm id="{4FE9DE64-B74A-4462-B4CC-A664982AA681}"/>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2">
                                            <p:graphicEl>
                                              <a:dgm id="{CE7CE238-D332-4CD3-9BFC-A0A9FB326D79}"/>
                                            </p:graphicEl>
                                          </p:spTgt>
                                        </p:tgtEl>
                                        <p:attrNameLst>
                                          <p:attrName>style.visibility</p:attrName>
                                        </p:attrNameLst>
                                      </p:cBhvr>
                                      <p:to>
                                        <p:strVal val="visible"/>
                                      </p:to>
                                    </p:set>
                                    <p:anim calcmode="lin" valueType="num">
                                      <p:cBhvr>
                                        <p:cTn id="46" dur="500" fill="hold"/>
                                        <p:tgtEl>
                                          <p:spTgt spid="12">
                                            <p:graphicEl>
                                              <a:dgm id="{CE7CE238-D332-4CD3-9BFC-A0A9FB326D79}"/>
                                            </p:graphicEl>
                                          </p:spTgt>
                                        </p:tgtEl>
                                        <p:attrNameLst>
                                          <p:attrName>ppt_w</p:attrName>
                                        </p:attrNameLst>
                                      </p:cBhvr>
                                      <p:tavLst>
                                        <p:tav tm="0">
                                          <p:val>
                                            <p:fltVal val="0"/>
                                          </p:val>
                                        </p:tav>
                                        <p:tav tm="100000">
                                          <p:val>
                                            <p:strVal val="#ppt_w"/>
                                          </p:val>
                                        </p:tav>
                                      </p:tavLst>
                                    </p:anim>
                                    <p:anim calcmode="lin" valueType="num">
                                      <p:cBhvr>
                                        <p:cTn id="47" dur="500" fill="hold"/>
                                        <p:tgtEl>
                                          <p:spTgt spid="12">
                                            <p:graphicEl>
                                              <a:dgm id="{CE7CE238-D332-4CD3-9BFC-A0A9FB326D79}"/>
                                            </p:graphicEl>
                                          </p:spTgt>
                                        </p:tgtEl>
                                        <p:attrNameLst>
                                          <p:attrName>ppt_h</p:attrName>
                                        </p:attrNameLst>
                                      </p:cBhvr>
                                      <p:tavLst>
                                        <p:tav tm="0">
                                          <p:val>
                                            <p:fltVal val="0"/>
                                          </p:val>
                                        </p:tav>
                                        <p:tav tm="100000">
                                          <p:val>
                                            <p:strVal val="#ppt_h"/>
                                          </p:val>
                                        </p:tav>
                                      </p:tavLst>
                                    </p:anim>
                                    <p:animEffect transition="in" filter="fade">
                                      <p:cBhvr>
                                        <p:cTn id="48" dur="500"/>
                                        <p:tgtEl>
                                          <p:spTgt spid="12">
                                            <p:graphicEl>
                                              <a:dgm id="{CE7CE238-D332-4CD3-9BFC-A0A9FB326D79}"/>
                                            </p:graphicEl>
                                          </p:spTgt>
                                        </p:tgtEl>
                                      </p:cBhvr>
                                    </p:animEffect>
                                    <p:anim calcmode="lin" valueType="num">
                                      <p:cBhvr>
                                        <p:cTn id="49" dur="500" fill="hold"/>
                                        <p:tgtEl>
                                          <p:spTgt spid="12">
                                            <p:graphicEl>
                                              <a:dgm id="{CE7CE238-D332-4CD3-9BFC-A0A9FB326D79}"/>
                                            </p:graphicEl>
                                          </p:spTgt>
                                        </p:tgtEl>
                                        <p:attrNameLst>
                                          <p:attrName>ppt_x</p:attrName>
                                        </p:attrNameLst>
                                      </p:cBhvr>
                                      <p:tavLst>
                                        <p:tav tm="0">
                                          <p:val>
                                            <p:fltVal val="0.5"/>
                                          </p:val>
                                        </p:tav>
                                        <p:tav tm="100000">
                                          <p:val>
                                            <p:strVal val="#ppt_x"/>
                                          </p:val>
                                        </p:tav>
                                      </p:tavLst>
                                    </p:anim>
                                    <p:anim calcmode="lin" valueType="num">
                                      <p:cBhvr>
                                        <p:cTn id="50" dur="500" fill="hold"/>
                                        <p:tgtEl>
                                          <p:spTgt spid="12">
                                            <p:graphicEl>
                                              <a:dgm id="{CE7CE238-D332-4CD3-9BFC-A0A9FB326D79}"/>
                                            </p:graphic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12">
                                            <p:graphicEl>
                                              <a:dgm id="{A5B9E7E9-CFBB-4643-A3E8-B4A7CABDFE42}"/>
                                            </p:graphicEl>
                                          </p:spTgt>
                                        </p:tgtEl>
                                        <p:attrNameLst>
                                          <p:attrName>style.visibility</p:attrName>
                                        </p:attrNameLst>
                                      </p:cBhvr>
                                      <p:to>
                                        <p:strVal val="visible"/>
                                      </p:to>
                                    </p:set>
                                    <p:anim calcmode="lin" valueType="num">
                                      <p:cBhvr>
                                        <p:cTn id="55" dur="500" fill="hold"/>
                                        <p:tgtEl>
                                          <p:spTgt spid="12">
                                            <p:graphicEl>
                                              <a:dgm id="{A5B9E7E9-CFBB-4643-A3E8-B4A7CABDFE42}"/>
                                            </p:graphicEl>
                                          </p:spTgt>
                                        </p:tgtEl>
                                        <p:attrNameLst>
                                          <p:attrName>ppt_w</p:attrName>
                                        </p:attrNameLst>
                                      </p:cBhvr>
                                      <p:tavLst>
                                        <p:tav tm="0">
                                          <p:val>
                                            <p:fltVal val="0"/>
                                          </p:val>
                                        </p:tav>
                                        <p:tav tm="100000">
                                          <p:val>
                                            <p:strVal val="#ppt_w"/>
                                          </p:val>
                                        </p:tav>
                                      </p:tavLst>
                                    </p:anim>
                                    <p:anim calcmode="lin" valueType="num">
                                      <p:cBhvr>
                                        <p:cTn id="56" dur="500" fill="hold"/>
                                        <p:tgtEl>
                                          <p:spTgt spid="12">
                                            <p:graphicEl>
                                              <a:dgm id="{A5B9E7E9-CFBB-4643-A3E8-B4A7CABDFE42}"/>
                                            </p:graphicEl>
                                          </p:spTgt>
                                        </p:tgtEl>
                                        <p:attrNameLst>
                                          <p:attrName>ppt_h</p:attrName>
                                        </p:attrNameLst>
                                      </p:cBhvr>
                                      <p:tavLst>
                                        <p:tav tm="0">
                                          <p:val>
                                            <p:fltVal val="0"/>
                                          </p:val>
                                        </p:tav>
                                        <p:tav tm="100000">
                                          <p:val>
                                            <p:strVal val="#ppt_h"/>
                                          </p:val>
                                        </p:tav>
                                      </p:tavLst>
                                    </p:anim>
                                    <p:animEffect transition="in" filter="fade">
                                      <p:cBhvr>
                                        <p:cTn id="57" dur="500"/>
                                        <p:tgtEl>
                                          <p:spTgt spid="12">
                                            <p:graphicEl>
                                              <a:dgm id="{A5B9E7E9-CFBB-4643-A3E8-B4A7CABDFE42}"/>
                                            </p:graphicEl>
                                          </p:spTgt>
                                        </p:tgtEl>
                                      </p:cBhvr>
                                    </p:animEffect>
                                    <p:anim calcmode="lin" valueType="num">
                                      <p:cBhvr>
                                        <p:cTn id="58" dur="500" fill="hold"/>
                                        <p:tgtEl>
                                          <p:spTgt spid="12">
                                            <p:graphicEl>
                                              <a:dgm id="{A5B9E7E9-CFBB-4643-A3E8-B4A7CABDFE42}"/>
                                            </p:graphicEl>
                                          </p:spTgt>
                                        </p:tgtEl>
                                        <p:attrNameLst>
                                          <p:attrName>ppt_x</p:attrName>
                                        </p:attrNameLst>
                                      </p:cBhvr>
                                      <p:tavLst>
                                        <p:tav tm="0">
                                          <p:val>
                                            <p:fltVal val="0.5"/>
                                          </p:val>
                                        </p:tav>
                                        <p:tav tm="100000">
                                          <p:val>
                                            <p:strVal val="#ppt_x"/>
                                          </p:val>
                                        </p:tav>
                                      </p:tavLst>
                                    </p:anim>
                                    <p:anim calcmode="lin" valueType="num">
                                      <p:cBhvr>
                                        <p:cTn id="59" dur="500" fill="hold"/>
                                        <p:tgtEl>
                                          <p:spTgt spid="12">
                                            <p:graphicEl>
                                              <a:dgm id="{A5B9E7E9-CFBB-4643-A3E8-B4A7CABDFE42}"/>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12">
                                            <p:graphicEl>
                                              <a:dgm id="{1F67402F-489B-403D-A857-B9A5632D37A8}"/>
                                            </p:graphicEl>
                                          </p:spTgt>
                                        </p:tgtEl>
                                        <p:attrNameLst>
                                          <p:attrName>style.visibility</p:attrName>
                                        </p:attrNameLst>
                                      </p:cBhvr>
                                      <p:to>
                                        <p:strVal val="visible"/>
                                      </p:to>
                                    </p:set>
                                    <p:anim calcmode="lin" valueType="num">
                                      <p:cBhvr>
                                        <p:cTn id="62" dur="500" fill="hold"/>
                                        <p:tgtEl>
                                          <p:spTgt spid="12">
                                            <p:graphicEl>
                                              <a:dgm id="{1F67402F-489B-403D-A857-B9A5632D37A8}"/>
                                            </p:graphicEl>
                                          </p:spTgt>
                                        </p:tgtEl>
                                        <p:attrNameLst>
                                          <p:attrName>ppt_w</p:attrName>
                                        </p:attrNameLst>
                                      </p:cBhvr>
                                      <p:tavLst>
                                        <p:tav tm="0">
                                          <p:val>
                                            <p:fltVal val="0"/>
                                          </p:val>
                                        </p:tav>
                                        <p:tav tm="100000">
                                          <p:val>
                                            <p:strVal val="#ppt_w"/>
                                          </p:val>
                                        </p:tav>
                                      </p:tavLst>
                                    </p:anim>
                                    <p:anim calcmode="lin" valueType="num">
                                      <p:cBhvr>
                                        <p:cTn id="63" dur="500" fill="hold"/>
                                        <p:tgtEl>
                                          <p:spTgt spid="12">
                                            <p:graphicEl>
                                              <a:dgm id="{1F67402F-489B-403D-A857-B9A5632D37A8}"/>
                                            </p:graphicEl>
                                          </p:spTgt>
                                        </p:tgtEl>
                                        <p:attrNameLst>
                                          <p:attrName>ppt_h</p:attrName>
                                        </p:attrNameLst>
                                      </p:cBhvr>
                                      <p:tavLst>
                                        <p:tav tm="0">
                                          <p:val>
                                            <p:fltVal val="0"/>
                                          </p:val>
                                        </p:tav>
                                        <p:tav tm="100000">
                                          <p:val>
                                            <p:strVal val="#ppt_h"/>
                                          </p:val>
                                        </p:tav>
                                      </p:tavLst>
                                    </p:anim>
                                    <p:animEffect transition="in" filter="fade">
                                      <p:cBhvr>
                                        <p:cTn id="64" dur="500"/>
                                        <p:tgtEl>
                                          <p:spTgt spid="12">
                                            <p:graphicEl>
                                              <a:dgm id="{1F67402F-489B-403D-A857-B9A5632D37A8}"/>
                                            </p:graphicEl>
                                          </p:spTgt>
                                        </p:tgtEl>
                                      </p:cBhvr>
                                    </p:animEffect>
                                    <p:anim calcmode="lin" valueType="num">
                                      <p:cBhvr>
                                        <p:cTn id="65" dur="500" fill="hold"/>
                                        <p:tgtEl>
                                          <p:spTgt spid="12">
                                            <p:graphicEl>
                                              <a:dgm id="{1F67402F-489B-403D-A857-B9A5632D37A8}"/>
                                            </p:graphicEl>
                                          </p:spTgt>
                                        </p:tgtEl>
                                        <p:attrNameLst>
                                          <p:attrName>ppt_x</p:attrName>
                                        </p:attrNameLst>
                                      </p:cBhvr>
                                      <p:tavLst>
                                        <p:tav tm="0">
                                          <p:val>
                                            <p:fltVal val="0.5"/>
                                          </p:val>
                                        </p:tav>
                                        <p:tav tm="100000">
                                          <p:val>
                                            <p:strVal val="#ppt_x"/>
                                          </p:val>
                                        </p:tav>
                                      </p:tavLst>
                                    </p:anim>
                                    <p:anim calcmode="lin" valueType="num">
                                      <p:cBhvr>
                                        <p:cTn id="66" dur="500" fill="hold"/>
                                        <p:tgtEl>
                                          <p:spTgt spid="12">
                                            <p:graphicEl>
                                              <a:dgm id="{1F67402F-489B-403D-A857-B9A5632D37A8}"/>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12">
                                            <p:graphicEl>
                                              <a:dgm id="{8E8CDBC4-669C-4746-9BF7-9110D353D3B4}"/>
                                            </p:graphicEl>
                                          </p:spTgt>
                                        </p:tgtEl>
                                        <p:attrNameLst>
                                          <p:attrName>style.visibility</p:attrName>
                                        </p:attrNameLst>
                                      </p:cBhvr>
                                      <p:to>
                                        <p:strVal val="visible"/>
                                      </p:to>
                                    </p:set>
                                    <p:anim calcmode="lin" valueType="num">
                                      <p:cBhvr>
                                        <p:cTn id="71" dur="500" fill="hold"/>
                                        <p:tgtEl>
                                          <p:spTgt spid="12">
                                            <p:graphicEl>
                                              <a:dgm id="{8E8CDBC4-669C-4746-9BF7-9110D353D3B4}"/>
                                            </p:graphicEl>
                                          </p:spTgt>
                                        </p:tgtEl>
                                        <p:attrNameLst>
                                          <p:attrName>ppt_w</p:attrName>
                                        </p:attrNameLst>
                                      </p:cBhvr>
                                      <p:tavLst>
                                        <p:tav tm="0">
                                          <p:val>
                                            <p:fltVal val="0"/>
                                          </p:val>
                                        </p:tav>
                                        <p:tav tm="100000">
                                          <p:val>
                                            <p:strVal val="#ppt_w"/>
                                          </p:val>
                                        </p:tav>
                                      </p:tavLst>
                                    </p:anim>
                                    <p:anim calcmode="lin" valueType="num">
                                      <p:cBhvr>
                                        <p:cTn id="72" dur="500" fill="hold"/>
                                        <p:tgtEl>
                                          <p:spTgt spid="12">
                                            <p:graphicEl>
                                              <a:dgm id="{8E8CDBC4-669C-4746-9BF7-9110D353D3B4}"/>
                                            </p:graphicEl>
                                          </p:spTgt>
                                        </p:tgtEl>
                                        <p:attrNameLst>
                                          <p:attrName>ppt_h</p:attrName>
                                        </p:attrNameLst>
                                      </p:cBhvr>
                                      <p:tavLst>
                                        <p:tav tm="0">
                                          <p:val>
                                            <p:fltVal val="0"/>
                                          </p:val>
                                        </p:tav>
                                        <p:tav tm="100000">
                                          <p:val>
                                            <p:strVal val="#ppt_h"/>
                                          </p:val>
                                        </p:tav>
                                      </p:tavLst>
                                    </p:anim>
                                    <p:animEffect transition="in" filter="fade">
                                      <p:cBhvr>
                                        <p:cTn id="73" dur="500"/>
                                        <p:tgtEl>
                                          <p:spTgt spid="12">
                                            <p:graphicEl>
                                              <a:dgm id="{8E8CDBC4-669C-4746-9BF7-9110D353D3B4}"/>
                                            </p:graphicEl>
                                          </p:spTgt>
                                        </p:tgtEl>
                                      </p:cBhvr>
                                    </p:animEffect>
                                    <p:anim calcmode="lin" valueType="num">
                                      <p:cBhvr>
                                        <p:cTn id="74" dur="500" fill="hold"/>
                                        <p:tgtEl>
                                          <p:spTgt spid="12">
                                            <p:graphicEl>
                                              <a:dgm id="{8E8CDBC4-669C-4746-9BF7-9110D353D3B4}"/>
                                            </p:graphicEl>
                                          </p:spTgt>
                                        </p:tgtEl>
                                        <p:attrNameLst>
                                          <p:attrName>ppt_x</p:attrName>
                                        </p:attrNameLst>
                                      </p:cBhvr>
                                      <p:tavLst>
                                        <p:tav tm="0">
                                          <p:val>
                                            <p:fltVal val="0.5"/>
                                          </p:val>
                                        </p:tav>
                                        <p:tav tm="100000">
                                          <p:val>
                                            <p:strVal val="#ppt_x"/>
                                          </p:val>
                                        </p:tav>
                                      </p:tavLst>
                                    </p:anim>
                                    <p:anim calcmode="lin" valueType="num">
                                      <p:cBhvr>
                                        <p:cTn id="75" dur="500" fill="hold"/>
                                        <p:tgtEl>
                                          <p:spTgt spid="12">
                                            <p:graphicEl>
                                              <a:dgm id="{8E8CDBC4-669C-4746-9BF7-9110D353D3B4}"/>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12">
                                            <p:graphicEl>
                                              <a:dgm id="{A9FC4139-9DE9-43DB-9CAB-76F07FE1F7C9}"/>
                                            </p:graphicEl>
                                          </p:spTgt>
                                        </p:tgtEl>
                                        <p:attrNameLst>
                                          <p:attrName>style.visibility</p:attrName>
                                        </p:attrNameLst>
                                      </p:cBhvr>
                                      <p:to>
                                        <p:strVal val="visible"/>
                                      </p:to>
                                    </p:set>
                                    <p:anim calcmode="lin" valueType="num">
                                      <p:cBhvr>
                                        <p:cTn id="78" dur="500" fill="hold"/>
                                        <p:tgtEl>
                                          <p:spTgt spid="12">
                                            <p:graphicEl>
                                              <a:dgm id="{A9FC4139-9DE9-43DB-9CAB-76F07FE1F7C9}"/>
                                            </p:graphicEl>
                                          </p:spTgt>
                                        </p:tgtEl>
                                        <p:attrNameLst>
                                          <p:attrName>ppt_w</p:attrName>
                                        </p:attrNameLst>
                                      </p:cBhvr>
                                      <p:tavLst>
                                        <p:tav tm="0">
                                          <p:val>
                                            <p:fltVal val="0"/>
                                          </p:val>
                                        </p:tav>
                                        <p:tav tm="100000">
                                          <p:val>
                                            <p:strVal val="#ppt_w"/>
                                          </p:val>
                                        </p:tav>
                                      </p:tavLst>
                                    </p:anim>
                                    <p:anim calcmode="lin" valueType="num">
                                      <p:cBhvr>
                                        <p:cTn id="79" dur="500" fill="hold"/>
                                        <p:tgtEl>
                                          <p:spTgt spid="12">
                                            <p:graphicEl>
                                              <a:dgm id="{A9FC4139-9DE9-43DB-9CAB-76F07FE1F7C9}"/>
                                            </p:graphicEl>
                                          </p:spTgt>
                                        </p:tgtEl>
                                        <p:attrNameLst>
                                          <p:attrName>ppt_h</p:attrName>
                                        </p:attrNameLst>
                                      </p:cBhvr>
                                      <p:tavLst>
                                        <p:tav tm="0">
                                          <p:val>
                                            <p:fltVal val="0"/>
                                          </p:val>
                                        </p:tav>
                                        <p:tav tm="100000">
                                          <p:val>
                                            <p:strVal val="#ppt_h"/>
                                          </p:val>
                                        </p:tav>
                                      </p:tavLst>
                                    </p:anim>
                                    <p:animEffect transition="in" filter="fade">
                                      <p:cBhvr>
                                        <p:cTn id="80" dur="500"/>
                                        <p:tgtEl>
                                          <p:spTgt spid="12">
                                            <p:graphicEl>
                                              <a:dgm id="{A9FC4139-9DE9-43DB-9CAB-76F07FE1F7C9}"/>
                                            </p:graphicEl>
                                          </p:spTgt>
                                        </p:tgtEl>
                                      </p:cBhvr>
                                    </p:animEffect>
                                    <p:anim calcmode="lin" valueType="num">
                                      <p:cBhvr>
                                        <p:cTn id="81" dur="500" fill="hold"/>
                                        <p:tgtEl>
                                          <p:spTgt spid="12">
                                            <p:graphicEl>
                                              <a:dgm id="{A9FC4139-9DE9-43DB-9CAB-76F07FE1F7C9}"/>
                                            </p:graphicEl>
                                          </p:spTgt>
                                        </p:tgtEl>
                                        <p:attrNameLst>
                                          <p:attrName>ppt_x</p:attrName>
                                        </p:attrNameLst>
                                      </p:cBhvr>
                                      <p:tavLst>
                                        <p:tav tm="0">
                                          <p:val>
                                            <p:fltVal val="0.5"/>
                                          </p:val>
                                        </p:tav>
                                        <p:tav tm="100000">
                                          <p:val>
                                            <p:strVal val="#ppt_x"/>
                                          </p:val>
                                        </p:tav>
                                      </p:tavLst>
                                    </p:anim>
                                    <p:anim calcmode="lin" valueType="num">
                                      <p:cBhvr>
                                        <p:cTn id="82" dur="500" fill="hold"/>
                                        <p:tgtEl>
                                          <p:spTgt spid="12">
                                            <p:graphicEl>
                                              <a:dgm id="{A9FC4139-9DE9-43DB-9CAB-76F07FE1F7C9}"/>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12">
                                            <p:graphicEl>
                                              <a:dgm id="{59D40E2A-B8B9-4108-9DDB-D14E09E6C655}"/>
                                            </p:graphicEl>
                                          </p:spTgt>
                                        </p:tgtEl>
                                        <p:attrNameLst>
                                          <p:attrName>style.visibility</p:attrName>
                                        </p:attrNameLst>
                                      </p:cBhvr>
                                      <p:to>
                                        <p:strVal val="visible"/>
                                      </p:to>
                                    </p:set>
                                    <p:anim calcmode="lin" valueType="num">
                                      <p:cBhvr>
                                        <p:cTn id="87" dur="500" fill="hold"/>
                                        <p:tgtEl>
                                          <p:spTgt spid="12">
                                            <p:graphicEl>
                                              <a:dgm id="{59D40E2A-B8B9-4108-9DDB-D14E09E6C655}"/>
                                            </p:graphicEl>
                                          </p:spTgt>
                                        </p:tgtEl>
                                        <p:attrNameLst>
                                          <p:attrName>ppt_w</p:attrName>
                                        </p:attrNameLst>
                                      </p:cBhvr>
                                      <p:tavLst>
                                        <p:tav tm="0">
                                          <p:val>
                                            <p:fltVal val="0"/>
                                          </p:val>
                                        </p:tav>
                                        <p:tav tm="100000">
                                          <p:val>
                                            <p:strVal val="#ppt_w"/>
                                          </p:val>
                                        </p:tav>
                                      </p:tavLst>
                                    </p:anim>
                                    <p:anim calcmode="lin" valueType="num">
                                      <p:cBhvr>
                                        <p:cTn id="88" dur="500" fill="hold"/>
                                        <p:tgtEl>
                                          <p:spTgt spid="12">
                                            <p:graphicEl>
                                              <a:dgm id="{59D40E2A-B8B9-4108-9DDB-D14E09E6C655}"/>
                                            </p:graphicEl>
                                          </p:spTgt>
                                        </p:tgtEl>
                                        <p:attrNameLst>
                                          <p:attrName>ppt_h</p:attrName>
                                        </p:attrNameLst>
                                      </p:cBhvr>
                                      <p:tavLst>
                                        <p:tav tm="0">
                                          <p:val>
                                            <p:fltVal val="0"/>
                                          </p:val>
                                        </p:tav>
                                        <p:tav tm="100000">
                                          <p:val>
                                            <p:strVal val="#ppt_h"/>
                                          </p:val>
                                        </p:tav>
                                      </p:tavLst>
                                    </p:anim>
                                    <p:animEffect transition="in" filter="fade">
                                      <p:cBhvr>
                                        <p:cTn id="89" dur="500"/>
                                        <p:tgtEl>
                                          <p:spTgt spid="12">
                                            <p:graphicEl>
                                              <a:dgm id="{59D40E2A-B8B9-4108-9DDB-D14E09E6C655}"/>
                                            </p:graphicEl>
                                          </p:spTgt>
                                        </p:tgtEl>
                                      </p:cBhvr>
                                    </p:animEffect>
                                    <p:anim calcmode="lin" valueType="num">
                                      <p:cBhvr>
                                        <p:cTn id="90" dur="500" fill="hold"/>
                                        <p:tgtEl>
                                          <p:spTgt spid="12">
                                            <p:graphicEl>
                                              <a:dgm id="{59D40E2A-B8B9-4108-9DDB-D14E09E6C655}"/>
                                            </p:graphicEl>
                                          </p:spTgt>
                                        </p:tgtEl>
                                        <p:attrNameLst>
                                          <p:attrName>ppt_x</p:attrName>
                                        </p:attrNameLst>
                                      </p:cBhvr>
                                      <p:tavLst>
                                        <p:tav tm="0">
                                          <p:val>
                                            <p:fltVal val="0.5"/>
                                          </p:val>
                                        </p:tav>
                                        <p:tav tm="100000">
                                          <p:val>
                                            <p:strVal val="#ppt_x"/>
                                          </p:val>
                                        </p:tav>
                                      </p:tavLst>
                                    </p:anim>
                                    <p:anim calcmode="lin" valueType="num">
                                      <p:cBhvr>
                                        <p:cTn id="91" dur="500" fill="hold"/>
                                        <p:tgtEl>
                                          <p:spTgt spid="12">
                                            <p:graphicEl>
                                              <a:dgm id="{59D40E2A-B8B9-4108-9DDB-D14E09E6C655}"/>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12">
                                            <p:graphicEl>
                                              <a:dgm id="{BB1C2E31-12E6-41A6-B94E-05493B3A4138}"/>
                                            </p:graphicEl>
                                          </p:spTgt>
                                        </p:tgtEl>
                                        <p:attrNameLst>
                                          <p:attrName>style.visibility</p:attrName>
                                        </p:attrNameLst>
                                      </p:cBhvr>
                                      <p:to>
                                        <p:strVal val="visible"/>
                                      </p:to>
                                    </p:set>
                                    <p:anim calcmode="lin" valueType="num">
                                      <p:cBhvr>
                                        <p:cTn id="94" dur="500" fill="hold"/>
                                        <p:tgtEl>
                                          <p:spTgt spid="12">
                                            <p:graphicEl>
                                              <a:dgm id="{BB1C2E31-12E6-41A6-B94E-05493B3A4138}"/>
                                            </p:graphicEl>
                                          </p:spTgt>
                                        </p:tgtEl>
                                        <p:attrNameLst>
                                          <p:attrName>ppt_w</p:attrName>
                                        </p:attrNameLst>
                                      </p:cBhvr>
                                      <p:tavLst>
                                        <p:tav tm="0">
                                          <p:val>
                                            <p:fltVal val="0"/>
                                          </p:val>
                                        </p:tav>
                                        <p:tav tm="100000">
                                          <p:val>
                                            <p:strVal val="#ppt_w"/>
                                          </p:val>
                                        </p:tav>
                                      </p:tavLst>
                                    </p:anim>
                                    <p:anim calcmode="lin" valueType="num">
                                      <p:cBhvr>
                                        <p:cTn id="95" dur="500" fill="hold"/>
                                        <p:tgtEl>
                                          <p:spTgt spid="12">
                                            <p:graphicEl>
                                              <a:dgm id="{BB1C2E31-12E6-41A6-B94E-05493B3A4138}"/>
                                            </p:graphicEl>
                                          </p:spTgt>
                                        </p:tgtEl>
                                        <p:attrNameLst>
                                          <p:attrName>ppt_h</p:attrName>
                                        </p:attrNameLst>
                                      </p:cBhvr>
                                      <p:tavLst>
                                        <p:tav tm="0">
                                          <p:val>
                                            <p:fltVal val="0"/>
                                          </p:val>
                                        </p:tav>
                                        <p:tav tm="100000">
                                          <p:val>
                                            <p:strVal val="#ppt_h"/>
                                          </p:val>
                                        </p:tav>
                                      </p:tavLst>
                                    </p:anim>
                                    <p:animEffect transition="in" filter="fade">
                                      <p:cBhvr>
                                        <p:cTn id="96" dur="500"/>
                                        <p:tgtEl>
                                          <p:spTgt spid="12">
                                            <p:graphicEl>
                                              <a:dgm id="{BB1C2E31-12E6-41A6-B94E-05493B3A4138}"/>
                                            </p:graphicEl>
                                          </p:spTgt>
                                        </p:tgtEl>
                                      </p:cBhvr>
                                    </p:animEffect>
                                    <p:anim calcmode="lin" valueType="num">
                                      <p:cBhvr>
                                        <p:cTn id="97" dur="500" fill="hold"/>
                                        <p:tgtEl>
                                          <p:spTgt spid="12">
                                            <p:graphicEl>
                                              <a:dgm id="{BB1C2E31-12E6-41A6-B94E-05493B3A4138}"/>
                                            </p:graphicEl>
                                          </p:spTgt>
                                        </p:tgtEl>
                                        <p:attrNameLst>
                                          <p:attrName>ppt_x</p:attrName>
                                        </p:attrNameLst>
                                      </p:cBhvr>
                                      <p:tavLst>
                                        <p:tav tm="0">
                                          <p:val>
                                            <p:fltVal val="0.5"/>
                                          </p:val>
                                        </p:tav>
                                        <p:tav tm="100000">
                                          <p:val>
                                            <p:strVal val="#ppt_x"/>
                                          </p:val>
                                        </p:tav>
                                      </p:tavLst>
                                    </p:anim>
                                    <p:anim calcmode="lin" valueType="num">
                                      <p:cBhvr>
                                        <p:cTn id="98" dur="500" fill="hold"/>
                                        <p:tgtEl>
                                          <p:spTgt spid="12">
                                            <p:graphicEl>
                                              <a:dgm id="{BB1C2E31-12E6-41A6-B94E-05493B3A4138}"/>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12">
                                            <p:graphicEl>
                                              <a:dgm id="{D88A9F91-C0B2-4DE4-BECC-553DD4AAAD77}"/>
                                            </p:graphicEl>
                                          </p:spTgt>
                                        </p:tgtEl>
                                        <p:attrNameLst>
                                          <p:attrName>style.visibility</p:attrName>
                                        </p:attrNameLst>
                                      </p:cBhvr>
                                      <p:to>
                                        <p:strVal val="visible"/>
                                      </p:to>
                                    </p:set>
                                    <p:anim calcmode="lin" valueType="num">
                                      <p:cBhvr>
                                        <p:cTn id="103" dur="500" fill="hold"/>
                                        <p:tgtEl>
                                          <p:spTgt spid="12">
                                            <p:graphicEl>
                                              <a:dgm id="{D88A9F91-C0B2-4DE4-BECC-553DD4AAAD77}"/>
                                            </p:graphicEl>
                                          </p:spTgt>
                                        </p:tgtEl>
                                        <p:attrNameLst>
                                          <p:attrName>ppt_w</p:attrName>
                                        </p:attrNameLst>
                                      </p:cBhvr>
                                      <p:tavLst>
                                        <p:tav tm="0">
                                          <p:val>
                                            <p:fltVal val="0"/>
                                          </p:val>
                                        </p:tav>
                                        <p:tav tm="100000">
                                          <p:val>
                                            <p:strVal val="#ppt_w"/>
                                          </p:val>
                                        </p:tav>
                                      </p:tavLst>
                                    </p:anim>
                                    <p:anim calcmode="lin" valueType="num">
                                      <p:cBhvr>
                                        <p:cTn id="104" dur="500" fill="hold"/>
                                        <p:tgtEl>
                                          <p:spTgt spid="12">
                                            <p:graphicEl>
                                              <a:dgm id="{D88A9F91-C0B2-4DE4-BECC-553DD4AAAD77}"/>
                                            </p:graphicEl>
                                          </p:spTgt>
                                        </p:tgtEl>
                                        <p:attrNameLst>
                                          <p:attrName>ppt_h</p:attrName>
                                        </p:attrNameLst>
                                      </p:cBhvr>
                                      <p:tavLst>
                                        <p:tav tm="0">
                                          <p:val>
                                            <p:fltVal val="0"/>
                                          </p:val>
                                        </p:tav>
                                        <p:tav tm="100000">
                                          <p:val>
                                            <p:strVal val="#ppt_h"/>
                                          </p:val>
                                        </p:tav>
                                      </p:tavLst>
                                    </p:anim>
                                    <p:animEffect transition="in" filter="fade">
                                      <p:cBhvr>
                                        <p:cTn id="105" dur="500"/>
                                        <p:tgtEl>
                                          <p:spTgt spid="12">
                                            <p:graphicEl>
                                              <a:dgm id="{D88A9F91-C0B2-4DE4-BECC-553DD4AAAD77}"/>
                                            </p:graphicEl>
                                          </p:spTgt>
                                        </p:tgtEl>
                                      </p:cBhvr>
                                    </p:animEffect>
                                    <p:anim calcmode="lin" valueType="num">
                                      <p:cBhvr>
                                        <p:cTn id="106" dur="500" fill="hold"/>
                                        <p:tgtEl>
                                          <p:spTgt spid="12">
                                            <p:graphicEl>
                                              <a:dgm id="{D88A9F91-C0B2-4DE4-BECC-553DD4AAAD77}"/>
                                            </p:graphicEl>
                                          </p:spTgt>
                                        </p:tgtEl>
                                        <p:attrNameLst>
                                          <p:attrName>ppt_x</p:attrName>
                                        </p:attrNameLst>
                                      </p:cBhvr>
                                      <p:tavLst>
                                        <p:tav tm="0">
                                          <p:val>
                                            <p:fltVal val="0.5"/>
                                          </p:val>
                                        </p:tav>
                                        <p:tav tm="100000">
                                          <p:val>
                                            <p:strVal val="#ppt_x"/>
                                          </p:val>
                                        </p:tav>
                                      </p:tavLst>
                                    </p:anim>
                                    <p:anim calcmode="lin" valueType="num">
                                      <p:cBhvr>
                                        <p:cTn id="107" dur="500" fill="hold"/>
                                        <p:tgtEl>
                                          <p:spTgt spid="12">
                                            <p:graphicEl>
                                              <a:dgm id="{D88A9F91-C0B2-4DE4-BECC-553DD4AAAD77}"/>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12">
                                            <p:graphicEl>
                                              <a:dgm id="{267742DF-D424-40A1-90CA-5B78FFA11082}"/>
                                            </p:graphicEl>
                                          </p:spTgt>
                                        </p:tgtEl>
                                        <p:attrNameLst>
                                          <p:attrName>style.visibility</p:attrName>
                                        </p:attrNameLst>
                                      </p:cBhvr>
                                      <p:to>
                                        <p:strVal val="visible"/>
                                      </p:to>
                                    </p:set>
                                    <p:anim calcmode="lin" valueType="num">
                                      <p:cBhvr>
                                        <p:cTn id="110" dur="500" fill="hold"/>
                                        <p:tgtEl>
                                          <p:spTgt spid="12">
                                            <p:graphicEl>
                                              <a:dgm id="{267742DF-D424-40A1-90CA-5B78FFA11082}"/>
                                            </p:graphicEl>
                                          </p:spTgt>
                                        </p:tgtEl>
                                        <p:attrNameLst>
                                          <p:attrName>ppt_w</p:attrName>
                                        </p:attrNameLst>
                                      </p:cBhvr>
                                      <p:tavLst>
                                        <p:tav tm="0">
                                          <p:val>
                                            <p:fltVal val="0"/>
                                          </p:val>
                                        </p:tav>
                                        <p:tav tm="100000">
                                          <p:val>
                                            <p:strVal val="#ppt_w"/>
                                          </p:val>
                                        </p:tav>
                                      </p:tavLst>
                                    </p:anim>
                                    <p:anim calcmode="lin" valueType="num">
                                      <p:cBhvr>
                                        <p:cTn id="111" dur="500" fill="hold"/>
                                        <p:tgtEl>
                                          <p:spTgt spid="12">
                                            <p:graphicEl>
                                              <a:dgm id="{267742DF-D424-40A1-90CA-5B78FFA11082}"/>
                                            </p:graphicEl>
                                          </p:spTgt>
                                        </p:tgtEl>
                                        <p:attrNameLst>
                                          <p:attrName>ppt_h</p:attrName>
                                        </p:attrNameLst>
                                      </p:cBhvr>
                                      <p:tavLst>
                                        <p:tav tm="0">
                                          <p:val>
                                            <p:fltVal val="0"/>
                                          </p:val>
                                        </p:tav>
                                        <p:tav tm="100000">
                                          <p:val>
                                            <p:strVal val="#ppt_h"/>
                                          </p:val>
                                        </p:tav>
                                      </p:tavLst>
                                    </p:anim>
                                    <p:animEffect transition="in" filter="fade">
                                      <p:cBhvr>
                                        <p:cTn id="112" dur="500"/>
                                        <p:tgtEl>
                                          <p:spTgt spid="12">
                                            <p:graphicEl>
                                              <a:dgm id="{267742DF-D424-40A1-90CA-5B78FFA11082}"/>
                                            </p:graphicEl>
                                          </p:spTgt>
                                        </p:tgtEl>
                                      </p:cBhvr>
                                    </p:animEffect>
                                    <p:anim calcmode="lin" valueType="num">
                                      <p:cBhvr>
                                        <p:cTn id="113" dur="500" fill="hold"/>
                                        <p:tgtEl>
                                          <p:spTgt spid="12">
                                            <p:graphicEl>
                                              <a:dgm id="{267742DF-D424-40A1-90CA-5B78FFA11082}"/>
                                            </p:graphicEl>
                                          </p:spTgt>
                                        </p:tgtEl>
                                        <p:attrNameLst>
                                          <p:attrName>ppt_x</p:attrName>
                                        </p:attrNameLst>
                                      </p:cBhvr>
                                      <p:tavLst>
                                        <p:tav tm="0">
                                          <p:val>
                                            <p:fltVal val="0.5"/>
                                          </p:val>
                                        </p:tav>
                                        <p:tav tm="100000">
                                          <p:val>
                                            <p:strVal val="#ppt_x"/>
                                          </p:val>
                                        </p:tav>
                                      </p:tavLst>
                                    </p:anim>
                                    <p:anim calcmode="lin" valueType="num">
                                      <p:cBhvr>
                                        <p:cTn id="114" dur="500" fill="hold"/>
                                        <p:tgtEl>
                                          <p:spTgt spid="12">
                                            <p:graphicEl>
                                              <a:dgm id="{267742DF-D424-40A1-90CA-5B78FFA11082}"/>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5" presetClass="entr" presetSubtype="0"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 calcmode="lin" valueType="num">
                                      <p:cBhvr>
                                        <p:cTn id="119" dur="1000" fill="hold"/>
                                        <p:tgtEl>
                                          <p:spTgt spid="5"/>
                                        </p:tgtEl>
                                        <p:attrNameLst>
                                          <p:attrName>ppt_w</p:attrName>
                                        </p:attrNameLst>
                                      </p:cBhvr>
                                      <p:tavLst>
                                        <p:tav tm="0">
                                          <p:val>
                                            <p:fltVal val="0"/>
                                          </p:val>
                                        </p:tav>
                                        <p:tav tm="100000">
                                          <p:val>
                                            <p:strVal val="#ppt_w"/>
                                          </p:val>
                                        </p:tav>
                                      </p:tavLst>
                                    </p:anim>
                                    <p:anim calcmode="lin" valueType="num">
                                      <p:cBhvr>
                                        <p:cTn id="120" dur="1000" fill="hold"/>
                                        <p:tgtEl>
                                          <p:spTgt spid="5"/>
                                        </p:tgtEl>
                                        <p:attrNameLst>
                                          <p:attrName>ppt_h</p:attrName>
                                        </p:attrNameLst>
                                      </p:cBhvr>
                                      <p:tavLst>
                                        <p:tav tm="0">
                                          <p:val>
                                            <p:fltVal val="0"/>
                                          </p:val>
                                        </p:tav>
                                        <p:tav tm="100000">
                                          <p:val>
                                            <p:strVal val="#ppt_h"/>
                                          </p:val>
                                        </p:tav>
                                      </p:tavLst>
                                    </p:anim>
                                    <p:anim calcmode="lin" valueType="num">
                                      <p:cBhvr>
                                        <p:cTn id="1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12" grpId="0">
        <p:bldSub>
          <a:bldDgm bld="one"/>
        </p:bldSub>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851920" y="-27384"/>
            <a:ext cx="5292080" cy="1200329"/>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RUGĂCIUNEA </a:t>
            </a:r>
            <a:r>
              <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MODEL</a:t>
            </a:r>
            <a:endPar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ro-RO" sz="32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Luca </a:t>
            </a:r>
            <a:r>
              <a:rPr lang="ro-RO" sz="32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11:2-4</a:t>
            </a:r>
            <a:endParaRPr lang="ro-RO" sz="32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3" name="2 Diagrama"/>
          <p:cNvGraphicFramePr/>
          <p:nvPr>
            <p:extLst>
              <p:ext uri="{D42A27DB-BD31-4B8C-83A1-F6EECF244321}">
                <p14:modId xmlns:p14="http://schemas.microsoft.com/office/powerpoint/2010/main" xmlns="" val="2418397249"/>
              </p:ext>
            </p:extLst>
          </p:nvPr>
        </p:nvGraphicFramePr>
        <p:xfrm>
          <a:off x="1547664" y="980728"/>
          <a:ext cx="741682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EUNICE\FondosTematicos\Oracion\MUJER y hombre REZANDO.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1835696" y="91500"/>
            <a:ext cx="1944216" cy="817220"/>
          </a:xfrm>
          <a:prstGeom prst="rect">
            <a:avLst/>
          </a:prstGeom>
          <a:ln>
            <a:noFill/>
          </a:ln>
          <a:effectLst>
            <a:softEdge rad="508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2020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665D2AC-1377-412E-826B-96784B9C226B}"/>
                                            </p:graphicEl>
                                          </p:spTgt>
                                        </p:tgtEl>
                                        <p:attrNameLst>
                                          <p:attrName>style.visibility</p:attrName>
                                        </p:attrNameLst>
                                      </p:cBhvr>
                                      <p:to>
                                        <p:strVal val="visible"/>
                                      </p:to>
                                    </p:set>
                                    <p:animEffect transition="in" filter="wipe(left)">
                                      <p:cBhvr>
                                        <p:cTn id="17" dur="500"/>
                                        <p:tgtEl>
                                          <p:spTgt spid="3">
                                            <p:graphicEl>
                                              <a:dgm id="{C665D2AC-1377-412E-826B-96784B9C226B}"/>
                                            </p:graphic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graphicEl>
                                              <a:dgm id="{A82E7225-DC15-49E4-B7C8-4B68FBA8AC4B}"/>
                                            </p:graphicEl>
                                          </p:spTgt>
                                        </p:tgtEl>
                                        <p:attrNameLst>
                                          <p:attrName>style.visibility</p:attrName>
                                        </p:attrNameLst>
                                      </p:cBhvr>
                                      <p:to>
                                        <p:strVal val="visible"/>
                                      </p:to>
                                    </p:set>
                                    <p:animEffect transition="in" filter="wipe(left)">
                                      <p:cBhvr>
                                        <p:cTn id="21" dur="500"/>
                                        <p:tgtEl>
                                          <p:spTgt spid="3">
                                            <p:graphicEl>
                                              <a:dgm id="{A82E7225-DC15-49E4-B7C8-4B68FBA8AC4B}"/>
                                            </p:graphic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graphicEl>
                                              <a:dgm id="{FB27F854-5710-47C9-837B-25637F1D17E1}"/>
                                            </p:graphicEl>
                                          </p:spTgt>
                                        </p:tgtEl>
                                        <p:attrNameLst>
                                          <p:attrName>style.visibility</p:attrName>
                                        </p:attrNameLst>
                                      </p:cBhvr>
                                      <p:to>
                                        <p:strVal val="visible"/>
                                      </p:to>
                                    </p:set>
                                    <p:animEffect transition="in" filter="wipe(left)">
                                      <p:cBhvr>
                                        <p:cTn id="25" dur="500"/>
                                        <p:tgtEl>
                                          <p:spTgt spid="3">
                                            <p:graphicEl>
                                              <a:dgm id="{FB27F854-5710-47C9-837B-25637F1D17E1}"/>
                                            </p:graphicEl>
                                          </p:spTgt>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
                                            <p:graphicEl>
                                              <a:dgm id="{62DF19D1-A0CC-4555-9A79-F91CAED53ACF}"/>
                                            </p:graphicEl>
                                          </p:spTgt>
                                        </p:tgtEl>
                                        <p:attrNameLst>
                                          <p:attrName>style.visibility</p:attrName>
                                        </p:attrNameLst>
                                      </p:cBhvr>
                                      <p:to>
                                        <p:strVal val="visible"/>
                                      </p:to>
                                    </p:set>
                                    <p:animEffect transition="in" filter="wipe(left)">
                                      <p:cBhvr>
                                        <p:cTn id="29" dur="500"/>
                                        <p:tgtEl>
                                          <p:spTgt spid="3">
                                            <p:graphicEl>
                                              <a:dgm id="{62DF19D1-A0CC-4555-9A79-F91CAED53AC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graphicEl>
                                              <a:dgm id="{FB234A6A-F813-4D0F-A2BA-A103FBB1A382}"/>
                                            </p:graphicEl>
                                          </p:spTgt>
                                        </p:tgtEl>
                                        <p:attrNameLst>
                                          <p:attrName>style.visibility</p:attrName>
                                        </p:attrNameLst>
                                      </p:cBhvr>
                                      <p:to>
                                        <p:strVal val="visible"/>
                                      </p:to>
                                    </p:set>
                                    <p:animEffect transition="in" filter="wipe(left)">
                                      <p:cBhvr>
                                        <p:cTn id="34" dur="500"/>
                                        <p:tgtEl>
                                          <p:spTgt spid="3">
                                            <p:graphicEl>
                                              <a:dgm id="{FB234A6A-F813-4D0F-A2BA-A103FBB1A382}"/>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graphicEl>
                                              <a:dgm id="{0681A932-E729-4A28-A900-1E79B61CD6B6}"/>
                                            </p:graphicEl>
                                          </p:spTgt>
                                        </p:tgtEl>
                                        <p:attrNameLst>
                                          <p:attrName>style.visibility</p:attrName>
                                        </p:attrNameLst>
                                      </p:cBhvr>
                                      <p:to>
                                        <p:strVal val="visible"/>
                                      </p:to>
                                    </p:set>
                                    <p:animEffect transition="in" filter="wipe(left)">
                                      <p:cBhvr>
                                        <p:cTn id="39" dur="500"/>
                                        <p:tgtEl>
                                          <p:spTgt spid="3">
                                            <p:graphicEl>
                                              <a:dgm id="{0681A932-E729-4A28-A900-1E79B61CD6B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graphicEl>
                                              <a:dgm id="{084F303A-3584-40BE-AB0C-3FFB5816174F}"/>
                                            </p:graphicEl>
                                          </p:spTgt>
                                        </p:tgtEl>
                                        <p:attrNameLst>
                                          <p:attrName>style.visibility</p:attrName>
                                        </p:attrNameLst>
                                      </p:cBhvr>
                                      <p:to>
                                        <p:strVal val="visible"/>
                                      </p:to>
                                    </p:set>
                                    <p:animEffect transition="in" filter="wipe(left)">
                                      <p:cBhvr>
                                        <p:cTn id="44" dur="500"/>
                                        <p:tgtEl>
                                          <p:spTgt spid="3">
                                            <p:graphicEl>
                                              <a:dgm id="{084F303A-3584-40BE-AB0C-3FFB5816174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graphicEl>
                                              <a:dgm id="{F2D2A247-E911-43B0-A53F-8412A97E1C6D}"/>
                                            </p:graphicEl>
                                          </p:spTgt>
                                        </p:tgtEl>
                                        <p:attrNameLst>
                                          <p:attrName>style.visibility</p:attrName>
                                        </p:attrNameLst>
                                      </p:cBhvr>
                                      <p:to>
                                        <p:strVal val="visible"/>
                                      </p:to>
                                    </p:set>
                                    <p:animEffect transition="in" filter="wipe(left)">
                                      <p:cBhvr>
                                        <p:cTn id="49" dur="500"/>
                                        <p:tgtEl>
                                          <p:spTgt spid="3">
                                            <p:graphicEl>
                                              <a:dgm id="{F2D2A247-E911-43B0-A53F-8412A97E1C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61183530"/>
              </p:ext>
            </p:extLst>
          </p:nvPr>
        </p:nvGraphicFramePr>
        <p:xfrm>
          <a:off x="1475656" y="980728"/>
          <a:ext cx="756084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3851920" y="-27384"/>
            <a:ext cx="5292080" cy="1200329"/>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RUGĂCIUNEA </a:t>
            </a:r>
            <a:r>
              <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MODEL</a:t>
            </a:r>
            <a:endPar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ro-RO" sz="32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Luca </a:t>
            </a:r>
            <a:r>
              <a:rPr lang="ro-RO" sz="32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11:2-4</a:t>
            </a:r>
            <a:endParaRPr lang="ro-RO" sz="32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050" name="Picture 2" descr="\\EUNICE\FondosTematicos\Oracion\MUJER y hombre REZANDO.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1835696" y="91500"/>
            <a:ext cx="1944216" cy="817220"/>
          </a:xfrm>
          <a:prstGeom prst="rect">
            <a:avLst/>
          </a:prstGeom>
          <a:ln>
            <a:noFill/>
          </a:ln>
          <a:effectLst>
            <a:softEdge rad="508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1104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3D3AF4C6-FD7F-44E3-A60A-4BE1192BB313}"/>
                                            </p:graphicEl>
                                          </p:spTgt>
                                        </p:tgtEl>
                                        <p:attrNameLst>
                                          <p:attrName>style.visibility</p:attrName>
                                        </p:attrNameLst>
                                      </p:cBhvr>
                                      <p:to>
                                        <p:strVal val="visible"/>
                                      </p:to>
                                    </p:set>
                                    <p:animEffect transition="in" filter="wipe(left)">
                                      <p:cBhvr>
                                        <p:cTn id="7" dur="500"/>
                                        <p:tgtEl>
                                          <p:spTgt spid="3">
                                            <p:graphicEl>
                                              <a:dgm id="{3D3AF4C6-FD7F-44E3-A60A-4BE1192BB31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1B402AE6-F28A-4DB2-BA7F-410C3FE288C7}"/>
                                            </p:graphicEl>
                                          </p:spTgt>
                                        </p:tgtEl>
                                        <p:attrNameLst>
                                          <p:attrName>style.visibility</p:attrName>
                                        </p:attrNameLst>
                                      </p:cBhvr>
                                      <p:to>
                                        <p:strVal val="visible"/>
                                      </p:to>
                                    </p:set>
                                    <p:animEffect transition="in" filter="wipe(left)">
                                      <p:cBhvr>
                                        <p:cTn id="11" dur="500"/>
                                        <p:tgtEl>
                                          <p:spTgt spid="3">
                                            <p:graphicEl>
                                              <a:dgm id="{1B402AE6-F28A-4DB2-BA7F-410C3FE288C7}"/>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3A3A857A-886A-4FE6-B175-72C4A426C45D}"/>
                                            </p:graphicEl>
                                          </p:spTgt>
                                        </p:tgtEl>
                                        <p:attrNameLst>
                                          <p:attrName>style.visibility</p:attrName>
                                        </p:attrNameLst>
                                      </p:cBhvr>
                                      <p:to>
                                        <p:strVal val="visible"/>
                                      </p:to>
                                    </p:set>
                                    <p:animEffect transition="in" filter="wipe(left)">
                                      <p:cBhvr>
                                        <p:cTn id="15" dur="500"/>
                                        <p:tgtEl>
                                          <p:spTgt spid="3">
                                            <p:graphicEl>
                                              <a:dgm id="{3A3A857A-886A-4FE6-B175-72C4A426C45D}"/>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A0BDB9FD-329F-4A29-BA02-E3366849919D}"/>
                                            </p:graphicEl>
                                          </p:spTgt>
                                        </p:tgtEl>
                                        <p:attrNameLst>
                                          <p:attrName>style.visibility</p:attrName>
                                        </p:attrNameLst>
                                      </p:cBhvr>
                                      <p:to>
                                        <p:strVal val="visible"/>
                                      </p:to>
                                    </p:set>
                                    <p:animEffect transition="in" filter="wipe(left)">
                                      <p:cBhvr>
                                        <p:cTn id="19" dur="500"/>
                                        <p:tgtEl>
                                          <p:spTgt spid="3">
                                            <p:graphicEl>
                                              <a:dgm id="{A0BDB9FD-329F-4A29-BA02-E3366849919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graphicEl>
                                              <a:dgm id="{C1BFB822-94AB-42FE-B25C-0ED30CC4195B}"/>
                                            </p:graphicEl>
                                          </p:spTgt>
                                        </p:tgtEl>
                                        <p:attrNameLst>
                                          <p:attrName>style.visibility</p:attrName>
                                        </p:attrNameLst>
                                      </p:cBhvr>
                                      <p:to>
                                        <p:strVal val="visible"/>
                                      </p:to>
                                    </p:set>
                                    <p:animEffect transition="in" filter="wipe(left)">
                                      <p:cBhvr>
                                        <p:cTn id="24" dur="500"/>
                                        <p:tgtEl>
                                          <p:spTgt spid="3">
                                            <p:graphicEl>
                                              <a:dgm id="{C1BFB822-94AB-42FE-B25C-0ED30CC4195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graphicEl>
                                              <a:dgm id="{C771F318-56F6-411E-881B-3227968E8F2D}"/>
                                            </p:graphicEl>
                                          </p:spTgt>
                                        </p:tgtEl>
                                        <p:attrNameLst>
                                          <p:attrName>style.visibility</p:attrName>
                                        </p:attrNameLst>
                                      </p:cBhvr>
                                      <p:to>
                                        <p:strVal val="visible"/>
                                      </p:to>
                                    </p:set>
                                    <p:animEffect transition="in" filter="wipe(left)">
                                      <p:cBhvr>
                                        <p:cTn id="29" dur="500"/>
                                        <p:tgtEl>
                                          <p:spTgt spid="3">
                                            <p:graphicEl>
                                              <a:dgm id="{C771F318-56F6-411E-881B-3227968E8F2D}"/>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graphicEl>
                                              <a:dgm id="{BDD4AA76-B272-4DAC-9858-2253A6C92A3D}"/>
                                            </p:graphicEl>
                                          </p:spTgt>
                                        </p:tgtEl>
                                        <p:attrNameLst>
                                          <p:attrName>style.visibility</p:attrName>
                                        </p:attrNameLst>
                                      </p:cBhvr>
                                      <p:to>
                                        <p:strVal val="visible"/>
                                      </p:to>
                                    </p:set>
                                    <p:animEffect transition="in" filter="wipe(left)">
                                      <p:cBhvr>
                                        <p:cTn id="34" dur="500"/>
                                        <p:tgtEl>
                                          <p:spTgt spid="3">
                                            <p:graphicEl>
                                              <a:dgm id="{BDD4AA76-B272-4DAC-9858-2253A6C92A3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graphicEl>
                                              <a:dgm id="{56AA02E6-7238-466E-A9E3-44F1E4792CC5}"/>
                                            </p:graphicEl>
                                          </p:spTgt>
                                        </p:tgtEl>
                                        <p:attrNameLst>
                                          <p:attrName>style.visibility</p:attrName>
                                        </p:attrNameLst>
                                      </p:cBhvr>
                                      <p:to>
                                        <p:strVal val="visible"/>
                                      </p:to>
                                    </p:set>
                                    <p:animEffect transition="in" filter="wipe(left)">
                                      <p:cBhvr>
                                        <p:cTn id="39" dur="500"/>
                                        <p:tgtEl>
                                          <p:spTgt spid="3">
                                            <p:graphicEl>
                                              <a:dgm id="{56AA02E6-7238-466E-A9E3-44F1E4792C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bodyPr>
          <a:lstStyle/>
          <a:p>
            <a:pPr algn="ctr"/>
            <a:r>
              <a:rPr lang="ro-RO" sz="4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PARABOLE </a:t>
            </a:r>
            <a:r>
              <a:rPr lang="ro-RO" sz="4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DESPRE </a:t>
            </a:r>
            <a:r>
              <a:rPr lang="ro-RO" sz="4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RUGĂCIUNE</a:t>
            </a:r>
            <a:endParaRPr lang="ro-RO" sz="4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nvGrpSpPr>
          <p:cNvPr id="4" name="3 Grupo"/>
          <p:cNvGrpSpPr/>
          <p:nvPr/>
        </p:nvGrpSpPr>
        <p:grpSpPr>
          <a:xfrm>
            <a:off x="5004048" y="817548"/>
            <a:ext cx="3816424" cy="523220"/>
            <a:chOff x="4716016" y="817548"/>
            <a:chExt cx="3816424" cy="523220"/>
          </a:xfrm>
        </p:grpSpPr>
        <p:sp>
          <p:nvSpPr>
            <p:cNvPr id="3" name="2 Elipse"/>
            <p:cNvSpPr/>
            <p:nvPr/>
          </p:nvSpPr>
          <p:spPr>
            <a:xfrm>
              <a:off x="4716016" y="863134"/>
              <a:ext cx="432048" cy="432048"/>
            </a:xfrm>
            <a:prstGeom prst="ellipse">
              <a:avLst/>
            </a:prstGeom>
            <a:ln>
              <a:solidFill>
                <a:srgbClr val="B85B2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o-RO" sz="2400" b="1" smtClean="0"/>
                <a:t>A</a:t>
              </a:r>
              <a:endParaRPr lang="ro-RO" sz="2400" b="1"/>
            </a:p>
          </p:txBody>
        </p:sp>
        <p:sp>
          <p:nvSpPr>
            <p:cNvPr id="6" name="5 CuadroTexto"/>
            <p:cNvSpPr txBox="1"/>
            <p:nvPr/>
          </p:nvSpPr>
          <p:spPr>
            <a:xfrm>
              <a:off x="5148064" y="817548"/>
              <a:ext cx="3384376" cy="523220"/>
            </a:xfrm>
            <a:prstGeom prst="rect">
              <a:avLst/>
            </a:prstGeom>
            <a:noFill/>
          </p:spPr>
          <p:txBody>
            <a:bodyPr wrap="square" rtlCol="0">
              <a:spAutoFit/>
            </a:bodyPr>
            <a:lstStyle/>
            <a:p>
              <a:r>
                <a:rPr lang="ro-RO" sz="2800" b="1" smtClean="0">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Prietenul </a:t>
              </a:r>
              <a:r>
                <a:rPr lang="ro-RO" sz="2800" b="1" smtClean="0">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inoportun.</a:t>
              </a:r>
              <a:endParaRPr lang="ro-RO" sz="2800" b="1">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endParaRPr>
            </a:p>
          </p:txBody>
        </p:sp>
      </p:grpSp>
      <p:sp>
        <p:nvSpPr>
          <p:cNvPr id="9" name="8 Rectángulo"/>
          <p:cNvSpPr/>
          <p:nvPr/>
        </p:nvSpPr>
        <p:spPr>
          <a:xfrm>
            <a:off x="0" y="692696"/>
            <a:ext cx="4716016" cy="5201424"/>
          </a:xfrm>
          <a:prstGeom prst="rect">
            <a:avLst/>
          </a:prstGeom>
        </p:spPr>
        <p:txBody>
          <a:bodyPr wrap="square">
            <a:spAutoFit/>
          </a:bodyPr>
          <a:lstStyle/>
          <a:p>
            <a:r>
              <a:rPr lang="ro-RO" sz="2000" b="1" dirty="0" smtClean="0">
                <a:latin typeface="Comic Sans MS" pitchFamily="66" charset="0"/>
              </a:rPr>
              <a:t>«Apoi le-a mai zis: „Dacă unul dintre voi are un prieten, și se duce la el la miezul nopții, și-i zice: «Prietene, împrumută-mi trei pâini, căci a venit la mine de pe drum un prieten al meu, și </a:t>
            </a:r>
            <a:r>
              <a:rPr lang="ro-RO" sz="2000" b="1" dirty="0" err="1" smtClean="0">
                <a:latin typeface="Comic Sans MS" pitchFamily="66" charset="0"/>
              </a:rPr>
              <a:t>n’am</a:t>
            </a:r>
            <a:r>
              <a:rPr lang="ro-RO" sz="2000" b="1" dirty="0" smtClean="0">
                <a:latin typeface="Comic Sans MS" pitchFamily="66" charset="0"/>
              </a:rPr>
              <a:t> ce-i pune înainte;» și dacă dinlăuntrul casei lui, prietenul acesta îi răspunde: «Nu mă tulbura; acum ușa este încuiată, copiii mei sunt cu mine în pat, nu pot să mă scol să-ți </a:t>
            </a:r>
            <a:r>
              <a:rPr lang="ro-RO" sz="2000" b="1" dirty="0" smtClean="0">
                <a:latin typeface="Comic Sans MS" pitchFamily="66" charset="0"/>
              </a:rPr>
              <a:t>dau pâini»,</a:t>
            </a:r>
            <a:r>
              <a:rPr lang="ro-RO" sz="2000" b="1" dirty="0" smtClean="0">
                <a:latin typeface="Comic Sans MS" pitchFamily="66" charset="0"/>
              </a:rPr>
              <a:t>vă spun: chiar dacă nu </a:t>
            </a:r>
            <a:r>
              <a:rPr lang="ro-RO" sz="2000" b="1" dirty="0" err="1" smtClean="0">
                <a:latin typeface="Comic Sans MS" pitchFamily="66" charset="0"/>
              </a:rPr>
              <a:t>s’ar</a:t>
            </a:r>
            <a:r>
              <a:rPr lang="ro-RO" sz="2000" b="1" dirty="0" smtClean="0">
                <a:latin typeface="Comic Sans MS" pitchFamily="66" charset="0"/>
              </a:rPr>
              <a:t> scula să i le dea, pentru că-i este prieten, totuși, măcar pentru stăruința lui supărătoare, tot se va scula și-i va da tot ce-i trebuie.» </a:t>
            </a:r>
            <a:r>
              <a:rPr lang="ro-RO" sz="1200" b="1" dirty="0" smtClean="0">
                <a:latin typeface="Comic Sans MS" pitchFamily="66" charset="0"/>
              </a:rPr>
              <a:t>(Luca 11:5-8)</a:t>
            </a:r>
            <a:endParaRPr lang="ro-RO" sz="1200" b="1" dirty="0">
              <a:latin typeface="Comic Sans MS" pitchFamily="66" charset="0"/>
            </a:endParaRPr>
          </a:p>
        </p:txBody>
      </p:sp>
      <p:pic>
        <p:nvPicPr>
          <p:cNvPr id="3074" name="Picture 2" descr="\\EUNICE\FondosTematicos\Jesus\Parabolas\Vecino inoportuno\GC-48.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767709" y="1453852"/>
            <a:ext cx="4268787" cy="5143500"/>
          </a:xfrm>
          <a:prstGeom prst="rect">
            <a:avLst/>
          </a:prstGeom>
          <a:ln w="38100" cap="sq">
            <a:solidFill>
              <a:srgbClr val="B85B2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0" name="9 CuadroTexto"/>
          <p:cNvSpPr txBox="1"/>
          <p:nvPr/>
        </p:nvSpPr>
        <p:spPr>
          <a:xfrm>
            <a:off x="80882" y="5842336"/>
            <a:ext cx="455425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o-RO" sz="2000" b="1" dirty="0" smtClean="0"/>
              <a:t>Insistența în rugăciune nu schimbă voia lui Dumnezeu, ci ne întărește </a:t>
            </a:r>
            <a:r>
              <a:rPr lang="ro-RO" sz="2000" b="1" dirty="0" smtClean="0"/>
              <a:t>î</a:t>
            </a:r>
            <a:r>
              <a:rPr lang="ro-RO" sz="2000" b="1" dirty="0" smtClean="0"/>
              <a:t>ncrederea</a:t>
            </a:r>
            <a:r>
              <a:rPr lang="ro-RO" sz="2000" b="1" dirty="0" smtClean="0"/>
              <a:t>. </a:t>
            </a:r>
            <a:r>
              <a:rPr lang="ro-RO" sz="2000" b="1" dirty="0" smtClean="0"/>
              <a:t>«Rugați-vă neîncetat» (1Tes. 5:17)</a:t>
            </a:r>
            <a:endParaRPr lang="ro-RO" sz="2000" b="1" dirty="0"/>
          </a:p>
        </p:txBody>
      </p:sp>
    </p:spTree>
    <p:extLst>
      <p:ext uri="{BB962C8B-B14F-4D97-AF65-F5344CB8AC3E}">
        <p14:creationId xmlns:p14="http://schemas.microsoft.com/office/powerpoint/2010/main" xmlns="" val="125880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5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xmlns="">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grpSp>
        <p:nvGrpSpPr>
          <p:cNvPr id="16" name="15 Grupo"/>
          <p:cNvGrpSpPr/>
          <p:nvPr/>
        </p:nvGrpSpPr>
        <p:grpSpPr>
          <a:xfrm>
            <a:off x="179512" y="673532"/>
            <a:ext cx="3816424" cy="523220"/>
            <a:chOff x="179512" y="673532"/>
            <a:chExt cx="3816424" cy="523220"/>
          </a:xfrm>
        </p:grpSpPr>
        <p:sp>
          <p:nvSpPr>
            <p:cNvPr id="4" name="3 Elipse"/>
            <p:cNvSpPr/>
            <p:nvPr/>
          </p:nvSpPr>
          <p:spPr>
            <a:xfrm>
              <a:off x="179512" y="719118"/>
              <a:ext cx="432048" cy="432048"/>
            </a:xfrm>
            <a:prstGeom prst="ellipse">
              <a:avLst/>
            </a:prstGeom>
            <a:ln>
              <a:solidFill>
                <a:srgbClr val="B85B2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a:solidFill>
                    <a:schemeClr val="dk1"/>
                  </a:solidFill>
                </a:rPr>
                <a:t>B</a:t>
              </a:r>
            </a:p>
          </p:txBody>
        </p:sp>
        <p:sp>
          <p:nvSpPr>
            <p:cNvPr id="7" name="6 CuadroTexto"/>
            <p:cNvSpPr txBox="1"/>
            <p:nvPr/>
          </p:nvSpPr>
          <p:spPr>
            <a:xfrm>
              <a:off x="611560" y="673532"/>
              <a:ext cx="3384376" cy="523220"/>
            </a:xfrm>
            <a:prstGeom prst="rect">
              <a:avLst/>
            </a:prstGeom>
            <a:noFill/>
          </p:spPr>
          <p:txBody>
            <a:bodyPr wrap="square" rtlCol="0">
              <a:spAutoFit/>
            </a:bodyPr>
            <a:lstStyle/>
            <a:p>
              <a:r>
                <a:rPr lang="ro-RO" sz="2800" b="1" dirty="0" smtClean="0">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Ou sau scorpion</a:t>
              </a:r>
              <a:r>
                <a:rPr lang="es-ES" sz="2800" b="1" dirty="0" smtClean="0">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a:t>
              </a:r>
              <a:endParaRPr lang="es-ES" sz="2800" b="1" dirty="0">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endParaRPr>
            </a:p>
          </p:txBody>
        </p:sp>
      </p:grpSp>
      <p:sp>
        <p:nvSpPr>
          <p:cNvPr id="9" name="8 Rectángulo"/>
          <p:cNvSpPr/>
          <p:nvPr/>
        </p:nvSpPr>
        <p:spPr>
          <a:xfrm>
            <a:off x="3275856" y="1124744"/>
            <a:ext cx="5688632" cy="2739211"/>
          </a:xfrm>
          <a:prstGeom prst="rect">
            <a:avLst/>
          </a:prstGeom>
        </p:spPr>
        <p:txBody>
          <a:bodyPr wrap="square">
            <a:spAutoFit/>
          </a:bodyPr>
          <a:lstStyle/>
          <a:p>
            <a:r>
              <a:rPr lang="ro-RO" sz="2000" b="1" dirty="0" smtClean="0">
                <a:latin typeface="Comic Sans MS" pitchFamily="66" charset="0"/>
              </a:rPr>
              <a:t>«Cine este tatăl acela dintre voi, care, dacă-i cere fiul său pâine, să-i dea o piatră? Ori, dacă cere un pește, să-i dea un șarpe în loc de pește? Sau, dacă cere un ou, să-i dea o scorpie? Deci, dacă voi, cari sunteți răi, știți să dați daruri bune copiilor voștri, cu c</a:t>
            </a:r>
            <a:r>
              <a:rPr lang="ro-RO" sz="2000" b="1" dirty="0" smtClean="0">
                <a:latin typeface="Comic Sans MS" pitchFamily="66" charset="0"/>
              </a:rPr>
              <a:t>â</a:t>
            </a:r>
            <a:r>
              <a:rPr lang="ro-RO" sz="2000" b="1" dirty="0" smtClean="0">
                <a:latin typeface="Comic Sans MS" pitchFamily="66" charset="0"/>
              </a:rPr>
              <a:t>t mai mult Tatăl vostru cel din ceruri va da Duhul Sfânt celor ce I-L cer!»</a:t>
            </a:r>
          </a:p>
          <a:p>
            <a:pPr algn="r"/>
            <a:r>
              <a:rPr lang="ro-RO" sz="1200" b="1" dirty="0" smtClean="0">
                <a:latin typeface="Comic Sans MS" pitchFamily="66" charset="0"/>
              </a:rPr>
              <a:t>(Luca 11:11-13)</a:t>
            </a:r>
            <a:endParaRPr lang="ro-RO" sz="1200" b="1" dirty="0">
              <a:latin typeface="Comic Sans MS" pitchFamily="66" charset="0"/>
            </a:endParaRPr>
          </a:p>
        </p:txBody>
      </p:sp>
      <p:pic>
        <p:nvPicPr>
          <p:cNvPr id="4098" name="Picture 2" descr="\\EUNICE\FondosTematicos\Jesus\Parabolas\pan piedra pescado serpiente\BD-3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79512" y="1231401"/>
            <a:ext cx="3023182" cy="23454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2" name="11 CuadroTexto"/>
          <p:cNvSpPr txBox="1"/>
          <p:nvPr/>
        </p:nvSpPr>
        <p:spPr>
          <a:xfrm>
            <a:off x="0" y="0"/>
            <a:ext cx="9144000" cy="769441"/>
          </a:xfrm>
          <a:prstGeom prst="rect">
            <a:avLst/>
          </a:prstGeom>
          <a:noFill/>
        </p:spPr>
        <p:txBody>
          <a:bodyPr wrap="square" rtlCol="0">
            <a:spAutoFit/>
          </a:bodyPr>
          <a:lstStyle/>
          <a:p>
            <a:pPr algn="ctr"/>
            <a:r>
              <a:rPr lang="ro-RO"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PARABOLE DESPRE RUGĂCIUNE</a:t>
            </a:r>
            <a:endParaRPr lang="es-E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1 Imagen"/>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1763688" y="5054645"/>
            <a:ext cx="2558731" cy="1758731"/>
          </a:xfrm>
          <a:prstGeom prst="rect">
            <a:avLst/>
          </a:prstGeom>
          <a:effectLst>
            <a:outerShdw blurRad="50800" dist="38100" dir="2700000" algn="tl" rotWithShape="0">
              <a:prstClr val="black">
                <a:alpha val="40000"/>
              </a:prstClr>
            </a:outerShdw>
          </a:effectLst>
        </p:spPr>
      </p:pic>
      <p:pic>
        <p:nvPicPr>
          <p:cNvPr id="11" name="10 Imagen"/>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86505" y="5228680"/>
            <a:ext cx="1482155" cy="1584696"/>
          </a:xfrm>
          <a:prstGeom prst="rect">
            <a:avLst/>
          </a:prstGeom>
          <a:ln>
            <a:noFill/>
          </a:ln>
          <a:effectLst>
            <a:outerShdw blurRad="190500" algn="tl" rotWithShape="0">
              <a:srgbClr val="000000">
                <a:alpha val="70000"/>
              </a:srgbClr>
            </a:outerShdw>
          </a:effectLst>
        </p:spPr>
      </p:pic>
      <p:pic>
        <p:nvPicPr>
          <p:cNvPr id="13" name="12 Imagen"/>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113924" y="3717032"/>
            <a:ext cx="2532124" cy="1688083"/>
          </a:xfrm>
          <a:prstGeom prst="rect">
            <a:avLst/>
          </a:prstGeom>
          <a:effectLst>
            <a:outerShdw blurRad="50800" dist="38100" dir="2700000" algn="tl" rotWithShape="0">
              <a:prstClr val="black">
                <a:alpha val="40000"/>
              </a:prstClr>
            </a:outerShdw>
          </a:effectLst>
        </p:spPr>
      </p:pic>
      <p:pic>
        <p:nvPicPr>
          <p:cNvPr id="15" name="14 Imagen"/>
          <p:cNvPicPr>
            <a:picLocks noChangeAspect="1"/>
          </p:cNvPicPr>
          <p:nvPr/>
        </p:nvPicPr>
        <p:blipFill>
          <a:blip r:embed="rId8">
            <a:extLst>
              <a:ext uri="{28A0092B-C50C-407E-A947-70E740481C1C}">
                <a14:useLocalDpi xmlns:a14="http://schemas.microsoft.com/office/drawing/2010/main" xmlns=""/>
              </a:ext>
            </a:extLst>
          </a:blip>
          <a:stretch>
            <a:fillRect/>
          </a:stretch>
        </p:blipFill>
        <p:spPr>
          <a:xfrm>
            <a:off x="2417419" y="3717032"/>
            <a:ext cx="1905000" cy="1270000"/>
          </a:xfrm>
          <a:prstGeom prst="rect">
            <a:avLst/>
          </a:prstGeom>
          <a:ln>
            <a:noFill/>
          </a:ln>
          <a:effectLst>
            <a:outerShdw blurRad="190500" algn="tl" rotWithShape="0">
              <a:srgbClr val="000000">
                <a:alpha val="70000"/>
              </a:srgbClr>
            </a:outerShdw>
          </a:effectLst>
        </p:spPr>
      </p:pic>
      <p:sp>
        <p:nvSpPr>
          <p:cNvPr id="10" name="9 CuadroTexto"/>
          <p:cNvSpPr txBox="1"/>
          <p:nvPr/>
        </p:nvSpPr>
        <p:spPr>
          <a:xfrm>
            <a:off x="4643438" y="4127708"/>
            <a:ext cx="4214842" cy="201593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pPr>
            <a:r>
              <a:rPr lang="ro-RO" sz="2400" b="1" dirty="0" smtClean="0"/>
              <a:t>Această parabolă arată dispoziția lui Dumnezeu de a ne da tot ce este bun pentru noi. </a:t>
            </a:r>
          </a:p>
          <a:p>
            <a:pPr>
              <a:spcBef>
                <a:spcPts val="600"/>
              </a:spcBef>
            </a:pPr>
            <a:r>
              <a:rPr lang="ro-RO" sz="2400" b="1" dirty="0" smtClean="0"/>
              <a:t>Pune o singură condiție: să </a:t>
            </a:r>
            <a:r>
              <a:rPr lang="ro-RO" sz="2400" b="1" dirty="0" smtClean="0"/>
              <a:t>Îi </a:t>
            </a:r>
            <a:r>
              <a:rPr lang="ro-RO" sz="2400" b="1" dirty="0" smtClean="0"/>
              <a:t>cerem. </a:t>
            </a:r>
            <a:endParaRPr lang="es-ES" sz="2400" b="1" dirty="0"/>
          </a:p>
        </p:txBody>
      </p:sp>
    </p:spTree>
    <p:extLst>
      <p:ext uri="{BB962C8B-B14F-4D97-AF65-F5344CB8AC3E}">
        <p14:creationId xmlns:p14="http://schemas.microsoft.com/office/powerpoint/2010/main" xmlns="" val="2507052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179512" y="601377"/>
            <a:ext cx="4248472" cy="523220"/>
            <a:chOff x="179512" y="601377"/>
            <a:chExt cx="4248472" cy="523220"/>
          </a:xfrm>
        </p:grpSpPr>
        <p:sp>
          <p:nvSpPr>
            <p:cNvPr id="5" name="4 Elipse"/>
            <p:cNvSpPr/>
            <p:nvPr/>
          </p:nvSpPr>
          <p:spPr>
            <a:xfrm>
              <a:off x="179512" y="646963"/>
              <a:ext cx="432048" cy="432048"/>
            </a:xfrm>
            <a:prstGeom prst="ellipse">
              <a:avLst/>
            </a:prstGeom>
            <a:ln>
              <a:solidFill>
                <a:srgbClr val="B85B2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o-RO" sz="2400" b="1" smtClean="0">
                  <a:solidFill>
                    <a:schemeClr val="dk1"/>
                  </a:solidFill>
                </a:rPr>
                <a:t>C</a:t>
              </a:r>
              <a:endParaRPr lang="ro-RO" sz="2400" b="1">
                <a:solidFill>
                  <a:schemeClr val="dk1"/>
                </a:solidFill>
              </a:endParaRPr>
            </a:p>
          </p:txBody>
        </p:sp>
        <p:sp>
          <p:nvSpPr>
            <p:cNvPr id="8" name="7 CuadroTexto"/>
            <p:cNvSpPr txBox="1"/>
            <p:nvPr/>
          </p:nvSpPr>
          <p:spPr>
            <a:xfrm>
              <a:off x="611560" y="601377"/>
              <a:ext cx="3816424" cy="523220"/>
            </a:xfrm>
            <a:prstGeom prst="rect">
              <a:avLst/>
            </a:prstGeom>
            <a:noFill/>
          </p:spPr>
          <p:txBody>
            <a:bodyPr wrap="square" rtlCol="0">
              <a:spAutoFit/>
            </a:bodyPr>
            <a:lstStyle/>
            <a:p>
              <a:r>
                <a:rPr lang="ro-RO" sz="2800" b="1" smtClean="0">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Vameșul </a:t>
              </a:r>
              <a:r>
                <a:rPr lang="ro-RO" sz="2800" b="1" smtClean="0">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și </a:t>
              </a:r>
              <a:r>
                <a:rPr lang="ro-RO" sz="2800" b="1" smtClean="0">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fariseul.</a:t>
              </a:r>
              <a:endParaRPr lang="ro-RO" sz="2800" b="1">
                <a:ln w="12700" cmpd="dbl">
                  <a:solidFill>
                    <a:srgbClr val="B85B22"/>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endParaRPr>
            </a:p>
          </p:txBody>
        </p:sp>
      </p:grpSp>
      <p:sp>
        <p:nvSpPr>
          <p:cNvPr id="9" name="8 Rectángulo"/>
          <p:cNvSpPr/>
          <p:nvPr/>
        </p:nvSpPr>
        <p:spPr>
          <a:xfrm>
            <a:off x="107504" y="1052736"/>
            <a:ext cx="8640960" cy="3477875"/>
          </a:xfrm>
          <a:prstGeom prst="rect">
            <a:avLst/>
          </a:prstGeom>
        </p:spPr>
        <p:txBody>
          <a:bodyPr wrap="square">
            <a:spAutoFit/>
          </a:bodyPr>
          <a:lstStyle/>
          <a:p>
            <a:r>
              <a:rPr lang="ro-RO" sz="2000" b="1" dirty="0" smtClean="0">
                <a:solidFill>
                  <a:srgbClr val="FFFF66"/>
                </a:solidFill>
                <a:effectLst>
                  <a:glow rad="127000">
                    <a:schemeClr val="tx1"/>
                  </a:glow>
                </a:effectLst>
                <a:latin typeface="Comic Sans MS" pitchFamily="66" charset="0"/>
              </a:rPr>
              <a:t>«„Doi oameni </a:t>
            </a:r>
            <a:r>
              <a:rPr lang="ro-RO" sz="2000" b="1" dirty="0" err="1" smtClean="0">
                <a:solidFill>
                  <a:srgbClr val="FFFF66"/>
                </a:solidFill>
                <a:effectLst>
                  <a:glow rad="127000">
                    <a:schemeClr val="tx1"/>
                  </a:glow>
                </a:effectLst>
                <a:latin typeface="Comic Sans MS" pitchFamily="66" charset="0"/>
              </a:rPr>
              <a:t>s’au</a:t>
            </a:r>
            <a:r>
              <a:rPr lang="ro-RO" sz="2000" b="1" dirty="0" smtClean="0">
                <a:solidFill>
                  <a:srgbClr val="FFFF66"/>
                </a:solidFill>
                <a:effectLst>
                  <a:glow rad="127000">
                    <a:schemeClr val="tx1"/>
                  </a:glow>
                </a:effectLst>
                <a:latin typeface="Comic Sans MS" pitchFamily="66" charset="0"/>
              </a:rPr>
              <a:t> suit la Templu să se roage; unul era Fariseu, și altul vameș. Fariseul sta în picioare, și a început să se roage în sine astfel: «Dumnezeule, Îți mulțămesc că nu sunt ca ceilalți oameni, hrăpăreți, nedrepți, </a:t>
            </a:r>
            <a:r>
              <a:rPr lang="ro-RO" sz="2000" b="1" dirty="0" err="1" smtClean="0">
                <a:solidFill>
                  <a:srgbClr val="FFFF66"/>
                </a:solidFill>
                <a:effectLst>
                  <a:glow rad="127000">
                    <a:schemeClr val="tx1"/>
                  </a:glow>
                </a:effectLst>
                <a:latin typeface="Comic Sans MS" pitchFamily="66" charset="0"/>
              </a:rPr>
              <a:t>preacurvari</a:t>
            </a:r>
            <a:r>
              <a:rPr lang="ro-RO" sz="2000" b="1" dirty="0" smtClean="0">
                <a:solidFill>
                  <a:srgbClr val="FFFF66"/>
                </a:solidFill>
                <a:effectLst>
                  <a:glow rad="127000">
                    <a:schemeClr val="tx1"/>
                  </a:glow>
                </a:effectLst>
                <a:latin typeface="Comic Sans MS" pitchFamily="66" charset="0"/>
              </a:rPr>
              <a:t> sau chiar ca vameșul acesta. Eu postesc de două ori pe săptămână, dau zeciuială din toate veniturile mele.» Vameșul sta departe, și nu îndrăznea nici ochii să și-i ridice spre cer; ci se bătea în piept, și zicea: «Dumnezeule, ai milă de mine, păcătosul!» Eu vă spun că mai degrabă omul acesta </a:t>
            </a:r>
            <a:r>
              <a:rPr lang="ro-RO" sz="2000" b="1" dirty="0" err="1" smtClean="0">
                <a:solidFill>
                  <a:srgbClr val="FFFF66"/>
                </a:solidFill>
                <a:effectLst>
                  <a:glow rad="127000">
                    <a:schemeClr val="tx1"/>
                  </a:glow>
                </a:effectLst>
                <a:latin typeface="Comic Sans MS" pitchFamily="66" charset="0"/>
              </a:rPr>
              <a:t>s’a</a:t>
            </a:r>
            <a:r>
              <a:rPr lang="ro-RO" sz="2000" b="1" dirty="0" smtClean="0">
                <a:solidFill>
                  <a:srgbClr val="FFFF66"/>
                </a:solidFill>
                <a:effectLst>
                  <a:glow rad="127000">
                    <a:schemeClr val="tx1"/>
                  </a:glow>
                </a:effectLst>
                <a:latin typeface="Comic Sans MS" pitchFamily="66" charset="0"/>
              </a:rPr>
              <a:t> pogorât acasă socotit neprihănit decât celălalt. Căci oricine se înalță, va fi smerit; și oricine se smerește, va fi înălțat.“» </a:t>
            </a:r>
            <a:r>
              <a:rPr lang="ro-RO" sz="1200" b="1" dirty="0" smtClean="0">
                <a:solidFill>
                  <a:srgbClr val="FFFF66"/>
                </a:solidFill>
                <a:effectLst>
                  <a:glow rad="127000">
                    <a:schemeClr val="tx1"/>
                  </a:glow>
                </a:effectLst>
                <a:latin typeface="Comic Sans MS" pitchFamily="66" charset="0"/>
              </a:rPr>
              <a:t>(Luca 18:10-14)</a:t>
            </a:r>
            <a:endParaRPr lang="ro-RO" sz="2000" b="1" dirty="0">
              <a:solidFill>
                <a:srgbClr val="FFFF66"/>
              </a:solidFill>
              <a:effectLst>
                <a:glow rad="127000">
                  <a:schemeClr val="tx1"/>
                </a:glow>
              </a:effectLst>
              <a:latin typeface="Comic Sans MS" pitchFamily="66" charset="0"/>
            </a:endParaRPr>
          </a:p>
        </p:txBody>
      </p:sp>
      <p:sp>
        <p:nvSpPr>
          <p:cNvPr id="7" name="6 CuadroTexto"/>
          <p:cNvSpPr txBox="1"/>
          <p:nvPr/>
        </p:nvSpPr>
        <p:spPr>
          <a:xfrm>
            <a:off x="0" y="0"/>
            <a:ext cx="9144000" cy="769441"/>
          </a:xfrm>
          <a:prstGeom prst="rect">
            <a:avLst/>
          </a:prstGeom>
          <a:noFill/>
        </p:spPr>
        <p:txBody>
          <a:bodyPr wrap="square" rtlCol="0">
            <a:spAutoFit/>
          </a:bodyPr>
          <a:lstStyle/>
          <a:p>
            <a:pPr algn="ctr"/>
            <a:r>
              <a:rPr lang="ro-RO"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PARABOLE </a:t>
            </a:r>
            <a:r>
              <a:rPr lang="ro-RO"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DESPRE </a:t>
            </a:r>
            <a:r>
              <a:rPr lang="ro-RO"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RUGĂCIUNE</a:t>
            </a:r>
            <a:endParaRPr lang="ro-RO"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9 CuadroTexto"/>
          <p:cNvSpPr txBox="1"/>
          <p:nvPr/>
        </p:nvSpPr>
        <p:spPr>
          <a:xfrm>
            <a:off x="395536" y="4633280"/>
            <a:ext cx="4320480"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o-RO" sz="2400" b="1" dirty="0" smtClean="0"/>
              <a:t>Umilința, părerea de rău și o inimă smerită, sunt aspectele necesare pentru a ne apropia în rugăciune de tronul harului și a primi ajutor </a:t>
            </a:r>
            <a:r>
              <a:rPr lang="ro-RO" sz="2400" b="1" dirty="0" smtClean="0"/>
              <a:t>(Evrei 4:16).</a:t>
            </a:r>
            <a:endParaRPr lang="ro-RO" sz="2400" b="1" dirty="0"/>
          </a:p>
        </p:txBody>
      </p:sp>
    </p:spTree>
    <p:extLst>
      <p:ext uri="{BB962C8B-B14F-4D97-AF65-F5344CB8AC3E}">
        <p14:creationId xmlns:p14="http://schemas.microsoft.com/office/powerpoint/2010/main" xmlns="" val="3766122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714348" y="1700808"/>
            <a:ext cx="7715305" cy="3785652"/>
          </a:xfrm>
          <a:prstGeom prst="rect">
            <a:avLst/>
          </a:prstGeom>
        </p:spPr>
        <p:txBody>
          <a:bodyPr wrap="square">
            <a:spAutoFit/>
          </a:bodyPr>
          <a:lstStyle/>
          <a:p>
            <a:pPr algn="just"/>
            <a:r>
              <a:rPr lang="ro-RO" sz="2400" dirty="0" smtClean="0">
                <a:latin typeface="Cooper Black" pitchFamily="18" charset="0"/>
              </a:rPr>
              <a:t>«</a:t>
            </a:r>
            <a:r>
              <a:rPr lang="ro-RO" sz="2400" dirty="0" smtClean="0">
                <a:effectLst>
                  <a:outerShdw blurRad="38100" dist="38100" dir="2700000" algn="tl">
                    <a:srgbClr val="000000">
                      <a:alpha val="43137"/>
                    </a:srgbClr>
                  </a:outerShdw>
                </a:effectLst>
                <a:latin typeface="Arial Black" pitchFamily="34" charset="0"/>
              </a:rPr>
              <a:t>Trebuie </a:t>
            </a:r>
            <a:r>
              <a:rPr lang="ro-RO" sz="2400" dirty="0" smtClean="0">
                <a:effectLst>
                  <a:outerShdw blurRad="38100" dist="38100" dir="2700000" algn="tl">
                    <a:srgbClr val="000000">
                      <a:alpha val="43137"/>
                    </a:srgbClr>
                  </a:outerShdw>
                </a:effectLst>
                <a:latin typeface="Arial Black" pitchFamily="34" charset="0"/>
              </a:rPr>
              <a:t>să ne </a:t>
            </a:r>
            <a:r>
              <a:rPr lang="ro-RO" sz="2400" dirty="0" smtClean="0">
                <a:effectLst>
                  <a:outerShdw blurRad="38100" dist="38100" dir="2700000" algn="tl">
                    <a:srgbClr val="000000">
                      <a:alpha val="43137"/>
                    </a:srgbClr>
                  </a:outerShdw>
                </a:effectLst>
                <a:latin typeface="Arial Black" pitchFamily="34" charset="0"/>
              </a:rPr>
              <a:t>rugăm. Isus </a:t>
            </a:r>
            <a:r>
              <a:rPr lang="ro-RO" sz="2400" dirty="0" smtClean="0">
                <a:effectLst>
                  <a:outerShdw blurRad="38100" dist="38100" dir="2700000" algn="tl">
                    <a:srgbClr val="000000">
                      <a:alpha val="43137"/>
                    </a:srgbClr>
                  </a:outerShdw>
                </a:effectLst>
                <a:latin typeface="Arial Black" pitchFamily="34" charset="0"/>
              </a:rPr>
              <a:t>nu ne-ar fi spus să o facem dacă nu ar fi fost vorba de o nevoie reală. El știe foarte bine că, prin forțele proprii nu suntem capabili să învingem multele ispite ale dușmanului, sau să descoperim multele capcane pe care le pune la picioarele noastre. Domnul nu ne-a abandonat ca să ne luptăm singuri; a prevăzut o modalitate prin care să primim autor. Din acest motiv ne cere să ne rugăm</a:t>
            </a:r>
            <a:r>
              <a:rPr lang="ro-RO" sz="2400" dirty="0" smtClean="0">
                <a:effectLst>
                  <a:outerShdw blurRad="38100" dist="38100" dir="2700000" algn="tl">
                    <a:srgbClr val="000000">
                      <a:alpha val="43137"/>
                    </a:srgbClr>
                  </a:outerShdw>
                </a:effectLst>
                <a:latin typeface="Arial Black" pitchFamily="34" charset="0"/>
              </a:rPr>
              <a:t>.</a:t>
            </a:r>
            <a:r>
              <a:rPr lang="ro-RO" sz="2400" dirty="0" smtClean="0">
                <a:latin typeface="Cooper Black" pitchFamily="18" charset="0"/>
              </a:rPr>
              <a:t>»</a:t>
            </a:r>
            <a:endParaRPr lang="ro-RO" sz="2400" dirty="0">
              <a:latin typeface="Cooper Black" pitchFamily="18" charset="0"/>
            </a:endParaRPr>
          </a:p>
        </p:txBody>
      </p:sp>
      <p:sp>
        <p:nvSpPr>
          <p:cNvPr id="4" name="3 CuadroTexto"/>
          <p:cNvSpPr txBox="1"/>
          <p:nvPr/>
        </p:nvSpPr>
        <p:spPr>
          <a:xfrm>
            <a:off x="4622268" y="5546249"/>
            <a:ext cx="3838166" cy="338554"/>
          </a:xfrm>
          <a:prstGeom prst="rect">
            <a:avLst/>
          </a:prstGeom>
          <a:noFill/>
        </p:spPr>
        <p:txBody>
          <a:bodyPr wrap="none" rtlCol="0">
            <a:spAutoFit/>
          </a:bodyPr>
          <a:lstStyle/>
          <a:p>
            <a:pPr algn="r"/>
            <a:r>
              <a:rPr lang="es-ES" sz="1600" b="1" dirty="0" smtClean="0"/>
              <a:t>E.G.W. </a:t>
            </a:r>
            <a:r>
              <a:rPr lang="es-ES" sz="1600" b="1" dirty="0" smtClean="0"/>
              <a:t>(</a:t>
            </a:r>
            <a:r>
              <a:rPr lang="ro-RO" sz="1600" b="1" dirty="0" smtClean="0"/>
              <a:t>Lăudați </a:t>
            </a:r>
            <a:r>
              <a:rPr lang="ro-RO" sz="1600" b="1" dirty="0" smtClean="0"/>
              <a:t>pe Isus,</a:t>
            </a:r>
            <a:r>
              <a:rPr lang="es-ES" sz="1600" b="1" dirty="0" smtClean="0"/>
              <a:t> </a:t>
            </a:r>
            <a:r>
              <a:rPr lang="ro-RO" sz="1600" b="1" dirty="0" smtClean="0"/>
              <a:t>N.T. </a:t>
            </a:r>
            <a:r>
              <a:rPr lang="es-ES" sz="1600" b="1" dirty="0" smtClean="0"/>
              <a:t>20 </a:t>
            </a:r>
            <a:r>
              <a:rPr lang="es-ES" sz="1600" b="1" dirty="0" smtClean="0"/>
              <a:t>d</a:t>
            </a:r>
            <a:r>
              <a:rPr lang="ro-RO" sz="1600" b="1" dirty="0" smtClean="0"/>
              <a:t>ecembrie</a:t>
            </a:r>
            <a:r>
              <a:rPr lang="es-ES" sz="1600" b="1" dirty="0" smtClean="0"/>
              <a:t>)</a:t>
            </a:r>
            <a:endParaRPr lang="es-ES" sz="1600" b="1" dirty="0"/>
          </a:p>
        </p:txBody>
      </p:sp>
    </p:spTree>
    <p:extLst>
      <p:ext uri="{BB962C8B-B14F-4D97-AF65-F5344CB8AC3E}">
        <p14:creationId xmlns:p14="http://schemas.microsoft.com/office/powerpoint/2010/main" xmlns="" val="2917859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1094</Words>
  <Application>Microsoft Office PowerPoint</Application>
  <PresentationFormat>Expunere pe ecran (4:3)</PresentationFormat>
  <Paragraphs>68</Paragraphs>
  <Slides>9</Slides>
  <Notes>0</Notes>
  <HiddenSlides>0</HiddenSlides>
  <MMClips>0</MMClips>
  <ScaleCrop>false</ScaleCrop>
  <HeadingPairs>
    <vt:vector size="4" baseType="variant">
      <vt:variant>
        <vt:lpstr>Temă</vt:lpstr>
      </vt:variant>
      <vt:variant>
        <vt:i4>1</vt:i4>
      </vt:variant>
      <vt:variant>
        <vt:lpstr>Titluri diapozitive</vt:lpstr>
      </vt:variant>
      <vt:variant>
        <vt:i4>9</vt:i4>
      </vt:variant>
    </vt:vector>
  </HeadingPairs>
  <TitlesOfParts>
    <vt:vector size="10" baseType="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Isus, Duhul Sfant si rugaciunea</dc:title>
  <dc:subject>St.Bibl.2015 trim. II Evanghelia dupa Luca</dc:subject>
  <dc:creator>SFC</dc:creator>
  <cp:keywords>http://www.fustero.net/es/index_ro.php</cp:keywords>
  <cp:lastModifiedBy>isj</cp:lastModifiedBy>
  <cp:revision>61</cp:revision>
  <dcterms:created xsi:type="dcterms:W3CDTF">2015-05-03T06:23:49Z</dcterms:created>
  <dcterms:modified xsi:type="dcterms:W3CDTF">2015-05-12T07:06:18Z</dcterms:modified>
</cp:coreProperties>
</file>