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654B"/>
    <a:srgbClr val="5C3500"/>
    <a:srgbClr val="3A2100"/>
    <a:srgbClr val="FF66FF"/>
    <a:srgbClr val="FFF8F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E0E109-EF77-4C86-979E-BEE54694C679}" type="doc">
      <dgm:prSet loTypeId="urn:microsoft.com/office/officeart/2008/layout/HorizontalMultiLevelHierarchy" loCatId="hierarchy" qsTypeId="urn:microsoft.com/office/officeart/2005/8/quickstyle/3d1" qsCatId="3D" csTypeId="urn:microsoft.com/office/officeart/2005/8/colors/colorful4" csCatId="colorful" phldr="1"/>
      <dgm:spPr/>
      <dgm:t>
        <a:bodyPr/>
        <a:lstStyle/>
        <a:p>
          <a:endParaRPr lang="es-ES"/>
        </a:p>
      </dgm:t>
    </dgm:pt>
    <dgm:pt modelId="{3AD7E7AB-16E8-4C8B-86D3-9706E7029857}">
      <dgm:prSet/>
      <dgm:spPr/>
      <dgm:t>
        <a:bodyPr>
          <a:scene3d>
            <a:camera prst="orthographicFront"/>
            <a:lightRig rig="glow" dir="tl">
              <a:rot lat="0" lon="0" rev="5400000"/>
            </a:lightRig>
          </a:scene3d>
          <a:sp3d contourW="12700">
            <a:bevelT w="25400" h="25400"/>
            <a:contourClr>
              <a:schemeClr val="accent6">
                <a:shade val="73000"/>
              </a:schemeClr>
            </a:contourClr>
          </a:sp3d>
        </a:bodyPr>
        <a:lstStyle/>
        <a:p>
          <a:pPr rtl="0"/>
          <a:r>
            <a:rPr lang="ro-RO"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FEMEILE</a:t>
          </a:r>
          <a:endParaRPr lang="es-ES"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dgm:t>
    </dgm:pt>
    <dgm:pt modelId="{DC6F00D4-0627-4D83-856E-352C4CF909EE}" type="parTrans" cxnId="{AC2C9E1E-313A-4F19-89A1-7139E402280E}">
      <dgm:prSet/>
      <dgm:spPr/>
      <dgm:t>
        <a:bodyPr/>
        <a:lstStyle/>
        <a:p>
          <a:endParaRPr lang="es-ES"/>
        </a:p>
      </dgm:t>
    </dgm:pt>
    <dgm:pt modelId="{9D49F7A6-9724-410E-B6B2-B462775DF04B}" type="sibTrans" cxnId="{AC2C9E1E-313A-4F19-89A1-7139E402280E}">
      <dgm:prSet/>
      <dgm:spPr/>
      <dgm:t>
        <a:bodyPr/>
        <a:lstStyle/>
        <a:p>
          <a:endParaRPr lang="es-ES"/>
        </a:p>
      </dgm:t>
    </dgm:pt>
    <dgm:pt modelId="{23F2BEA1-27C6-4CC2-9EC1-CCFBB7B3B3A1}">
      <dgm:prSet/>
      <dgm:spPr/>
      <dgm:t>
        <a:bodyPr/>
        <a:lstStyle/>
        <a:p>
          <a:pPr rtl="0"/>
          <a:r>
            <a:rPr lang="ro-RO" b="1" dirty="0" smtClean="0"/>
            <a:t>Au fost prețuite de El </a:t>
          </a:r>
          <a:r>
            <a:rPr lang="es-ES" b="1" dirty="0" smtClean="0"/>
            <a:t>(</a:t>
          </a:r>
          <a:r>
            <a:rPr lang="ro-RO" b="1" dirty="0" smtClean="0"/>
            <a:t>văduva din </a:t>
          </a:r>
          <a:r>
            <a:rPr lang="es-ES" b="1" dirty="0" err="1" smtClean="0"/>
            <a:t>Na</a:t>
          </a:r>
          <a:r>
            <a:rPr lang="ro-RO" b="1" dirty="0" smtClean="0"/>
            <a:t>i</a:t>
          </a:r>
          <a:r>
            <a:rPr lang="es-ES" b="1" dirty="0" smtClean="0"/>
            <a:t>n)</a:t>
          </a:r>
          <a:endParaRPr lang="es-ES" dirty="0"/>
        </a:p>
      </dgm:t>
    </dgm:pt>
    <dgm:pt modelId="{58655B5E-418B-4079-9459-0B6E1005AC90}" type="parTrans" cxnId="{4C4DB8A7-AF28-4857-B739-1CDFD6A2EDAE}">
      <dgm:prSet/>
      <dgm:spPr/>
      <dgm:t>
        <a:bodyPr/>
        <a:lstStyle/>
        <a:p>
          <a:endParaRPr lang="es-ES"/>
        </a:p>
      </dgm:t>
    </dgm:pt>
    <dgm:pt modelId="{0A2464EB-93C4-4824-9FA5-42FD3CA7664B}" type="sibTrans" cxnId="{4C4DB8A7-AF28-4857-B739-1CDFD6A2EDAE}">
      <dgm:prSet/>
      <dgm:spPr/>
      <dgm:t>
        <a:bodyPr/>
        <a:lstStyle/>
        <a:p>
          <a:endParaRPr lang="es-ES"/>
        </a:p>
      </dgm:t>
    </dgm:pt>
    <dgm:pt modelId="{C452D0B8-9BED-4F91-AD1B-F367F1357E49}">
      <dgm:prSet/>
      <dgm:spPr/>
      <dgm:t>
        <a:bodyPr/>
        <a:lstStyle/>
        <a:p>
          <a:pPr rtl="0"/>
          <a:r>
            <a:rPr lang="ro-RO" b="1" noProof="0" dirty="0" smtClean="0"/>
            <a:t>L-au slujit în lucrarea Sa și când a murit (Marta, Ioana, ... )</a:t>
          </a:r>
          <a:endParaRPr lang="ro-RO" noProof="0" dirty="0"/>
        </a:p>
      </dgm:t>
    </dgm:pt>
    <dgm:pt modelId="{40B93026-D979-46C2-BE3E-202405DD8557}" type="parTrans" cxnId="{CAFE701A-1C03-481E-827F-7EE73FCB47A3}">
      <dgm:prSet/>
      <dgm:spPr/>
      <dgm:t>
        <a:bodyPr/>
        <a:lstStyle/>
        <a:p>
          <a:endParaRPr lang="es-ES"/>
        </a:p>
      </dgm:t>
    </dgm:pt>
    <dgm:pt modelId="{6A0C8510-E142-4BA3-9F28-8D7EF129D761}" type="sibTrans" cxnId="{CAFE701A-1C03-481E-827F-7EE73FCB47A3}">
      <dgm:prSet/>
      <dgm:spPr/>
      <dgm:t>
        <a:bodyPr/>
        <a:lstStyle/>
        <a:p>
          <a:endParaRPr lang="es-ES"/>
        </a:p>
      </dgm:t>
    </dgm:pt>
    <dgm:pt modelId="{E6366DE1-95E9-4037-AFD7-B4ACB331EBB8}">
      <dgm:prSet/>
      <dgm:spPr/>
      <dgm:t>
        <a:bodyPr/>
        <a:lstStyle/>
        <a:p>
          <a:pPr rtl="0"/>
          <a:r>
            <a:rPr lang="ro-RO" b="1" dirty="0" smtClean="0"/>
            <a:t>Au fost exemple</a:t>
          </a:r>
          <a:r>
            <a:rPr lang="es-ES" b="1" dirty="0" smtClean="0"/>
            <a:t> de…</a:t>
          </a:r>
          <a:endParaRPr lang="es-ES" dirty="0"/>
        </a:p>
      </dgm:t>
    </dgm:pt>
    <dgm:pt modelId="{DE3765ED-3254-4A89-843D-C35AA965BF7C}" type="parTrans" cxnId="{896C934C-5DB8-44D3-828A-B713E43C9F9E}">
      <dgm:prSet/>
      <dgm:spPr/>
      <dgm:t>
        <a:bodyPr/>
        <a:lstStyle/>
        <a:p>
          <a:endParaRPr lang="es-ES"/>
        </a:p>
      </dgm:t>
    </dgm:pt>
    <dgm:pt modelId="{BE8029CF-5AFE-449F-82F8-926E987BC750}" type="sibTrans" cxnId="{896C934C-5DB8-44D3-828A-B713E43C9F9E}">
      <dgm:prSet/>
      <dgm:spPr/>
      <dgm:t>
        <a:bodyPr/>
        <a:lstStyle/>
        <a:p>
          <a:endParaRPr lang="es-ES"/>
        </a:p>
      </dgm:t>
    </dgm:pt>
    <dgm:pt modelId="{AA7F7A95-C7E0-4B7E-AA97-41F60A624BFC}">
      <dgm:prSet/>
      <dgm:spPr/>
      <dgm:t>
        <a:bodyPr/>
        <a:lstStyle/>
        <a:p>
          <a:pPr rtl="0"/>
          <a:r>
            <a:rPr lang="ro-RO" b="1" u="sng" dirty="0" smtClean="0">
              <a:solidFill>
                <a:sysClr val="windowText" lastClr="000000"/>
              </a:solidFill>
            </a:rPr>
            <a:t>Recunoștință</a:t>
          </a:r>
          <a:r>
            <a:rPr lang="es-ES" b="1" dirty="0" smtClean="0">
              <a:solidFill>
                <a:sysClr val="windowText" lastClr="000000"/>
              </a:solidFill>
            </a:rPr>
            <a:t/>
          </a:r>
          <a:br>
            <a:rPr lang="es-ES" b="1" dirty="0" smtClean="0">
              <a:solidFill>
                <a:sysClr val="windowText" lastClr="000000"/>
              </a:solidFill>
            </a:rPr>
          </a:br>
          <a:r>
            <a:rPr lang="es-ES" b="1" dirty="0" smtClean="0">
              <a:solidFill>
                <a:sysClr val="windowText" lastClr="000000"/>
              </a:solidFill>
            </a:rPr>
            <a:t>(Mar</a:t>
          </a:r>
          <a:r>
            <a:rPr lang="ro-RO" b="1" dirty="0" smtClean="0">
              <a:solidFill>
                <a:sysClr val="windowText" lastClr="000000"/>
              </a:solidFill>
            </a:rPr>
            <a:t>i</a:t>
          </a:r>
          <a:r>
            <a:rPr lang="es-ES" b="1" dirty="0" smtClean="0">
              <a:solidFill>
                <a:sysClr val="windowText" lastClr="000000"/>
              </a:solidFill>
            </a:rPr>
            <a:t>a Magdalena)</a:t>
          </a:r>
          <a:endParaRPr lang="es-ES" dirty="0">
            <a:solidFill>
              <a:sysClr val="windowText" lastClr="000000"/>
            </a:solidFill>
          </a:endParaRPr>
        </a:p>
      </dgm:t>
    </dgm:pt>
    <dgm:pt modelId="{DD52114B-61EF-456C-BA3E-355D9C88FF20}" type="parTrans" cxnId="{096A673B-7096-4EBF-9407-473AEDB60B18}">
      <dgm:prSet/>
      <dgm:spPr/>
      <dgm:t>
        <a:bodyPr/>
        <a:lstStyle/>
        <a:p>
          <a:endParaRPr lang="es-ES"/>
        </a:p>
      </dgm:t>
    </dgm:pt>
    <dgm:pt modelId="{9F438EFE-E346-40A0-92BC-D7DC94D3D231}" type="sibTrans" cxnId="{096A673B-7096-4EBF-9407-473AEDB60B18}">
      <dgm:prSet/>
      <dgm:spPr/>
      <dgm:t>
        <a:bodyPr/>
        <a:lstStyle/>
        <a:p>
          <a:endParaRPr lang="es-ES"/>
        </a:p>
      </dgm:t>
    </dgm:pt>
    <dgm:pt modelId="{DA88B560-2DAE-4128-8E4F-9BC6EE335ED6}">
      <dgm:prSet/>
      <dgm:spPr/>
      <dgm:t>
        <a:bodyPr/>
        <a:lstStyle/>
        <a:p>
          <a:pPr rtl="0"/>
          <a:r>
            <a:rPr lang="ro-RO" b="1" u="sng" dirty="0" smtClean="0">
              <a:solidFill>
                <a:sysClr val="windowText" lastClr="000000"/>
              </a:solidFill>
            </a:rPr>
            <a:t>Credință</a:t>
          </a:r>
          <a:r>
            <a:rPr lang="es-ES" b="1" dirty="0" smtClean="0">
              <a:solidFill>
                <a:sysClr val="windowText" lastClr="000000"/>
              </a:solidFill>
            </a:rPr>
            <a:t/>
          </a:r>
          <a:br>
            <a:rPr lang="es-ES" b="1" dirty="0" smtClean="0">
              <a:solidFill>
                <a:sysClr val="windowText" lastClr="000000"/>
              </a:solidFill>
            </a:rPr>
          </a:br>
          <a:r>
            <a:rPr lang="es-ES" b="1" dirty="0" smtClean="0">
              <a:solidFill>
                <a:sysClr val="windowText" lastClr="000000"/>
              </a:solidFill>
            </a:rPr>
            <a:t>(</a:t>
          </a:r>
          <a:r>
            <a:rPr lang="ro-RO" b="1" dirty="0" smtClean="0">
              <a:solidFill>
                <a:sysClr val="windowText" lastClr="000000"/>
              </a:solidFill>
            </a:rPr>
            <a:t>femeia care I-a atins haina</a:t>
          </a:r>
          <a:r>
            <a:rPr lang="es-ES" b="1" dirty="0" smtClean="0">
              <a:solidFill>
                <a:sysClr val="windowText" lastClr="000000"/>
              </a:solidFill>
            </a:rPr>
            <a:t>)</a:t>
          </a:r>
          <a:endParaRPr lang="es-ES" dirty="0">
            <a:solidFill>
              <a:sysClr val="windowText" lastClr="000000"/>
            </a:solidFill>
          </a:endParaRPr>
        </a:p>
      </dgm:t>
    </dgm:pt>
    <dgm:pt modelId="{AF48F201-DF31-4554-9BB8-BD473D992262}" type="parTrans" cxnId="{05D0B8C0-6BC1-40AE-B1EC-611D58A0A94B}">
      <dgm:prSet/>
      <dgm:spPr/>
      <dgm:t>
        <a:bodyPr/>
        <a:lstStyle/>
        <a:p>
          <a:endParaRPr lang="es-ES"/>
        </a:p>
      </dgm:t>
    </dgm:pt>
    <dgm:pt modelId="{5052330A-D6FE-44C6-B688-D6D07E2B7D28}" type="sibTrans" cxnId="{05D0B8C0-6BC1-40AE-B1EC-611D58A0A94B}">
      <dgm:prSet/>
      <dgm:spPr/>
      <dgm:t>
        <a:bodyPr/>
        <a:lstStyle/>
        <a:p>
          <a:endParaRPr lang="es-ES"/>
        </a:p>
      </dgm:t>
    </dgm:pt>
    <dgm:pt modelId="{7EB79581-4BFB-4AE0-8A53-D81E4E9DD62F}">
      <dgm:prSet/>
      <dgm:spPr/>
      <dgm:t>
        <a:bodyPr/>
        <a:lstStyle/>
        <a:p>
          <a:pPr rtl="0"/>
          <a:r>
            <a:rPr lang="ro-RO" b="1" u="sng" dirty="0" smtClean="0">
              <a:solidFill>
                <a:sysClr val="windowText" lastClr="000000"/>
              </a:solidFill>
            </a:rPr>
            <a:t>Rugăciune</a:t>
          </a:r>
          <a:r>
            <a:rPr lang="es-ES" b="1" dirty="0" smtClean="0">
              <a:solidFill>
                <a:sysClr val="windowText" lastClr="000000"/>
              </a:solidFill>
            </a:rPr>
            <a:t/>
          </a:r>
          <a:br>
            <a:rPr lang="es-ES" b="1" dirty="0" smtClean="0">
              <a:solidFill>
                <a:sysClr val="windowText" lastClr="000000"/>
              </a:solidFill>
            </a:rPr>
          </a:br>
          <a:r>
            <a:rPr lang="es-ES" b="1" dirty="0" smtClean="0">
              <a:solidFill>
                <a:sysClr val="windowText" lastClr="000000"/>
              </a:solidFill>
            </a:rPr>
            <a:t>(</a:t>
          </a:r>
          <a:r>
            <a:rPr lang="ro-RO" b="1" dirty="0" smtClean="0">
              <a:solidFill>
                <a:sysClr val="windowText" lastClr="000000"/>
              </a:solidFill>
            </a:rPr>
            <a:t>văduva care a cerut dreptate</a:t>
          </a:r>
          <a:r>
            <a:rPr lang="es-ES" b="1" dirty="0" smtClean="0">
              <a:solidFill>
                <a:sysClr val="windowText" lastClr="000000"/>
              </a:solidFill>
            </a:rPr>
            <a:t>)</a:t>
          </a:r>
          <a:endParaRPr lang="es-ES" dirty="0">
            <a:solidFill>
              <a:sysClr val="windowText" lastClr="000000"/>
            </a:solidFill>
          </a:endParaRPr>
        </a:p>
      </dgm:t>
    </dgm:pt>
    <dgm:pt modelId="{85A76A82-AA97-44DE-8CAF-1637E66B40CA}" type="parTrans" cxnId="{A2FB1519-F15E-42CF-A79E-64A2C1C59FE0}">
      <dgm:prSet/>
      <dgm:spPr/>
      <dgm:t>
        <a:bodyPr/>
        <a:lstStyle/>
        <a:p>
          <a:endParaRPr lang="es-ES"/>
        </a:p>
      </dgm:t>
    </dgm:pt>
    <dgm:pt modelId="{B684EA99-EC0A-46C0-AC47-F58442E923B6}" type="sibTrans" cxnId="{A2FB1519-F15E-42CF-A79E-64A2C1C59FE0}">
      <dgm:prSet/>
      <dgm:spPr/>
      <dgm:t>
        <a:bodyPr/>
        <a:lstStyle/>
        <a:p>
          <a:endParaRPr lang="es-ES"/>
        </a:p>
      </dgm:t>
    </dgm:pt>
    <dgm:pt modelId="{7D92F350-64A2-446F-8542-995260CEC52F}">
      <dgm:prSet/>
      <dgm:spPr/>
      <dgm:t>
        <a:bodyPr/>
        <a:lstStyle/>
        <a:p>
          <a:pPr rtl="0"/>
          <a:r>
            <a:rPr lang="es-ES" b="1" u="sng" dirty="0" smtClean="0">
              <a:solidFill>
                <a:sysClr val="windowText" lastClr="000000"/>
              </a:solidFill>
            </a:rPr>
            <a:t>Genero</a:t>
          </a:r>
          <a:r>
            <a:rPr lang="ro-RO" b="1" u="sng" dirty="0" smtClean="0">
              <a:solidFill>
                <a:sysClr val="windowText" lastClr="000000"/>
              </a:solidFill>
            </a:rPr>
            <a:t>zitate</a:t>
          </a:r>
          <a:r>
            <a:rPr lang="es-ES" b="1" dirty="0" smtClean="0">
              <a:solidFill>
                <a:sysClr val="windowText" lastClr="000000"/>
              </a:solidFill>
            </a:rPr>
            <a:t/>
          </a:r>
          <a:br>
            <a:rPr lang="es-ES" b="1" dirty="0" smtClean="0">
              <a:solidFill>
                <a:sysClr val="windowText" lastClr="000000"/>
              </a:solidFill>
            </a:rPr>
          </a:br>
          <a:r>
            <a:rPr lang="es-ES" b="1" dirty="0" smtClean="0">
              <a:solidFill>
                <a:sysClr val="windowText" lastClr="000000"/>
              </a:solidFill>
            </a:rPr>
            <a:t>(</a:t>
          </a:r>
          <a:r>
            <a:rPr lang="ro-RO" b="1" dirty="0" smtClean="0">
              <a:solidFill>
                <a:sysClr val="windowText" lastClr="000000"/>
              </a:solidFill>
            </a:rPr>
            <a:t>văduva cu cei doi bănuți</a:t>
          </a:r>
          <a:r>
            <a:rPr lang="es-ES" b="1" dirty="0" smtClean="0">
              <a:solidFill>
                <a:sysClr val="windowText" lastClr="000000"/>
              </a:solidFill>
            </a:rPr>
            <a:t>)</a:t>
          </a:r>
          <a:endParaRPr lang="es-ES" dirty="0">
            <a:solidFill>
              <a:sysClr val="windowText" lastClr="000000"/>
            </a:solidFill>
          </a:endParaRPr>
        </a:p>
      </dgm:t>
    </dgm:pt>
    <dgm:pt modelId="{E4C692FF-70FC-4A58-9B6E-DE8B04B374D5}" type="parTrans" cxnId="{54EFD065-C7E0-418A-BE73-219B7F20DFD1}">
      <dgm:prSet/>
      <dgm:spPr/>
      <dgm:t>
        <a:bodyPr/>
        <a:lstStyle/>
        <a:p>
          <a:endParaRPr lang="es-ES"/>
        </a:p>
      </dgm:t>
    </dgm:pt>
    <dgm:pt modelId="{073FF865-41B6-4F3A-B7E7-D26FF0107BC9}" type="sibTrans" cxnId="{54EFD065-C7E0-418A-BE73-219B7F20DFD1}">
      <dgm:prSet/>
      <dgm:spPr/>
      <dgm:t>
        <a:bodyPr/>
        <a:lstStyle/>
        <a:p>
          <a:endParaRPr lang="es-ES"/>
        </a:p>
      </dgm:t>
    </dgm:pt>
    <dgm:pt modelId="{C699EE29-3DC4-406D-B8C6-50B8E73ED35F}">
      <dgm:prSet/>
      <dgm:spPr/>
      <dgm:t>
        <a:bodyPr/>
        <a:lstStyle/>
        <a:p>
          <a:pPr rtl="0"/>
          <a:r>
            <a:rPr lang="ro-RO" b="1" dirty="0" smtClean="0"/>
            <a:t>Au fost implicate la nașterea Lui </a:t>
          </a:r>
          <a:r>
            <a:rPr lang="es-ES" b="1" dirty="0" smtClean="0"/>
            <a:t>(Mar</a:t>
          </a:r>
          <a:r>
            <a:rPr lang="ro-RO" b="1" dirty="0" smtClean="0"/>
            <a:t>i</a:t>
          </a:r>
          <a:r>
            <a:rPr lang="es-ES" b="1" dirty="0" smtClean="0"/>
            <a:t>a, </a:t>
          </a:r>
          <a:r>
            <a:rPr lang="es-ES" b="1" dirty="0" err="1" smtClean="0"/>
            <a:t>Elisabet</a:t>
          </a:r>
          <a:r>
            <a:rPr lang="ro-RO" b="1" dirty="0" smtClean="0"/>
            <a:t>a</a:t>
          </a:r>
          <a:r>
            <a:rPr lang="es-ES" b="1" dirty="0" smtClean="0"/>
            <a:t> </a:t>
          </a:r>
          <a:r>
            <a:rPr lang="ro-RO" b="1" dirty="0" smtClean="0"/>
            <a:t>și</a:t>
          </a:r>
          <a:r>
            <a:rPr lang="es-ES" b="1" dirty="0" smtClean="0"/>
            <a:t> Ana)</a:t>
          </a:r>
          <a:endParaRPr lang="es-ES" dirty="0"/>
        </a:p>
      </dgm:t>
    </dgm:pt>
    <dgm:pt modelId="{5DE6FDCE-E17B-495D-8423-B33D6746119F}" type="parTrans" cxnId="{F4B4F477-0004-4837-BCA3-5CF8E3DFF088}">
      <dgm:prSet/>
      <dgm:spPr/>
      <dgm:t>
        <a:bodyPr/>
        <a:lstStyle/>
        <a:p>
          <a:endParaRPr lang="es-ES"/>
        </a:p>
      </dgm:t>
    </dgm:pt>
    <dgm:pt modelId="{F67FDEBD-010A-4317-A9CA-52E681D0D7CB}" type="sibTrans" cxnId="{F4B4F477-0004-4837-BCA3-5CF8E3DFF088}">
      <dgm:prSet/>
      <dgm:spPr/>
      <dgm:t>
        <a:bodyPr/>
        <a:lstStyle/>
        <a:p>
          <a:endParaRPr lang="es-ES"/>
        </a:p>
      </dgm:t>
    </dgm:pt>
    <dgm:pt modelId="{133CA71B-71A2-4A3F-85CE-445E9A68D2FB}" type="pres">
      <dgm:prSet presAssocID="{BCE0E109-EF77-4C86-979E-BEE54694C679}" presName="Name0" presStyleCnt="0">
        <dgm:presLayoutVars>
          <dgm:chPref val="1"/>
          <dgm:dir/>
          <dgm:animOne val="branch"/>
          <dgm:animLvl val="lvl"/>
          <dgm:resizeHandles val="exact"/>
        </dgm:presLayoutVars>
      </dgm:prSet>
      <dgm:spPr/>
      <dgm:t>
        <a:bodyPr/>
        <a:lstStyle/>
        <a:p>
          <a:endParaRPr lang="es-ES"/>
        </a:p>
      </dgm:t>
    </dgm:pt>
    <dgm:pt modelId="{852EEF82-187D-46F9-8052-68D3AAA9A599}" type="pres">
      <dgm:prSet presAssocID="{3AD7E7AB-16E8-4C8B-86D3-9706E7029857}" presName="root1" presStyleCnt="0"/>
      <dgm:spPr/>
    </dgm:pt>
    <dgm:pt modelId="{188F5458-D268-46BB-869E-1C21470CAB03}" type="pres">
      <dgm:prSet presAssocID="{3AD7E7AB-16E8-4C8B-86D3-9706E7029857}" presName="LevelOneTextNode" presStyleLbl="node0" presStyleIdx="0" presStyleCnt="1">
        <dgm:presLayoutVars>
          <dgm:chPref val="3"/>
        </dgm:presLayoutVars>
      </dgm:prSet>
      <dgm:spPr/>
      <dgm:t>
        <a:bodyPr/>
        <a:lstStyle/>
        <a:p>
          <a:endParaRPr lang="es-ES"/>
        </a:p>
      </dgm:t>
    </dgm:pt>
    <dgm:pt modelId="{4869E45E-BC9C-4865-B435-F50ABE283806}" type="pres">
      <dgm:prSet presAssocID="{3AD7E7AB-16E8-4C8B-86D3-9706E7029857}" presName="level2hierChild" presStyleCnt="0"/>
      <dgm:spPr/>
    </dgm:pt>
    <dgm:pt modelId="{998558FF-0694-4544-B85F-41265085EBC3}" type="pres">
      <dgm:prSet presAssocID="{5DE6FDCE-E17B-495D-8423-B33D6746119F}" presName="conn2-1" presStyleLbl="parChTrans1D2" presStyleIdx="0" presStyleCnt="4"/>
      <dgm:spPr/>
      <dgm:t>
        <a:bodyPr/>
        <a:lstStyle/>
        <a:p>
          <a:endParaRPr lang="es-ES"/>
        </a:p>
      </dgm:t>
    </dgm:pt>
    <dgm:pt modelId="{C16E9C95-EEAD-4503-984E-69FD0137F4F5}" type="pres">
      <dgm:prSet presAssocID="{5DE6FDCE-E17B-495D-8423-B33D6746119F}" presName="connTx" presStyleLbl="parChTrans1D2" presStyleIdx="0" presStyleCnt="4"/>
      <dgm:spPr/>
      <dgm:t>
        <a:bodyPr/>
        <a:lstStyle/>
        <a:p>
          <a:endParaRPr lang="es-ES"/>
        </a:p>
      </dgm:t>
    </dgm:pt>
    <dgm:pt modelId="{518ED459-FB0A-43FD-9355-DBC2184EED9A}" type="pres">
      <dgm:prSet presAssocID="{C699EE29-3DC4-406D-B8C6-50B8E73ED35F}" presName="root2" presStyleCnt="0"/>
      <dgm:spPr/>
    </dgm:pt>
    <dgm:pt modelId="{B5EDF8F0-202C-4DB8-BD26-026048A76231}" type="pres">
      <dgm:prSet presAssocID="{C699EE29-3DC4-406D-B8C6-50B8E73ED35F}" presName="LevelTwoTextNode" presStyleLbl="node2" presStyleIdx="0" presStyleCnt="4">
        <dgm:presLayoutVars>
          <dgm:chPref val="3"/>
        </dgm:presLayoutVars>
      </dgm:prSet>
      <dgm:spPr/>
      <dgm:t>
        <a:bodyPr/>
        <a:lstStyle/>
        <a:p>
          <a:endParaRPr lang="es-ES"/>
        </a:p>
      </dgm:t>
    </dgm:pt>
    <dgm:pt modelId="{B2C6CA56-53EE-4659-9DF0-47AF5215CC7F}" type="pres">
      <dgm:prSet presAssocID="{C699EE29-3DC4-406D-B8C6-50B8E73ED35F}" presName="level3hierChild" presStyleCnt="0"/>
      <dgm:spPr/>
    </dgm:pt>
    <dgm:pt modelId="{B187EC49-2AFA-46A2-BAFB-18304927B026}" type="pres">
      <dgm:prSet presAssocID="{58655B5E-418B-4079-9459-0B6E1005AC90}" presName="conn2-1" presStyleLbl="parChTrans1D2" presStyleIdx="1" presStyleCnt="4"/>
      <dgm:spPr/>
      <dgm:t>
        <a:bodyPr/>
        <a:lstStyle/>
        <a:p>
          <a:endParaRPr lang="es-ES"/>
        </a:p>
      </dgm:t>
    </dgm:pt>
    <dgm:pt modelId="{EF10ED91-B08A-4301-BEE3-153A2F2EA10A}" type="pres">
      <dgm:prSet presAssocID="{58655B5E-418B-4079-9459-0B6E1005AC90}" presName="connTx" presStyleLbl="parChTrans1D2" presStyleIdx="1" presStyleCnt="4"/>
      <dgm:spPr/>
      <dgm:t>
        <a:bodyPr/>
        <a:lstStyle/>
        <a:p>
          <a:endParaRPr lang="es-ES"/>
        </a:p>
      </dgm:t>
    </dgm:pt>
    <dgm:pt modelId="{3E0D29C0-65C3-4CE1-824F-49C1C8D1BA98}" type="pres">
      <dgm:prSet presAssocID="{23F2BEA1-27C6-4CC2-9EC1-CCFBB7B3B3A1}" presName="root2" presStyleCnt="0"/>
      <dgm:spPr/>
    </dgm:pt>
    <dgm:pt modelId="{383C6A84-B1EA-4893-B477-066A1901D601}" type="pres">
      <dgm:prSet presAssocID="{23F2BEA1-27C6-4CC2-9EC1-CCFBB7B3B3A1}" presName="LevelTwoTextNode" presStyleLbl="node2" presStyleIdx="1" presStyleCnt="4">
        <dgm:presLayoutVars>
          <dgm:chPref val="3"/>
        </dgm:presLayoutVars>
      </dgm:prSet>
      <dgm:spPr/>
      <dgm:t>
        <a:bodyPr/>
        <a:lstStyle/>
        <a:p>
          <a:endParaRPr lang="es-ES"/>
        </a:p>
      </dgm:t>
    </dgm:pt>
    <dgm:pt modelId="{56DA84F1-6052-485F-BF46-07FD8FF6339B}" type="pres">
      <dgm:prSet presAssocID="{23F2BEA1-27C6-4CC2-9EC1-CCFBB7B3B3A1}" presName="level3hierChild" presStyleCnt="0"/>
      <dgm:spPr/>
    </dgm:pt>
    <dgm:pt modelId="{1D396A6D-80F3-4123-BE00-C1F0F169FD0B}" type="pres">
      <dgm:prSet presAssocID="{40B93026-D979-46C2-BE3E-202405DD8557}" presName="conn2-1" presStyleLbl="parChTrans1D2" presStyleIdx="2" presStyleCnt="4"/>
      <dgm:spPr/>
      <dgm:t>
        <a:bodyPr/>
        <a:lstStyle/>
        <a:p>
          <a:endParaRPr lang="es-ES"/>
        </a:p>
      </dgm:t>
    </dgm:pt>
    <dgm:pt modelId="{93DE7165-C6CC-436C-958E-FC507F9B465E}" type="pres">
      <dgm:prSet presAssocID="{40B93026-D979-46C2-BE3E-202405DD8557}" presName="connTx" presStyleLbl="parChTrans1D2" presStyleIdx="2" presStyleCnt="4"/>
      <dgm:spPr/>
      <dgm:t>
        <a:bodyPr/>
        <a:lstStyle/>
        <a:p>
          <a:endParaRPr lang="es-ES"/>
        </a:p>
      </dgm:t>
    </dgm:pt>
    <dgm:pt modelId="{27A638E4-757B-4333-B847-10FA12189E55}" type="pres">
      <dgm:prSet presAssocID="{C452D0B8-9BED-4F91-AD1B-F367F1357E49}" presName="root2" presStyleCnt="0"/>
      <dgm:spPr/>
    </dgm:pt>
    <dgm:pt modelId="{AB833B47-D88A-4B8B-9DCD-E74361FE214B}" type="pres">
      <dgm:prSet presAssocID="{C452D0B8-9BED-4F91-AD1B-F367F1357E49}" presName="LevelTwoTextNode" presStyleLbl="node2" presStyleIdx="2" presStyleCnt="4">
        <dgm:presLayoutVars>
          <dgm:chPref val="3"/>
        </dgm:presLayoutVars>
      </dgm:prSet>
      <dgm:spPr/>
      <dgm:t>
        <a:bodyPr/>
        <a:lstStyle/>
        <a:p>
          <a:endParaRPr lang="es-ES"/>
        </a:p>
      </dgm:t>
    </dgm:pt>
    <dgm:pt modelId="{2E2174BC-E65D-44CD-AA83-0DDCDFB58155}" type="pres">
      <dgm:prSet presAssocID="{C452D0B8-9BED-4F91-AD1B-F367F1357E49}" presName="level3hierChild" presStyleCnt="0"/>
      <dgm:spPr/>
    </dgm:pt>
    <dgm:pt modelId="{58FD2B65-A4A7-4025-990A-75E4CD8C3B1D}" type="pres">
      <dgm:prSet presAssocID="{DE3765ED-3254-4A89-843D-C35AA965BF7C}" presName="conn2-1" presStyleLbl="parChTrans1D2" presStyleIdx="3" presStyleCnt="4"/>
      <dgm:spPr/>
      <dgm:t>
        <a:bodyPr/>
        <a:lstStyle/>
        <a:p>
          <a:endParaRPr lang="es-ES"/>
        </a:p>
      </dgm:t>
    </dgm:pt>
    <dgm:pt modelId="{A6FDBBB4-D2F2-4039-9E65-B74C95661F22}" type="pres">
      <dgm:prSet presAssocID="{DE3765ED-3254-4A89-843D-C35AA965BF7C}" presName="connTx" presStyleLbl="parChTrans1D2" presStyleIdx="3" presStyleCnt="4"/>
      <dgm:spPr/>
      <dgm:t>
        <a:bodyPr/>
        <a:lstStyle/>
        <a:p>
          <a:endParaRPr lang="es-ES"/>
        </a:p>
      </dgm:t>
    </dgm:pt>
    <dgm:pt modelId="{A9DC3769-7C3D-4310-8267-1DC3797726E3}" type="pres">
      <dgm:prSet presAssocID="{E6366DE1-95E9-4037-AFD7-B4ACB331EBB8}" presName="root2" presStyleCnt="0"/>
      <dgm:spPr/>
    </dgm:pt>
    <dgm:pt modelId="{3126F807-1F70-4765-A4F2-050C5D660B60}" type="pres">
      <dgm:prSet presAssocID="{E6366DE1-95E9-4037-AFD7-B4ACB331EBB8}" presName="LevelTwoTextNode" presStyleLbl="node2" presStyleIdx="3" presStyleCnt="4">
        <dgm:presLayoutVars>
          <dgm:chPref val="3"/>
        </dgm:presLayoutVars>
      </dgm:prSet>
      <dgm:spPr/>
      <dgm:t>
        <a:bodyPr/>
        <a:lstStyle/>
        <a:p>
          <a:endParaRPr lang="es-ES"/>
        </a:p>
      </dgm:t>
    </dgm:pt>
    <dgm:pt modelId="{4D7FB9A1-3616-4756-83FE-06B35BBC7154}" type="pres">
      <dgm:prSet presAssocID="{E6366DE1-95E9-4037-AFD7-B4ACB331EBB8}" presName="level3hierChild" presStyleCnt="0"/>
      <dgm:spPr/>
    </dgm:pt>
    <dgm:pt modelId="{272FF668-A957-4278-93D2-E4727B9FA5BF}" type="pres">
      <dgm:prSet presAssocID="{DD52114B-61EF-456C-BA3E-355D9C88FF20}" presName="conn2-1" presStyleLbl="parChTrans1D3" presStyleIdx="0" presStyleCnt="4"/>
      <dgm:spPr/>
      <dgm:t>
        <a:bodyPr/>
        <a:lstStyle/>
        <a:p>
          <a:endParaRPr lang="es-ES"/>
        </a:p>
      </dgm:t>
    </dgm:pt>
    <dgm:pt modelId="{97537863-789C-43FE-A3A8-7B07148A373D}" type="pres">
      <dgm:prSet presAssocID="{DD52114B-61EF-456C-BA3E-355D9C88FF20}" presName="connTx" presStyleLbl="parChTrans1D3" presStyleIdx="0" presStyleCnt="4"/>
      <dgm:spPr/>
      <dgm:t>
        <a:bodyPr/>
        <a:lstStyle/>
        <a:p>
          <a:endParaRPr lang="es-ES"/>
        </a:p>
      </dgm:t>
    </dgm:pt>
    <dgm:pt modelId="{D282D71D-A8C1-4B57-ABCA-BADA96EFE57E}" type="pres">
      <dgm:prSet presAssocID="{AA7F7A95-C7E0-4B7E-AA97-41F60A624BFC}" presName="root2" presStyleCnt="0"/>
      <dgm:spPr/>
    </dgm:pt>
    <dgm:pt modelId="{22EDB36A-3A22-45FA-8D4A-90A329E1FAB1}" type="pres">
      <dgm:prSet presAssocID="{AA7F7A95-C7E0-4B7E-AA97-41F60A624BFC}" presName="LevelTwoTextNode" presStyleLbl="node3" presStyleIdx="0" presStyleCnt="4">
        <dgm:presLayoutVars>
          <dgm:chPref val="3"/>
        </dgm:presLayoutVars>
      </dgm:prSet>
      <dgm:spPr/>
      <dgm:t>
        <a:bodyPr/>
        <a:lstStyle/>
        <a:p>
          <a:endParaRPr lang="es-ES"/>
        </a:p>
      </dgm:t>
    </dgm:pt>
    <dgm:pt modelId="{694C09FF-A0E3-442D-A89F-DC57CB6E5646}" type="pres">
      <dgm:prSet presAssocID="{AA7F7A95-C7E0-4B7E-AA97-41F60A624BFC}" presName="level3hierChild" presStyleCnt="0"/>
      <dgm:spPr/>
    </dgm:pt>
    <dgm:pt modelId="{BF8CBE96-3675-4830-87DF-80B304729D2B}" type="pres">
      <dgm:prSet presAssocID="{AF48F201-DF31-4554-9BB8-BD473D992262}" presName="conn2-1" presStyleLbl="parChTrans1D3" presStyleIdx="1" presStyleCnt="4"/>
      <dgm:spPr/>
      <dgm:t>
        <a:bodyPr/>
        <a:lstStyle/>
        <a:p>
          <a:endParaRPr lang="es-ES"/>
        </a:p>
      </dgm:t>
    </dgm:pt>
    <dgm:pt modelId="{ED855B2C-AC26-4411-9414-86F887842A14}" type="pres">
      <dgm:prSet presAssocID="{AF48F201-DF31-4554-9BB8-BD473D992262}" presName="connTx" presStyleLbl="parChTrans1D3" presStyleIdx="1" presStyleCnt="4"/>
      <dgm:spPr/>
      <dgm:t>
        <a:bodyPr/>
        <a:lstStyle/>
        <a:p>
          <a:endParaRPr lang="es-ES"/>
        </a:p>
      </dgm:t>
    </dgm:pt>
    <dgm:pt modelId="{E9124C0D-4744-4F6D-BD85-542D809016C3}" type="pres">
      <dgm:prSet presAssocID="{DA88B560-2DAE-4128-8E4F-9BC6EE335ED6}" presName="root2" presStyleCnt="0"/>
      <dgm:spPr/>
    </dgm:pt>
    <dgm:pt modelId="{12D3A957-398A-457A-8F7D-D144FDFE7D81}" type="pres">
      <dgm:prSet presAssocID="{DA88B560-2DAE-4128-8E4F-9BC6EE335ED6}" presName="LevelTwoTextNode" presStyleLbl="node3" presStyleIdx="1" presStyleCnt="4">
        <dgm:presLayoutVars>
          <dgm:chPref val="3"/>
        </dgm:presLayoutVars>
      </dgm:prSet>
      <dgm:spPr/>
      <dgm:t>
        <a:bodyPr/>
        <a:lstStyle/>
        <a:p>
          <a:endParaRPr lang="es-ES"/>
        </a:p>
      </dgm:t>
    </dgm:pt>
    <dgm:pt modelId="{C05D271F-50D9-4744-8224-A5F0F9A98FB7}" type="pres">
      <dgm:prSet presAssocID="{DA88B560-2DAE-4128-8E4F-9BC6EE335ED6}" presName="level3hierChild" presStyleCnt="0"/>
      <dgm:spPr/>
    </dgm:pt>
    <dgm:pt modelId="{18274B3F-853B-44B2-A6E7-BC1A514DA1B4}" type="pres">
      <dgm:prSet presAssocID="{85A76A82-AA97-44DE-8CAF-1637E66B40CA}" presName="conn2-1" presStyleLbl="parChTrans1D3" presStyleIdx="2" presStyleCnt="4"/>
      <dgm:spPr/>
      <dgm:t>
        <a:bodyPr/>
        <a:lstStyle/>
        <a:p>
          <a:endParaRPr lang="es-ES"/>
        </a:p>
      </dgm:t>
    </dgm:pt>
    <dgm:pt modelId="{66403E2C-240F-43E3-A827-A7E9AEDF3B6D}" type="pres">
      <dgm:prSet presAssocID="{85A76A82-AA97-44DE-8CAF-1637E66B40CA}" presName="connTx" presStyleLbl="parChTrans1D3" presStyleIdx="2" presStyleCnt="4"/>
      <dgm:spPr/>
      <dgm:t>
        <a:bodyPr/>
        <a:lstStyle/>
        <a:p>
          <a:endParaRPr lang="es-ES"/>
        </a:p>
      </dgm:t>
    </dgm:pt>
    <dgm:pt modelId="{FF89A33B-9D93-4C2D-A0D3-6B9852CB7BEF}" type="pres">
      <dgm:prSet presAssocID="{7EB79581-4BFB-4AE0-8A53-D81E4E9DD62F}" presName="root2" presStyleCnt="0"/>
      <dgm:spPr/>
    </dgm:pt>
    <dgm:pt modelId="{EEB9BB3A-4BA2-4C31-B2F7-7E0797A487FF}" type="pres">
      <dgm:prSet presAssocID="{7EB79581-4BFB-4AE0-8A53-D81E4E9DD62F}" presName="LevelTwoTextNode" presStyleLbl="node3" presStyleIdx="2" presStyleCnt="4">
        <dgm:presLayoutVars>
          <dgm:chPref val="3"/>
        </dgm:presLayoutVars>
      </dgm:prSet>
      <dgm:spPr/>
      <dgm:t>
        <a:bodyPr/>
        <a:lstStyle/>
        <a:p>
          <a:endParaRPr lang="es-ES"/>
        </a:p>
      </dgm:t>
    </dgm:pt>
    <dgm:pt modelId="{E7D9C70F-3D2A-43E4-B849-042CCF98D25F}" type="pres">
      <dgm:prSet presAssocID="{7EB79581-4BFB-4AE0-8A53-D81E4E9DD62F}" presName="level3hierChild" presStyleCnt="0"/>
      <dgm:spPr/>
    </dgm:pt>
    <dgm:pt modelId="{2BA78971-9AD4-4F2F-8776-4204469DFB0D}" type="pres">
      <dgm:prSet presAssocID="{E4C692FF-70FC-4A58-9B6E-DE8B04B374D5}" presName="conn2-1" presStyleLbl="parChTrans1D3" presStyleIdx="3" presStyleCnt="4"/>
      <dgm:spPr/>
      <dgm:t>
        <a:bodyPr/>
        <a:lstStyle/>
        <a:p>
          <a:endParaRPr lang="es-ES"/>
        </a:p>
      </dgm:t>
    </dgm:pt>
    <dgm:pt modelId="{DBA3F846-03E6-483E-88BC-38E4DD09F863}" type="pres">
      <dgm:prSet presAssocID="{E4C692FF-70FC-4A58-9B6E-DE8B04B374D5}" presName="connTx" presStyleLbl="parChTrans1D3" presStyleIdx="3" presStyleCnt="4"/>
      <dgm:spPr/>
      <dgm:t>
        <a:bodyPr/>
        <a:lstStyle/>
        <a:p>
          <a:endParaRPr lang="es-ES"/>
        </a:p>
      </dgm:t>
    </dgm:pt>
    <dgm:pt modelId="{E449FC1B-F83C-4815-AFDD-6B5DDE7B86A3}" type="pres">
      <dgm:prSet presAssocID="{7D92F350-64A2-446F-8542-995260CEC52F}" presName="root2" presStyleCnt="0"/>
      <dgm:spPr/>
    </dgm:pt>
    <dgm:pt modelId="{6782BEE1-0FE8-4B53-91BE-25FB072B5DB9}" type="pres">
      <dgm:prSet presAssocID="{7D92F350-64A2-446F-8542-995260CEC52F}" presName="LevelTwoTextNode" presStyleLbl="node3" presStyleIdx="3" presStyleCnt="4">
        <dgm:presLayoutVars>
          <dgm:chPref val="3"/>
        </dgm:presLayoutVars>
      </dgm:prSet>
      <dgm:spPr/>
      <dgm:t>
        <a:bodyPr/>
        <a:lstStyle/>
        <a:p>
          <a:endParaRPr lang="es-ES"/>
        </a:p>
      </dgm:t>
    </dgm:pt>
    <dgm:pt modelId="{631C435C-2147-4D9B-8A21-1A4E9BB986BD}" type="pres">
      <dgm:prSet presAssocID="{7D92F350-64A2-446F-8542-995260CEC52F}" presName="level3hierChild" presStyleCnt="0"/>
      <dgm:spPr/>
    </dgm:pt>
  </dgm:ptLst>
  <dgm:cxnLst>
    <dgm:cxn modelId="{F9C401B1-E8B3-406C-A028-A678987002D5}" type="presOf" srcId="{BCE0E109-EF77-4C86-979E-BEE54694C679}" destId="{133CA71B-71A2-4A3F-85CE-445E9A68D2FB}" srcOrd="0" destOrd="0" presId="urn:microsoft.com/office/officeart/2008/layout/HorizontalMultiLevelHierarchy"/>
    <dgm:cxn modelId="{D05DE8F9-B5A7-476E-87A7-6C239D4422F7}" type="presOf" srcId="{DA88B560-2DAE-4128-8E4F-9BC6EE335ED6}" destId="{12D3A957-398A-457A-8F7D-D144FDFE7D81}" srcOrd="0" destOrd="0" presId="urn:microsoft.com/office/officeart/2008/layout/HorizontalMultiLevelHierarchy"/>
    <dgm:cxn modelId="{4D7F102A-DD02-4030-A2B6-2B28C118A9AC}" type="presOf" srcId="{C452D0B8-9BED-4F91-AD1B-F367F1357E49}" destId="{AB833B47-D88A-4B8B-9DCD-E74361FE214B}" srcOrd="0" destOrd="0" presId="urn:microsoft.com/office/officeart/2008/layout/HorizontalMultiLevelHierarchy"/>
    <dgm:cxn modelId="{0A5E9A66-6794-45E8-8E96-B9682EE34483}" type="presOf" srcId="{AF48F201-DF31-4554-9BB8-BD473D992262}" destId="{BF8CBE96-3675-4830-87DF-80B304729D2B}" srcOrd="0" destOrd="0" presId="urn:microsoft.com/office/officeart/2008/layout/HorizontalMultiLevelHierarchy"/>
    <dgm:cxn modelId="{CAFE701A-1C03-481E-827F-7EE73FCB47A3}" srcId="{3AD7E7AB-16E8-4C8B-86D3-9706E7029857}" destId="{C452D0B8-9BED-4F91-AD1B-F367F1357E49}" srcOrd="2" destOrd="0" parTransId="{40B93026-D979-46C2-BE3E-202405DD8557}" sibTransId="{6A0C8510-E142-4BA3-9F28-8D7EF129D761}"/>
    <dgm:cxn modelId="{07966E78-B938-4CD0-A7D6-E319AD99D777}" type="presOf" srcId="{AA7F7A95-C7E0-4B7E-AA97-41F60A624BFC}" destId="{22EDB36A-3A22-45FA-8D4A-90A329E1FAB1}" srcOrd="0" destOrd="0" presId="urn:microsoft.com/office/officeart/2008/layout/HorizontalMultiLevelHierarchy"/>
    <dgm:cxn modelId="{DC147095-A84A-41AC-BC7F-B975EE8E23D9}" type="presOf" srcId="{40B93026-D979-46C2-BE3E-202405DD8557}" destId="{1D396A6D-80F3-4123-BE00-C1F0F169FD0B}" srcOrd="0" destOrd="0" presId="urn:microsoft.com/office/officeart/2008/layout/HorizontalMultiLevelHierarchy"/>
    <dgm:cxn modelId="{FBB83159-6165-4B0F-BF58-15FD3A64F336}" type="presOf" srcId="{5DE6FDCE-E17B-495D-8423-B33D6746119F}" destId="{C16E9C95-EEAD-4503-984E-69FD0137F4F5}" srcOrd="1" destOrd="0" presId="urn:microsoft.com/office/officeart/2008/layout/HorizontalMultiLevelHierarchy"/>
    <dgm:cxn modelId="{2ABD5F0F-E798-410E-B78D-B93DEC030843}" type="presOf" srcId="{E4C692FF-70FC-4A58-9B6E-DE8B04B374D5}" destId="{2BA78971-9AD4-4F2F-8776-4204469DFB0D}" srcOrd="0" destOrd="0" presId="urn:microsoft.com/office/officeart/2008/layout/HorizontalMultiLevelHierarchy"/>
    <dgm:cxn modelId="{6BA65C2B-0284-4965-8C42-F8D00B3CA112}" type="presOf" srcId="{7D92F350-64A2-446F-8542-995260CEC52F}" destId="{6782BEE1-0FE8-4B53-91BE-25FB072B5DB9}" srcOrd="0" destOrd="0" presId="urn:microsoft.com/office/officeart/2008/layout/HorizontalMultiLevelHierarchy"/>
    <dgm:cxn modelId="{81AFCE96-D479-4BE3-A0FB-A31230FE808A}" type="presOf" srcId="{85A76A82-AA97-44DE-8CAF-1637E66B40CA}" destId="{18274B3F-853B-44B2-A6E7-BC1A514DA1B4}" srcOrd="0" destOrd="0" presId="urn:microsoft.com/office/officeart/2008/layout/HorizontalMultiLevelHierarchy"/>
    <dgm:cxn modelId="{59A2410A-E328-4477-86BE-386897D7F9E8}" type="presOf" srcId="{C699EE29-3DC4-406D-B8C6-50B8E73ED35F}" destId="{B5EDF8F0-202C-4DB8-BD26-026048A76231}" srcOrd="0" destOrd="0" presId="urn:microsoft.com/office/officeart/2008/layout/HorizontalMultiLevelHierarchy"/>
    <dgm:cxn modelId="{05D0B8C0-6BC1-40AE-B1EC-611D58A0A94B}" srcId="{E6366DE1-95E9-4037-AFD7-B4ACB331EBB8}" destId="{DA88B560-2DAE-4128-8E4F-9BC6EE335ED6}" srcOrd="1" destOrd="0" parTransId="{AF48F201-DF31-4554-9BB8-BD473D992262}" sibTransId="{5052330A-D6FE-44C6-B688-D6D07E2B7D28}"/>
    <dgm:cxn modelId="{096A673B-7096-4EBF-9407-473AEDB60B18}" srcId="{E6366DE1-95E9-4037-AFD7-B4ACB331EBB8}" destId="{AA7F7A95-C7E0-4B7E-AA97-41F60A624BFC}" srcOrd="0" destOrd="0" parTransId="{DD52114B-61EF-456C-BA3E-355D9C88FF20}" sibTransId="{9F438EFE-E346-40A0-92BC-D7DC94D3D231}"/>
    <dgm:cxn modelId="{20503B62-9747-4EE9-8D5C-B8309250E9C4}" type="presOf" srcId="{5DE6FDCE-E17B-495D-8423-B33D6746119F}" destId="{998558FF-0694-4544-B85F-41265085EBC3}" srcOrd="0" destOrd="0" presId="urn:microsoft.com/office/officeart/2008/layout/HorizontalMultiLevelHierarchy"/>
    <dgm:cxn modelId="{516E662F-9796-4F7B-80D9-03714912A4D3}" type="presOf" srcId="{DE3765ED-3254-4A89-843D-C35AA965BF7C}" destId="{A6FDBBB4-D2F2-4039-9E65-B74C95661F22}" srcOrd="1" destOrd="0" presId="urn:microsoft.com/office/officeart/2008/layout/HorizontalMultiLevelHierarchy"/>
    <dgm:cxn modelId="{18D2B08B-F5BD-4704-8394-F7EDB2099060}" type="presOf" srcId="{85A76A82-AA97-44DE-8CAF-1637E66B40CA}" destId="{66403E2C-240F-43E3-A827-A7E9AEDF3B6D}" srcOrd="1" destOrd="0" presId="urn:microsoft.com/office/officeart/2008/layout/HorizontalMultiLevelHierarchy"/>
    <dgm:cxn modelId="{F4B4F477-0004-4837-BCA3-5CF8E3DFF088}" srcId="{3AD7E7AB-16E8-4C8B-86D3-9706E7029857}" destId="{C699EE29-3DC4-406D-B8C6-50B8E73ED35F}" srcOrd="0" destOrd="0" parTransId="{5DE6FDCE-E17B-495D-8423-B33D6746119F}" sibTransId="{F67FDEBD-010A-4317-A9CA-52E681D0D7CB}"/>
    <dgm:cxn modelId="{2710260D-CB35-4982-9031-8C50D263179B}" type="presOf" srcId="{E4C692FF-70FC-4A58-9B6E-DE8B04B374D5}" destId="{DBA3F846-03E6-483E-88BC-38E4DD09F863}" srcOrd="1" destOrd="0" presId="urn:microsoft.com/office/officeart/2008/layout/HorizontalMultiLevelHierarchy"/>
    <dgm:cxn modelId="{54EFD065-C7E0-418A-BE73-219B7F20DFD1}" srcId="{E6366DE1-95E9-4037-AFD7-B4ACB331EBB8}" destId="{7D92F350-64A2-446F-8542-995260CEC52F}" srcOrd="3" destOrd="0" parTransId="{E4C692FF-70FC-4A58-9B6E-DE8B04B374D5}" sibTransId="{073FF865-41B6-4F3A-B7E7-D26FF0107BC9}"/>
    <dgm:cxn modelId="{896C934C-5DB8-44D3-828A-B713E43C9F9E}" srcId="{3AD7E7AB-16E8-4C8B-86D3-9706E7029857}" destId="{E6366DE1-95E9-4037-AFD7-B4ACB331EBB8}" srcOrd="3" destOrd="0" parTransId="{DE3765ED-3254-4A89-843D-C35AA965BF7C}" sibTransId="{BE8029CF-5AFE-449F-82F8-926E987BC750}"/>
    <dgm:cxn modelId="{A2FB1519-F15E-42CF-A79E-64A2C1C59FE0}" srcId="{E6366DE1-95E9-4037-AFD7-B4ACB331EBB8}" destId="{7EB79581-4BFB-4AE0-8A53-D81E4E9DD62F}" srcOrd="2" destOrd="0" parTransId="{85A76A82-AA97-44DE-8CAF-1637E66B40CA}" sibTransId="{B684EA99-EC0A-46C0-AC47-F58442E923B6}"/>
    <dgm:cxn modelId="{DBE84CEF-D248-43C3-8F18-E14C21740100}" type="presOf" srcId="{DD52114B-61EF-456C-BA3E-355D9C88FF20}" destId="{272FF668-A957-4278-93D2-E4727B9FA5BF}" srcOrd="0" destOrd="0" presId="urn:microsoft.com/office/officeart/2008/layout/HorizontalMultiLevelHierarchy"/>
    <dgm:cxn modelId="{8795F805-2448-4CE2-A2E1-C721FA8DF869}" type="presOf" srcId="{DE3765ED-3254-4A89-843D-C35AA965BF7C}" destId="{58FD2B65-A4A7-4025-990A-75E4CD8C3B1D}" srcOrd="0" destOrd="0" presId="urn:microsoft.com/office/officeart/2008/layout/HorizontalMultiLevelHierarchy"/>
    <dgm:cxn modelId="{629056B9-5FD1-4C98-AE61-43D46D8D1939}" type="presOf" srcId="{E6366DE1-95E9-4037-AFD7-B4ACB331EBB8}" destId="{3126F807-1F70-4765-A4F2-050C5D660B60}" srcOrd="0" destOrd="0" presId="urn:microsoft.com/office/officeart/2008/layout/HorizontalMultiLevelHierarchy"/>
    <dgm:cxn modelId="{6B630E9A-794A-4FB9-8AA7-7E9EAEC29FA8}" type="presOf" srcId="{40B93026-D979-46C2-BE3E-202405DD8557}" destId="{93DE7165-C6CC-436C-958E-FC507F9B465E}" srcOrd="1" destOrd="0" presId="urn:microsoft.com/office/officeart/2008/layout/HorizontalMultiLevelHierarchy"/>
    <dgm:cxn modelId="{D23EF7B1-17B1-482D-8D71-94CD922DC344}" type="presOf" srcId="{3AD7E7AB-16E8-4C8B-86D3-9706E7029857}" destId="{188F5458-D268-46BB-869E-1C21470CAB03}" srcOrd="0" destOrd="0" presId="urn:microsoft.com/office/officeart/2008/layout/HorizontalMultiLevelHierarchy"/>
    <dgm:cxn modelId="{4C4DB8A7-AF28-4857-B739-1CDFD6A2EDAE}" srcId="{3AD7E7AB-16E8-4C8B-86D3-9706E7029857}" destId="{23F2BEA1-27C6-4CC2-9EC1-CCFBB7B3B3A1}" srcOrd="1" destOrd="0" parTransId="{58655B5E-418B-4079-9459-0B6E1005AC90}" sibTransId="{0A2464EB-93C4-4824-9FA5-42FD3CA7664B}"/>
    <dgm:cxn modelId="{6268E4F3-5D05-476B-AF79-AC68CEB27A0D}" type="presOf" srcId="{58655B5E-418B-4079-9459-0B6E1005AC90}" destId="{EF10ED91-B08A-4301-BEE3-153A2F2EA10A}" srcOrd="1" destOrd="0" presId="urn:microsoft.com/office/officeart/2008/layout/HorizontalMultiLevelHierarchy"/>
    <dgm:cxn modelId="{D26AC602-B20E-479F-A669-69E1EADD76D1}" type="presOf" srcId="{58655B5E-418B-4079-9459-0B6E1005AC90}" destId="{B187EC49-2AFA-46A2-BAFB-18304927B026}" srcOrd="0" destOrd="0" presId="urn:microsoft.com/office/officeart/2008/layout/HorizontalMultiLevelHierarchy"/>
    <dgm:cxn modelId="{1FBC5856-118F-4092-B9F8-1E7DC137D7A8}" type="presOf" srcId="{DD52114B-61EF-456C-BA3E-355D9C88FF20}" destId="{97537863-789C-43FE-A3A8-7B07148A373D}" srcOrd="1" destOrd="0" presId="urn:microsoft.com/office/officeart/2008/layout/HorizontalMultiLevelHierarchy"/>
    <dgm:cxn modelId="{FF55FD8C-59D8-4D73-B9B1-76516B5D7A33}" type="presOf" srcId="{23F2BEA1-27C6-4CC2-9EC1-CCFBB7B3B3A1}" destId="{383C6A84-B1EA-4893-B477-066A1901D601}" srcOrd="0" destOrd="0" presId="urn:microsoft.com/office/officeart/2008/layout/HorizontalMultiLevelHierarchy"/>
    <dgm:cxn modelId="{66DF20B3-2423-4565-A3CA-03F47C9CFEDB}" type="presOf" srcId="{AF48F201-DF31-4554-9BB8-BD473D992262}" destId="{ED855B2C-AC26-4411-9414-86F887842A14}" srcOrd="1" destOrd="0" presId="urn:microsoft.com/office/officeart/2008/layout/HorizontalMultiLevelHierarchy"/>
    <dgm:cxn modelId="{2F532B84-05D9-4235-8ED7-77E53F8A29B2}" type="presOf" srcId="{7EB79581-4BFB-4AE0-8A53-D81E4E9DD62F}" destId="{EEB9BB3A-4BA2-4C31-B2F7-7E0797A487FF}" srcOrd="0" destOrd="0" presId="urn:microsoft.com/office/officeart/2008/layout/HorizontalMultiLevelHierarchy"/>
    <dgm:cxn modelId="{AC2C9E1E-313A-4F19-89A1-7139E402280E}" srcId="{BCE0E109-EF77-4C86-979E-BEE54694C679}" destId="{3AD7E7AB-16E8-4C8B-86D3-9706E7029857}" srcOrd="0" destOrd="0" parTransId="{DC6F00D4-0627-4D83-856E-352C4CF909EE}" sibTransId="{9D49F7A6-9724-410E-B6B2-B462775DF04B}"/>
    <dgm:cxn modelId="{61B4C2BC-2CA5-40D5-ADE6-FCF7BA276BCF}" type="presParOf" srcId="{133CA71B-71A2-4A3F-85CE-445E9A68D2FB}" destId="{852EEF82-187D-46F9-8052-68D3AAA9A599}" srcOrd="0" destOrd="0" presId="urn:microsoft.com/office/officeart/2008/layout/HorizontalMultiLevelHierarchy"/>
    <dgm:cxn modelId="{AA35CEC8-5534-41CD-9DE4-40142435C890}" type="presParOf" srcId="{852EEF82-187D-46F9-8052-68D3AAA9A599}" destId="{188F5458-D268-46BB-869E-1C21470CAB03}" srcOrd="0" destOrd="0" presId="urn:microsoft.com/office/officeart/2008/layout/HorizontalMultiLevelHierarchy"/>
    <dgm:cxn modelId="{10145F99-4AF7-47EB-8952-4E32745BABFC}" type="presParOf" srcId="{852EEF82-187D-46F9-8052-68D3AAA9A599}" destId="{4869E45E-BC9C-4865-B435-F50ABE283806}" srcOrd="1" destOrd="0" presId="urn:microsoft.com/office/officeart/2008/layout/HorizontalMultiLevelHierarchy"/>
    <dgm:cxn modelId="{91152F98-A959-4BF1-81A9-6C236DD9FDE5}" type="presParOf" srcId="{4869E45E-BC9C-4865-B435-F50ABE283806}" destId="{998558FF-0694-4544-B85F-41265085EBC3}" srcOrd="0" destOrd="0" presId="urn:microsoft.com/office/officeart/2008/layout/HorizontalMultiLevelHierarchy"/>
    <dgm:cxn modelId="{D307C057-006C-4CDA-B20F-E033525C7D57}" type="presParOf" srcId="{998558FF-0694-4544-B85F-41265085EBC3}" destId="{C16E9C95-EEAD-4503-984E-69FD0137F4F5}" srcOrd="0" destOrd="0" presId="urn:microsoft.com/office/officeart/2008/layout/HorizontalMultiLevelHierarchy"/>
    <dgm:cxn modelId="{B6646C3C-B80D-464D-8D1E-99C54EB1F5F8}" type="presParOf" srcId="{4869E45E-BC9C-4865-B435-F50ABE283806}" destId="{518ED459-FB0A-43FD-9355-DBC2184EED9A}" srcOrd="1" destOrd="0" presId="urn:microsoft.com/office/officeart/2008/layout/HorizontalMultiLevelHierarchy"/>
    <dgm:cxn modelId="{EA5FCFA6-A2B6-47F6-9A71-4E5E45D9DD11}" type="presParOf" srcId="{518ED459-FB0A-43FD-9355-DBC2184EED9A}" destId="{B5EDF8F0-202C-4DB8-BD26-026048A76231}" srcOrd="0" destOrd="0" presId="urn:microsoft.com/office/officeart/2008/layout/HorizontalMultiLevelHierarchy"/>
    <dgm:cxn modelId="{FEEE9513-B88B-4979-9415-15A0FC56DC22}" type="presParOf" srcId="{518ED459-FB0A-43FD-9355-DBC2184EED9A}" destId="{B2C6CA56-53EE-4659-9DF0-47AF5215CC7F}" srcOrd="1" destOrd="0" presId="urn:microsoft.com/office/officeart/2008/layout/HorizontalMultiLevelHierarchy"/>
    <dgm:cxn modelId="{C10BD6C6-ADEF-42C8-99FE-2751C19D91A5}" type="presParOf" srcId="{4869E45E-BC9C-4865-B435-F50ABE283806}" destId="{B187EC49-2AFA-46A2-BAFB-18304927B026}" srcOrd="2" destOrd="0" presId="urn:microsoft.com/office/officeart/2008/layout/HorizontalMultiLevelHierarchy"/>
    <dgm:cxn modelId="{E0682708-B1E0-4E65-9A4C-F8C5C0B40C4B}" type="presParOf" srcId="{B187EC49-2AFA-46A2-BAFB-18304927B026}" destId="{EF10ED91-B08A-4301-BEE3-153A2F2EA10A}" srcOrd="0" destOrd="0" presId="urn:microsoft.com/office/officeart/2008/layout/HorizontalMultiLevelHierarchy"/>
    <dgm:cxn modelId="{817D5C11-AD02-444F-B7A7-F9DC46BDBCD9}" type="presParOf" srcId="{4869E45E-BC9C-4865-B435-F50ABE283806}" destId="{3E0D29C0-65C3-4CE1-824F-49C1C8D1BA98}" srcOrd="3" destOrd="0" presId="urn:microsoft.com/office/officeart/2008/layout/HorizontalMultiLevelHierarchy"/>
    <dgm:cxn modelId="{45FFC45E-60D9-451A-8BAC-0844FF9B99FD}" type="presParOf" srcId="{3E0D29C0-65C3-4CE1-824F-49C1C8D1BA98}" destId="{383C6A84-B1EA-4893-B477-066A1901D601}" srcOrd="0" destOrd="0" presId="urn:microsoft.com/office/officeart/2008/layout/HorizontalMultiLevelHierarchy"/>
    <dgm:cxn modelId="{E308634A-8056-498C-B5CE-627142E55E18}" type="presParOf" srcId="{3E0D29C0-65C3-4CE1-824F-49C1C8D1BA98}" destId="{56DA84F1-6052-485F-BF46-07FD8FF6339B}" srcOrd="1" destOrd="0" presId="urn:microsoft.com/office/officeart/2008/layout/HorizontalMultiLevelHierarchy"/>
    <dgm:cxn modelId="{735FFABE-0470-4A39-BA1C-8665AB7B44FC}" type="presParOf" srcId="{4869E45E-BC9C-4865-B435-F50ABE283806}" destId="{1D396A6D-80F3-4123-BE00-C1F0F169FD0B}" srcOrd="4" destOrd="0" presId="urn:microsoft.com/office/officeart/2008/layout/HorizontalMultiLevelHierarchy"/>
    <dgm:cxn modelId="{A39451BE-C3C2-4D34-BB35-8EF37F46AED8}" type="presParOf" srcId="{1D396A6D-80F3-4123-BE00-C1F0F169FD0B}" destId="{93DE7165-C6CC-436C-958E-FC507F9B465E}" srcOrd="0" destOrd="0" presId="urn:microsoft.com/office/officeart/2008/layout/HorizontalMultiLevelHierarchy"/>
    <dgm:cxn modelId="{4EFE075D-F614-440D-882A-ABDB78AE1A77}" type="presParOf" srcId="{4869E45E-BC9C-4865-B435-F50ABE283806}" destId="{27A638E4-757B-4333-B847-10FA12189E55}" srcOrd="5" destOrd="0" presId="urn:microsoft.com/office/officeart/2008/layout/HorizontalMultiLevelHierarchy"/>
    <dgm:cxn modelId="{E9200DF4-32DA-4579-A8F6-B1E7CD90D5A9}" type="presParOf" srcId="{27A638E4-757B-4333-B847-10FA12189E55}" destId="{AB833B47-D88A-4B8B-9DCD-E74361FE214B}" srcOrd="0" destOrd="0" presId="urn:microsoft.com/office/officeart/2008/layout/HorizontalMultiLevelHierarchy"/>
    <dgm:cxn modelId="{B7488646-190B-4E3A-9D72-A6F725163CCE}" type="presParOf" srcId="{27A638E4-757B-4333-B847-10FA12189E55}" destId="{2E2174BC-E65D-44CD-AA83-0DDCDFB58155}" srcOrd="1" destOrd="0" presId="urn:microsoft.com/office/officeart/2008/layout/HorizontalMultiLevelHierarchy"/>
    <dgm:cxn modelId="{DF3C01F6-602F-42A9-AD5A-F2ACA8761E36}" type="presParOf" srcId="{4869E45E-BC9C-4865-B435-F50ABE283806}" destId="{58FD2B65-A4A7-4025-990A-75E4CD8C3B1D}" srcOrd="6" destOrd="0" presId="urn:microsoft.com/office/officeart/2008/layout/HorizontalMultiLevelHierarchy"/>
    <dgm:cxn modelId="{57337830-2A7B-4750-B441-91C3D926395A}" type="presParOf" srcId="{58FD2B65-A4A7-4025-990A-75E4CD8C3B1D}" destId="{A6FDBBB4-D2F2-4039-9E65-B74C95661F22}" srcOrd="0" destOrd="0" presId="urn:microsoft.com/office/officeart/2008/layout/HorizontalMultiLevelHierarchy"/>
    <dgm:cxn modelId="{7EF2C330-8742-482A-8436-46931A7262DB}" type="presParOf" srcId="{4869E45E-BC9C-4865-B435-F50ABE283806}" destId="{A9DC3769-7C3D-4310-8267-1DC3797726E3}" srcOrd="7" destOrd="0" presId="urn:microsoft.com/office/officeart/2008/layout/HorizontalMultiLevelHierarchy"/>
    <dgm:cxn modelId="{78968755-D9D1-4742-A4B6-9C8EE775AAD6}" type="presParOf" srcId="{A9DC3769-7C3D-4310-8267-1DC3797726E3}" destId="{3126F807-1F70-4765-A4F2-050C5D660B60}" srcOrd="0" destOrd="0" presId="urn:microsoft.com/office/officeart/2008/layout/HorizontalMultiLevelHierarchy"/>
    <dgm:cxn modelId="{41A9129F-2F52-4CF0-9FA8-4DF1D8B83D48}" type="presParOf" srcId="{A9DC3769-7C3D-4310-8267-1DC3797726E3}" destId="{4D7FB9A1-3616-4756-83FE-06B35BBC7154}" srcOrd="1" destOrd="0" presId="urn:microsoft.com/office/officeart/2008/layout/HorizontalMultiLevelHierarchy"/>
    <dgm:cxn modelId="{2CB650D7-FA28-4FCD-8C9A-44DEAF122F11}" type="presParOf" srcId="{4D7FB9A1-3616-4756-83FE-06B35BBC7154}" destId="{272FF668-A957-4278-93D2-E4727B9FA5BF}" srcOrd="0" destOrd="0" presId="urn:microsoft.com/office/officeart/2008/layout/HorizontalMultiLevelHierarchy"/>
    <dgm:cxn modelId="{3262F2F5-FEFE-420E-977E-38B928A5682E}" type="presParOf" srcId="{272FF668-A957-4278-93D2-E4727B9FA5BF}" destId="{97537863-789C-43FE-A3A8-7B07148A373D}" srcOrd="0" destOrd="0" presId="urn:microsoft.com/office/officeart/2008/layout/HorizontalMultiLevelHierarchy"/>
    <dgm:cxn modelId="{8DCB5FAF-5CF0-4FCA-9D89-EB24CD1761FD}" type="presParOf" srcId="{4D7FB9A1-3616-4756-83FE-06B35BBC7154}" destId="{D282D71D-A8C1-4B57-ABCA-BADA96EFE57E}" srcOrd="1" destOrd="0" presId="urn:microsoft.com/office/officeart/2008/layout/HorizontalMultiLevelHierarchy"/>
    <dgm:cxn modelId="{F9502B5C-516A-4FF1-865A-700FCB65E301}" type="presParOf" srcId="{D282D71D-A8C1-4B57-ABCA-BADA96EFE57E}" destId="{22EDB36A-3A22-45FA-8D4A-90A329E1FAB1}" srcOrd="0" destOrd="0" presId="urn:microsoft.com/office/officeart/2008/layout/HorizontalMultiLevelHierarchy"/>
    <dgm:cxn modelId="{DD813FEF-1C74-48DD-ACFF-37E07089F6F6}" type="presParOf" srcId="{D282D71D-A8C1-4B57-ABCA-BADA96EFE57E}" destId="{694C09FF-A0E3-442D-A89F-DC57CB6E5646}" srcOrd="1" destOrd="0" presId="urn:microsoft.com/office/officeart/2008/layout/HorizontalMultiLevelHierarchy"/>
    <dgm:cxn modelId="{3D927165-61F6-494F-A55F-FE011E63E6BF}" type="presParOf" srcId="{4D7FB9A1-3616-4756-83FE-06B35BBC7154}" destId="{BF8CBE96-3675-4830-87DF-80B304729D2B}" srcOrd="2" destOrd="0" presId="urn:microsoft.com/office/officeart/2008/layout/HorizontalMultiLevelHierarchy"/>
    <dgm:cxn modelId="{BB986AAB-7AEE-48D1-B10B-FA618B53E7C3}" type="presParOf" srcId="{BF8CBE96-3675-4830-87DF-80B304729D2B}" destId="{ED855B2C-AC26-4411-9414-86F887842A14}" srcOrd="0" destOrd="0" presId="urn:microsoft.com/office/officeart/2008/layout/HorizontalMultiLevelHierarchy"/>
    <dgm:cxn modelId="{DE7CF24E-65BA-4133-A6A1-FBF2E7E3AF24}" type="presParOf" srcId="{4D7FB9A1-3616-4756-83FE-06B35BBC7154}" destId="{E9124C0D-4744-4F6D-BD85-542D809016C3}" srcOrd="3" destOrd="0" presId="urn:microsoft.com/office/officeart/2008/layout/HorizontalMultiLevelHierarchy"/>
    <dgm:cxn modelId="{965B722B-63E2-4C60-A969-00172919598C}" type="presParOf" srcId="{E9124C0D-4744-4F6D-BD85-542D809016C3}" destId="{12D3A957-398A-457A-8F7D-D144FDFE7D81}" srcOrd="0" destOrd="0" presId="urn:microsoft.com/office/officeart/2008/layout/HorizontalMultiLevelHierarchy"/>
    <dgm:cxn modelId="{4D2F2B37-9AB8-4073-AEFA-970AB98F8E22}" type="presParOf" srcId="{E9124C0D-4744-4F6D-BD85-542D809016C3}" destId="{C05D271F-50D9-4744-8224-A5F0F9A98FB7}" srcOrd="1" destOrd="0" presId="urn:microsoft.com/office/officeart/2008/layout/HorizontalMultiLevelHierarchy"/>
    <dgm:cxn modelId="{172FC703-CA9E-4994-9C8A-781C0BEA3296}" type="presParOf" srcId="{4D7FB9A1-3616-4756-83FE-06B35BBC7154}" destId="{18274B3F-853B-44B2-A6E7-BC1A514DA1B4}" srcOrd="4" destOrd="0" presId="urn:microsoft.com/office/officeart/2008/layout/HorizontalMultiLevelHierarchy"/>
    <dgm:cxn modelId="{8D61A968-9583-40D5-85B0-78B9B233D8AD}" type="presParOf" srcId="{18274B3F-853B-44B2-A6E7-BC1A514DA1B4}" destId="{66403E2C-240F-43E3-A827-A7E9AEDF3B6D}" srcOrd="0" destOrd="0" presId="urn:microsoft.com/office/officeart/2008/layout/HorizontalMultiLevelHierarchy"/>
    <dgm:cxn modelId="{B838634C-9DF0-4CCA-A372-FB4CA0430E7B}" type="presParOf" srcId="{4D7FB9A1-3616-4756-83FE-06B35BBC7154}" destId="{FF89A33B-9D93-4C2D-A0D3-6B9852CB7BEF}" srcOrd="5" destOrd="0" presId="urn:microsoft.com/office/officeart/2008/layout/HorizontalMultiLevelHierarchy"/>
    <dgm:cxn modelId="{C38E051F-7045-4ACC-B4A7-3E3791608607}" type="presParOf" srcId="{FF89A33B-9D93-4C2D-A0D3-6B9852CB7BEF}" destId="{EEB9BB3A-4BA2-4C31-B2F7-7E0797A487FF}" srcOrd="0" destOrd="0" presId="urn:microsoft.com/office/officeart/2008/layout/HorizontalMultiLevelHierarchy"/>
    <dgm:cxn modelId="{1AD6DD1F-DF58-4CC3-AAD1-7D95F8A410D7}" type="presParOf" srcId="{FF89A33B-9D93-4C2D-A0D3-6B9852CB7BEF}" destId="{E7D9C70F-3D2A-43E4-B849-042CCF98D25F}" srcOrd="1" destOrd="0" presId="urn:microsoft.com/office/officeart/2008/layout/HorizontalMultiLevelHierarchy"/>
    <dgm:cxn modelId="{3F869976-1C16-4793-8D15-D2FDB5E218AE}" type="presParOf" srcId="{4D7FB9A1-3616-4756-83FE-06B35BBC7154}" destId="{2BA78971-9AD4-4F2F-8776-4204469DFB0D}" srcOrd="6" destOrd="0" presId="urn:microsoft.com/office/officeart/2008/layout/HorizontalMultiLevelHierarchy"/>
    <dgm:cxn modelId="{03DFCEB3-9E90-42AB-BAE0-00612E5387C6}" type="presParOf" srcId="{2BA78971-9AD4-4F2F-8776-4204469DFB0D}" destId="{DBA3F846-03E6-483E-88BC-38E4DD09F863}" srcOrd="0" destOrd="0" presId="urn:microsoft.com/office/officeart/2008/layout/HorizontalMultiLevelHierarchy"/>
    <dgm:cxn modelId="{196F3470-1FC3-41D9-AFA8-59838A70BE35}" type="presParOf" srcId="{4D7FB9A1-3616-4756-83FE-06B35BBC7154}" destId="{E449FC1B-F83C-4815-AFDD-6B5DDE7B86A3}" srcOrd="7" destOrd="0" presId="urn:microsoft.com/office/officeart/2008/layout/HorizontalMultiLevelHierarchy"/>
    <dgm:cxn modelId="{FC98E684-2320-4A0E-BD5E-6EE5997EF121}" type="presParOf" srcId="{E449FC1B-F83C-4815-AFDD-6B5DDE7B86A3}" destId="{6782BEE1-0FE8-4B53-91BE-25FB072B5DB9}" srcOrd="0" destOrd="0" presId="urn:microsoft.com/office/officeart/2008/layout/HorizontalMultiLevelHierarchy"/>
    <dgm:cxn modelId="{318663E2-E993-4874-8F1B-37F4568A77B2}" type="presParOf" srcId="{E449FC1B-F83C-4815-AFDD-6B5DDE7B86A3}" destId="{631C435C-2147-4D9B-8A21-1A4E9BB986BD}" srcOrd="1" destOrd="0" presId="urn:microsoft.com/office/officeart/2008/layout/HorizontalMultiLevelHierarchy"/>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A78971-9AD4-4F2F-8776-4204469DFB0D}">
      <dsp:nvSpPr>
        <dsp:cNvPr id="0" name=""/>
        <dsp:cNvSpPr/>
      </dsp:nvSpPr>
      <dsp:spPr>
        <a:xfrm>
          <a:off x="4786019" y="4196689"/>
          <a:ext cx="610787" cy="1745771"/>
        </a:xfrm>
        <a:custGeom>
          <a:avLst/>
          <a:gdLst/>
          <a:ahLst/>
          <a:cxnLst/>
          <a:rect l="0" t="0" r="0" b="0"/>
          <a:pathLst>
            <a:path>
              <a:moveTo>
                <a:pt x="0" y="0"/>
              </a:moveTo>
              <a:lnTo>
                <a:pt x="305393" y="0"/>
              </a:lnTo>
              <a:lnTo>
                <a:pt x="305393" y="1745771"/>
              </a:lnTo>
              <a:lnTo>
                <a:pt x="610787" y="1745771"/>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5045174" y="5023336"/>
        <a:ext cx="92476" cy="92476"/>
      </dsp:txXfrm>
    </dsp:sp>
    <dsp:sp modelId="{18274B3F-853B-44B2-A6E7-BC1A514DA1B4}">
      <dsp:nvSpPr>
        <dsp:cNvPr id="0" name=""/>
        <dsp:cNvSpPr/>
      </dsp:nvSpPr>
      <dsp:spPr>
        <a:xfrm>
          <a:off x="4786019" y="4196689"/>
          <a:ext cx="610787" cy="581923"/>
        </a:xfrm>
        <a:custGeom>
          <a:avLst/>
          <a:gdLst/>
          <a:ahLst/>
          <a:cxnLst/>
          <a:rect l="0" t="0" r="0" b="0"/>
          <a:pathLst>
            <a:path>
              <a:moveTo>
                <a:pt x="0" y="0"/>
              </a:moveTo>
              <a:lnTo>
                <a:pt x="305393" y="0"/>
              </a:lnTo>
              <a:lnTo>
                <a:pt x="305393" y="581923"/>
              </a:lnTo>
              <a:lnTo>
                <a:pt x="610787" y="581923"/>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070322" y="4466560"/>
        <a:ext cx="42181" cy="42181"/>
      </dsp:txXfrm>
    </dsp:sp>
    <dsp:sp modelId="{BF8CBE96-3675-4830-87DF-80B304729D2B}">
      <dsp:nvSpPr>
        <dsp:cNvPr id="0" name=""/>
        <dsp:cNvSpPr/>
      </dsp:nvSpPr>
      <dsp:spPr>
        <a:xfrm>
          <a:off x="4786019" y="3614765"/>
          <a:ext cx="610787" cy="581923"/>
        </a:xfrm>
        <a:custGeom>
          <a:avLst/>
          <a:gdLst/>
          <a:ahLst/>
          <a:cxnLst/>
          <a:rect l="0" t="0" r="0" b="0"/>
          <a:pathLst>
            <a:path>
              <a:moveTo>
                <a:pt x="0" y="581923"/>
              </a:moveTo>
              <a:lnTo>
                <a:pt x="305393" y="581923"/>
              </a:lnTo>
              <a:lnTo>
                <a:pt x="305393" y="0"/>
              </a:lnTo>
              <a:lnTo>
                <a:pt x="610787" y="0"/>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070322" y="3884636"/>
        <a:ext cx="42181" cy="42181"/>
      </dsp:txXfrm>
    </dsp:sp>
    <dsp:sp modelId="{272FF668-A957-4278-93D2-E4727B9FA5BF}">
      <dsp:nvSpPr>
        <dsp:cNvPr id="0" name=""/>
        <dsp:cNvSpPr/>
      </dsp:nvSpPr>
      <dsp:spPr>
        <a:xfrm>
          <a:off x="4786019" y="2450917"/>
          <a:ext cx="610787" cy="1745771"/>
        </a:xfrm>
        <a:custGeom>
          <a:avLst/>
          <a:gdLst/>
          <a:ahLst/>
          <a:cxnLst/>
          <a:rect l="0" t="0" r="0" b="0"/>
          <a:pathLst>
            <a:path>
              <a:moveTo>
                <a:pt x="0" y="1745771"/>
              </a:moveTo>
              <a:lnTo>
                <a:pt x="305393" y="1745771"/>
              </a:lnTo>
              <a:lnTo>
                <a:pt x="305393" y="0"/>
              </a:lnTo>
              <a:lnTo>
                <a:pt x="610787" y="0"/>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5045174" y="3277565"/>
        <a:ext cx="92476" cy="92476"/>
      </dsp:txXfrm>
    </dsp:sp>
    <dsp:sp modelId="{58FD2B65-A4A7-4025-990A-75E4CD8C3B1D}">
      <dsp:nvSpPr>
        <dsp:cNvPr id="0" name=""/>
        <dsp:cNvSpPr/>
      </dsp:nvSpPr>
      <dsp:spPr>
        <a:xfrm>
          <a:off x="1121295" y="2450917"/>
          <a:ext cx="610787" cy="1745771"/>
        </a:xfrm>
        <a:custGeom>
          <a:avLst/>
          <a:gdLst/>
          <a:ahLst/>
          <a:cxnLst/>
          <a:rect l="0" t="0" r="0" b="0"/>
          <a:pathLst>
            <a:path>
              <a:moveTo>
                <a:pt x="0" y="0"/>
              </a:moveTo>
              <a:lnTo>
                <a:pt x="305393" y="0"/>
              </a:lnTo>
              <a:lnTo>
                <a:pt x="305393" y="1745771"/>
              </a:lnTo>
              <a:lnTo>
                <a:pt x="610787" y="1745771"/>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1380450" y="3277565"/>
        <a:ext cx="92476" cy="92476"/>
      </dsp:txXfrm>
    </dsp:sp>
    <dsp:sp modelId="{1D396A6D-80F3-4123-BE00-C1F0F169FD0B}">
      <dsp:nvSpPr>
        <dsp:cNvPr id="0" name=""/>
        <dsp:cNvSpPr/>
      </dsp:nvSpPr>
      <dsp:spPr>
        <a:xfrm>
          <a:off x="1121295" y="2450917"/>
          <a:ext cx="610787" cy="581923"/>
        </a:xfrm>
        <a:custGeom>
          <a:avLst/>
          <a:gdLst/>
          <a:ahLst/>
          <a:cxnLst/>
          <a:rect l="0" t="0" r="0" b="0"/>
          <a:pathLst>
            <a:path>
              <a:moveTo>
                <a:pt x="0" y="0"/>
              </a:moveTo>
              <a:lnTo>
                <a:pt x="305393" y="0"/>
              </a:lnTo>
              <a:lnTo>
                <a:pt x="305393" y="581923"/>
              </a:lnTo>
              <a:lnTo>
                <a:pt x="610787" y="581923"/>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405598" y="2720789"/>
        <a:ext cx="42181" cy="42181"/>
      </dsp:txXfrm>
    </dsp:sp>
    <dsp:sp modelId="{B187EC49-2AFA-46A2-BAFB-18304927B026}">
      <dsp:nvSpPr>
        <dsp:cNvPr id="0" name=""/>
        <dsp:cNvSpPr/>
      </dsp:nvSpPr>
      <dsp:spPr>
        <a:xfrm>
          <a:off x="1121295" y="1868993"/>
          <a:ext cx="610787" cy="581923"/>
        </a:xfrm>
        <a:custGeom>
          <a:avLst/>
          <a:gdLst/>
          <a:ahLst/>
          <a:cxnLst/>
          <a:rect l="0" t="0" r="0" b="0"/>
          <a:pathLst>
            <a:path>
              <a:moveTo>
                <a:pt x="0" y="581923"/>
              </a:moveTo>
              <a:lnTo>
                <a:pt x="305393" y="581923"/>
              </a:lnTo>
              <a:lnTo>
                <a:pt x="305393" y="0"/>
              </a:lnTo>
              <a:lnTo>
                <a:pt x="610787" y="0"/>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405598" y="2138865"/>
        <a:ext cx="42181" cy="42181"/>
      </dsp:txXfrm>
    </dsp:sp>
    <dsp:sp modelId="{998558FF-0694-4544-B85F-41265085EBC3}">
      <dsp:nvSpPr>
        <dsp:cNvPr id="0" name=""/>
        <dsp:cNvSpPr/>
      </dsp:nvSpPr>
      <dsp:spPr>
        <a:xfrm>
          <a:off x="1121295" y="705146"/>
          <a:ext cx="610787" cy="1745771"/>
        </a:xfrm>
        <a:custGeom>
          <a:avLst/>
          <a:gdLst/>
          <a:ahLst/>
          <a:cxnLst/>
          <a:rect l="0" t="0" r="0" b="0"/>
          <a:pathLst>
            <a:path>
              <a:moveTo>
                <a:pt x="0" y="1745771"/>
              </a:moveTo>
              <a:lnTo>
                <a:pt x="305393" y="1745771"/>
              </a:lnTo>
              <a:lnTo>
                <a:pt x="305393" y="0"/>
              </a:lnTo>
              <a:lnTo>
                <a:pt x="610787" y="0"/>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1380450" y="1531793"/>
        <a:ext cx="92476" cy="92476"/>
      </dsp:txXfrm>
    </dsp:sp>
    <dsp:sp modelId="{188F5458-D268-46BB-869E-1C21470CAB03}">
      <dsp:nvSpPr>
        <dsp:cNvPr id="0" name=""/>
        <dsp:cNvSpPr/>
      </dsp:nvSpPr>
      <dsp:spPr>
        <a:xfrm rot="16200000">
          <a:off x="-1794449" y="1985378"/>
          <a:ext cx="4900411" cy="93107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735" tIns="38735" rIns="38735" bIns="38735" numCol="1" spcCol="1270" anchor="ctr" anchorCtr="0">
          <a:noAutofit/>
          <a:scene3d>
            <a:camera prst="orthographicFront"/>
            <a:lightRig rig="glow" dir="tl">
              <a:rot lat="0" lon="0" rev="5400000"/>
            </a:lightRig>
          </a:scene3d>
          <a:sp3d contourW="12700">
            <a:bevelT w="25400" h="25400"/>
            <a:contourClr>
              <a:schemeClr val="accent6">
                <a:shade val="73000"/>
              </a:schemeClr>
            </a:contourClr>
          </a:sp3d>
        </a:bodyPr>
        <a:lstStyle/>
        <a:p>
          <a:pPr lvl="0" algn="ctr" defTabSz="2711450" rtl="0">
            <a:lnSpc>
              <a:spcPct val="90000"/>
            </a:lnSpc>
            <a:spcBef>
              <a:spcPct val="0"/>
            </a:spcBef>
            <a:spcAft>
              <a:spcPct val="35000"/>
            </a:spcAft>
          </a:pPr>
          <a:r>
            <a:rPr lang="ro-RO" sz="6100" b="1" kern="1200"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FEMEILE</a:t>
          </a:r>
          <a:endParaRPr lang="es-ES" sz="6100" b="1" kern="120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dsp:txBody>
      <dsp:txXfrm>
        <a:off x="-1794449" y="1985378"/>
        <a:ext cx="4900411" cy="931078"/>
      </dsp:txXfrm>
    </dsp:sp>
    <dsp:sp modelId="{B5EDF8F0-202C-4DB8-BD26-026048A76231}">
      <dsp:nvSpPr>
        <dsp:cNvPr id="0" name=""/>
        <dsp:cNvSpPr/>
      </dsp:nvSpPr>
      <dsp:spPr>
        <a:xfrm>
          <a:off x="1732082" y="239606"/>
          <a:ext cx="3053936" cy="931078"/>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ro-RO" sz="2100" b="1" kern="1200" dirty="0" smtClean="0"/>
            <a:t>Au fost implicate la nașterea Lui </a:t>
          </a:r>
          <a:r>
            <a:rPr lang="es-ES" sz="2100" b="1" kern="1200" dirty="0" smtClean="0"/>
            <a:t>(Mar</a:t>
          </a:r>
          <a:r>
            <a:rPr lang="ro-RO" sz="2100" b="1" kern="1200" dirty="0" smtClean="0"/>
            <a:t>i</a:t>
          </a:r>
          <a:r>
            <a:rPr lang="es-ES" sz="2100" b="1" kern="1200" dirty="0" smtClean="0"/>
            <a:t>a, </a:t>
          </a:r>
          <a:r>
            <a:rPr lang="es-ES" sz="2100" b="1" kern="1200" dirty="0" err="1" smtClean="0"/>
            <a:t>Elisabet</a:t>
          </a:r>
          <a:r>
            <a:rPr lang="ro-RO" sz="2100" b="1" kern="1200" dirty="0" smtClean="0"/>
            <a:t>a</a:t>
          </a:r>
          <a:r>
            <a:rPr lang="es-ES" sz="2100" b="1" kern="1200" dirty="0" smtClean="0"/>
            <a:t> </a:t>
          </a:r>
          <a:r>
            <a:rPr lang="ro-RO" sz="2100" b="1" kern="1200" dirty="0" smtClean="0"/>
            <a:t>și</a:t>
          </a:r>
          <a:r>
            <a:rPr lang="es-ES" sz="2100" b="1" kern="1200" dirty="0" smtClean="0"/>
            <a:t> Ana)</a:t>
          </a:r>
          <a:endParaRPr lang="es-ES" sz="2100" kern="1200" dirty="0"/>
        </a:p>
      </dsp:txBody>
      <dsp:txXfrm>
        <a:off x="1732082" y="239606"/>
        <a:ext cx="3053936" cy="931078"/>
      </dsp:txXfrm>
    </dsp:sp>
    <dsp:sp modelId="{383C6A84-B1EA-4893-B477-066A1901D601}">
      <dsp:nvSpPr>
        <dsp:cNvPr id="0" name=""/>
        <dsp:cNvSpPr/>
      </dsp:nvSpPr>
      <dsp:spPr>
        <a:xfrm>
          <a:off x="1732082" y="1403454"/>
          <a:ext cx="3053936" cy="931078"/>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ro-RO" sz="2100" b="1" kern="1200" dirty="0" smtClean="0"/>
            <a:t>Au fost prețuite de El </a:t>
          </a:r>
          <a:r>
            <a:rPr lang="es-ES" sz="2100" b="1" kern="1200" dirty="0" smtClean="0"/>
            <a:t>(</a:t>
          </a:r>
          <a:r>
            <a:rPr lang="ro-RO" sz="2100" b="1" kern="1200" dirty="0" smtClean="0"/>
            <a:t>văduva din </a:t>
          </a:r>
          <a:r>
            <a:rPr lang="es-ES" sz="2100" b="1" kern="1200" dirty="0" err="1" smtClean="0"/>
            <a:t>Na</a:t>
          </a:r>
          <a:r>
            <a:rPr lang="ro-RO" sz="2100" b="1" kern="1200" dirty="0" smtClean="0"/>
            <a:t>i</a:t>
          </a:r>
          <a:r>
            <a:rPr lang="es-ES" sz="2100" b="1" kern="1200" dirty="0" smtClean="0"/>
            <a:t>n)</a:t>
          </a:r>
          <a:endParaRPr lang="es-ES" sz="2100" kern="1200" dirty="0"/>
        </a:p>
      </dsp:txBody>
      <dsp:txXfrm>
        <a:off x="1732082" y="1403454"/>
        <a:ext cx="3053936" cy="931078"/>
      </dsp:txXfrm>
    </dsp:sp>
    <dsp:sp modelId="{AB833B47-D88A-4B8B-9DCD-E74361FE214B}">
      <dsp:nvSpPr>
        <dsp:cNvPr id="0" name=""/>
        <dsp:cNvSpPr/>
      </dsp:nvSpPr>
      <dsp:spPr>
        <a:xfrm>
          <a:off x="1732082" y="2567302"/>
          <a:ext cx="3053936" cy="931078"/>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ro-RO" sz="2100" b="1" kern="1200" dirty="0" smtClean="0"/>
            <a:t>L-au slujit în lucrarea Sa și când a murit </a:t>
          </a:r>
          <a:r>
            <a:rPr lang="es-ES" sz="2100" b="1" kern="1200" dirty="0" smtClean="0"/>
            <a:t>(Marta, </a:t>
          </a:r>
          <a:r>
            <a:rPr lang="ro-RO" sz="2100" b="1" kern="1200" dirty="0" smtClean="0"/>
            <a:t>Io</a:t>
          </a:r>
          <a:r>
            <a:rPr lang="es-ES" sz="2100" b="1" kern="1200" dirty="0" err="1" smtClean="0"/>
            <a:t>ana</a:t>
          </a:r>
          <a:r>
            <a:rPr lang="es-ES" sz="2100" b="1" kern="1200" dirty="0" smtClean="0"/>
            <a:t>, ... )</a:t>
          </a:r>
          <a:endParaRPr lang="es-ES" sz="2100" kern="1200" dirty="0"/>
        </a:p>
      </dsp:txBody>
      <dsp:txXfrm>
        <a:off x="1732082" y="2567302"/>
        <a:ext cx="3053936" cy="931078"/>
      </dsp:txXfrm>
    </dsp:sp>
    <dsp:sp modelId="{3126F807-1F70-4765-A4F2-050C5D660B60}">
      <dsp:nvSpPr>
        <dsp:cNvPr id="0" name=""/>
        <dsp:cNvSpPr/>
      </dsp:nvSpPr>
      <dsp:spPr>
        <a:xfrm>
          <a:off x="1732082" y="3731150"/>
          <a:ext cx="3053936" cy="931078"/>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ro-RO" sz="2100" b="1" kern="1200" dirty="0" smtClean="0"/>
            <a:t>Au fost exemple</a:t>
          </a:r>
          <a:r>
            <a:rPr lang="es-ES" sz="2100" b="1" kern="1200" dirty="0" smtClean="0"/>
            <a:t> de…</a:t>
          </a:r>
          <a:endParaRPr lang="es-ES" sz="2100" kern="1200" dirty="0"/>
        </a:p>
      </dsp:txBody>
      <dsp:txXfrm>
        <a:off x="1732082" y="3731150"/>
        <a:ext cx="3053936" cy="931078"/>
      </dsp:txXfrm>
    </dsp:sp>
    <dsp:sp modelId="{22EDB36A-3A22-45FA-8D4A-90A329E1FAB1}">
      <dsp:nvSpPr>
        <dsp:cNvPr id="0" name=""/>
        <dsp:cNvSpPr/>
      </dsp:nvSpPr>
      <dsp:spPr>
        <a:xfrm>
          <a:off x="5396806" y="1985378"/>
          <a:ext cx="3053936" cy="931078"/>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ro-RO" sz="2100" b="1" kern="1200" dirty="0" smtClean="0">
              <a:solidFill>
                <a:sysClr val="windowText" lastClr="000000"/>
              </a:solidFill>
            </a:rPr>
            <a:t>Recunoștință</a:t>
          </a:r>
          <a:r>
            <a:rPr lang="es-ES" sz="2100" b="1" kern="1200" dirty="0" smtClean="0">
              <a:solidFill>
                <a:sysClr val="windowText" lastClr="000000"/>
              </a:solidFill>
            </a:rPr>
            <a:t/>
          </a:r>
          <a:br>
            <a:rPr lang="es-ES" sz="2100" b="1" kern="1200" dirty="0" smtClean="0">
              <a:solidFill>
                <a:sysClr val="windowText" lastClr="000000"/>
              </a:solidFill>
            </a:rPr>
          </a:br>
          <a:r>
            <a:rPr lang="es-ES" sz="2100" b="1" kern="1200" dirty="0" smtClean="0">
              <a:solidFill>
                <a:sysClr val="windowText" lastClr="000000"/>
              </a:solidFill>
            </a:rPr>
            <a:t>(Mar</a:t>
          </a:r>
          <a:r>
            <a:rPr lang="ro-RO" sz="2100" b="1" kern="1200" dirty="0" smtClean="0">
              <a:solidFill>
                <a:sysClr val="windowText" lastClr="000000"/>
              </a:solidFill>
            </a:rPr>
            <a:t>i</a:t>
          </a:r>
          <a:r>
            <a:rPr lang="es-ES" sz="2100" b="1" kern="1200" dirty="0" smtClean="0">
              <a:solidFill>
                <a:sysClr val="windowText" lastClr="000000"/>
              </a:solidFill>
            </a:rPr>
            <a:t>a Magdalena)</a:t>
          </a:r>
          <a:endParaRPr lang="es-ES" sz="2100" kern="1200" dirty="0">
            <a:solidFill>
              <a:sysClr val="windowText" lastClr="000000"/>
            </a:solidFill>
          </a:endParaRPr>
        </a:p>
      </dsp:txBody>
      <dsp:txXfrm>
        <a:off x="5396806" y="1985378"/>
        <a:ext cx="3053936" cy="931078"/>
      </dsp:txXfrm>
    </dsp:sp>
    <dsp:sp modelId="{12D3A957-398A-457A-8F7D-D144FDFE7D81}">
      <dsp:nvSpPr>
        <dsp:cNvPr id="0" name=""/>
        <dsp:cNvSpPr/>
      </dsp:nvSpPr>
      <dsp:spPr>
        <a:xfrm>
          <a:off x="5396806" y="3149226"/>
          <a:ext cx="3053936" cy="931078"/>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ro-RO" sz="2100" b="1" kern="1200" dirty="0" smtClean="0">
              <a:solidFill>
                <a:sysClr val="windowText" lastClr="000000"/>
              </a:solidFill>
            </a:rPr>
            <a:t>Credință</a:t>
          </a:r>
          <a:r>
            <a:rPr lang="es-ES" sz="2100" b="1" kern="1200" dirty="0" smtClean="0">
              <a:solidFill>
                <a:sysClr val="windowText" lastClr="000000"/>
              </a:solidFill>
            </a:rPr>
            <a:t/>
          </a:r>
          <a:br>
            <a:rPr lang="es-ES" sz="2100" b="1" kern="1200" dirty="0" smtClean="0">
              <a:solidFill>
                <a:sysClr val="windowText" lastClr="000000"/>
              </a:solidFill>
            </a:rPr>
          </a:br>
          <a:r>
            <a:rPr lang="es-ES" sz="2100" b="1" kern="1200" dirty="0" smtClean="0">
              <a:solidFill>
                <a:sysClr val="windowText" lastClr="000000"/>
              </a:solidFill>
            </a:rPr>
            <a:t>(</a:t>
          </a:r>
          <a:r>
            <a:rPr lang="ro-RO" sz="2100" b="1" kern="1200" dirty="0" smtClean="0">
              <a:solidFill>
                <a:sysClr val="windowText" lastClr="000000"/>
              </a:solidFill>
            </a:rPr>
            <a:t>femeia care I-a atins haina</a:t>
          </a:r>
          <a:r>
            <a:rPr lang="es-ES" sz="2100" b="1" kern="1200" dirty="0" smtClean="0">
              <a:solidFill>
                <a:sysClr val="windowText" lastClr="000000"/>
              </a:solidFill>
            </a:rPr>
            <a:t>)</a:t>
          </a:r>
          <a:endParaRPr lang="es-ES" sz="2100" kern="1200" dirty="0">
            <a:solidFill>
              <a:sysClr val="windowText" lastClr="000000"/>
            </a:solidFill>
          </a:endParaRPr>
        </a:p>
      </dsp:txBody>
      <dsp:txXfrm>
        <a:off x="5396806" y="3149226"/>
        <a:ext cx="3053936" cy="931078"/>
      </dsp:txXfrm>
    </dsp:sp>
    <dsp:sp modelId="{EEB9BB3A-4BA2-4C31-B2F7-7E0797A487FF}">
      <dsp:nvSpPr>
        <dsp:cNvPr id="0" name=""/>
        <dsp:cNvSpPr/>
      </dsp:nvSpPr>
      <dsp:spPr>
        <a:xfrm>
          <a:off x="5396806" y="4313074"/>
          <a:ext cx="3053936" cy="931078"/>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ro-RO" sz="2100" b="1" kern="1200" dirty="0" smtClean="0">
              <a:solidFill>
                <a:sysClr val="windowText" lastClr="000000"/>
              </a:solidFill>
            </a:rPr>
            <a:t>Rugăciune</a:t>
          </a:r>
          <a:r>
            <a:rPr lang="es-ES" sz="2100" b="1" kern="1200" dirty="0" smtClean="0">
              <a:solidFill>
                <a:sysClr val="windowText" lastClr="000000"/>
              </a:solidFill>
            </a:rPr>
            <a:t/>
          </a:r>
          <a:br>
            <a:rPr lang="es-ES" sz="2100" b="1" kern="1200" dirty="0" smtClean="0">
              <a:solidFill>
                <a:sysClr val="windowText" lastClr="000000"/>
              </a:solidFill>
            </a:rPr>
          </a:br>
          <a:r>
            <a:rPr lang="es-ES" sz="2100" b="1" kern="1200" dirty="0" smtClean="0">
              <a:solidFill>
                <a:sysClr val="windowText" lastClr="000000"/>
              </a:solidFill>
            </a:rPr>
            <a:t>(</a:t>
          </a:r>
          <a:r>
            <a:rPr lang="ro-RO" sz="2100" b="1" kern="1200" dirty="0" smtClean="0">
              <a:solidFill>
                <a:sysClr val="windowText" lastClr="000000"/>
              </a:solidFill>
            </a:rPr>
            <a:t>văduva care a cerut dreptate</a:t>
          </a:r>
          <a:r>
            <a:rPr lang="es-ES" sz="2100" b="1" kern="1200" dirty="0" smtClean="0">
              <a:solidFill>
                <a:sysClr val="windowText" lastClr="000000"/>
              </a:solidFill>
            </a:rPr>
            <a:t>)</a:t>
          </a:r>
          <a:endParaRPr lang="es-ES" sz="2100" kern="1200" dirty="0">
            <a:solidFill>
              <a:sysClr val="windowText" lastClr="000000"/>
            </a:solidFill>
          </a:endParaRPr>
        </a:p>
      </dsp:txBody>
      <dsp:txXfrm>
        <a:off x="5396806" y="4313074"/>
        <a:ext cx="3053936" cy="931078"/>
      </dsp:txXfrm>
    </dsp:sp>
    <dsp:sp modelId="{6782BEE1-0FE8-4B53-91BE-25FB072B5DB9}">
      <dsp:nvSpPr>
        <dsp:cNvPr id="0" name=""/>
        <dsp:cNvSpPr/>
      </dsp:nvSpPr>
      <dsp:spPr>
        <a:xfrm>
          <a:off x="5396806" y="5476921"/>
          <a:ext cx="3053936" cy="931078"/>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es-ES" sz="2100" b="1" kern="1200" dirty="0" smtClean="0">
              <a:solidFill>
                <a:sysClr val="windowText" lastClr="000000"/>
              </a:solidFill>
            </a:rPr>
            <a:t>Genero</a:t>
          </a:r>
          <a:r>
            <a:rPr lang="ro-RO" sz="2100" b="1" kern="1200" dirty="0" smtClean="0">
              <a:solidFill>
                <a:sysClr val="windowText" lastClr="000000"/>
              </a:solidFill>
            </a:rPr>
            <a:t>zitate</a:t>
          </a:r>
          <a:r>
            <a:rPr lang="es-ES" sz="2100" b="1" kern="1200" dirty="0" smtClean="0">
              <a:solidFill>
                <a:sysClr val="windowText" lastClr="000000"/>
              </a:solidFill>
            </a:rPr>
            <a:t/>
          </a:r>
          <a:br>
            <a:rPr lang="es-ES" sz="2100" b="1" kern="1200" dirty="0" smtClean="0">
              <a:solidFill>
                <a:sysClr val="windowText" lastClr="000000"/>
              </a:solidFill>
            </a:rPr>
          </a:br>
          <a:r>
            <a:rPr lang="es-ES" sz="2100" b="1" kern="1200" dirty="0" smtClean="0">
              <a:solidFill>
                <a:sysClr val="windowText" lastClr="000000"/>
              </a:solidFill>
            </a:rPr>
            <a:t>(</a:t>
          </a:r>
          <a:r>
            <a:rPr lang="ro-RO" sz="2100" b="1" kern="1200" dirty="0" smtClean="0">
              <a:solidFill>
                <a:sysClr val="windowText" lastClr="000000"/>
              </a:solidFill>
            </a:rPr>
            <a:t>văduva cu cei doi bănuți</a:t>
          </a:r>
          <a:r>
            <a:rPr lang="es-ES" sz="2100" b="1" kern="1200" dirty="0" smtClean="0">
              <a:solidFill>
                <a:sysClr val="windowText" lastClr="000000"/>
              </a:solidFill>
            </a:rPr>
            <a:t>)</a:t>
          </a:r>
          <a:endParaRPr lang="es-ES" sz="2100" kern="1200" dirty="0">
            <a:solidFill>
              <a:sysClr val="windowText" lastClr="000000"/>
            </a:solidFill>
          </a:endParaRPr>
        </a:p>
      </dsp:txBody>
      <dsp:txXfrm>
        <a:off x="5396806" y="5476921"/>
        <a:ext cx="3053936" cy="931078"/>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5036F28-65D0-4F50-AA8E-F4E2FEFBA097}" type="datetimeFigureOut">
              <a:rPr lang="es-ES" smtClean="0"/>
              <a:pPr/>
              <a:t>05/05/2015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C86DC74-203F-4AF3-A4C7-6B4854BFC8F5}" type="slidenum">
              <a:rPr lang="es-ES" smtClean="0"/>
              <a:pPr/>
              <a:t>‹#›</a:t>
            </a:fld>
            <a:endParaRPr lang="es-ES"/>
          </a:p>
        </p:txBody>
      </p:sp>
    </p:spTree>
    <p:extLst>
      <p:ext uri="{BB962C8B-B14F-4D97-AF65-F5344CB8AC3E}">
        <p14:creationId xmlns="" xmlns:p14="http://schemas.microsoft.com/office/powerpoint/2010/main" val="245421474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036F28-65D0-4F50-AA8E-F4E2FEFBA097}" type="datetimeFigureOut">
              <a:rPr lang="es-ES" smtClean="0"/>
              <a:pPr/>
              <a:t>05/05/2015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C86DC74-203F-4AF3-A4C7-6B4854BFC8F5}" type="slidenum">
              <a:rPr lang="es-ES" smtClean="0"/>
              <a:pPr/>
              <a:t>‹#›</a:t>
            </a:fld>
            <a:endParaRPr lang="es-ES"/>
          </a:p>
        </p:txBody>
      </p:sp>
    </p:spTree>
    <p:extLst>
      <p:ext uri="{BB962C8B-B14F-4D97-AF65-F5344CB8AC3E}">
        <p14:creationId xmlns="" xmlns:p14="http://schemas.microsoft.com/office/powerpoint/2010/main" val="7163703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036F28-65D0-4F50-AA8E-F4E2FEFBA097}" type="datetimeFigureOut">
              <a:rPr lang="es-ES" smtClean="0"/>
              <a:pPr/>
              <a:t>05/05/2015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C86DC74-203F-4AF3-A4C7-6B4854BFC8F5}" type="slidenum">
              <a:rPr lang="es-ES" smtClean="0"/>
              <a:pPr/>
              <a:t>‹#›</a:t>
            </a:fld>
            <a:endParaRPr lang="es-ES"/>
          </a:p>
        </p:txBody>
      </p:sp>
    </p:spTree>
    <p:extLst>
      <p:ext uri="{BB962C8B-B14F-4D97-AF65-F5344CB8AC3E}">
        <p14:creationId xmlns="" xmlns:p14="http://schemas.microsoft.com/office/powerpoint/2010/main" val="19431422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036F28-65D0-4F50-AA8E-F4E2FEFBA097}" type="datetimeFigureOut">
              <a:rPr lang="es-ES" smtClean="0"/>
              <a:pPr/>
              <a:t>05/05/2015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C86DC74-203F-4AF3-A4C7-6B4854BFC8F5}" type="slidenum">
              <a:rPr lang="es-ES" smtClean="0"/>
              <a:pPr/>
              <a:t>‹#›</a:t>
            </a:fld>
            <a:endParaRPr lang="es-ES"/>
          </a:p>
        </p:txBody>
      </p:sp>
    </p:spTree>
    <p:extLst>
      <p:ext uri="{BB962C8B-B14F-4D97-AF65-F5344CB8AC3E}">
        <p14:creationId xmlns="" xmlns:p14="http://schemas.microsoft.com/office/powerpoint/2010/main" val="40304750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5036F28-65D0-4F50-AA8E-F4E2FEFBA097}" type="datetimeFigureOut">
              <a:rPr lang="es-ES" smtClean="0"/>
              <a:pPr/>
              <a:t>05/05/2015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C86DC74-203F-4AF3-A4C7-6B4854BFC8F5}" type="slidenum">
              <a:rPr lang="es-ES" smtClean="0"/>
              <a:pPr/>
              <a:t>‹#›</a:t>
            </a:fld>
            <a:endParaRPr lang="es-ES"/>
          </a:p>
        </p:txBody>
      </p:sp>
    </p:spTree>
    <p:extLst>
      <p:ext uri="{BB962C8B-B14F-4D97-AF65-F5344CB8AC3E}">
        <p14:creationId xmlns="" xmlns:p14="http://schemas.microsoft.com/office/powerpoint/2010/main" val="406456433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5036F28-65D0-4F50-AA8E-F4E2FEFBA097}" type="datetimeFigureOut">
              <a:rPr lang="es-ES" smtClean="0"/>
              <a:pPr/>
              <a:t>05/05/2015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C86DC74-203F-4AF3-A4C7-6B4854BFC8F5}" type="slidenum">
              <a:rPr lang="es-ES" smtClean="0"/>
              <a:pPr/>
              <a:t>‹#›</a:t>
            </a:fld>
            <a:endParaRPr lang="es-ES"/>
          </a:p>
        </p:txBody>
      </p:sp>
    </p:spTree>
    <p:extLst>
      <p:ext uri="{BB962C8B-B14F-4D97-AF65-F5344CB8AC3E}">
        <p14:creationId xmlns="" xmlns:p14="http://schemas.microsoft.com/office/powerpoint/2010/main" val="41769779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5036F28-65D0-4F50-AA8E-F4E2FEFBA097}" type="datetimeFigureOut">
              <a:rPr lang="es-ES" smtClean="0"/>
              <a:pPr/>
              <a:t>05/05/2015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C86DC74-203F-4AF3-A4C7-6B4854BFC8F5}" type="slidenum">
              <a:rPr lang="es-ES" smtClean="0"/>
              <a:pPr/>
              <a:t>‹#›</a:t>
            </a:fld>
            <a:endParaRPr lang="es-ES"/>
          </a:p>
        </p:txBody>
      </p:sp>
    </p:spTree>
    <p:extLst>
      <p:ext uri="{BB962C8B-B14F-4D97-AF65-F5344CB8AC3E}">
        <p14:creationId xmlns="" xmlns:p14="http://schemas.microsoft.com/office/powerpoint/2010/main" val="36310612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5036F28-65D0-4F50-AA8E-F4E2FEFBA097}" type="datetimeFigureOut">
              <a:rPr lang="es-ES" smtClean="0"/>
              <a:pPr/>
              <a:t>05/05/2015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3C86DC74-203F-4AF3-A4C7-6B4854BFC8F5}" type="slidenum">
              <a:rPr lang="es-ES" smtClean="0"/>
              <a:pPr/>
              <a:t>‹#›</a:t>
            </a:fld>
            <a:endParaRPr lang="es-ES"/>
          </a:p>
        </p:txBody>
      </p:sp>
    </p:spTree>
    <p:extLst>
      <p:ext uri="{BB962C8B-B14F-4D97-AF65-F5344CB8AC3E}">
        <p14:creationId xmlns="" xmlns:p14="http://schemas.microsoft.com/office/powerpoint/2010/main" val="41855382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5036F28-65D0-4F50-AA8E-F4E2FEFBA097}" type="datetimeFigureOut">
              <a:rPr lang="es-ES" smtClean="0"/>
              <a:pPr/>
              <a:t>05/05/2015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C86DC74-203F-4AF3-A4C7-6B4854BFC8F5}" type="slidenum">
              <a:rPr lang="es-ES" smtClean="0"/>
              <a:pPr/>
              <a:t>‹#›</a:t>
            </a:fld>
            <a:endParaRPr lang="es-ES"/>
          </a:p>
        </p:txBody>
      </p:sp>
    </p:spTree>
    <p:extLst>
      <p:ext uri="{BB962C8B-B14F-4D97-AF65-F5344CB8AC3E}">
        <p14:creationId xmlns="" xmlns:p14="http://schemas.microsoft.com/office/powerpoint/2010/main" val="15294402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5036F28-65D0-4F50-AA8E-F4E2FEFBA097}" type="datetimeFigureOut">
              <a:rPr lang="es-ES" smtClean="0"/>
              <a:pPr/>
              <a:t>05/05/2015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C86DC74-203F-4AF3-A4C7-6B4854BFC8F5}" type="slidenum">
              <a:rPr lang="es-ES" smtClean="0"/>
              <a:pPr/>
              <a:t>‹#›</a:t>
            </a:fld>
            <a:endParaRPr lang="es-ES"/>
          </a:p>
        </p:txBody>
      </p:sp>
    </p:spTree>
    <p:extLst>
      <p:ext uri="{BB962C8B-B14F-4D97-AF65-F5344CB8AC3E}">
        <p14:creationId xmlns="" xmlns:p14="http://schemas.microsoft.com/office/powerpoint/2010/main" val="37453838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5036F28-65D0-4F50-AA8E-F4E2FEFBA097}" type="datetimeFigureOut">
              <a:rPr lang="es-ES" smtClean="0"/>
              <a:pPr/>
              <a:t>05/05/2015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C86DC74-203F-4AF3-A4C7-6B4854BFC8F5}" type="slidenum">
              <a:rPr lang="es-ES" smtClean="0"/>
              <a:pPr/>
              <a:t>‹#›</a:t>
            </a:fld>
            <a:endParaRPr lang="es-ES"/>
          </a:p>
        </p:txBody>
      </p:sp>
    </p:spTree>
    <p:extLst>
      <p:ext uri="{BB962C8B-B14F-4D97-AF65-F5344CB8AC3E}">
        <p14:creationId xmlns="" xmlns:p14="http://schemas.microsoft.com/office/powerpoint/2010/main" val="38819617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036F28-65D0-4F50-AA8E-F4E2FEFBA097}" type="datetimeFigureOut">
              <a:rPr lang="es-ES" smtClean="0"/>
              <a:pPr/>
              <a:t>05/05/2015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6DC74-203F-4AF3-A4C7-6B4854BFC8F5}" type="slidenum">
              <a:rPr lang="es-ES" smtClean="0"/>
              <a:pPr/>
              <a:t>‹#›</a:t>
            </a:fld>
            <a:endParaRPr lang="es-ES"/>
          </a:p>
        </p:txBody>
      </p:sp>
    </p:spTree>
    <p:extLst>
      <p:ext uri="{BB962C8B-B14F-4D97-AF65-F5344CB8AC3E}">
        <p14:creationId xmlns="" xmlns:p14="http://schemas.microsoft.com/office/powerpoint/2010/main" val="1179728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microsoft.com/office/2007/relationships/hdphoto" Target="../media/hdphoto3.wdp"/><Relationship Id="rId7"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r="-1000" b="-20000"/>
          </a:stretch>
        </a:blipFill>
        <a:effectLst/>
      </p:bgPr>
    </p:bg>
    <p:spTree>
      <p:nvGrpSpPr>
        <p:cNvPr id="1" name=""/>
        <p:cNvGrpSpPr/>
        <p:nvPr/>
      </p:nvGrpSpPr>
      <p:grpSpPr>
        <a:xfrm>
          <a:off x="0" y="0"/>
          <a:ext cx="0" cy="0"/>
          <a:chOff x="0" y="0"/>
          <a:chExt cx="0" cy="0"/>
        </a:xfrm>
      </p:grpSpPr>
      <p:sp>
        <p:nvSpPr>
          <p:cNvPr id="2" name="1 CuadroTexto"/>
          <p:cNvSpPr txBox="1"/>
          <p:nvPr/>
        </p:nvSpPr>
        <p:spPr>
          <a:xfrm>
            <a:off x="-144016" y="40855"/>
            <a:ext cx="4716016" cy="1200329"/>
          </a:xfrm>
          <a:prstGeom prst="rect">
            <a:avLst/>
          </a:prstGeom>
          <a:noFill/>
        </p:spPr>
        <p:txBody>
          <a:bodyPr wrap="square" rtlCol="0">
            <a:spAutoFit/>
          </a:bodyPr>
          <a:lstStyle/>
          <a:p>
            <a:pPr algn="ctr"/>
            <a:r>
              <a:rPr lang="ro-RO" sz="36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FEMEILE ÎN EVANGHELIA LUI LUCA</a:t>
            </a:r>
            <a:endParaRPr lang="ro-RO" sz="36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CuadroTexto"/>
          <p:cNvSpPr txBox="1"/>
          <p:nvPr/>
        </p:nvSpPr>
        <p:spPr>
          <a:xfrm>
            <a:off x="1" y="6095037"/>
            <a:ext cx="2123728" cy="646331"/>
          </a:xfrm>
          <a:prstGeom prst="rect">
            <a:avLst/>
          </a:prstGeom>
          <a:noFill/>
        </p:spPr>
        <p:txBody>
          <a:bodyPr wrap="square" rtlCol="0">
            <a:spAutoFit/>
          </a:bodyPr>
          <a:lstStyle/>
          <a:p>
            <a:pPr algn="ctr"/>
            <a:r>
              <a:rPr lang="ro-RO" b="1" dirty="0" smtClean="0">
                <a:solidFill>
                  <a:schemeClr val="bg1"/>
                </a:solidFill>
              </a:rPr>
              <a:t>Studiul </a:t>
            </a:r>
            <a:r>
              <a:rPr lang="ro-RO" b="1" dirty="0" smtClean="0">
                <a:solidFill>
                  <a:schemeClr val="bg1"/>
                </a:solidFill>
              </a:rPr>
              <a:t>6 </a:t>
            </a:r>
            <a:r>
              <a:rPr lang="ro-RO" b="1" dirty="0" smtClean="0">
                <a:solidFill>
                  <a:schemeClr val="bg1"/>
                </a:solidFill>
              </a:rPr>
              <a:t>pentru</a:t>
            </a:r>
          </a:p>
          <a:p>
            <a:pPr algn="ctr"/>
            <a:r>
              <a:rPr lang="ro-RO" b="1" dirty="0" smtClean="0">
                <a:solidFill>
                  <a:schemeClr val="bg1"/>
                </a:solidFill>
              </a:rPr>
              <a:t> 9 mai 2015</a:t>
            </a:r>
            <a:endParaRPr lang="ro-RO" b="1" dirty="0">
              <a:solidFill>
                <a:schemeClr val="bg1"/>
              </a:solidFill>
            </a:endParaRPr>
          </a:p>
        </p:txBody>
      </p:sp>
    </p:spTree>
    <p:extLst>
      <p:ext uri="{BB962C8B-B14F-4D97-AF65-F5344CB8AC3E}">
        <p14:creationId xmlns="" xmlns:p14="http://schemas.microsoft.com/office/powerpoint/2010/main" val="3812449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428596" y="500042"/>
            <a:ext cx="8215370" cy="5632311"/>
          </a:xfrm>
          <a:prstGeom prst="rect">
            <a:avLst/>
          </a:prstGeom>
        </p:spPr>
        <p:txBody>
          <a:bodyPr wrap="square">
            <a:spAutoFit/>
          </a:bodyPr>
          <a:lstStyle/>
          <a:p>
            <a:pPr indent="442913" algn="just"/>
            <a:r>
              <a:rPr lang="ro-RO" sz="2300" b="1" dirty="0" smtClean="0">
                <a:latin typeface="+mj-lt"/>
              </a:rPr>
              <a:t>«</a:t>
            </a:r>
            <a:r>
              <a:rPr lang="ro-RO" sz="2400" b="1" dirty="0" smtClean="0">
                <a:latin typeface="+mj-lt"/>
              </a:rPr>
              <a:t>Motivele sunt cele care dau faptelor noastre adevărata lor față, pecetluindu-le ca urâciune sau dându-le o înaltă valoare morală. Nu lucrurile mari, pe care le vede fiecare ochi și le preamărește fiecare limbă, sunt socotite de Dumnezeu ca fiind cele mai de preț. Datoriile mici, îndeplinite cu voie bună, darurile mici, care nu caută să atragă privirile și care pentru ochii oamenilor pot părea fără valoare, adesea stau pe cea mai înaltă treaptă în ochii Săi. O inimă plină de iubire și credință este mai scumpă lui Dumnezeu decât cel mai prețios dar. Văduva săracă a dat tot ce avea pentru a face puținul pe care l-a făcut. S-a lipsit de hrană, ca să dea cei doi bănuți pentru lucrarea pe care o iubea. Și a făcut lucrul acesta cu credință, fiind încrezătoare că Tatăl ei ceresc nu va trece cu vederea lipsa ei cea mare. Tocmai spiritul acesta neegoist și credința ei copilărească au câștigat aprecierea Mântuitorului.</a:t>
            </a:r>
            <a:r>
              <a:rPr lang="ro-RO" sz="2300" b="1" dirty="0" smtClean="0">
                <a:latin typeface="+mj-lt"/>
              </a:rPr>
              <a:t>»</a:t>
            </a:r>
            <a:endParaRPr lang="ro-RO" sz="2300" b="1" dirty="0">
              <a:latin typeface="+mj-lt"/>
            </a:endParaRPr>
          </a:p>
        </p:txBody>
      </p:sp>
      <p:sp>
        <p:nvSpPr>
          <p:cNvPr id="3" name="2 CuadroTexto"/>
          <p:cNvSpPr txBox="1"/>
          <p:nvPr/>
        </p:nvSpPr>
        <p:spPr>
          <a:xfrm>
            <a:off x="5536045" y="6381328"/>
            <a:ext cx="3140411" cy="307777"/>
          </a:xfrm>
          <a:prstGeom prst="rect">
            <a:avLst/>
          </a:prstGeom>
          <a:noFill/>
        </p:spPr>
        <p:txBody>
          <a:bodyPr wrap="none" rtlCol="0">
            <a:spAutoFit/>
          </a:bodyPr>
          <a:lstStyle/>
          <a:p>
            <a:pPr algn="r"/>
            <a:r>
              <a:rPr lang="ro-RO" sz="1400" b="1" dirty="0" smtClean="0"/>
              <a:t>E.G.W. (Hristos</a:t>
            </a:r>
            <a:r>
              <a:rPr lang="ro-RO" sz="1400" b="1" dirty="0" smtClean="0"/>
              <a:t>, Lumina </a:t>
            </a:r>
            <a:r>
              <a:rPr lang="ro-RO" sz="1400" b="1" dirty="0" smtClean="0"/>
              <a:t>Lumii, pag. 615)</a:t>
            </a:r>
            <a:endParaRPr lang="ro-RO" sz="1400" b="1" dirty="0"/>
          </a:p>
        </p:txBody>
      </p:sp>
    </p:spTree>
    <p:extLst>
      <p:ext uri="{BB962C8B-B14F-4D97-AF65-F5344CB8AC3E}">
        <p14:creationId xmlns="" xmlns:p14="http://schemas.microsoft.com/office/powerpoint/2010/main" val="6978518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 xmlns:p14="http://schemas.microsoft.com/office/powerpoint/2010/main" val="823188133"/>
              </p:ext>
            </p:extLst>
          </p:nvPr>
        </p:nvGraphicFramePr>
        <p:xfrm>
          <a:off x="323528" y="116632"/>
          <a:ext cx="8640960" cy="6408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CuadroTexto"/>
          <p:cNvSpPr txBox="1"/>
          <p:nvPr/>
        </p:nvSpPr>
        <p:spPr>
          <a:xfrm>
            <a:off x="5868144" y="116632"/>
            <a:ext cx="2880320" cy="1200329"/>
          </a:xfrm>
          <a:prstGeom prst="rect">
            <a:avLst/>
          </a:prstGeom>
          <a:noFill/>
        </p:spPr>
        <p:txBody>
          <a:bodyPr wrap="square" rtlCol="0">
            <a:spAutoFit/>
          </a:bodyPr>
          <a:lstStyle/>
          <a:p>
            <a:pPr algn="ctr"/>
            <a:r>
              <a:rPr lang="ro-RO" sz="2400" b="1" smtClean="0">
                <a:solidFill>
                  <a:schemeClr val="bg1"/>
                </a:solidFill>
              </a:rPr>
              <a:t>Ce rol au jucat femeile în viața și lucrarea lui Isus?</a:t>
            </a:r>
            <a:endParaRPr lang="ro-RO" sz="2400" b="1">
              <a:solidFill>
                <a:schemeClr val="bg1"/>
              </a:solidFill>
            </a:endParaRPr>
          </a:p>
        </p:txBody>
      </p:sp>
    </p:spTree>
    <p:extLst>
      <p:ext uri="{BB962C8B-B14F-4D97-AF65-F5344CB8AC3E}">
        <p14:creationId xmlns="" xmlns:p14="http://schemas.microsoft.com/office/powerpoint/2010/main" val="8439996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6">
                                            <p:graphicEl>
                                              <a:dgm id="{188F5458-D268-46BB-869E-1C21470CAB03}"/>
                                            </p:graphicEl>
                                          </p:spTgt>
                                        </p:tgtEl>
                                        <p:attrNameLst>
                                          <p:attrName>style.visibility</p:attrName>
                                        </p:attrNameLst>
                                      </p:cBhvr>
                                      <p:to>
                                        <p:strVal val="visible"/>
                                      </p:to>
                                    </p:set>
                                    <p:animEffect transition="in" filter="fade">
                                      <p:cBhvr>
                                        <p:cTn id="19" dur="1000"/>
                                        <p:tgtEl>
                                          <p:spTgt spid="6">
                                            <p:graphicEl>
                                              <a:dgm id="{188F5458-D268-46BB-869E-1C21470CAB03}"/>
                                            </p:graphicEl>
                                          </p:spTgt>
                                        </p:tgtEl>
                                      </p:cBhvr>
                                    </p:animEffect>
                                    <p:anim calcmode="lin" valueType="num">
                                      <p:cBhvr>
                                        <p:cTn id="20" dur="1000" fill="hold"/>
                                        <p:tgtEl>
                                          <p:spTgt spid="6">
                                            <p:graphicEl>
                                              <a:dgm id="{188F5458-D268-46BB-869E-1C21470CAB0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188F5458-D268-46BB-869E-1C21470CAB03}"/>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6">
                                            <p:graphicEl>
                                              <a:dgm id="{998558FF-0694-4544-B85F-41265085EBC3}"/>
                                            </p:graphicEl>
                                          </p:spTgt>
                                        </p:tgtEl>
                                        <p:attrNameLst>
                                          <p:attrName>style.visibility</p:attrName>
                                        </p:attrNameLst>
                                      </p:cBhvr>
                                      <p:to>
                                        <p:strVal val="visible"/>
                                      </p:to>
                                    </p:set>
                                    <p:animEffect transition="in" filter="wipe(left)">
                                      <p:cBhvr>
                                        <p:cTn id="25" dur="500"/>
                                        <p:tgtEl>
                                          <p:spTgt spid="6">
                                            <p:graphicEl>
                                              <a:dgm id="{998558FF-0694-4544-B85F-41265085EBC3}"/>
                                            </p:graphic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6">
                                            <p:graphicEl>
                                              <a:dgm id="{B5EDF8F0-202C-4DB8-BD26-026048A76231}"/>
                                            </p:graphicEl>
                                          </p:spTgt>
                                        </p:tgtEl>
                                        <p:attrNameLst>
                                          <p:attrName>style.visibility</p:attrName>
                                        </p:attrNameLst>
                                      </p:cBhvr>
                                      <p:to>
                                        <p:strVal val="visible"/>
                                      </p:to>
                                    </p:set>
                                    <p:animEffect transition="in" filter="wipe(left)">
                                      <p:cBhvr>
                                        <p:cTn id="28" dur="500"/>
                                        <p:tgtEl>
                                          <p:spTgt spid="6">
                                            <p:graphicEl>
                                              <a:dgm id="{B5EDF8F0-202C-4DB8-BD26-026048A76231}"/>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graphicEl>
                                              <a:dgm id="{B187EC49-2AFA-46A2-BAFB-18304927B026}"/>
                                            </p:graphicEl>
                                          </p:spTgt>
                                        </p:tgtEl>
                                        <p:attrNameLst>
                                          <p:attrName>style.visibility</p:attrName>
                                        </p:attrNameLst>
                                      </p:cBhvr>
                                      <p:to>
                                        <p:strVal val="visible"/>
                                      </p:to>
                                    </p:set>
                                    <p:animEffect transition="in" filter="wipe(left)">
                                      <p:cBhvr>
                                        <p:cTn id="33" dur="500"/>
                                        <p:tgtEl>
                                          <p:spTgt spid="6">
                                            <p:graphicEl>
                                              <a:dgm id="{B187EC49-2AFA-46A2-BAFB-18304927B026}"/>
                                            </p:graphic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6">
                                            <p:graphicEl>
                                              <a:dgm id="{383C6A84-B1EA-4893-B477-066A1901D601}"/>
                                            </p:graphicEl>
                                          </p:spTgt>
                                        </p:tgtEl>
                                        <p:attrNameLst>
                                          <p:attrName>style.visibility</p:attrName>
                                        </p:attrNameLst>
                                      </p:cBhvr>
                                      <p:to>
                                        <p:strVal val="visible"/>
                                      </p:to>
                                    </p:set>
                                    <p:animEffect transition="in" filter="wipe(left)">
                                      <p:cBhvr>
                                        <p:cTn id="36" dur="500"/>
                                        <p:tgtEl>
                                          <p:spTgt spid="6">
                                            <p:graphicEl>
                                              <a:dgm id="{383C6A84-B1EA-4893-B477-066A1901D601}"/>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
                                            <p:graphicEl>
                                              <a:dgm id="{1D396A6D-80F3-4123-BE00-C1F0F169FD0B}"/>
                                            </p:graphicEl>
                                          </p:spTgt>
                                        </p:tgtEl>
                                        <p:attrNameLst>
                                          <p:attrName>style.visibility</p:attrName>
                                        </p:attrNameLst>
                                      </p:cBhvr>
                                      <p:to>
                                        <p:strVal val="visible"/>
                                      </p:to>
                                    </p:set>
                                    <p:animEffect transition="in" filter="wipe(left)">
                                      <p:cBhvr>
                                        <p:cTn id="41" dur="500"/>
                                        <p:tgtEl>
                                          <p:spTgt spid="6">
                                            <p:graphicEl>
                                              <a:dgm id="{1D396A6D-80F3-4123-BE00-C1F0F169FD0B}"/>
                                            </p:graphic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6">
                                            <p:graphicEl>
                                              <a:dgm id="{AB833B47-D88A-4B8B-9DCD-E74361FE214B}"/>
                                            </p:graphicEl>
                                          </p:spTgt>
                                        </p:tgtEl>
                                        <p:attrNameLst>
                                          <p:attrName>style.visibility</p:attrName>
                                        </p:attrNameLst>
                                      </p:cBhvr>
                                      <p:to>
                                        <p:strVal val="visible"/>
                                      </p:to>
                                    </p:set>
                                    <p:animEffect transition="in" filter="wipe(left)">
                                      <p:cBhvr>
                                        <p:cTn id="44" dur="500"/>
                                        <p:tgtEl>
                                          <p:spTgt spid="6">
                                            <p:graphicEl>
                                              <a:dgm id="{AB833B47-D88A-4B8B-9DCD-E74361FE214B}"/>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6">
                                            <p:graphicEl>
                                              <a:dgm id="{58FD2B65-A4A7-4025-990A-75E4CD8C3B1D}"/>
                                            </p:graphicEl>
                                          </p:spTgt>
                                        </p:tgtEl>
                                        <p:attrNameLst>
                                          <p:attrName>style.visibility</p:attrName>
                                        </p:attrNameLst>
                                      </p:cBhvr>
                                      <p:to>
                                        <p:strVal val="visible"/>
                                      </p:to>
                                    </p:set>
                                    <p:animEffect transition="in" filter="wipe(left)">
                                      <p:cBhvr>
                                        <p:cTn id="49" dur="500"/>
                                        <p:tgtEl>
                                          <p:spTgt spid="6">
                                            <p:graphicEl>
                                              <a:dgm id="{58FD2B65-A4A7-4025-990A-75E4CD8C3B1D}"/>
                                            </p:graphic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6">
                                            <p:graphicEl>
                                              <a:dgm id="{3126F807-1F70-4765-A4F2-050C5D660B60}"/>
                                            </p:graphicEl>
                                          </p:spTgt>
                                        </p:tgtEl>
                                        <p:attrNameLst>
                                          <p:attrName>style.visibility</p:attrName>
                                        </p:attrNameLst>
                                      </p:cBhvr>
                                      <p:to>
                                        <p:strVal val="visible"/>
                                      </p:to>
                                    </p:set>
                                    <p:animEffect transition="in" filter="wipe(left)">
                                      <p:cBhvr>
                                        <p:cTn id="52" dur="500"/>
                                        <p:tgtEl>
                                          <p:spTgt spid="6">
                                            <p:graphicEl>
                                              <a:dgm id="{3126F807-1F70-4765-A4F2-050C5D660B60}"/>
                                            </p:graphicEl>
                                          </p:spTgt>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6">
                                            <p:graphicEl>
                                              <a:dgm id="{272FF668-A957-4278-93D2-E4727B9FA5BF}"/>
                                            </p:graphicEl>
                                          </p:spTgt>
                                        </p:tgtEl>
                                        <p:attrNameLst>
                                          <p:attrName>style.visibility</p:attrName>
                                        </p:attrNameLst>
                                      </p:cBhvr>
                                      <p:to>
                                        <p:strVal val="visible"/>
                                      </p:to>
                                    </p:set>
                                    <p:animEffect transition="in" filter="wipe(left)">
                                      <p:cBhvr>
                                        <p:cTn id="56" dur="500"/>
                                        <p:tgtEl>
                                          <p:spTgt spid="6">
                                            <p:graphicEl>
                                              <a:dgm id="{272FF668-A957-4278-93D2-E4727B9FA5BF}"/>
                                            </p:graphic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6">
                                            <p:graphicEl>
                                              <a:dgm id="{22EDB36A-3A22-45FA-8D4A-90A329E1FAB1}"/>
                                            </p:graphicEl>
                                          </p:spTgt>
                                        </p:tgtEl>
                                        <p:attrNameLst>
                                          <p:attrName>style.visibility</p:attrName>
                                        </p:attrNameLst>
                                      </p:cBhvr>
                                      <p:to>
                                        <p:strVal val="visible"/>
                                      </p:to>
                                    </p:set>
                                    <p:animEffect transition="in" filter="wipe(left)">
                                      <p:cBhvr>
                                        <p:cTn id="59" dur="500"/>
                                        <p:tgtEl>
                                          <p:spTgt spid="6">
                                            <p:graphicEl>
                                              <a:dgm id="{22EDB36A-3A22-45FA-8D4A-90A329E1FAB1}"/>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6">
                                            <p:graphicEl>
                                              <a:dgm id="{BF8CBE96-3675-4830-87DF-80B304729D2B}"/>
                                            </p:graphicEl>
                                          </p:spTgt>
                                        </p:tgtEl>
                                        <p:attrNameLst>
                                          <p:attrName>style.visibility</p:attrName>
                                        </p:attrNameLst>
                                      </p:cBhvr>
                                      <p:to>
                                        <p:strVal val="visible"/>
                                      </p:to>
                                    </p:set>
                                    <p:animEffect transition="in" filter="wipe(left)">
                                      <p:cBhvr>
                                        <p:cTn id="64" dur="500"/>
                                        <p:tgtEl>
                                          <p:spTgt spid="6">
                                            <p:graphicEl>
                                              <a:dgm id="{BF8CBE96-3675-4830-87DF-80B304729D2B}"/>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6">
                                            <p:graphicEl>
                                              <a:dgm id="{12D3A957-398A-457A-8F7D-D144FDFE7D81}"/>
                                            </p:graphicEl>
                                          </p:spTgt>
                                        </p:tgtEl>
                                        <p:attrNameLst>
                                          <p:attrName>style.visibility</p:attrName>
                                        </p:attrNameLst>
                                      </p:cBhvr>
                                      <p:to>
                                        <p:strVal val="visible"/>
                                      </p:to>
                                    </p:set>
                                    <p:animEffect transition="in" filter="wipe(left)">
                                      <p:cBhvr>
                                        <p:cTn id="67" dur="500"/>
                                        <p:tgtEl>
                                          <p:spTgt spid="6">
                                            <p:graphicEl>
                                              <a:dgm id="{12D3A957-398A-457A-8F7D-D144FDFE7D81}"/>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6">
                                            <p:graphicEl>
                                              <a:dgm id="{18274B3F-853B-44B2-A6E7-BC1A514DA1B4}"/>
                                            </p:graphicEl>
                                          </p:spTgt>
                                        </p:tgtEl>
                                        <p:attrNameLst>
                                          <p:attrName>style.visibility</p:attrName>
                                        </p:attrNameLst>
                                      </p:cBhvr>
                                      <p:to>
                                        <p:strVal val="visible"/>
                                      </p:to>
                                    </p:set>
                                    <p:animEffect transition="in" filter="wipe(left)">
                                      <p:cBhvr>
                                        <p:cTn id="72" dur="500"/>
                                        <p:tgtEl>
                                          <p:spTgt spid="6">
                                            <p:graphicEl>
                                              <a:dgm id="{18274B3F-853B-44B2-A6E7-BC1A514DA1B4}"/>
                                            </p:graphicEl>
                                          </p:spTgt>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6">
                                            <p:graphicEl>
                                              <a:dgm id="{EEB9BB3A-4BA2-4C31-B2F7-7E0797A487FF}"/>
                                            </p:graphicEl>
                                          </p:spTgt>
                                        </p:tgtEl>
                                        <p:attrNameLst>
                                          <p:attrName>style.visibility</p:attrName>
                                        </p:attrNameLst>
                                      </p:cBhvr>
                                      <p:to>
                                        <p:strVal val="visible"/>
                                      </p:to>
                                    </p:set>
                                    <p:animEffect transition="in" filter="wipe(left)">
                                      <p:cBhvr>
                                        <p:cTn id="75" dur="500"/>
                                        <p:tgtEl>
                                          <p:spTgt spid="6">
                                            <p:graphicEl>
                                              <a:dgm id="{EEB9BB3A-4BA2-4C31-B2F7-7E0797A487FF}"/>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6">
                                            <p:graphicEl>
                                              <a:dgm id="{2BA78971-9AD4-4F2F-8776-4204469DFB0D}"/>
                                            </p:graphicEl>
                                          </p:spTgt>
                                        </p:tgtEl>
                                        <p:attrNameLst>
                                          <p:attrName>style.visibility</p:attrName>
                                        </p:attrNameLst>
                                      </p:cBhvr>
                                      <p:to>
                                        <p:strVal val="visible"/>
                                      </p:to>
                                    </p:set>
                                    <p:animEffect transition="in" filter="wipe(left)">
                                      <p:cBhvr>
                                        <p:cTn id="80" dur="500"/>
                                        <p:tgtEl>
                                          <p:spTgt spid="6">
                                            <p:graphicEl>
                                              <a:dgm id="{2BA78971-9AD4-4F2F-8776-4204469DFB0D}"/>
                                            </p:graphicEl>
                                          </p:spTgt>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
                                            <p:graphicEl>
                                              <a:dgm id="{6782BEE1-0FE8-4B53-91BE-25FB072B5DB9}"/>
                                            </p:graphicEl>
                                          </p:spTgt>
                                        </p:tgtEl>
                                        <p:attrNameLst>
                                          <p:attrName>style.visibility</p:attrName>
                                        </p:attrNameLst>
                                      </p:cBhvr>
                                      <p:to>
                                        <p:strVal val="visible"/>
                                      </p:to>
                                    </p:set>
                                    <p:animEffect transition="in" filter="wipe(left)">
                                      <p:cBhvr>
                                        <p:cTn id="83" dur="500"/>
                                        <p:tgtEl>
                                          <p:spTgt spid="6">
                                            <p:graphicEl>
                                              <a:dgm id="{6782BEE1-0FE8-4B53-91BE-25FB072B5DB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p:bldSub>
      </p:bldGraphic>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extLst>
              <a:ext uri="{BEBA8EAE-BF5A-486C-A8C5-ECC9F3942E4B}">
                <a14:imgProps xmlns="" xmlns:a14="http://schemas.microsoft.com/office/drawing/2010/main">
                  <a14:imgLayer r:embed="rId3">
                    <a14:imgEffect>
                      <a14:artisticBlu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9220" y="-27013"/>
            <a:ext cx="9134780" cy="584775"/>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o-RO" sz="3200" b="1" cap="all"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Femeile Care I-au </a:t>
            </a:r>
            <a:r>
              <a:rPr lang="ro-RO" sz="3200" b="1" cap="a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spus </a:t>
            </a:r>
            <a:r>
              <a:rPr lang="ro-RO" sz="3200" b="1" cap="all"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„Bun venit” LUI isus</a:t>
            </a:r>
            <a:endParaRPr lang="ro-RO" sz="3200" b="1" cap="a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2 CuadroTexto"/>
          <p:cNvSpPr txBox="1"/>
          <p:nvPr/>
        </p:nvSpPr>
        <p:spPr>
          <a:xfrm>
            <a:off x="35496" y="692696"/>
            <a:ext cx="1836204" cy="1938992"/>
          </a:xfrm>
          <a:prstGeom prst="rect">
            <a:avLst/>
          </a:prstGeom>
          <a:noFill/>
        </p:spPr>
        <p:txBody>
          <a:bodyPr wrap="square" rtlCol="0">
            <a:spAutoFit/>
          </a:bodyPr>
          <a:lstStyle/>
          <a:p>
            <a:pPr algn="ctr"/>
            <a:r>
              <a:rPr lang="ro-RO" sz="2000" b="1" smtClean="0"/>
              <a:t>Cum a exprimat Elisabeta certitudinea că Isus era Mesia cel preomis?</a:t>
            </a:r>
            <a:endParaRPr lang="ro-RO" sz="2000" b="1"/>
          </a:p>
        </p:txBody>
      </p:sp>
      <p:sp>
        <p:nvSpPr>
          <p:cNvPr id="4" name="3 Rectángulo"/>
          <p:cNvSpPr/>
          <p:nvPr/>
        </p:nvSpPr>
        <p:spPr>
          <a:xfrm>
            <a:off x="1907704" y="846291"/>
            <a:ext cx="4224339" cy="1754326"/>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ro-RO" b="1" smtClean="0">
                <a:latin typeface="Comic Sans MS" pitchFamily="66" charset="0"/>
              </a:rPr>
              <a:t>«Ea a strigat cu glas tare: „</a:t>
            </a:r>
            <a:r>
              <a:rPr lang="ro-RO" b="1" i="1" u="sng" smtClean="0">
                <a:latin typeface="Comic Sans MS" pitchFamily="66" charset="0"/>
              </a:rPr>
              <a:t>Binecuvântată eşti tu între femei </a:t>
            </a:r>
            <a:r>
              <a:rPr lang="ro-RO" b="1" smtClean="0">
                <a:latin typeface="Comic Sans MS" pitchFamily="66" charset="0"/>
              </a:rPr>
              <a:t>şi binecuvântat este rodul pântecelui tău.Cum mi-a fost dat mie să vină la mine </a:t>
            </a:r>
            <a:r>
              <a:rPr lang="ro-RO" b="1" i="1" u="sng" smtClean="0">
                <a:latin typeface="Comic Sans MS" pitchFamily="66" charset="0"/>
              </a:rPr>
              <a:t>maica Domnului meu</a:t>
            </a:r>
            <a:r>
              <a:rPr lang="ro-RO" b="1" smtClean="0">
                <a:latin typeface="Comic Sans MS" pitchFamily="66" charset="0"/>
              </a:rPr>
              <a:t>?» </a:t>
            </a:r>
            <a:r>
              <a:rPr lang="ro-RO" sz="1100" b="1" smtClean="0">
                <a:latin typeface="Comic Sans MS" pitchFamily="66" charset="0"/>
              </a:rPr>
              <a:t>(Luca 1:42-43)</a:t>
            </a:r>
            <a:endParaRPr lang="ro-RO" b="1">
              <a:latin typeface="Comic Sans MS" pitchFamily="66" charset="0"/>
            </a:endParaRPr>
          </a:p>
        </p:txBody>
      </p:sp>
      <p:sp>
        <p:nvSpPr>
          <p:cNvPr id="5" name="4 CuadroTexto"/>
          <p:cNvSpPr txBox="1"/>
          <p:nvPr/>
        </p:nvSpPr>
        <p:spPr>
          <a:xfrm>
            <a:off x="179512" y="2753633"/>
            <a:ext cx="3384376" cy="1323439"/>
          </a:xfrm>
          <a:prstGeom prst="rect">
            <a:avLst/>
          </a:prstGeom>
          <a:noFill/>
        </p:spPr>
        <p:txBody>
          <a:bodyPr wrap="square" rtlCol="0">
            <a:spAutoFit/>
          </a:bodyPr>
          <a:lstStyle/>
          <a:p>
            <a:r>
              <a:rPr lang="ro-RO" sz="2000" b="1" dirty="0" smtClean="0"/>
              <a:t>Gloriosul  </a:t>
            </a:r>
            <a:r>
              <a:rPr lang="ro-RO" sz="2000" b="1" dirty="0" err="1" smtClean="0"/>
              <a:t>Magnificat</a:t>
            </a:r>
            <a:r>
              <a:rPr lang="ro-RO" sz="2000" b="1" dirty="0" smtClean="0"/>
              <a:t> al Mariei  (Luca 1:46-55) prezice patru revoluții pe care Isus le va produce în Istorie.</a:t>
            </a:r>
            <a:endParaRPr lang="ro-RO" sz="2000" b="1" dirty="0"/>
          </a:p>
        </p:txBody>
      </p:sp>
      <p:sp>
        <p:nvSpPr>
          <p:cNvPr id="6" name="5 CuadroTexto"/>
          <p:cNvSpPr txBox="1"/>
          <p:nvPr/>
        </p:nvSpPr>
        <p:spPr>
          <a:xfrm>
            <a:off x="3707904" y="2962687"/>
            <a:ext cx="2880320" cy="2554545"/>
          </a:xfrm>
          <a:prstGeom prst="rect">
            <a:avLst/>
          </a:prstGeom>
          <a:noFill/>
        </p:spPr>
        <p:txBody>
          <a:bodyPr wrap="square" rtlCol="0">
            <a:spAutoFit/>
          </a:bodyPr>
          <a:lstStyle/>
          <a:p>
            <a:pPr marL="457200" indent="-457200">
              <a:buClr>
                <a:schemeClr val="accent2">
                  <a:lumMod val="50000"/>
                </a:schemeClr>
              </a:buClr>
              <a:buSzPct val="120000"/>
              <a:buFont typeface="+mj-lt"/>
              <a:buAutoNum type="arabicPeriod"/>
            </a:pPr>
            <a:r>
              <a:rPr lang="ro-RO" sz="2000" b="1" smtClean="0"/>
              <a:t>Revoluția spirituală (v. 46-50)</a:t>
            </a:r>
          </a:p>
          <a:p>
            <a:pPr marL="457200" indent="-457200">
              <a:buClr>
                <a:schemeClr val="accent2">
                  <a:lumMod val="50000"/>
                </a:schemeClr>
              </a:buClr>
              <a:buSzPct val="120000"/>
              <a:buFont typeface="+mj-lt"/>
              <a:buAutoNum type="arabicPeriod"/>
            </a:pPr>
            <a:r>
              <a:rPr lang="ro-RO" sz="2000" b="1" smtClean="0"/>
              <a:t>Revoluția morală</a:t>
            </a:r>
            <a:br>
              <a:rPr lang="ro-RO" sz="2000" b="1" smtClean="0"/>
            </a:br>
            <a:r>
              <a:rPr lang="ro-RO" sz="2000" b="1" smtClean="0"/>
              <a:t>(v. 51)</a:t>
            </a:r>
          </a:p>
          <a:p>
            <a:pPr marL="457200" indent="-457200">
              <a:buClr>
                <a:schemeClr val="accent2">
                  <a:lumMod val="50000"/>
                </a:schemeClr>
              </a:buClr>
              <a:buSzPct val="120000"/>
              <a:buFont typeface="+mj-lt"/>
              <a:buAutoNum type="arabicPeriod"/>
            </a:pPr>
            <a:r>
              <a:rPr lang="ro-RO" sz="2000" b="1" smtClean="0"/>
              <a:t>Revoluția socială</a:t>
            </a:r>
            <a:br>
              <a:rPr lang="ro-RO" sz="2000" b="1" smtClean="0"/>
            </a:br>
            <a:r>
              <a:rPr lang="ro-RO" sz="2000" b="1" smtClean="0"/>
              <a:t>(v. 51-54)</a:t>
            </a:r>
          </a:p>
          <a:p>
            <a:pPr marL="457200" indent="-457200">
              <a:buClr>
                <a:schemeClr val="accent2">
                  <a:lumMod val="50000"/>
                </a:schemeClr>
              </a:buClr>
              <a:buSzPct val="120000"/>
              <a:buFont typeface="+mj-lt"/>
              <a:buAutoNum type="arabicPeriod"/>
            </a:pPr>
            <a:r>
              <a:rPr lang="ro-RO" sz="2000" b="1" smtClean="0"/>
              <a:t>Revoluția profetică (v. 55)</a:t>
            </a:r>
            <a:endParaRPr lang="ro-RO" sz="2000" b="1"/>
          </a:p>
        </p:txBody>
      </p:sp>
      <p:sp>
        <p:nvSpPr>
          <p:cNvPr id="7" name="6 CuadroTexto"/>
          <p:cNvSpPr txBox="1"/>
          <p:nvPr/>
        </p:nvSpPr>
        <p:spPr>
          <a:xfrm>
            <a:off x="3563888" y="5725705"/>
            <a:ext cx="5508104" cy="1015663"/>
          </a:xfrm>
          <a:prstGeom prst="rect">
            <a:avLst/>
          </a:prstGeom>
          <a:noFill/>
        </p:spPr>
        <p:txBody>
          <a:bodyPr wrap="square" rtlCol="0">
            <a:spAutoFit/>
          </a:bodyPr>
          <a:lstStyle/>
          <a:p>
            <a:r>
              <a:rPr lang="ro-RO" sz="2000" b="1" smtClean="0"/>
              <a:t>Proorocița Ana a fost prima femeie evanghelist: «</a:t>
            </a:r>
            <a:r>
              <a:rPr lang="ro-RO" sz="2000" b="1" smtClean="0">
                <a:latin typeface="Calibri" pitchFamily="34" charset="0"/>
              </a:rPr>
              <a:t>a început ... să vorbească despre Isus tuturor celor ce aşteptau mântuirea Ierusalimului</a:t>
            </a:r>
            <a:r>
              <a:rPr lang="ro-RO" sz="2000" b="1" smtClean="0"/>
              <a:t>.» </a:t>
            </a:r>
            <a:r>
              <a:rPr lang="ro-RO" sz="1600" b="1" smtClean="0"/>
              <a:t>(Luca 2:38)</a:t>
            </a:r>
            <a:endParaRPr lang="ro-RO" sz="2000" b="1"/>
          </a:p>
        </p:txBody>
      </p:sp>
      <p:pic>
        <p:nvPicPr>
          <p:cNvPr id="1026" name="Picture 2" descr="\\EUNICE\FondosTematicos\Jesus\Nacimiento\Simeón y Ana\Vida+Eterna+10+-+A+apresenta%C3%A7%C3%A3o+-+1-2.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79512" y="4326051"/>
            <a:ext cx="3366660" cy="2376264"/>
          </a:xfrm>
          <a:prstGeom prst="roundRect">
            <a:avLst>
              <a:gd name="adj" fmla="val 4167"/>
            </a:avLst>
          </a:prstGeom>
          <a:solidFill>
            <a:srgbClr val="FFFFFF"/>
          </a:solidFill>
          <a:ln w="76200" cap="sq">
            <a:noFill/>
            <a:miter lim="800000"/>
          </a:ln>
          <a:effectLst/>
          <a:scene3d>
            <a:camera prst="orthographicFront"/>
            <a:lightRig rig="threePt" dir="t">
              <a:rot lat="0" lon="0" rev="2700000"/>
            </a:lightRig>
          </a:scene3d>
          <a:sp3d>
            <a:bevelT h="38100"/>
            <a:contourClr>
              <a:srgbClr val="C0C0C0"/>
            </a:contourClr>
          </a:sp3d>
          <a:extLst/>
        </p:spPr>
      </p:pic>
      <p:pic>
        <p:nvPicPr>
          <p:cNvPr id="1027" name="Picture 3" descr="\\EUNICE\FondosTematicos\Zacarias y Elisabet\artworks-000060192172-820shh-original.jp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t="1564" b="3125"/>
          <a:stretch/>
        </p:blipFill>
        <p:spPr bwMode="auto">
          <a:xfrm>
            <a:off x="6228184" y="702359"/>
            <a:ext cx="2806993" cy="2006561"/>
          </a:xfrm>
          <a:prstGeom prst="roundRect">
            <a:avLst>
              <a:gd name="adj" fmla="val 4167"/>
            </a:avLst>
          </a:prstGeom>
          <a:solidFill>
            <a:srgbClr val="FFFFFF"/>
          </a:solidFill>
          <a:ln w="76200" cap="sq">
            <a:noFill/>
            <a:miter lim="800000"/>
          </a:ln>
          <a:effectLst/>
          <a:scene3d>
            <a:camera prst="orthographicFront"/>
            <a:lightRig rig="threePt" dir="t">
              <a:rot lat="0" lon="0" rev="2700000"/>
            </a:lightRig>
          </a:scene3d>
          <a:sp3d>
            <a:bevelT h="38100"/>
            <a:contourClr>
              <a:srgbClr val="C0C0C0"/>
            </a:contourClr>
          </a:sp3d>
          <a:extLst/>
        </p:spPr>
      </p:pic>
      <p:pic>
        <p:nvPicPr>
          <p:cNvPr id="1028" name="Picture 4"/>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6613006" y="2803031"/>
            <a:ext cx="2279473" cy="3002233"/>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222857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par>
                                <p:cTn id="24" presetID="25" presetClass="entr" presetSubtype="0" fill="hold" nodeType="withEffect">
                                  <p:stCondLst>
                                    <p:cond delay="0"/>
                                  </p:stCondLst>
                                  <p:childTnLst>
                                    <p:set>
                                      <p:cBhvr>
                                        <p:cTn id="25" dur="1" fill="hold">
                                          <p:stCondLst>
                                            <p:cond delay="0"/>
                                          </p:stCondLst>
                                        </p:cTn>
                                        <p:tgtEl>
                                          <p:spTgt spid="1027"/>
                                        </p:tgtEl>
                                        <p:attrNameLst>
                                          <p:attrName>style.visibility</p:attrName>
                                        </p:attrNameLst>
                                      </p:cBhvr>
                                      <p:to>
                                        <p:strVal val="visible"/>
                                      </p:to>
                                    </p:set>
                                    <p:anim calcmode="lin" valueType="num">
                                      <p:cBhvr>
                                        <p:cTn id="26" dur="500" decel="50000" fill="hold">
                                          <p:stCondLst>
                                            <p:cond delay="0"/>
                                          </p:stCondLst>
                                        </p:cTn>
                                        <p:tgtEl>
                                          <p:spTgt spid="1027"/>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1027"/>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1027"/>
                                        </p:tgtEl>
                                        <p:attrNameLst>
                                          <p:attrName>ppt_w</p:attrName>
                                        </p:attrNameLst>
                                      </p:cBhvr>
                                      <p:tavLst>
                                        <p:tav tm="0">
                                          <p:val>
                                            <p:strVal val="#ppt_w*.05"/>
                                          </p:val>
                                        </p:tav>
                                        <p:tav tm="100000">
                                          <p:val>
                                            <p:strVal val="#ppt_w"/>
                                          </p:val>
                                        </p:tav>
                                      </p:tavLst>
                                    </p:anim>
                                    <p:anim calcmode="lin" valueType="num">
                                      <p:cBhvr>
                                        <p:cTn id="29" dur="1000" fill="hold"/>
                                        <p:tgtEl>
                                          <p:spTgt spid="1027"/>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1027"/>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1027"/>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1027"/>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1027"/>
                                        </p:tgtEl>
                                      </p:cBhvr>
                                    </p:animEffect>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900" decel="100000" fill="hold"/>
                                        <p:tgtEl>
                                          <p:spTgt spid="5"/>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1028"/>
                                        </p:tgtEl>
                                        <p:attrNameLst>
                                          <p:attrName>style.visibility</p:attrName>
                                        </p:attrNameLst>
                                      </p:cBhvr>
                                      <p:to>
                                        <p:strVal val="visible"/>
                                      </p:to>
                                    </p:set>
                                    <p:animEffect transition="in" filter="fade">
                                      <p:cBhvr>
                                        <p:cTn id="51" dur="1000"/>
                                        <p:tgtEl>
                                          <p:spTgt spid="1028"/>
                                        </p:tgtEl>
                                      </p:cBhvr>
                                    </p:animEffect>
                                    <p:anim calcmode="lin" valueType="num">
                                      <p:cBhvr>
                                        <p:cTn id="52" dur="1000" fill="hold"/>
                                        <p:tgtEl>
                                          <p:spTgt spid="1028"/>
                                        </p:tgtEl>
                                        <p:attrNameLst>
                                          <p:attrName>ppt_x</p:attrName>
                                        </p:attrNameLst>
                                      </p:cBhvr>
                                      <p:tavLst>
                                        <p:tav tm="0">
                                          <p:val>
                                            <p:strVal val="#ppt_x"/>
                                          </p:val>
                                        </p:tav>
                                        <p:tav tm="100000">
                                          <p:val>
                                            <p:strVal val="#ppt_x"/>
                                          </p:val>
                                        </p:tav>
                                      </p:tavLst>
                                    </p:anim>
                                    <p:anim calcmode="lin" valueType="num">
                                      <p:cBhvr>
                                        <p:cTn id="53" dur="900" decel="100000" fill="hold"/>
                                        <p:tgtEl>
                                          <p:spTgt spid="102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028"/>
                                        </p:tgtEl>
                                        <p:attrNameLst>
                                          <p:attrName>ppt_y</p:attrName>
                                        </p:attrNameLst>
                                      </p:cBhvr>
                                      <p:tavLst>
                                        <p:tav tm="0">
                                          <p:val>
                                            <p:strVal val="#ppt_y-.03"/>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6">
                                            <p:txEl>
                                              <p:pRg st="0" end="0"/>
                                            </p:txEl>
                                          </p:spTgt>
                                        </p:tgtEl>
                                        <p:attrNameLst>
                                          <p:attrName>style.visibility</p:attrName>
                                        </p:attrNameLst>
                                      </p:cBhvr>
                                      <p:to>
                                        <p:strVal val="visible"/>
                                      </p:to>
                                    </p:set>
                                    <p:animEffect transition="in" filter="wipe(left)">
                                      <p:cBhvr>
                                        <p:cTn id="59" dur="500"/>
                                        <p:tgtEl>
                                          <p:spTgt spid="6">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6">
                                            <p:txEl>
                                              <p:pRg st="1" end="1"/>
                                            </p:txEl>
                                          </p:spTgt>
                                        </p:tgtEl>
                                        <p:attrNameLst>
                                          <p:attrName>style.visibility</p:attrName>
                                        </p:attrNameLst>
                                      </p:cBhvr>
                                      <p:to>
                                        <p:strVal val="visible"/>
                                      </p:to>
                                    </p:set>
                                    <p:animEffect transition="in" filter="wipe(left)">
                                      <p:cBhvr>
                                        <p:cTn id="64" dur="500"/>
                                        <p:tgtEl>
                                          <p:spTgt spid="6">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6">
                                            <p:txEl>
                                              <p:pRg st="2" end="2"/>
                                            </p:txEl>
                                          </p:spTgt>
                                        </p:tgtEl>
                                        <p:attrNameLst>
                                          <p:attrName>style.visibility</p:attrName>
                                        </p:attrNameLst>
                                      </p:cBhvr>
                                      <p:to>
                                        <p:strVal val="visible"/>
                                      </p:to>
                                    </p:set>
                                    <p:animEffect transition="in" filter="wipe(left)">
                                      <p:cBhvr>
                                        <p:cTn id="69" dur="500"/>
                                        <p:tgtEl>
                                          <p:spTgt spid="6">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6">
                                            <p:txEl>
                                              <p:pRg st="3" end="3"/>
                                            </p:txEl>
                                          </p:spTgt>
                                        </p:tgtEl>
                                        <p:attrNameLst>
                                          <p:attrName>style.visibility</p:attrName>
                                        </p:attrNameLst>
                                      </p:cBhvr>
                                      <p:to>
                                        <p:strVal val="visible"/>
                                      </p:to>
                                    </p:set>
                                    <p:animEffect transition="in" filter="wipe(left)">
                                      <p:cBhvr>
                                        <p:cTn id="74" dur="500"/>
                                        <p:tgtEl>
                                          <p:spTgt spid="6">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2" fill="hold" nodeType="clickEffect">
                                  <p:stCondLst>
                                    <p:cond delay="0"/>
                                  </p:stCondLst>
                                  <p:childTnLst>
                                    <p:set>
                                      <p:cBhvr>
                                        <p:cTn id="78" dur="1" fill="hold">
                                          <p:stCondLst>
                                            <p:cond delay="0"/>
                                          </p:stCondLst>
                                        </p:cTn>
                                        <p:tgtEl>
                                          <p:spTgt spid="1026"/>
                                        </p:tgtEl>
                                        <p:attrNameLst>
                                          <p:attrName>style.visibility</p:attrName>
                                        </p:attrNameLst>
                                      </p:cBhvr>
                                      <p:to>
                                        <p:strVal val="visible"/>
                                      </p:to>
                                    </p:set>
                                    <p:animEffect transition="in" filter="wipe(right)">
                                      <p:cBhvr>
                                        <p:cTn id="79" dur="500"/>
                                        <p:tgtEl>
                                          <p:spTgt spid="1026"/>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wipe(left)">
                                      <p:cBhvr>
                                        <p:cTn id="8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build="p"/>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17329"/>
            <a:ext cx="3635896" cy="1323439"/>
          </a:xfrm>
          <a:prstGeom prst="rect">
            <a:avLst/>
          </a:prstGeom>
          <a:noFill/>
        </p:spPr>
        <p:txBody>
          <a:bodyPr wrap="square" rtlCol="0">
            <a:spAutoFit/>
          </a:bodyPr>
          <a:lstStyle/>
          <a:p>
            <a:pPr algn="ctr"/>
            <a:r>
              <a:rPr lang="ro-RO" sz="4000" b="1" dirty="0" smtClean="0">
                <a:ln w="900" cmpd="sng">
                  <a:solidFill>
                    <a:schemeClr val="accent1">
                      <a:satMod val="190000"/>
                      <a:alpha val="55000"/>
                    </a:schemeClr>
                  </a:solidFill>
                  <a:prstDash val="solid"/>
                </a:ln>
                <a:solidFill>
                  <a:schemeClr val="accent1">
                    <a:satMod val="200000"/>
                    <a:tint val="3000"/>
                  </a:schemeClr>
                </a:solidFill>
                <a:effectLst>
                  <a:glow rad="127000">
                    <a:srgbClr val="3A2100">
                      <a:alpha val="81000"/>
                    </a:srgbClr>
                  </a:glow>
                  <a:innerShdw blurRad="101600" dist="76200" dir="5400000">
                    <a:schemeClr val="accent1">
                      <a:satMod val="190000"/>
                      <a:tint val="100000"/>
                      <a:alpha val="74000"/>
                    </a:schemeClr>
                  </a:innerShdw>
                </a:effectLst>
              </a:rPr>
              <a:t>ISUS ȘI SUFERINȚA</a:t>
            </a:r>
            <a:endParaRPr lang="ro-RO" sz="4000" b="1" dirty="0">
              <a:ln w="900" cmpd="sng">
                <a:solidFill>
                  <a:schemeClr val="accent1">
                    <a:satMod val="190000"/>
                    <a:alpha val="55000"/>
                  </a:schemeClr>
                </a:solidFill>
                <a:prstDash val="solid"/>
              </a:ln>
              <a:solidFill>
                <a:schemeClr val="accent1">
                  <a:satMod val="200000"/>
                  <a:tint val="3000"/>
                </a:schemeClr>
              </a:solidFill>
              <a:effectLst>
                <a:glow rad="127000">
                  <a:srgbClr val="3A2100">
                    <a:alpha val="81000"/>
                  </a:srgbClr>
                </a:glow>
                <a:innerShdw blurRad="101600" dist="76200" dir="5400000">
                  <a:schemeClr val="accent1">
                    <a:satMod val="190000"/>
                    <a:tint val="100000"/>
                    <a:alpha val="74000"/>
                  </a:schemeClr>
                </a:innerShdw>
              </a:effectLst>
            </a:endParaRPr>
          </a:p>
        </p:txBody>
      </p:sp>
      <p:sp>
        <p:nvSpPr>
          <p:cNvPr id="3" name="2 Rectángulo"/>
          <p:cNvSpPr/>
          <p:nvPr/>
        </p:nvSpPr>
        <p:spPr>
          <a:xfrm>
            <a:off x="5292080" y="57398"/>
            <a:ext cx="3563888" cy="923330"/>
          </a:xfrm>
          <a:prstGeom prst="rect">
            <a:avLst/>
          </a:prstGeom>
        </p:spPr>
        <p:txBody>
          <a:bodyPr wrap="square">
            <a:spAutoFit/>
          </a:bodyPr>
          <a:lstStyle/>
          <a:p>
            <a:r>
              <a:rPr lang="ro-RO" b="1" smtClean="0">
                <a:solidFill>
                  <a:srgbClr val="FFFF00"/>
                </a:solidFill>
                <a:effectLst>
                  <a:glow rad="127000">
                    <a:schemeClr val="tx1"/>
                  </a:glow>
                </a:effectLst>
                <a:latin typeface="Comic Sans MS" pitchFamily="66" charset="0"/>
              </a:rPr>
              <a:t>«Domnului, când a văzut-o, I s-a făcut milă de ea şi i-a zis: „Nu plânge!”» </a:t>
            </a:r>
            <a:r>
              <a:rPr lang="ro-RO" sz="1100" b="1" smtClean="0">
                <a:solidFill>
                  <a:srgbClr val="FFFF00"/>
                </a:solidFill>
                <a:effectLst>
                  <a:glow rad="127000">
                    <a:schemeClr val="tx1"/>
                  </a:glow>
                </a:effectLst>
                <a:latin typeface="Comic Sans MS" pitchFamily="66" charset="0"/>
              </a:rPr>
              <a:t>(Luca 7:13)</a:t>
            </a:r>
            <a:endParaRPr lang="ro-RO" sz="1100" b="1">
              <a:solidFill>
                <a:srgbClr val="FFFF00"/>
              </a:solidFill>
              <a:effectLst>
                <a:glow rad="127000">
                  <a:schemeClr val="tx1"/>
                </a:glow>
              </a:effectLst>
              <a:latin typeface="Comic Sans MS" pitchFamily="66" charset="0"/>
            </a:endParaRPr>
          </a:p>
        </p:txBody>
      </p:sp>
      <p:sp>
        <p:nvSpPr>
          <p:cNvPr id="4" name="3 Rectángulo"/>
          <p:cNvSpPr/>
          <p:nvPr/>
        </p:nvSpPr>
        <p:spPr>
          <a:xfrm>
            <a:off x="2699792" y="3356992"/>
            <a:ext cx="6329672" cy="3077766"/>
          </a:xfrm>
          <a:prstGeom prst="rect">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r>
              <a:rPr lang="ro-RO" dirty="0" smtClean="0">
                <a:latin typeface="Cooper Black" pitchFamily="18" charset="0"/>
              </a:rPr>
              <a:t>«</a:t>
            </a:r>
            <a:r>
              <a:rPr lang="ro-RO" b="1" dirty="0" smtClean="0">
                <a:effectLst>
                  <a:outerShdw blurRad="38100" dist="38100" dir="2700000" algn="tl">
                    <a:srgbClr val="000000">
                      <a:alpha val="43137"/>
                    </a:srgbClr>
                  </a:outerShdw>
                </a:effectLst>
              </a:rPr>
              <a:t>El, Cel care i-a redat văduvei pe singurul său fiu, în timp ce acesta era condus spre locul de înmormântare, simte astăzi cu durerea mamelor în suferință. El care, plin de milă, a vărsat lacrimi la mormântul lui Lazăr și l-a redat Martei și Mariei pe fratele lor cel mort și îngropat; care a iertat-o pe Maria Magdalena; care Și-a adus aminte de mama Sa, când era atârnat pe cruce, în agonie; care S-a înfățișat femeilor care plângeau și le-a făcut mesagerii Săi în răspândirea primelor vești bune despre un Mântuitor înviat — El este cel mai bun prieten al femeii de astăzi și este gata să o ajute în toate situațiile vieții.</a:t>
            </a:r>
            <a:r>
              <a:rPr lang="ro-RO" dirty="0" smtClean="0">
                <a:latin typeface="Cooper Black" pitchFamily="18" charset="0"/>
              </a:rPr>
              <a:t>»</a:t>
            </a:r>
            <a:r>
              <a:rPr lang="ro-RO" sz="1400" b="1" dirty="0" smtClean="0">
                <a:solidFill>
                  <a:prstClr val="black"/>
                </a:solidFill>
              </a:rPr>
              <a:t> E.G.W. (Căminul adventist, pag. 204 )</a:t>
            </a:r>
            <a:endParaRPr lang="ro-RO" sz="1400" b="1" dirty="0">
              <a:solidFill>
                <a:prstClr val="black"/>
              </a:solidFill>
            </a:endParaRPr>
          </a:p>
        </p:txBody>
      </p:sp>
    </p:spTree>
    <p:extLst>
      <p:ext uri="{BB962C8B-B14F-4D97-AF65-F5344CB8AC3E}">
        <p14:creationId xmlns="" xmlns:p14="http://schemas.microsoft.com/office/powerpoint/2010/main" val="29117572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4618" y="-3865"/>
            <a:ext cx="9129381" cy="707886"/>
          </a:xfrm>
          <a:prstGeom prst="rect">
            <a:avLst/>
          </a:prstGeom>
          <a:noFill/>
        </p:spPr>
        <p:txBody>
          <a:bodyPr wrap="square" rtlCol="0">
            <a:spAutoFit/>
          </a:bodyPr>
          <a:lstStyle/>
          <a:p>
            <a:pPr algn="ctr"/>
            <a:r>
              <a:rPr lang="ro-RO" sz="4000" b="1" spc="10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FEMEILE CARE L-AU SLUJIT PE ISUS</a:t>
            </a:r>
            <a:endParaRPr lang="ro-RO" sz="4000" b="1" spc="10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3" name="2 Rectángulo"/>
          <p:cNvSpPr/>
          <p:nvPr/>
        </p:nvSpPr>
        <p:spPr>
          <a:xfrm>
            <a:off x="107504" y="692696"/>
            <a:ext cx="3908800" cy="1477328"/>
          </a:xfrm>
          <a:prstGeom prst="rect">
            <a:avLst/>
          </a:prstGeom>
        </p:spPr>
        <p:txBody>
          <a:bodyPr wrap="square">
            <a:spAutoFit/>
          </a:bodyPr>
          <a:lstStyle/>
          <a:p>
            <a:r>
              <a:rPr lang="ro-RO" b="1" smtClean="0">
                <a:solidFill>
                  <a:schemeClr val="accent1">
                    <a:lumMod val="40000"/>
                    <a:lumOff val="60000"/>
                  </a:schemeClr>
                </a:solidFill>
                <a:latin typeface="Comic Sans MS" pitchFamily="66" charset="0"/>
              </a:rPr>
              <a:t>«… </a:t>
            </a:r>
            <a:r>
              <a:rPr lang="ro-RO" b="1" i="1" u="sng" smtClean="0">
                <a:solidFill>
                  <a:schemeClr val="accent1">
                    <a:lumMod val="40000"/>
                    <a:lumOff val="60000"/>
                  </a:schemeClr>
                </a:solidFill>
                <a:latin typeface="Comic Sans MS" pitchFamily="66" charset="0"/>
              </a:rPr>
              <a:t>Maria</a:t>
            </a:r>
            <a:r>
              <a:rPr lang="ro-RO" b="1" smtClean="0">
                <a:solidFill>
                  <a:schemeClr val="accent1">
                    <a:lumMod val="40000"/>
                    <a:lumOff val="60000"/>
                  </a:schemeClr>
                </a:solidFill>
                <a:latin typeface="Comic Sans MS" pitchFamily="66" charset="0"/>
              </a:rPr>
              <a:t>, zisă Magdalena… </a:t>
            </a:r>
            <a:r>
              <a:rPr lang="ro-RO" b="1" i="1" u="sng" smtClean="0">
                <a:solidFill>
                  <a:schemeClr val="accent1">
                    <a:lumMod val="40000"/>
                    <a:lumOff val="60000"/>
                  </a:schemeClr>
                </a:solidFill>
                <a:latin typeface="Comic Sans MS" pitchFamily="66" charset="0"/>
              </a:rPr>
              <a:t>Ioana</a:t>
            </a:r>
            <a:r>
              <a:rPr lang="ro-RO" b="1" smtClean="0">
                <a:solidFill>
                  <a:schemeClr val="accent1">
                    <a:lumMod val="40000"/>
                    <a:lumOff val="60000"/>
                  </a:schemeClr>
                </a:solidFill>
                <a:latin typeface="Comic Sans MS" pitchFamily="66" charset="0"/>
              </a:rPr>
              <a:t>, nevasta lui Cuza, ispravnicul lui Irod, </a:t>
            </a:r>
            <a:r>
              <a:rPr lang="ro-RO" b="1" u="sng" smtClean="0">
                <a:solidFill>
                  <a:schemeClr val="accent1">
                    <a:lumMod val="40000"/>
                    <a:lumOff val="60000"/>
                  </a:schemeClr>
                </a:solidFill>
                <a:effectLst>
                  <a:outerShdw blurRad="38100" dist="38100" dir="2700000" algn="tl">
                    <a:srgbClr val="000000">
                      <a:alpha val="43137"/>
                    </a:srgbClr>
                  </a:outerShdw>
                </a:effectLst>
                <a:latin typeface="Comic Sans MS" pitchFamily="66" charset="0"/>
              </a:rPr>
              <a:t>Susana şi multe altele</a:t>
            </a:r>
            <a:r>
              <a:rPr lang="ro-RO" b="1" smtClean="0">
                <a:solidFill>
                  <a:schemeClr val="accent1">
                    <a:lumMod val="40000"/>
                    <a:lumOff val="60000"/>
                  </a:schemeClr>
                </a:solidFill>
                <a:latin typeface="Comic Sans MS" pitchFamily="66" charset="0"/>
              </a:rPr>
              <a:t>, care-L ajutau cu ce aveau.» </a:t>
            </a:r>
            <a:r>
              <a:rPr lang="ro-RO" sz="1100" b="1" smtClean="0">
                <a:solidFill>
                  <a:schemeClr val="accent1">
                    <a:lumMod val="40000"/>
                    <a:lumOff val="60000"/>
                  </a:schemeClr>
                </a:solidFill>
                <a:latin typeface="Comic Sans MS" pitchFamily="66" charset="0"/>
              </a:rPr>
              <a:t>(Luca 8:2-3)</a:t>
            </a:r>
            <a:endParaRPr lang="ro-RO" b="1">
              <a:solidFill>
                <a:schemeClr val="accent1">
                  <a:lumMod val="40000"/>
                  <a:lumOff val="60000"/>
                </a:schemeClr>
              </a:solidFill>
              <a:latin typeface="Comic Sans MS" pitchFamily="66" charset="0"/>
            </a:endParaRPr>
          </a:p>
        </p:txBody>
      </p:sp>
      <p:sp>
        <p:nvSpPr>
          <p:cNvPr id="4" name="3 CuadroTexto"/>
          <p:cNvSpPr txBox="1"/>
          <p:nvPr/>
        </p:nvSpPr>
        <p:spPr>
          <a:xfrm>
            <a:off x="4088312" y="1196752"/>
            <a:ext cx="5031168" cy="4016484"/>
          </a:xfrm>
          <a:prstGeom prst="rect">
            <a:avLst/>
          </a:prstGeom>
          <a:noFill/>
        </p:spPr>
        <p:txBody>
          <a:bodyPr wrap="square" rtlCol="0">
            <a:spAutoFit/>
          </a:bodyPr>
          <a:lstStyle/>
          <a:p>
            <a:pPr>
              <a:spcBef>
                <a:spcPts val="600"/>
              </a:spcBef>
            </a:pPr>
            <a:r>
              <a:rPr lang="ro-RO" sz="2000" b="1" dirty="0" smtClean="0">
                <a:solidFill>
                  <a:schemeClr val="bg1"/>
                </a:solidFill>
                <a:effectLst>
                  <a:outerShdw blurRad="50800" dist="50800" dir="5400000" algn="ctr" rotWithShape="0">
                    <a:schemeClr val="tx1"/>
                  </a:outerShdw>
                </a:effectLst>
              </a:rPr>
              <a:t>Luca menționează femeile care, pe lângă ascultarea predicii lui Isus, aveau o parte activă în lucrarea Sa: Îl slujeau pe Isus.</a:t>
            </a:r>
          </a:p>
          <a:p>
            <a:pPr lvl="0">
              <a:spcBef>
                <a:spcPts val="600"/>
              </a:spcBef>
            </a:pPr>
            <a:r>
              <a:rPr lang="ro-RO" sz="2000" b="1" dirty="0" smtClean="0">
                <a:solidFill>
                  <a:schemeClr val="bg1"/>
                </a:solidFill>
                <a:effectLst>
                  <a:outerShdw blurRad="50800" dist="50800" dir="5400000" algn="ctr" rotWithShape="0">
                    <a:schemeClr val="tx1"/>
                  </a:outerShdw>
                </a:effectLst>
              </a:rPr>
              <a:t>Alte femei menționate de Luca o includ pe  Maria, mama lui Iacov (Luca 24:10) și pe Marta (Luca 10:38-42).</a:t>
            </a:r>
          </a:p>
          <a:p>
            <a:pPr lvl="0">
              <a:spcBef>
                <a:spcPts val="600"/>
              </a:spcBef>
            </a:pPr>
            <a:r>
              <a:rPr lang="ro-RO" sz="2000" b="1" dirty="0" smtClean="0">
                <a:solidFill>
                  <a:schemeClr val="bg1"/>
                </a:solidFill>
                <a:effectLst>
                  <a:outerShdw blurRad="50800" dist="50800" dir="5400000" algn="ctr" rotWithShape="0">
                    <a:schemeClr val="tx1"/>
                  </a:outerShdw>
                </a:effectLst>
              </a:rPr>
              <a:t>Într-o anumită </a:t>
            </a:r>
            <a:r>
              <a:rPr lang="ro-RO" sz="2000" b="1" dirty="0" smtClean="0">
                <a:solidFill>
                  <a:schemeClr val="bg1"/>
                </a:solidFill>
                <a:effectLst>
                  <a:outerShdw blurRad="50800" dist="50800" dir="5400000" algn="ctr" rotWithShape="0">
                    <a:schemeClr val="tx1"/>
                  </a:outerShdw>
                </a:effectLst>
              </a:rPr>
              <a:t>ocazie, </a:t>
            </a:r>
            <a:r>
              <a:rPr lang="ro-RO" sz="2000" b="1" dirty="0" smtClean="0">
                <a:solidFill>
                  <a:schemeClr val="bg1"/>
                </a:solidFill>
                <a:effectLst>
                  <a:outerShdw blurRad="50800" dist="50800" dir="5400000" algn="ctr" rotWithShape="0">
                    <a:schemeClr val="tx1"/>
                  </a:outerShdw>
                </a:effectLst>
              </a:rPr>
              <a:t>Isus a trebuit să o certe pe  Marta pentru ca </a:t>
            </a:r>
            <a:r>
              <a:rPr lang="ro-RO" sz="2000" b="1" dirty="0" smtClean="0">
                <a:solidFill>
                  <a:schemeClr val="bg1"/>
                </a:solidFill>
                <a:effectLst>
                  <a:outerShdw blurRad="50800" dist="50800" dir="5400000" algn="ctr" rotWithShape="0">
                    <a:schemeClr val="tx1"/>
                  </a:outerShdw>
                </a:effectLst>
              </a:rPr>
              <a:t>aceasta </a:t>
            </a:r>
            <a:r>
              <a:rPr lang="ro-RO" sz="2000" b="1" dirty="0" smtClean="0">
                <a:solidFill>
                  <a:schemeClr val="bg1"/>
                </a:solidFill>
                <a:effectLst>
                  <a:outerShdw blurRad="50800" dist="50800" dir="5400000" algn="ctr" rotWithShape="0">
                    <a:schemeClr val="tx1"/>
                  </a:outerShdw>
                </a:effectLst>
              </a:rPr>
              <a:t>să își reorganizeze prioritățile. Lucrul este foarte important, dar nu trebuie să excludă studiul  «la picioarele lui Isus».</a:t>
            </a:r>
          </a:p>
          <a:p>
            <a:pPr>
              <a:spcBef>
                <a:spcPts val="600"/>
              </a:spcBef>
            </a:pPr>
            <a:endParaRPr lang="ro-RO" sz="2000" b="1" dirty="0" smtClean="0">
              <a:solidFill>
                <a:schemeClr val="bg1"/>
              </a:solidFill>
              <a:effectLst>
                <a:outerShdw blurRad="50800" dist="50800" dir="5400000" algn="ctr" rotWithShape="0">
                  <a:schemeClr val="tx1"/>
                </a:outerShdw>
              </a:effectLst>
            </a:endParaRPr>
          </a:p>
        </p:txBody>
      </p:sp>
      <p:pic>
        <p:nvPicPr>
          <p:cNvPr id="2051" name="Picture 3" descr="\\EUNICE\FondosTematicos\Maria y Marta\GC-47.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504" y="2428644"/>
            <a:ext cx="2304256" cy="2840863"/>
          </a:xfrm>
          <a:prstGeom prst="roundRect">
            <a:avLst>
              <a:gd name="adj" fmla="val 4167"/>
            </a:avLst>
          </a:prstGeom>
          <a:solidFill>
            <a:srgbClr val="FFFFFF"/>
          </a:solidFill>
          <a:ln w="76200" cap="sq">
            <a:solidFill>
              <a:schemeClr val="accent1">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 xmlns:p14="http://schemas.microsoft.com/office/powerpoint/2010/main" val="40391300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900" decel="100000" fill="hold"/>
                                        <p:tgtEl>
                                          <p:spTgt spid="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left)">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wipe(left)">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2051"/>
                                        </p:tgtEl>
                                        <p:attrNameLst>
                                          <p:attrName>style.visibility</p:attrName>
                                        </p:attrNameLst>
                                      </p:cBhvr>
                                      <p:to>
                                        <p:strVal val="visible"/>
                                      </p:to>
                                    </p:set>
                                    <p:animEffect transition="in" filter="fade">
                                      <p:cBhvr>
                                        <p:cTn id="34" dur="1000"/>
                                        <p:tgtEl>
                                          <p:spTgt spid="2051"/>
                                        </p:tgtEl>
                                      </p:cBhvr>
                                    </p:animEffect>
                                    <p:anim calcmode="lin" valueType="num">
                                      <p:cBhvr>
                                        <p:cTn id="35" dur="1000" fill="hold"/>
                                        <p:tgtEl>
                                          <p:spTgt spid="2051"/>
                                        </p:tgtEl>
                                        <p:attrNameLst>
                                          <p:attrName>ppt_x</p:attrName>
                                        </p:attrNameLst>
                                      </p:cBhvr>
                                      <p:tavLst>
                                        <p:tav tm="0">
                                          <p:val>
                                            <p:strVal val="#ppt_x"/>
                                          </p:val>
                                        </p:tav>
                                        <p:tav tm="100000">
                                          <p:val>
                                            <p:strVal val="#ppt_x"/>
                                          </p:val>
                                        </p:tav>
                                      </p:tavLst>
                                    </p:anim>
                                    <p:anim calcmode="lin" valueType="num">
                                      <p:cBhvr>
                                        <p:cTn id="36" dur="900" decel="100000" fill="hold"/>
                                        <p:tgtEl>
                                          <p:spTgt spid="205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2051"/>
                                        </p:tgtEl>
                                        <p:attrNameLst>
                                          <p:attrName>ppt_y</p:attrName>
                                        </p:attrNameLst>
                                      </p:cBhvr>
                                      <p:tavLst>
                                        <p:tav tm="0">
                                          <p:val>
                                            <p:strVal val="#ppt_y-.03"/>
                                          </p:val>
                                        </p:tav>
                                        <p:tav tm="100000">
                                          <p:val>
                                            <p:strVal val="#ppt_y"/>
                                          </p:val>
                                        </p:tav>
                                      </p:tavLst>
                                    </p:anim>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Effect transition="in" filter="wipe(left)">
                                      <p:cBhvr>
                                        <p:cTn id="4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3074" name="Picture 2" descr="\\EUNICE\FondosTematicos\Maria Magdalena\JSE008PRSNU1734.jpg"/>
          <p:cNvPicPr>
            <a:picLocks noChangeAspect="1" noChangeArrowheads="1"/>
          </p:cNvPicPr>
          <p:nvPr/>
        </p:nvPicPr>
        <p:blipFill rotWithShape="1">
          <a:blip r:embed="rId4">
            <a:extLst>
              <a:ext uri="{28A0092B-C50C-407E-A947-70E740481C1C}">
                <a14:useLocalDpi xmlns="" xmlns:a14="http://schemas.microsoft.com/office/drawing/2010/main" val="0"/>
              </a:ext>
            </a:extLst>
          </a:blip>
          <a:srcRect r="2833" b="6401"/>
          <a:stretch/>
        </p:blipFill>
        <p:spPr bwMode="auto">
          <a:xfrm>
            <a:off x="-10627" y="2344464"/>
            <a:ext cx="9154627" cy="451353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Rectángulo"/>
          <p:cNvSpPr/>
          <p:nvPr/>
        </p:nvSpPr>
        <p:spPr>
          <a:xfrm>
            <a:off x="5004049" y="0"/>
            <a:ext cx="4139952" cy="707886"/>
          </a:xfrm>
          <a:prstGeom prst="rect">
            <a:avLst/>
          </a:prstGeom>
        </p:spPr>
        <p:txBody>
          <a:bodyPr wrap="square">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ro-RO" sz="4000" b="1" dirty="0" smtClean="0">
                <a:ln/>
                <a:solidFill>
                  <a:schemeClr val="accent5">
                    <a:tint val="50000"/>
                    <a:satMod val="180000"/>
                  </a:schemeClr>
                </a:solidFill>
              </a:rPr>
              <a:t>RECUNOȘTINȚĂ</a:t>
            </a:r>
            <a:endParaRPr lang="ro-RO" sz="4000" b="1" dirty="0">
              <a:ln/>
              <a:solidFill>
                <a:schemeClr val="accent5">
                  <a:tint val="50000"/>
                  <a:satMod val="180000"/>
                </a:schemeClr>
              </a:solidFill>
            </a:endParaRPr>
          </a:p>
        </p:txBody>
      </p:sp>
      <p:sp>
        <p:nvSpPr>
          <p:cNvPr id="3" name="2 Rectángulo"/>
          <p:cNvSpPr/>
          <p:nvPr/>
        </p:nvSpPr>
        <p:spPr>
          <a:xfrm>
            <a:off x="-10627" y="8969"/>
            <a:ext cx="5086683" cy="2308324"/>
          </a:xfrm>
          <a:prstGeom prst="rect">
            <a:avLst/>
          </a:prstGeom>
        </p:spPr>
        <p:txBody>
          <a:bodyPr wrap="square" bIns="36000">
            <a:spAutoFit/>
          </a:bodyPr>
          <a:lstStyle/>
          <a:p>
            <a:r>
              <a:rPr lang="ro-RO" b="1" dirty="0" smtClean="0">
                <a:solidFill>
                  <a:schemeClr val="accent2">
                    <a:lumMod val="20000"/>
                    <a:lumOff val="80000"/>
                  </a:schemeClr>
                </a:solidFill>
                <a:effectLst>
                  <a:outerShdw blurRad="50800" dist="50800" dir="5400000" algn="ctr" rotWithShape="0">
                    <a:schemeClr val="tx1"/>
                  </a:outerShdw>
                </a:effectLst>
                <a:latin typeface="Comic Sans MS" pitchFamily="66" charset="0"/>
              </a:rPr>
              <a:t>«Şi iată că o femeie păcătoasă din cetate a aflat că El era la masă în casa fariseului. A adus un vas de alabastru cu mir mirositor şi stătea înapoi lângă picioarele lui Isus şi plângea. Apoi a început să-I stropească picioarele cu lacrimile ei şi să le şteargă cu părul capului ei; le săruta mult şi le ungea cu mir.» </a:t>
            </a:r>
            <a:r>
              <a:rPr lang="ro-RO" sz="1100" b="1" dirty="0" smtClean="0">
                <a:solidFill>
                  <a:schemeClr val="accent2">
                    <a:lumMod val="20000"/>
                    <a:lumOff val="80000"/>
                  </a:schemeClr>
                </a:solidFill>
                <a:effectLst>
                  <a:outerShdw blurRad="50800" dist="50800" dir="5400000" algn="ctr" rotWithShape="0">
                    <a:schemeClr val="tx1"/>
                  </a:outerShdw>
                </a:effectLst>
                <a:latin typeface="Comic Sans MS" pitchFamily="66" charset="0"/>
              </a:rPr>
              <a:t>(Luca 7:37-38)</a:t>
            </a:r>
            <a:endParaRPr lang="ro-RO" b="1" dirty="0">
              <a:solidFill>
                <a:schemeClr val="accent2">
                  <a:lumMod val="20000"/>
                  <a:lumOff val="80000"/>
                </a:schemeClr>
              </a:solidFill>
              <a:effectLst>
                <a:outerShdw blurRad="50800" dist="50800" dir="5400000" algn="ctr" rotWithShape="0">
                  <a:schemeClr val="tx1"/>
                </a:outerShdw>
              </a:effectLst>
              <a:latin typeface="Comic Sans MS" pitchFamily="66" charset="0"/>
            </a:endParaRPr>
          </a:p>
        </p:txBody>
      </p:sp>
      <p:sp>
        <p:nvSpPr>
          <p:cNvPr id="4" name="3 CuadroTexto"/>
          <p:cNvSpPr txBox="1"/>
          <p:nvPr/>
        </p:nvSpPr>
        <p:spPr>
          <a:xfrm>
            <a:off x="5148064" y="686077"/>
            <a:ext cx="3923928" cy="1631216"/>
          </a:xfrm>
          <a:prstGeom prst="rect">
            <a:avLst/>
          </a:prstGeom>
          <a:noFill/>
        </p:spPr>
        <p:txBody>
          <a:bodyPr wrap="square" rtlCol="0">
            <a:spAutoFit/>
          </a:bodyPr>
          <a:lstStyle/>
          <a:p>
            <a:pPr>
              <a:spcBef>
                <a:spcPts val="600"/>
              </a:spcBef>
            </a:pPr>
            <a:r>
              <a:rPr lang="ro-RO" sz="2000" b="1" dirty="0" smtClean="0">
                <a:solidFill>
                  <a:schemeClr val="bg1"/>
                </a:solidFill>
                <a:effectLst>
                  <a:outerShdw blurRad="50800" dist="50800" dir="5400000" algn="ctr" rotWithShape="0">
                    <a:schemeClr val="tx1"/>
                  </a:outerShdw>
                </a:effectLst>
              </a:rPr>
              <a:t>A vărsa pe picioarele lui Isus un parfum atât de scump </a:t>
            </a:r>
            <a:r>
              <a:rPr lang="ro-RO" i="1" dirty="0" smtClean="0">
                <a:solidFill>
                  <a:schemeClr val="bg1"/>
                </a:solidFill>
              </a:rPr>
              <a:t>(Marcu 14:5)</a:t>
            </a:r>
            <a:r>
              <a:rPr lang="ro-RO" sz="2000" b="1" dirty="0" smtClean="0">
                <a:solidFill>
                  <a:schemeClr val="bg1"/>
                </a:solidFill>
                <a:effectLst>
                  <a:outerShdw blurRad="50800" dist="50800" dir="5400000" algn="ctr" rotWithShape="0">
                    <a:schemeClr val="tx1"/>
                  </a:outerShdw>
                </a:effectLst>
              </a:rPr>
              <a:t>, era expresia </a:t>
            </a:r>
            <a:r>
              <a:rPr lang="ro-RO" sz="2000" b="1" dirty="0" smtClean="0">
                <a:solidFill>
                  <a:schemeClr val="bg1"/>
                </a:solidFill>
                <a:effectLst>
                  <a:outerShdw blurRad="50800" dist="50800" dir="5400000" algn="ctr" rotWithShape="0">
                    <a:schemeClr val="tx1"/>
                  </a:outerShdw>
                </a:effectLst>
              </a:rPr>
              <a:t>unei inimi </a:t>
            </a:r>
            <a:r>
              <a:rPr lang="ro-RO" sz="2000" b="1" dirty="0" smtClean="0">
                <a:solidFill>
                  <a:schemeClr val="bg1"/>
                </a:solidFill>
                <a:effectLst>
                  <a:outerShdw blurRad="50800" dist="50800" dir="5400000" algn="ctr" rotWithShape="0">
                    <a:schemeClr val="tx1"/>
                  </a:outerShdw>
                </a:effectLst>
              </a:rPr>
              <a:t>recunoscătoare </a:t>
            </a:r>
            <a:r>
              <a:rPr lang="ro-RO" sz="2000" b="1" dirty="0" smtClean="0">
                <a:solidFill>
                  <a:schemeClr val="bg1"/>
                </a:solidFill>
                <a:effectLst>
                  <a:outerShdw blurRad="50800" dist="50800" dir="5400000" algn="ctr" rotWithShape="0">
                    <a:schemeClr val="tx1"/>
                  </a:outerShdw>
                </a:effectLst>
              </a:rPr>
              <a:t>pentru ce a făcut Isus în viața ei. </a:t>
            </a:r>
          </a:p>
        </p:txBody>
      </p:sp>
      <p:sp>
        <p:nvSpPr>
          <p:cNvPr id="5" name="4 Rectángulo"/>
          <p:cNvSpPr/>
          <p:nvPr/>
        </p:nvSpPr>
        <p:spPr>
          <a:xfrm>
            <a:off x="3643307" y="4874384"/>
            <a:ext cx="5465198" cy="1883011"/>
          </a:xfrm>
          <a:prstGeom prst="rect">
            <a:avLst/>
          </a:prstGeom>
          <a:solidFill>
            <a:schemeClr val="bg1">
              <a:lumMod val="95000"/>
              <a:alpha val="54000"/>
            </a:schemeClr>
          </a:solidFill>
        </p:spPr>
        <p:style>
          <a:lnRef idx="1">
            <a:schemeClr val="accent3"/>
          </a:lnRef>
          <a:fillRef idx="2">
            <a:schemeClr val="accent3"/>
          </a:fillRef>
          <a:effectRef idx="1">
            <a:schemeClr val="accent3"/>
          </a:effectRef>
          <a:fontRef idx="minor">
            <a:schemeClr val="dk1"/>
          </a:fontRef>
        </p:style>
        <p:txBody>
          <a:bodyPr wrap="square" lIns="108000" tIns="36000" rIns="72000" bIns="0">
            <a:spAutoFit/>
          </a:bodyPr>
          <a:lstStyle/>
          <a:p>
            <a:pPr lvl="0" algn="just">
              <a:spcBef>
                <a:spcPts val="600"/>
              </a:spcBef>
            </a:pPr>
            <a:r>
              <a:rPr lang="ro-RO" sz="2000" b="1" dirty="0" smtClean="0">
                <a:solidFill>
                  <a:prstClr val="black"/>
                </a:solidFill>
              </a:rPr>
              <a:t>În timp ce pentru bărbați ea era doar o </a:t>
            </a:r>
            <a:r>
              <a:rPr lang="ro-RO" sz="2000" b="1" dirty="0" smtClean="0">
                <a:solidFill>
                  <a:prstClr val="black"/>
                </a:solidFill>
              </a:rPr>
              <a:t>«femeie păcătoasă», pentru </a:t>
            </a:r>
            <a:r>
              <a:rPr lang="ro-RO" sz="2000" b="1" dirty="0" smtClean="0">
                <a:solidFill>
                  <a:prstClr val="black"/>
                </a:solidFill>
              </a:rPr>
              <a:t>Isus ea era persoana care Îl pregătea pentru moarte </a:t>
            </a:r>
            <a:r>
              <a:rPr lang="ro-RO" i="1" dirty="0" smtClean="0"/>
              <a:t>(Marcu 14:8)</a:t>
            </a:r>
            <a:r>
              <a:rPr lang="ro-RO" sz="2000" b="1" dirty="0" smtClean="0">
                <a:solidFill>
                  <a:prstClr val="black"/>
                </a:solidFill>
              </a:rPr>
              <a:t>; cea </a:t>
            </a:r>
            <a:r>
              <a:rPr lang="ro-RO" sz="2000" b="1" dirty="0" smtClean="0">
                <a:solidFill>
                  <a:prstClr val="black"/>
                </a:solidFill>
              </a:rPr>
              <a:t>care Îi va plânge moartea </a:t>
            </a:r>
            <a:r>
              <a:rPr lang="ro-RO" i="1" dirty="0" smtClean="0"/>
              <a:t>(Ioan 20:11) </a:t>
            </a:r>
            <a:r>
              <a:rPr lang="ro-RO" sz="2000" b="1" dirty="0" smtClean="0">
                <a:solidFill>
                  <a:prstClr val="black"/>
                </a:solidFill>
              </a:rPr>
              <a:t>și </a:t>
            </a:r>
            <a:r>
              <a:rPr lang="ro-RO" sz="2000" b="1" dirty="0" smtClean="0">
                <a:solidFill>
                  <a:prstClr val="black"/>
                </a:solidFill>
              </a:rPr>
              <a:t>Îi va anunța </a:t>
            </a:r>
            <a:r>
              <a:rPr lang="ro-RO" sz="2000" b="1" dirty="0" smtClean="0">
                <a:solidFill>
                  <a:prstClr val="black"/>
                </a:solidFill>
              </a:rPr>
              <a:t>învierea </a:t>
            </a:r>
            <a:r>
              <a:rPr lang="ro-RO" i="1" dirty="0" smtClean="0"/>
              <a:t>(Ioan 20:18)</a:t>
            </a:r>
            <a:r>
              <a:rPr lang="ro-RO" sz="2000" b="1" dirty="0" smtClean="0">
                <a:solidFill>
                  <a:prstClr val="black"/>
                </a:solidFill>
              </a:rPr>
              <a:t>. Să </a:t>
            </a:r>
            <a:r>
              <a:rPr lang="ro-RO" sz="2000" b="1" dirty="0" smtClean="0">
                <a:solidFill>
                  <a:prstClr val="black"/>
                </a:solidFill>
              </a:rPr>
              <a:t>învățăm de la Maria această lecție de recunoștință față de Mântuitorul</a:t>
            </a:r>
            <a:r>
              <a:rPr lang="ro-RO" sz="2000" b="1" dirty="0" smtClean="0">
                <a:solidFill>
                  <a:prstClr val="black"/>
                </a:solidFill>
              </a:rPr>
              <a:t>.</a:t>
            </a:r>
            <a:endParaRPr lang="ro-RO" sz="2000" b="1" dirty="0">
              <a:solidFill>
                <a:prstClr val="black"/>
              </a:solidFill>
            </a:endParaRPr>
          </a:p>
        </p:txBody>
      </p:sp>
    </p:spTree>
    <p:extLst>
      <p:ext uri="{BB962C8B-B14F-4D97-AF65-F5344CB8AC3E}">
        <p14:creationId xmlns="" xmlns:p14="http://schemas.microsoft.com/office/powerpoint/2010/main" val="42160490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0-#ppt_w/2"/>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6000"/>
          </a:stretch>
        </a:blipFill>
        <a:effectLst/>
      </p:bgPr>
    </p:bg>
    <p:spTree>
      <p:nvGrpSpPr>
        <p:cNvPr id="1" name=""/>
        <p:cNvGrpSpPr/>
        <p:nvPr/>
      </p:nvGrpSpPr>
      <p:grpSpPr>
        <a:xfrm>
          <a:off x="0" y="0"/>
          <a:ext cx="0" cy="0"/>
          <a:chOff x="0" y="0"/>
          <a:chExt cx="0" cy="0"/>
        </a:xfrm>
      </p:grpSpPr>
      <p:pic>
        <p:nvPicPr>
          <p:cNvPr id="4098" name="Picture 2" descr="\\EUNICE\FondosTematicos\Jesus\Sanando\Mujer toca el manto\Mat0920 The Bleeding Woman3.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493306" y="980728"/>
            <a:ext cx="3558010" cy="45164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a:extLst/>
        </p:spPr>
      </p:pic>
      <p:sp>
        <p:nvSpPr>
          <p:cNvPr id="4" name="3 Rectángulo"/>
          <p:cNvSpPr/>
          <p:nvPr/>
        </p:nvSpPr>
        <p:spPr>
          <a:xfrm>
            <a:off x="35496" y="642918"/>
            <a:ext cx="5400600" cy="3970318"/>
          </a:xfrm>
          <a:prstGeom prst="rect">
            <a:avLst/>
          </a:prstGeom>
        </p:spPr>
        <p:txBody>
          <a:bodyPr wrap="square">
            <a:spAutoFit/>
          </a:bodyPr>
          <a:lstStyle/>
          <a:p>
            <a:r>
              <a:rPr lang="ro-RO" dirty="0" smtClean="0">
                <a:solidFill>
                  <a:schemeClr val="bg1"/>
                </a:solidFill>
                <a:effectLst>
                  <a:glow rad="127000">
                    <a:schemeClr val="tx1"/>
                  </a:glow>
                </a:effectLst>
                <a:latin typeface="Cooper Black" pitchFamily="18" charset="0"/>
              </a:rPr>
              <a:t>«</a:t>
            </a:r>
            <a:r>
              <a:rPr lang="ro-RO" b="1" dirty="0" smtClean="0">
                <a:solidFill>
                  <a:schemeClr val="bg1"/>
                </a:solidFill>
                <a:effectLst>
                  <a:glow rad="127000">
                    <a:schemeClr val="tx1"/>
                  </a:glow>
                  <a:outerShdw blurRad="38100" dist="38100" dir="2700000" algn="tl">
                    <a:srgbClr val="000000">
                      <a:alpha val="43137"/>
                    </a:srgbClr>
                  </a:outerShdw>
                </a:effectLst>
                <a:latin typeface="Arial" pitchFamily="34" charset="0"/>
                <a:cs typeface="Arial" pitchFamily="34" charset="0"/>
              </a:rPr>
              <a:t>Mulțimea adunată înaintea </a:t>
            </a:r>
            <a:r>
              <a:rPr lang="ro-RO" b="1" dirty="0" smtClean="0">
                <a:solidFill>
                  <a:schemeClr val="bg1"/>
                </a:solidFill>
                <a:effectLst>
                  <a:glow rad="127000">
                    <a:schemeClr val="tx1"/>
                  </a:glow>
                  <a:outerShdw blurRad="38100" dist="38100" dir="2700000" algn="tl">
                    <a:srgbClr val="000000">
                      <a:alpha val="43137"/>
                    </a:srgbClr>
                  </a:outerShdw>
                </a:effectLst>
                <a:latin typeface="Arial" pitchFamily="34" charset="0"/>
                <a:cs typeface="Arial" pitchFamily="34" charset="0"/>
              </a:rPr>
              <a:t>lui </a:t>
            </a:r>
            <a:r>
              <a:rPr lang="ro-RO" b="1" dirty="0" smtClean="0">
                <a:solidFill>
                  <a:schemeClr val="bg1"/>
                </a:solidFill>
                <a:effectLst>
                  <a:glow rad="127000">
                    <a:schemeClr val="tx1"/>
                  </a:glow>
                  <a:outerShdw blurRad="38100" dist="38100" dir="2700000" algn="tl">
                    <a:srgbClr val="000000">
                      <a:alpha val="43137"/>
                    </a:srgbClr>
                  </a:outerShdw>
                </a:effectLst>
                <a:latin typeface="Arial" pitchFamily="34" charset="0"/>
                <a:cs typeface="Arial" pitchFamily="34" charset="0"/>
              </a:rPr>
              <a:t>Isus </a:t>
            </a:r>
            <a:r>
              <a:rPr lang="ro-RO" b="1" dirty="0" smtClean="0">
                <a:solidFill>
                  <a:schemeClr val="bg1"/>
                </a:solidFill>
                <a:effectLst>
                  <a:glow rad="127000">
                    <a:schemeClr val="tx1"/>
                  </a:glow>
                  <a:outerShdw blurRad="38100" dist="38100" dir="2700000" algn="tl">
                    <a:srgbClr val="000000">
                      <a:alpha val="43137"/>
                    </a:srgbClr>
                  </a:outerShdw>
                </a:effectLst>
                <a:latin typeface="Arial" pitchFamily="34" charset="0"/>
                <a:cs typeface="Arial" pitchFamily="34" charset="0"/>
              </a:rPr>
              <a:t>nu era unită de o credință vie, autentică. Doar o femeie </a:t>
            </a:r>
            <a:r>
              <a:rPr lang="ro-RO" b="1" dirty="0" smtClean="0">
                <a:solidFill>
                  <a:schemeClr val="bg1"/>
                </a:solidFill>
                <a:effectLst>
                  <a:glow rad="127000">
                    <a:schemeClr val="tx1"/>
                  </a:glow>
                  <a:outerShdw blurRad="38100" dist="38100" dir="2700000" algn="tl">
                    <a:srgbClr val="000000">
                      <a:alpha val="43137"/>
                    </a:srgbClr>
                  </a:outerShdw>
                </a:effectLst>
                <a:latin typeface="Arial" pitchFamily="34" charset="0"/>
                <a:cs typeface="Arial" pitchFamily="34" charset="0"/>
              </a:rPr>
              <a:t>săracă, </a:t>
            </a:r>
            <a:r>
              <a:rPr lang="ro-RO" b="1" dirty="0" smtClean="0">
                <a:solidFill>
                  <a:schemeClr val="bg1"/>
                </a:solidFill>
                <a:effectLst>
                  <a:glow rad="127000">
                    <a:schemeClr val="tx1"/>
                  </a:glow>
                  <a:outerShdw blurRad="38100" dist="38100" dir="2700000" algn="tl">
                    <a:srgbClr val="000000">
                      <a:alpha val="43137"/>
                    </a:srgbClr>
                  </a:outerShdw>
                </a:effectLst>
                <a:latin typeface="Arial" pitchFamily="34" charset="0"/>
                <a:cs typeface="Arial" pitchFamily="34" charset="0"/>
              </a:rPr>
              <a:t>bolnavă de mulți ani, care își cheltuise toată agoniseala pe medici ce nu au vindecat-o, ci i-au înrăutățit situația, s-a </a:t>
            </a:r>
            <a:r>
              <a:rPr lang="ro-RO" b="1" dirty="0" smtClean="0">
                <a:solidFill>
                  <a:schemeClr val="bg1"/>
                </a:solidFill>
                <a:effectLst>
                  <a:glow rad="127000">
                    <a:schemeClr val="tx1"/>
                  </a:glow>
                  <a:outerShdw blurRad="38100" dist="38100" dir="2700000" algn="tl">
                    <a:srgbClr val="000000">
                      <a:alpha val="43137"/>
                    </a:srgbClr>
                  </a:outerShdw>
                </a:effectLst>
                <a:latin typeface="Arial" pitchFamily="34" charset="0"/>
                <a:cs typeface="Arial" pitchFamily="34" charset="0"/>
              </a:rPr>
              <a:t>gândit </a:t>
            </a:r>
            <a:r>
              <a:rPr lang="ro-RO" b="1" dirty="0" smtClean="0">
                <a:solidFill>
                  <a:schemeClr val="bg1"/>
                </a:solidFill>
                <a:effectLst>
                  <a:glow rad="127000">
                    <a:schemeClr val="tx1"/>
                  </a:glow>
                  <a:outerShdw blurRad="38100" dist="38100" dir="2700000" algn="tl">
                    <a:srgbClr val="000000">
                      <a:alpha val="43137"/>
                    </a:srgbClr>
                  </a:outerShdw>
                </a:effectLst>
                <a:latin typeface="Arial" pitchFamily="34" charset="0"/>
                <a:cs typeface="Arial" pitchFamily="34" charset="0"/>
              </a:rPr>
              <a:t>că dacă ar putea ajunge în </a:t>
            </a:r>
            <a:r>
              <a:rPr lang="ro-RO" b="1" dirty="0">
                <a:solidFill>
                  <a:schemeClr val="bg1"/>
                </a:solidFill>
                <a:effectLst>
                  <a:glow rad="127000">
                    <a:schemeClr val="tx1"/>
                  </a:glow>
                  <a:outerShdw blurRad="38100" dist="38100" dir="2700000" algn="tl">
                    <a:srgbClr val="000000">
                      <a:alpha val="43137"/>
                    </a:srgbClr>
                  </a:outerShdw>
                </a:effectLst>
                <a:latin typeface="Arial" pitchFamily="34" charset="0"/>
                <a:cs typeface="Arial" pitchFamily="34" charset="0"/>
              </a:rPr>
              <a:t>p</a:t>
            </a:r>
            <a:r>
              <a:rPr lang="ro-RO" b="1" dirty="0" smtClean="0">
                <a:solidFill>
                  <a:schemeClr val="bg1"/>
                </a:solidFill>
                <a:effectLst>
                  <a:glow rad="127000">
                    <a:schemeClr val="tx1"/>
                  </a:glow>
                  <a:outerShdw blurRad="38100" dist="38100" dir="2700000" algn="tl">
                    <a:srgbClr val="000000">
                      <a:alpha val="43137"/>
                    </a:srgbClr>
                  </a:outerShdw>
                </a:effectLst>
                <a:latin typeface="Arial" pitchFamily="34" charset="0"/>
                <a:cs typeface="Arial" pitchFamily="34" charset="0"/>
              </a:rPr>
              <a:t>reajma Lui și i-ar atinge numai colțul hainei Sale, s-ar vindeca. Hristos a înțeles tot ce se întâmpla în inima ei și s-a așezat astfel încât ea să beneficieze de oportunitatea pe care și-o dorea. El dorea să folosească acest fapt pentru a demonstra diferența dintre atingerea unei credințe autentice și contactul întâmplător al celor care se înghesuiau în jurul Lui din pură </a:t>
            </a:r>
            <a:r>
              <a:rPr lang="ro-RO" b="1" dirty="0" smtClean="0">
                <a:solidFill>
                  <a:schemeClr val="bg1"/>
                </a:solidFill>
                <a:effectLst>
                  <a:glow rad="127000">
                    <a:schemeClr val="tx1"/>
                  </a:glow>
                  <a:outerShdw blurRad="38100" dist="38100" dir="2700000" algn="tl">
                    <a:srgbClr val="000000">
                      <a:alpha val="43137"/>
                    </a:srgbClr>
                  </a:outerShdw>
                </a:effectLst>
                <a:latin typeface="Arial" pitchFamily="34" charset="0"/>
                <a:cs typeface="Arial" pitchFamily="34" charset="0"/>
              </a:rPr>
              <a:t>curiozitate</a:t>
            </a:r>
            <a:r>
              <a:rPr lang="ro-RO" dirty="0" smtClean="0">
                <a:solidFill>
                  <a:schemeClr val="bg1"/>
                </a:solidFill>
                <a:effectLst>
                  <a:glow rad="127000">
                    <a:schemeClr val="tx1"/>
                  </a:glow>
                </a:effectLst>
                <a:latin typeface="Cooper Black" pitchFamily="18" charset="0"/>
              </a:rPr>
              <a:t>»</a:t>
            </a:r>
            <a:endParaRPr lang="ro-RO" dirty="0">
              <a:solidFill>
                <a:schemeClr val="bg1"/>
              </a:solidFill>
              <a:effectLst>
                <a:glow rad="127000">
                  <a:schemeClr val="tx1"/>
                </a:glow>
              </a:effectLst>
              <a:latin typeface="Cooper Black" pitchFamily="18" charset="0"/>
            </a:endParaRPr>
          </a:p>
        </p:txBody>
      </p:sp>
      <p:sp>
        <p:nvSpPr>
          <p:cNvPr id="2" name="1 Rectángulo"/>
          <p:cNvSpPr/>
          <p:nvPr/>
        </p:nvSpPr>
        <p:spPr>
          <a:xfrm>
            <a:off x="1071538" y="0"/>
            <a:ext cx="3034692" cy="738664"/>
          </a:xfrm>
          <a:prstGeom prst="rect">
            <a:avLst/>
          </a:prstGeom>
        </p:spPr>
        <p:txBody>
          <a:bodyPr wrap="square" lIns="36000" tIns="0" rIns="36000" bIns="0">
            <a:spAutoFit/>
            <a:scene3d>
              <a:camera prst="orthographicFront"/>
              <a:lightRig rig="balanced" dir="t"/>
            </a:scene3d>
            <a:sp3d extrusionH="57150" contourW="19050">
              <a:bevelT w="38100" h="38100"/>
              <a:contourClr>
                <a:srgbClr val="FFF8F4"/>
              </a:contourClr>
            </a:sp3d>
          </a:bodyPr>
          <a:lstStyle/>
          <a:p>
            <a:pPr algn="ctr"/>
            <a:r>
              <a:rPr lang="ro-RO" sz="4800" b="1"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CR</a:t>
            </a:r>
            <a:r>
              <a:rPr lang="ro-RO" sz="4800" b="1"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EDINȚĂ</a:t>
            </a:r>
            <a:endParaRPr lang="ro-RO" sz="4800" b="1"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2 Rectángulo"/>
          <p:cNvSpPr/>
          <p:nvPr/>
        </p:nvSpPr>
        <p:spPr>
          <a:xfrm>
            <a:off x="5341647" y="5342"/>
            <a:ext cx="3744416" cy="923330"/>
          </a:xfrm>
          <a:prstGeom prst="rect">
            <a:avLst/>
          </a:prstGeom>
        </p:spPr>
        <p:txBody>
          <a:bodyPr wrap="square">
            <a:spAutoFit/>
          </a:bodyPr>
          <a:lstStyle/>
          <a:p>
            <a:r>
              <a:rPr lang="ro-RO" b="1" dirty="0" smtClean="0">
                <a:solidFill>
                  <a:schemeClr val="accent1">
                    <a:lumMod val="60000"/>
                    <a:lumOff val="40000"/>
                  </a:schemeClr>
                </a:solidFill>
                <a:latin typeface="Comic Sans MS" pitchFamily="66" charset="0"/>
              </a:rPr>
              <a:t>«Isus i-a zis: „Îndrăzneşte, fiică; credinţa ta te-a mântuit. Du-te în pace.”» </a:t>
            </a:r>
            <a:r>
              <a:rPr lang="ro-RO" sz="1100" b="1" dirty="0" smtClean="0">
                <a:solidFill>
                  <a:schemeClr val="accent1">
                    <a:lumMod val="60000"/>
                    <a:lumOff val="40000"/>
                  </a:schemeClr>
                </a:solidFill>
                <a:latin typeface="Comic Sans MS" pitchFamily="66" charset="0"/>
              </a:rPr>
              <a:t>(Luca 8:48)</a:t>
            </a:r>
            <a:endParaRPr lang="ro-RO" b="1" dirty="0">
              <a:solidFill>
                <a:schemeClr val="accent1">
                  <a:lumMod val="60000"/>
                  <a:lumOff val="40000"/>
                </a:schemeClr>
              </a:solidFill>
              <a:latin typeface="Comic Sans MS" pitchFamily="66" charset="0"/>
            </a:endParaRPr>
          </a:p>
        </p:txBody>
      </p:sp>
      <p:sp>
        <p:nvSpPr>
          <p:cNvPr id="5" name="4 CuadroTexto"/>
          <p:cNvSpPr txBox="1"/>
          <p:nvPr/>
        </p:nvSpPr>
        <p:spPr>
          <a:xfrm>
            <a:off x="2511602" y="4548854"/>
            <a:ext cx="2806986" cy="276999"/>
          </a:xfrm>
          <a:prstGeom prst="rect">
            <a:avLst/>
          </a:prstGeom>
          <a:noFill/>
        </p:spPr>
        <p:txBody>
          <a:bodyPr wrap="none" rtlCol="0">
            <a:spAutoFit/>
          </a:bodyPr>
          <a:lstStyle/>
          <a:p>
            <a:pPr algn="r"/>
            <a:r>
              <a:rPr lang="ro-RO" sz="1200" b="1" dirty="0" smtClean="0">
                <a:solidFill>
                  <a:schemeClr val="bg1"/>
                </a:solidFill>
                <a:effectLst>
                  <a:glow rad="127000">
                    <a:schemeClr val="tx1"/>
                  </a:glow>
                </a:effectLst>
              </a:rPr>
              <a:t>E.G.W. (În </a:t>
            </a:r>
            <a:r>
              <a:rPr lang="ro-RO" sz="1200" b="1" dirty="0" smtClean="0">
                <a:solidFill>
                  <a:schemeClr val="bg1"/>
                </a:solidFill>
                <a:effectLst>
                  <a:glow rad="127000">
                    <a:schemeClr val="tx1"/>
                  </a:glow>
                </a:effectLst>
              </a:rPr>
              <a:t>locurile </a:t>
            </a:r>
            <a:r>
              <a:rPr lang="ro-RO" sz="1200" b="1" dirty="0" smtClean="0">
                <a:solidFill>
                  <a:schemeClr val="bg1"/>
                </a:solidFill>
                <a:effectLst>
                  <a:glow rad="127000">
                    <a:schemeClr val="tx1"/>
                  </a:glow>
                </a:effectLst>
              </a:rPr>
              <a:t>cerești, N.T. </a:t>
            </a:r>
            <a:r>
              <a:rPr lang="ro-RO" sz="1200" b="1" dirty="0" smtClean="0">
                <a:solidFill>
                  <a:schemeClr val="bg1"/>
                </a:solidFill>
                <a:effectLst>
                  <a:glow rad="127000">
                    <a:schemeClr val="tx1"/>
                  </a:glow>
                </a:effectLst>
              </a:rPr>
              <a:t>11  aprilie)</a:t>
            </a:r>
            <a:endParaRPr lang="ro-RO" sz="1200" b="1" dirty="0">
              <a:solidFill>
                <a:schemeClr val="bg1"/>
              </a:solidFill>
              <a:effectLst>
                <a:glow rad="127000">
                  <a:schemeClr val="tx1"/>
                </a:glow>
              </a:effectLst>
            </a:endParaRPr>
          </a:p>
        </p:txBody>
      </p:sp>
      <p:sp>
        <p:nvSpPr>
          <p:cNvPr id="6" name="5 CuadroTexto"/>
          <p:cNvSpPr txBox="1"/>
          <p:nvPr/>
        </p:nvSpPr>
        <p:spPr>
          <a:xfrm>
            <a:off x="4974355" y="5670636"/>
            <a:ext cx="4248472" cy="1015663"/>
          </a:xfrm>
          <a:prstGeom prst="rect">
            <a:avLst/>
          </a:prstGeom>
          <a:noFill/>
        </p:spPr>
        <p:txBody>
          <a:bodyPr wrap="square" rtlCol="0">
            <a:spAutoFit/>
          </a:bodyPr>
          <a:lstStyle/>
          <a:p>
            <a:r>
              <a:rPr lang="ro-RO" sz="2000" b="1" smtClean="0">
                <a:solidFill>
                  <a:schemeClr val="bg1"/>
                </a:solidFill>
                <a:effectLst>
                  <a:glow rad="127000">
                    <a:schemeClr val="tx1"/>
                  </a:glow>
                </a:effectLst>
              </a:rPr>
              <a:t>Nu un contact obișnuit cu Isus ne va mântui, ci credința care Îl va accepta ca Mântuitor personal</a:t>
            </a:r>
            <a:r>
              <a:rPr lang="ro-RO" sz="2000" b="1" smtClean="0">
                <a:solidFill>
                  <a:schemeClr val="bg1"/>
                </a:solidFill>
                <a:effectLst>
                  <a:glow rad="127000">
                    <a:schemeClr val="tx1"/>
                  </a:glow>
                </a:effectLst>
              </a:rPr>
              <a:t>. </a:t>
            </a:r>
            <a:endParaRPr lang="ro-RO" sz="2000" b="1">
              <a:solidFill>
                <a:schemeClr val="bg1"/>
              </a:solidFill>
              <a:effectLst>
                <a:glow rad="127000">
                  <a:schemeClr val="tx1"/>
                </a:glow>
              </a:effectLst>
            </a:endParaRPr>
          </a:p>
        </p:txBody>
      </p:sp>
      <p:pic>
        <p:nvPicPr>
          <p:cNvPr id="4099" name="Picture 3" descr="\\EUNICE\FondosTematicos\Jesus\Sanando\Mujer toca el manto\the_touch_zoom_777_thumb[5].jpg"/>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4788" t="3854" r="6436" b="4934"/>
          <a:stretch/>
        </p:blipFill>
        <p:spPr bwMode="auto">
          <a:xfrm>
            <a:off x="107504" y="4542884"/>
            <a:ext cx="1728191" cy="2243702"/>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a:extLst>
            <a:ext uri="{909E8E84-426E-40DD-AFC4-6F175D3DCCD1}">
              <a14:hiddenFill xmlns="" xmlns:a14="http://schemas.microsoft.com/office/drawing/2010/main">
                <a:solidFill>
                  <a:srgbClr val="FFFFFF"/>
                </a:solidFill>
              </a14:hiddenFill>
            </a:ext>
          </a:extLst>
        </p:spPr>
      </p:pic>
      <p:pic>
        <p:nvPicPr>
          <p:cNvPr id="4101" name="Picture 5" descr="R:\Dibujos\Jesus\Sanando\mujer que tocó el manto\divine_healing_700.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972837" y="5058394"/>
            <a:ext cx="2887195" cy="1728192"/>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334306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900" decel="100000" fill="hold"/>
                                        <p:tgtEl>
                                          <p:spTgt spid="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fade">
                                      <p:cBhvr>
                                        <p:cTn id="22" dur="1000"/>
                                        <p:tgtEl>
                                          <p:spTgt spid="4098"/>
                                        </p:tgtEl>
                                      </p:cBhvr>
                                    </p:animEffect>
                                    <p:anim calcmode="lin" valueType="num">
                                      <p:cBhvr>
                                        <p:cTn id="23" dur="1000" fill="hold"/>
                                        <p:tgtEl>
                                          <p:spTgt spid="4098"/>
                                        </p:tgtEl>
                                        <p:attrNameLst>
                                          <p:attrName>ppt_x</p:attrName>
                                        </p:attrNameLst>
                                      </p:cBhvr>
                                      <p:tavLst>
                                        <p:tav tm="0">
                                          <p:val>
                                            <p:strVal val="#ppt_x"/>
                                          </p:val>
                                        </p:tav>
                                        <p:tav tm="100000">
                                          <p:val>
                                            <p:strVal val="#ppt_x"/>
                                          </p:val>
                                        </p:tav>
                                      </p:tavLst>
                                    </p:anim>
                                    <p:anim calcmode="lin" valueType="num">
                                      <p:cBhvr>
                                        <p:cTn id="24" dur="900" decel="100000" fill="hold"/>
                                        <p:tgtEl>
                                          <p:spTgt spid="4098"/>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4098"/>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0-#ppt_w/2"/>
                                          </p:val>
                                        </p:tav>
                                        <p:tav tm="100000">
                                          <p:val>
                                            <p:strVal val="#ppt_x"/>
                                          </p:val>
                                        </p:tav>
                                      </p:tavLst>
                                    </p:anim>
                                    <p:anim calcmode="lin" valueType="num">
                                      <p:cBhvr additive="base">
                                        <p:cTn id="39" dur="500" fill="hold"/>
                                        <p:tgtEl>
                                          <p:spTgt spid="6"/>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4101"/>
                                        </p:tgtEl>
                                        <p:attrNameLst>
                                          <p:attrName>style.visibility</p:attrName>
                                        </p:attrNameLst>
                                      </p:cBhvr>
                                      <p:to>
                                        <p:strVal val="visible"/>
                                      </p:to>
                                    </p:set>
                                    <p:anim calcmode="lin" valueType="num">
                                      <p:cBhvr additive="base">
                                        <p:cTn id="42" dur="500" fill="hold"/>
                                        <p:tgtEl>
                                          <p:spTgt spid="4101"/>
                                        </p:tgtEl>
                                        <p:attrNameLst>
                                          <p:attrName>ppt_x</p:attrName>
                                        </p:attrNameLst>
                                      </p:cBhvr>
                                      <p:tavLst>
                                        <p:tav tm="0">
                                          <p:val>
                                            <p:strVal val="0-#ppt_w/2"/>
                                          </p:val>
                                        </p:tav>
                                        <p:tav tm="100000">
                                          <p:val>
                                            <p:strVal val="#ppt_x"/>
                                          </p:val>
                                        </p:tav>
                                      </p:tavLst>
                                    </p:anim>
                                    <p:anim calcmode="lin" valueType="num">
                                      <p:cBhvr additive="base">
                                        <p:cTn id="43" dur="500" fill="hold"/>
                                        <p:tgtEl>
                                          <p:spTgt spid="4101"/>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0"/>
                                  </p:stCondLst>
                                  <p:childTnLst>
                                    <p:set>
                                      <p:cBhvr>
                                        <p:cTn id="45" dur="1" fill="hold">
                                          <p:stCondLst>
                                            <p:cond delay="0"/>
                                          </p:stCondLst>
                                        </p:cTn>
                                        <p:tgtEl>
                                          <p:spTgt spid="4099"/>
                                        </p:tgtEl>
                                        <p:attrNameLst>
                                          <p:attrName>style.visibility</p:attrName>
                                        </p:attrNameLst>
                                      </p:cBhvr>
                                      <p:to>
                                        <p:strVal val="visible"/>
                                      </p:to>
                                    </p:set>
                                    <p:anim calcmode="lin" valueType="num">
                                      <p:cBhvr additive="base">
                                        <p:cTn id="46" dur="500" fill="hold"/>
                                        <p:tgtEl>
                                          <p:spTgt spid="4099"/>
                                        </p:tgtEl>
                                        <p:attrNameLst>
                                          <p:attrName>ppt_x</p:attrName>
                                        </p:attrNameLst>
                                      </p:cBhvr>
                                      <p:tavLst>
                                        <p:tav tm="0">
                                          <p:val>
                                            <p:strVal val="0-#ppt_w/2"/>
                                          </p:val>
                                        </p:tav>
                                        <p:tav tm="100000">
                                          <p:val>
                                            <p:strVal val="#ppt_x"/>
                                          </p:val>
                                        </p:tav>
                                      </p:tavLst>
                                    </p:anim>
                                    <p:anim calcmode="lin" valueType="num">
                                      <p:cBhvr additive="base">
                                        <p:cTn id="47" dur="500" fill="hold"/>
                                        <p:tgtEl>
                                          <p:spTgt spid="40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 xmlns:a14="http://schemas.microsoft.com/office/drawing/2010/main">
                  <a14:imgLayer r:embed="rId3">
                    <a14:imgEffect>
                      <a14:artisticBlu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8859"/>
            <a:ext cx="6012160" cy="707886"/>
          </a:xfrm>
          <a:prstGeom prst="rect">
            <a:avLst/>
          </a:prstGeom>
        </p:spPr>
        <p:txBody>
          <a:bodyPr wrap="square">
            <a:spAutoFit/>
          </a:bodyPr>
          <a:lstStyle/>
          <a:p>
            <a:pPr algn="ctr"/>
            <a:r>
              <a:rPr lang="ro-RO" sz="4000" b="1" spc="6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RUGĂCIUNEA</a:t>
            </a:r>
            <a:endParaRPr lang="ro-RO" sz="4000" b="1" spc="60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3" name="2 Rectángulo"/>
          <p:cNvSpPr/>
          <p:nvPr/>
        </p:nvSpPr>
        <p:spPr>
          <a:xfrm>
            <a:off x="107504" y="511512"/>
            <a:ext cx="6048672" cy="1477328"/>
          </a:xfrm>
          <a:prstGeom prst="rect">
            <a:avLst/>
          </a:prstGeom>
        </p:spPr>
        <p:txBody>
          <a:bodyPr wrap="square">
            <a:spAutoFit/>
          </a:bodyPr>
          <a:lstStyle/>
          <a:p>
            <a:r>
              <a:rPr lang="ro-RO" b="1" dirty="0" smtClean="0">
                <a:solidFill>
                  <a:schemeClr val="accent5">
                    <a:lumMod val="50000"/>
                  </a:schemeClr>
                </a:solidFill>
                <a:latin typeface="Comic Sans MS" pitchFamily="66" charset="0"/>
              </a:rPr>
              <a:t>«„totuşi, pentru că văduva aceasta mă tot necăjeşte, îi voi face dreptate, ca să nu tot vină să-mi bată capul”... . Şi Dumnezeu nu va face dreptate aleşilor Lui, care strigă zi şi noapte către El, măcar că zăboveşte faţă de ei?» </a:t>
            </a:r>
            <a:r>
              <a:rPr lang="ro-RO" sz="1100" b="1" dirty="0" smtClean="0">
                <a:solidFill>
                  <a:schemeClr val="accent5">
                    <a:lumMod val="50000"/>
                  </a:schemeClr>
                </a:solidFill>
                <a:latin typeface="Comic Sans MS" pitchFamily="66" charset="0"/>
              </a:rPr>
              <a:t>(Luca 18:5, 7)</a:t>
            </a:r>
            <a:endParaRPr lang="ro-RO" sz="1100" b="1" dirty="0">
              <a:solidFill>
                <a:schemeClr val="accent5">
                  <a:lumMod val="50000"/>
                </a:schemeClr>
              </a:solidFill>
              <a:latin typeface="Comic Sans MS" pitchFamily="66" charset="0"/>
            </a:endParaRPr>
          </a:p>
        </p:txBody>
      </p:sp>
      <p:sp>
        <p:nvSpPr>
          <p:cNvPr id="4" name="3 CuadroTexto"/>
          <p:cNvSpPr txBox="1"/>
          <p:nvPr/>
        </p:nvSpPr>
        <p:spPr>
          <a:xfrm>
            <a:off x="2195736" y="2143962"/>
            <a:ext cx="3672408" cy="1785104"/>
          </a:xfrm>
          <a:prstGeom prst="rect">
            <a:avLst/>
          </a:prstGeom>
          <a:noFill/>
        </p:spPr>
        <p:txBody>
          <a:bodyPr wrap="square" rtlCol="0">
            <a:spAutoFit/>
          </a:bodyPr>
          <a:lstStyle/>
          <a:p>
            <a:r>
              <a:rPr lang="ro-RO" sz="2200" b="1" dirty="0" smtClean="0"/>
              <a:t>În această parabolă, Isus prezintă cazul unei văduve care cere insistent dreptate. De la ea învățăm trei lecții importante despre </a:t>
            </a:r>
            <a:r>
              <a:rPr lang="ro-RO" sz="2200" b="1" dirty="0" smtClean="0"/>
              <a:t>rugăciune:</a:t>
            </a:r>
            <a:endParaRPr lang="ro-RO" sz="2200" b="1" dirty="0"/>
          </a:p>
        </p:txBody>
      </p:sp>
      <p:grpSp>
        <p:nvGrpSpPr>
          <p:cNvPr id="16" name="15 Grupo"/>
          <p:cNvGrpSpPr/>
          <p:nvPr/>
        </p:nvGrpSpPr>
        <p:grpSpPr>
          <a:xfrm>
            <a:off x="107504" y="4196122"/>
            <a:ext cx="2747157" cy="2617253"/>
            <a:chOff x="107504" y="4196122"/>
            <a:chExt cx="2747157" cy="2617253"/>
          </a:xfrm>
        </p:grpSpPr>
        <p:sp>
          <p:nvSpPr>
            <p:cNvPr id="8" name="7 Rectángulo redondeado"/>
            <p:cNvSpPr/>
            <p:nvPr/>
          </p:nvSpPr>
          <p:spPr>
            <a:xfrm>
              <a:off x="256014" y="4196122"/>
              <a:ext cx="2117399" cy="1635783"/>
            </a:xfrm>
            <a:prstGeom prst="roundRect">
              <a:avLst>
                <a:gd name="adj" fmla="val 10000"/>
              </a:avLst>
            </a:prstGeom>
            <a:blipFill>
              <a:blip r:embed="rId4" cstate="print">
                <a:extLst>
                  <a:ext uri="{28A0092B-C50C-407E-A947-70E740481C1C}">
                    <a14:useLocalDpi xmlns="" xmlns:a14="http://schemas.microsoft.com/office/drawing/2010/main" val="0"/>
                  </a:ext>
                </a:extLst>
              </a:blip>
              <a:srcRect/>
              <a:stretch>
                <a:fillRect t="-1000" b="-1000"/>
              </a:stretch>
            </a:blipFill>
            <a:scene3d>
              <a:camera prst="orthographicFront"/>
              <a:lightRig rig="flat" dir="t"/>
            </a:scene3d>
            <a:sp3d z="-190500" prstMaterial="plastic">
              <a:bevelT w="88900" h="88900"/>
              <a:bevelB w="88900" h="31750" prst="angle"/>
            </a:sp3d>
          </p:spPr>
          <p:style>
            <a:lnRef idx="0">
              <a:schemeClr val="lt1">
                <a:hueOff val="0"/>
                <a:satOff val="0"/>
                <a:lumOff val="0"/>
                <a:alphaOff val="0"/>
              </a:schemeClr>
            </a:lnRef>
            <a:fillRef idx="3">
              <a:scrgbClr r="0" g="0" b="0"/>
            </a:fillRef>
            <a:effectRef idx="2">
              <a:schemeClr val="accent5">
                <a:tint val="50000"/>
                <a:hueOff val="0"/>
                <a:satOff val="0"/>
                <a:lumOff val="0"/>
                <a:alphaOff val="0"/>
              </a:schemeClr>
            </a:effectRef>
            <a:fontRef idx="minor">
              <a:schemeClr val="lt1">
                <a:hueOff val="0"/>
                <a:satOff val="0"/>
                <a:lumOff val="0"/>
                <a:alphaOff val="0"/>
              </a:schemeClr>
            </a:fontRef>
          </p:style>
        </p:sp>
        <p:sp>
          <p:nvSpPr>
            <p:cNvPr id="9" name="8 Forma libre"/>
            <p:cNvSpPr/>
            <p:nvPr/>
          </p:nvSpPr>
          <p:spPr>
            <a:xfrm>
              <a:off x="107504" y="5517232"/>
              <a:ext cx="2747157" cy="1296143"/>
            </a:xfrm>
            <a:custGeom>
              <a:avLst/>
              <a:gdLst>
                <a:gd name="connsiteX0" fmla="*/ 0 w 2117399"/>
                <a:gd name="connsiteY0" fmla="*/ 163578 h 1635783"/>
                <a:gd name="connsiteX1" fmla="*/ 163578 w 2117399"/>
                <a:gd name="connsiteY1" fmla="*/ 0 h 1635783"/>
                <a:gd name="connsiteX2" fmla="*/ 1953821 w 2117399"/>
                <a:gd name="connsiteY2" fmla="*/ 0 h 1635783"/>
                <a:gd name="connsiteX3" fmla="*/ 2117399 w 2117399"/>
                <a:gd name="connsiteY3" fmla="*/ 163578 h 1635783"/>
                <a:gd name="connsiteX4" fmla="*/ 2117399 w 2117399"/>
                <a:gd name="connsiteY4" fmla="*/ 1472205 h 1635783"/>
                <a:gd name="connsiteX5" fmla="*/ 1953821 w 2117399"/>
                <a:gd name="connsiteY5" fmla="*/ 1635783 h 1635783"/>
                <a:gd name="connsiteX6" fmla="*/ 163578 w 2117399"/>
                <a:gd name="connsiteY6" fmla="*/ 1635783 h 1635783"/>
                <a:gd name="connsiteX7" fmla="*/ 0 w 2117399"/>
                <a:gd name="connsiteY7" fmla="*/ 1472205 h 1635783"/>
                <a:gd name="connsiteX8" fmla="*/ 0 w 2117399"/>
                <a:gd name="connsiteY8" fmla="*/ 163578 h 163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7399" h="1635783">
                  <a:moveTo>
                    <a:pt x="0" y="163578"/>
                  </a:moveTo>
                  <a:cubicBezTo>
                    <a:pt x="0" y="73236"/>
                    <a:pt x="73236" y="0"/>
                    <a:pt x="163578" y="0"/>
                  </a:cubicBezTo>
                  <a:lnTo>
                    <a:pt x="1953821" y="0"/>
                  </a:lnTo>
                  <a:cubicBezTo>
                    <a:pt x="2044163" y="0"/>
                    <a:pt x="2117399" y="73236"/>
                    <a:pt x="2117399" y="163578"/>
                  </a:cubicBezTo>
                  <a:lnTo>
                    <a:pt x="2117399" y="1472205"/>
                  </a:lnTo>
                  <a:cubicBezTo>
                    <a:pt x="2117399" y="1562547"/>
                    <a:pt x="2044163" y="1635783"/>
                    <a:pt x="1953821" y="1635783"/>
                  </a:cubicBezTo>
                  <a:lnTo>
                    <a:pt x="163578" y="1635783"/>
                  </a:lnTo>
                  <a:cubicBezTo>
                    <a:pt x="73236" y="1635783"/>
                    <a:pt x="0" y="1562547"/>
                    <a:pt x="0" y="1472205"/>
                  </a:cubicBezTo>
                  <a:lnTo>
                    <a:pt x="0" y="163578"/>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24110" tIns="124110" rIns="124110" bIns="124110" numCol="1" spcCol="1270" anchor="ctr" anchorCtr="0">
              <a:noAutofit/>
            </a:bodyPr>
            <a:lstStyle/>
            <a:p>
              <a:pPr lvl="0" algn="ctr" defTabSz="889000" rtl="0">
                <a:lnSpc>
                  <a:spcPct val="90000"/>
                </a:lnSpc>
                <a:spcBef>
                  <a:spcPct val="0"/>
                </a:spcBef>
                <a:spcAft>
                  <a:spcPct val="35000"/>
                </a:spcAft>
              </a:pPr>
              <a:r>
                <a:rPr lang="ro-RO" sz="2000" b="1" dirty="0" smtClean="0">
                  <a:solidFill>
                    <a:schemeClr val="tx1"/>
                  </a:solidFill>
                </a:rPr>
                <a:t>Să ne rugăm neîncetat</a:t>
              </a:r>
            </a:p>
            <a:p>
              <a:pPr lvl="0" algn="ctr" defTabSz="889000" rtl="0">
                <a:lnSpc>
                  <a:spcPct val="90000"/>
                </a:lnSpc>
                <a:spcBef>
                  <a:spcPct val="0"/>
                </a:spcBef>
                <a:spcAft>
                  <a:spcPct val="35000"/>
                </a:spcAft>
              </a:pPr>
              <a:r>
                <a:rPr lang="ro-RO" sz="2000" b="1" kern="1200" dirty="0" smtClean="0">
                  <a:solidFill>
                    <a:schemeClr val="tx1"/>
                  </a:solidFill>
                </a:rPr>
                <a:t>(1Tesaloniceni 5:17)</a:t>
              </a:r>
              <a:endParaRPr lang="ro-RO" sz="2000" kern="1200" dirty="0">
                <a:solidFill>
                  <a:schemeClr val="tx1"/>
                </a:solidFill>
              </a:endParaRPr>
            </a:p>
          </p:txBody>
        </p:sp>
      </p:grpSp>
      <p:grpSp>
        <p:nvGrpSpPr>
          <p:cNvPr id="17" name="16 Grupo"/>
          <p:cNvGrpSpPr/>
          <p:nvPr/>
        </p:nvGrpSpPr>
        <p:grpSpPr>
          <a:xfrm>
            <a:off x="3234425" y="4196122"/>
            <a:ext cx="2747157" cy="2617253"/>
            <a:chOff x="3234425" y="4196122"/>
            <a:chExt cx="2747157" cy="2617253"/>
          </a:xfrm>
        </p:grpSpPr>
        <p:sp>
          <p:nvSpPr>
            <p:cNvPr id="11" name="10 Rectángulo redondeado"/>
            <p:cNvSpPr/>
            <p:nvPr/>
          </p:nvSpPr>
          <p:spPr>
            <a:xfrm>
              <a:off x="3538721" y="4196122"/>
              <a:ext cx="2117399" cy="1635783"/>
            </a:xfrm>
            <a:prstGeom prst="roundRect">
              <a:avLst>
                <a:gd name="adj" fmla="val 10000"/>
              </a:avLst>
            </a:prstGeom>
            <a:blipFill>
              <a:blip r:embed="rId5" cstate="print">
                <a:extLst>
                  <a:ext uri="{28A0092B-C50C-407E-A947-70E740481C1C}">
                    <a14:useLocalDpi xmlns="" xmlns:a14="http://schemas.microsoft.com/office/drawing/2010/main" val="0"/>
                  </a:ext>
                </a:extLst>
              </a:blip>
              <a:srcRect/>
              <a:stretch>
                <a:fillRect t="-2000" b="-2000"/>
              </a:stretch>
            </a:blipFill>
            <a:scene3d>
              <a:camera prst="orthographicFront"/>
              <a:lightRig rig="flat" dir="t"/>
            </a:scene3d>
            <a:sp3d z="-190500" prstMaterial="plastic">
              <a:bevelT w="88900" h="88900"/>
              <a:bevelB w="88900" h="31750" prst="angle"/>
            </a:sp3d>
          </p:spPr>
          <p:style>
            <a:lnRef idx="0">
              <a:schemeClr val="lt1">
                <a:hueOff val="0"/>
                <a:satOff val="0"/>
                <a:lumOff val="0"/>
                <a:alphaOff val="0"/>
              </a:schemeClr>
            </a:lnRef>
            <a:fillRef idx="3">
              <a:scrgbClr r="0" g="0" b="0"/>
            </a:fillRef>
            <a:effectRef idx="2">
              <a:schemeClr val="accent5">
                <a:tint val="50000"/>
                <a:hueOff val="1883016"/>
                <a:satOff val="-15861"/>
                <a:lumOff val="4319"/>
                <a:alphaOff val="0"/>
              </a:schemeClr>
            </a:effectRef>
            <a:fontRef idx="minor">
              <a:schemeClr val="lt1">
                <a:hueOff val="0"/>
                <a:satOff val="0"/>
                <a:lumOff val="0"/>
                <a:alphaOff val="0"/>
              </a:schemeClr>
            </a:fontRef>
          </p:style>
        </p:sp>
        <p:sp>
          <p:nvSpPr>
            <p:cNvPr id="12" name="11 Forma libre"/>
            <p:cNvSpPr/>
            <p:nvPr/>
          </p:nvSpPr>
          <p:spPr>
            <a:xfrm>
              <a:off x="3234425" y="5517232"/>
              <a:ext cx="2747157" cy="1296143"/>
            </a:xfrm>
            <a:custGeom>
              <a:avLst/>
              <a:gdLst>
                <a:gd name="connsiteX0" fmla="*/ 0 w 2117399"/>
                <a:gd name="connsiteY0" fmla="*/ 163578 h 1635783"/>
                <a:gd name="connsiteX1" fmla="*/ 163578 w 2117399"/>
                <a:gd name="connsiteY1" fmla="*/ 0 h 1635783"/>
                <a:gd name="connsiteX2" fmla="*/ 1953821 w 2117399"/>
                <a:gd name="connsiteY2" fmla="*/ 0 h 1635783"/>
                <a:gd name="connsiteX3" fmla="*/ 2117399 w 2117399"/>
                <a:gd name="connsiteY3" fmla="*/ 163578 h 1635783"/>
                <a:gd name="connsiteX4" fmla="*/ 2117399 w 2117399"/>
                <a:gd name="connsiteY4" fmla="*/ 1472205 h 1635783"/>
                <a:gd name="connsiteX5" fmla="*/ 1953821 w 2117399"/>
                <a:gd name="connsiteY5" fmla="*/ 1635783 h 1635783"/>
                <a:gd name="connsiteX6" fmla="*/ 163578 w 2117399"/>
                <a:gd name="connsiteY6" fmla="*/ 1635783 h 1635783"/>
                <a:gd name="connsiteX7" fmla="*/ 0 w 2117399"/>
                <a:gd name="connsiteY7" fmla="*/ 1472205 h 1635783"/>
                <a:gd name="connsiteX8" fmla="*/ 0 w 2117399"/>
                <a:gd name="connsiteY8" fmla="*/ 163578 h 163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7399" h="1635783">
                  <a:moveTo>
                    <a:pt x="0" y="163578"/>
                  </a:moveTo>
                  <a:cubicBezTo>
                    <a:pt x="0" y="73236"/>
                    <a:pt x="73236" y="0"/>
                    <a:pt x="163578" y="0"/>
                  </a:cubicBezTo>
                  <a:lnTo>
                    <a:pt x="1953821" y="0"/>
                  </a:lnTo>
                  <a:cubicBezTo>
                    <a:pt x="2044163" y="0"/>
                    <a:pt x="2117399" y="73236"/>
                    <a:pt x="2117399" y="163578"/>
                  </a:cubicBezTo>
                  <a:lnTo>
                    <a:pt x="2117399" y="1472205"/>
                  </a:lnTo>
                  <a:cubicBezTo>
                    <a:pt x="2117399" y="1562547"/>
                    <a:pt x="2044163" y="1635783"/>
                    <a:pt x="1953821" y="1635783"/>
                  </a:cubicBezTo>
                  <a:lnTo>
                    <a:pt x="163578" y="1635783"/>
                  </a:lnTo>
                  <a:cubicBezTo>
                    <a:pt x="73236" y="1635783"/>
                    <a:pt x="0" y="1562547"/>
                    <a:pt x="0" y="1472205"/>
                  </a:cubicBezTo>
                  <a:lnTo>
                    <a:pt x="0" y="163578"/>
                  </a:lnTo>
                  <a:close/>
                </a:path>
              </a:pathLst>
            </a:custGeom>
            <a:gradFill>
              <a:gsLst>
                <a:gs pos="0">
                  <a:schemeClr val="accent5">
                    <a:hueOff val="1339988"/>
                    <a:satOff val="-9317"/>
                    <a:lumOff val="-1177"/>
                    <a:shade val="51000"/>
                    <a:satMod val="130000"/>
                  </a:schemeClr>
                </a:gs>
                <a:gs pos="80000">
                  <a:schemeClr val="accent5">
                    <a:hueOff val="1339988"/>
                    <a:satOff val="-9317"/>
                    <a:lumOff val="-1177"/>
                    <a:alphaOff val="0"/>
                    <a:shade val="93000"/>
                    <a:satMod val="130000"/>
                  </a:schemeClr>
                </a:gs>
                <a:gs pos="100000">
                  <a:schemeClr val="accent5">
                    <a:hueOff val="1339988"/>
                    <a:satOff val="-9317"/>
                    <a:lumOff val="-1177"/>
                    <a:alphaOff val="0"/>
                    <a:shade val="94000"/>
                    <a:satMod val="135000"/>
                  </a:schemeClr>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1339988"/>
                <a:satOff val="-9317"/>
                <a:lumOff val="-1177"/>
                <a:alphaOff val="0"/>
              </a:schemeClr>
            </a:fillRef>
            <a:effectRef idx="2">
              <a:schemeClr val="accent5">
                <a:hueOff val="1339988"/>
                <a:satOff val="-9317"/>
                <a:lumOff val="-1177"/>
                <a:alphaOff val="0"/>
              </a:schemeClr>
            </a:effectRef>
            <a:fontRef idx="minor">
              <a:schemeClr val="lt1"/>
            </a:fontRef>
          </p:style>
          <p:txBody>
            <a:bodyPr spcFirstLastPara="0" vert="horz" wrap="square" lIns="124110" tIns="124110" rIns="124110" bIns="124110" numCol="1" spcCol="1270" anchor="ctr" anchorCtr="0">
              <a:noAutofit/>
            </a:bodyPr>
            <a:lstStyle/>
            <a:p>
              <a:pPr lvl="0" algn="ctr" defTabSz="889000" rtl="0">
                <a:lnSpc>
                  <a:spcPct val="90000"/>
                </a:lnSpc>
                <a:spcBef>
                  <a:spcPct val="0"/>
                </a:spcBef>
                <a:spcAft>
                  <a:spcPct val="35000"/>
                </a:spcAft>
              </a:pPr>
              <a:r>
                <a:rPr lang="ro-RO" sz="2000" b="1" kern="1200" dirty="0" smtClean="0">
                  <a:solidFill>
                    <a:schemeClr val="tx1"/>
                  </a:solidFill>
                </a:rPr>
                <a:t>Rugăciunea schimbă lucrurile </a:t>
              </a:r>
            </a:p>
            <a:p>
              <a:pPr lvl="0" algn="ctr" defTabSz="889000" rtl="0">
                <a:lnSpc>
                  <a:spcPct val="90000"/>
                </a:lnSpc>
                <a:spcBef>
                  <a:spcPct val="0"/>
                </a:spcBef>
                <a:spcAft>
                  <a:spcPct val="35000"/>
                </a:spcAft>
              </a:pPr>
              <a:r>
                <a:rPr lang="ro-RO" sz="2000" b="1" kern="1200" dirty="0" smtClean="0">
                  <a:solidFill>
                    <a:schemeClr val="tx1"/>
                  </a:solidFill>
                </a:rPr>
                <a:t>(</a:t>
              </a:r>
              <a:r>
                <a:rPr lang="ro-RO" sz="2000" b="1" kern="1200" dirty="0" err="1" smtClean="0">
                  <a:solidFill>
                    <a:schemeClr val="tx1"/>
                  </a:solidFill>
                </a:rPr>
                <a:t>Coloseni</a:t>
              </a:r>
              <a:r>
                <a:rPr lang="ro-RO" sz="2000" b="1" kern="1200" dirty="0" smtClean="0">
                  <a:solidFill>
                    <a:schemeClr val="tx1"/>
                  </a:solidFill>
                </a:rPr>
                <a:t> 4:3)</a:t>
              </a:r>
              <a:endParaRPr lang="ro-RO" sz="2000" kern="1200" dirty="0">
                <a:solidFill>
                  <a:schemeClr val="tx1"/>
                </a:solidFill>
              </a:endParaRPr>
            </a:p>
          </p:txBody>
        </p:sp>
      </p:grpSp>
      <p:grpSp>
        <p:nvGrpSpPr>
          <p:cNvPr id="18" name="17 Grupo"/>
          <p:cNvGrpSpPr/>
          <p:nvPr/>
        </p:nvGrpSpPr>
        <p:grpSpPr>
          <a:xfrm>
            <a:off x="6300192" y="4196122"/>
            <a:ext cx="2747157" cy="2617253"/>
            <a:chOff x="6300192" y="4196122"/>
            <a:chExt cx="2747157" cy="2617253"/>
          </a:xfrm>
        </p:grpSpPr>
        <p:sp>
          <p:nvSpPr>
            <p:cNvPr id="14" name="13 Rectángulo redondeado"/>
            <p:cNvSpPr/>
            <p:nvPr/>
          </p:nvSpPr>
          <p:spPr>
            <a:xfrm>
              <a:off x="6821429" y="4196122"/>
              <a:ext cx="2117399" cy="1635783"/>
            </a:xfrm>
            <a:prstGeom prst="roundRect">
              <a:avLst>
                <a:gd name="adj" fmla="val 10000"/>
              </a:avLst>
            </a:prstGeom>
            <a:blipFill>
              <a:blip r:embed="rId6" cstate="print">
                <a:extLst>
                  <a:ext uri="{28A0092B-C50C-407E-A947-70E740481C1C}">
                    <a14:useLocalDpi xmlns="" xmlns:a14="http://schemas.microsoft.com/office/drawing/2010/main" val="0"/>
                  </a:ext>
                </a:extLst>
              </a:blip>
              <a:srcRect/>
              <a:stretch>
                <a:fillRect l="-3000" r="-3000"/>
              </a:stretch>
            </a:blipFill>
            <a:scene3d>
              <a:camera prst="orthographicFront"/>
              <a:lightRig rig="flat" dir="t"/>
            </a:scene3d>
            <a:sp3d z="-190500" prstMaterial="plastic">
              <a:bevelT w="88900" h="88900"/>
              <a:bevelB w="88900" h="31750" prst="angle"/>
            </a:sp3d>
          </p:spPr>
          <p:style>
            <a:lnRef idx="0">
              <a:schemeClr val="lt1">
                <a:hueOff val="0"/>
                <a:satOff val="0"/>
                <a:lumOff val="0"/>
                <a:alphaOff val="0"/>
              </a:schemeClr>
            </a:lnRef>
            <a:fillRef idx="3">
              <a:scrgbClr r="0" g="0" b="0"/>
            </a:fillRef>
            <a:effectRef idx="2">
              <a:schemeClr val="accent5">
                <a:tint val="50000"/>
                <a:hueOff val="3766032"/>
                <a:satOff val="-31722"/>
                <a:lumOff val="8639"/>
                <a:alphaOff val="0"/>
              </a:schemeClr>
            </a:effectRef>
            <a:fontRef idx="minor">
              <a:schemeClr val="lt1">
                <a:hueOff val="0"/>
                <a:satOff val="0"/>
                <a:lumOff val="0"/>
                <a:alphaOff val="0"/>
              </a:schemeClr>
            </a:fontRef>
          </p:style>
        </p:sp>
        <p:sp>
          <p:nvSpPr>
            <p:cNvPr id="15" name="14 Forma libre"/>
            <p:cNvSpPr/>
            <p:nvPr/>
          </p:nvSpPr>
          <p:spPr>
            <a:xfrm>
              <a:off x="6300192" y="5517232"/>
              <a:ext cx="2747157" cy="1296143"/>
            </a:xfrm>
            <a:custGeom>
              <a:avLst/>
              <a:gdLst>
                <a:gd name="connsiteX0" fmla="*/ 0 w 2117399"/>
                <a:gd name="connsiteY0" fmla="*/ 163578 h 1635783"/>
                <a:gd name="connsiteX1" fmla="*/ 163578 w 2117399"/>
                <a:gd name="connsiteY1" fmla="*/ 0 h 1635783"/>
                <a:gd name="connsiteX2" fmla="*/ 1953821 w 2117399"/>
                <a:gd name="connsiteY2" fmla="*/ 0 h 1635783"/>
                <a:gd name="connsiteX3" fmla="*/ 2117399 w 2117399"/>
                <a:gd name="connsiteY3" fmla="*/ 163578 h 1635783"/>
                <a:gd name="connsiteX4" fmla="*/ 2117399 w 2117399"/>
                <a:gd name="connsiteY4" fmla="*/ 1472205 h 1635783"/>
                <a:gd name="connsiteX5" fmla="*/ 1953821 w 2117399"/>
                <a:gd name="connsiteY5" fmla="*/ 1635783 h 1635783"/>
                <a:gd name="connsiteX6" fmla="*/ 163578 w 2117399"/>
                <a:gd name="connsiteY6" fmla="*/ 1635783 h 1635783"/>
                <a:gd name="connsiteX7" fmla="*/ 0 w 2117399"/>
                <a:gd name="connsiteY7" fmla="*/ 1472205 h 1635783"/>
                <a:gd name="connsiteX8" fmla="*/ 0 w 2117399"/>
                <a:gd name="connsiteY8" fmla="*/ 163578 h 163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7399" h="1635783">
                  <a:moveTo>
                    <a:pt x="0" y="163578"/>
                  </a:moveTo>
                  <a:cubicBezTo>
                    <a:pt x="0" y="73236"/>
                    <a:pt x="73236" y="0"/>
                    <a:pt x="163578" y="0"/>
                  </a:cubicBezTo>
                  <a:lnTo>
                    <a:pt x="1953821" y="0"/>
                  </a:lnTo>
                  <a:cubicBezTo>
                    <a:pt x="2044163" y="0"/>
                    <a:pt x="2117399" y="73236"/>
                    <a:pt x="2117399" y="163578"/>
                  </a:cubicBezTo>
                  <a:lnTo>
                    <a:pt x="2117399" y="1472205"/>
                  </a:lnTo>
                  <a:cubicBezTo>
                    <a:pt x="2117399" y="1562547"/>
                    <a:pt x="2044163" y="1635783"/>
                    <a:pt x="1953821" y="1635783"/>
                  </a:cubicBezTo>
                  <a:lnTo>
                    <a:pt x="163578" y="1635783"/>
                  </a:lnTo>
                  <a:cubicBezTo>
                    <a:pt x="73236" y="1635783"/>
                    <a:pt x="0" y="1562547"/>
                    <a:pt x="0" y="1472205"/>
                  </a:cubicBezTo>
                  <a:lnTo>
                    <a:pt x="0" y="163578"/>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2679977"/>
                <a:satOff val="-18634"/>
                <a:lumOff val="-2354"/>
                <a:alphaOff val="0"/>
              </a:schemeClr>
            </a:fillRef>
            <a:effectRef idx="2">
              <a:schemeClr val="accent5">
                <a:hueOff val="2679977"/>
                <a:satOff val="-18634"/>
                <a:lumOff val="-2354"/>
                <a:alphaOff val="0"/>
              </a:schemeClr>
            </a:effectRef>
            <a:fontRef idx="minor">
              <a:schemeClr val="lt1"/>
            </a:fontRef>
          </p:style>
          <p:txBody>
            <a:bodyPr spcFirstLastPara="0" vert="horz" wrap="square" lIns="124110" tIns="124110" rIns="124110" bIns="124110" numCol="1" spcCol="1270" anchor="ctr" anchorCtr="0">
              <a:noAutofit/>
            </a:bodyPr>
            <a:lstStyle/>
            <a:p>
              <a:pPr lvl="0" algn="ctr" defTabSz="889000" rtl="0">
                <a:lnSpc>
                  <a:spcPct val="90000"/>
                </a:lnSpc>
                <a:spcBef>
                  <a:spcPct val="0"/>
                </a:spcBef>
                <a:spcAft>
                  <a:spcPct val="35000"/>
                </a:spcAft>
              </a:pPr>
              <a:r>
                <a:rPr lang="ro-RO" sz="2000" b="1" kern="1200" smtClean="0">
                  <a:solidFill>
                    <a:schemeClr val="tx1"/>
                  </a:solidFill>
                </a:rPr>
                <a:t>Rugăciunea insistentă este o credință care </a:t>
              </a:r>
              <a:r>
                <a:rPr lang="ro-RO" sz="2000" b="1" kern="1200" smtClean="0">
                  <a:solidFill>
                    <a:schemeClr val="tx1"/>
                  </a:solidFill>
                </a:rPr>
                <a:t>învinge </a:t>
              </a:r>
              <a:r>
                <a:rPr lang="ro-RO" sz="2000" b="1" kern="1200" smtClean="0">
                  <a:solidFill>
                    <a:schemeClr val="tx1"/>
                  </a:solidFill>
                </a:rPr>
                <a:t>(Luca </a:t>
              </a:r>
              <a:r>
                <a:rPr lang="ro-RO" sz="2000" b="1" kern="1200" smtClean="0">
                  <a:solidFill>
                    <a:schemeClr val="tx1"/>
                  </a:solidFill>
                </a:rPr>
                <a:t>18:7</a:t>
              </a:r>
              <a:r>
                <a:rPr lang="ro-RO" sz="2000" b="1" kern="1200" smtClean="0">
                  <a:solidFill>
                    <a:schemeClr val="tx1"/>
                  </a:solidFill>
                </a:rPr>
                <a:t>)</a:t>
              </a:r>
              <a:endParaRPr lang="ro-RO" sz="2000" kern="1200">
                <a:solidFill>
                  <a:schemeClr val="tx1"/>
                </a:solidFill>
              </a:endParaRPr>
            </a:p>
          </p:txBody>
        </p:sp>
      </p:grpSp>
      <p:pic>
        <p:nvPicPr>
          <p:cNvPr id="1026" name="Picture 2" descr="R:\Dibujos\Santuario\Hecho\SumoSacerdote\crissum13.jpg"/>
          <p:cNvPicPr>
            <a:picLocks noChangeAspect="1" noChangeArrowheads="1"/>
          </p:cNvPicPr>
          <p:nvPr/>
        </p:nvPicPr>
        <p:blipFill rotWithShape="1">
          <a:blip r:embed="rId7">
            <a:extLst>
              <a:ext uri="{28A0092B-C50C-407E-A947-70E740481C1C}">
                <a14:useLocalDpi xmlns="" xmlns:a14="http://schemas.microsoft.com/office/drawing/2010/main" val="0"/>
              </a:ext>
            </a:extLst>
          </a:blip>
          <a:srcRect b="4738"/>
          <a:stretch/>
        </p:blipFill>
        <p:spPr bwMode="auto">
          <a:xfrm>
            <a:off x="6203406" y="116632"/>
            <a:ext cx="2833090" cy="3960440"/>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pic>
        <p:nvPicPr>
          <p:cNvPr id="1027" name="Picture 3" descr="\\EUNICE\FondosTematicos\Jesus\Parabolas\El juez injusto\La-viuda-y-el-juez-injusto.jpg"/>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239519" y="1988841"/>
            <a:ext cx="1740193" cy="2088232"/>
          </a:xfrm>
          <a:prstGeom prst="round2DiagRect">
            <a:avLst>
              <a:gd name="adj1" fmla="val 16667"/>
              <a:gd name="adj2" fmla="val 0"/>
            </a:avLst>
          </a:prstGeom>
          <a:ln w="3810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w="152400" h="50800" prst="softRound"/>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298059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right)">
                                      <p:cBhvr>
                                        <p:cTn id="16" dur="500"/>
                                        <p:tgtEl>
                                          <p:spTgt spid="3"/>
                                        </p:tgtEl>
                                      </p:cBhvr>
                                    </p:animEffect>
                                  </p:childTnLst>
                                </p:cTn>
                              </p:par>
                              <p:par>
                                <p:cTn id="17" presetID="22" presetClass="entr" presetSubtype="8"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wipe(left)">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1+#ppt_w/2"/>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par>
                                <p:cTn id="26" presetID="2" presetClass="entr" presetSubtype="6" fill="hold" nodeType="withEffect">
                                  <p:stCondLst>
                                    <p:cond delay="0"/>
                                  </p:stCondLst>
                                  <p:childTnLst>
                                    <p:set>
                                      <p:cBhvr>
                                        <p:cTn id="27" dur="1" fill="hold">
                                          <p:stCondLst>
                                            <p:cond delay="0"/>
                                          </p:stCondLst>
                                        </p:cTn>
                                        <p:tgtEl>
                                          <p:spTgt spid="1027"/>
                                        </p:tgtEl>
                                        <p:attrNameLst>
                                          <p:attrName>style.visibility</p:attrName>
                                        </p:attrNameLst>
                                      </p:cBhvr>
                                      <p:to>
                                        <p:strVal val="visible"/>
                                      </p:to>
                                    </p:set>
                                    <p:anim calcmode="lin" valueType="num">
                                      <p:cBhvr additive="base">
                                        <p:cTn id="28" dur="500" fill="hold"/>
                                        <p:tgtEl>
                                          <p:spTgt spid="1027"/>
                                        </p:tgtEl>
                                        <p:attrNameLst>
                                          <p:attrName>ppt_x</p:attrName>
                                        </p:attrNameLst>
                                      </p:cBhvr>
                                      <p:tavLst>
                                        <p:tav tm="0">
                                          <p:val>
                                            <p:strVal val="1+#ppt_w/2"/>
                                          </p:val>
                                        </p:tav>
                                        <p:tav tm="100000">
                                          <p:val>
                                            <p:strVal val="#ppt_x"/>
                                          </p:val>
                                        </p:tav>
                                      </p:tavLst>
                                    </p:anim>
                                    <p:anim calcmode="lin" valueType="num">
                                      <p:cBhvr additive="base">
                                        <p:cTn id="29"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1">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pic>
        <p:nvPicPr>
          <p:cNvPr id="2050" name="Picture 2" descr="R:\Dibujos\Jesus\Parabolas\La viuda pobre\500-Jesus-WidowsMite333.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51435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Rectángulo"/>
          <p:cNvSpPr/>
          <p:nvPr/>
        </p:nvSpPr>
        <p:spPr>
          <a:xfrm>
            <a:off x="5143500" y="0"/>
            <a:ext cx="4000500" cy="738664"/>
          </a:xfrm>
          <a:prstGeom prst="rect">
            <a:avLst/>
          </a:prstGeom>
        </p:spPr>
        <p:txBody>
          <a:bodyPr wrap="square">
            <a:spAutoFit/>
          </a:bodyPr>
          <a:lstStyle/>
          <a:p>
            <a:pPr algn="ctr"/>
            <a:r>
              <a:rPr lang="ro-RO" sz="4200" b="1" spc="3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outerShdw>
                </a:effectLst>
              </a:rPr>
              <a:t>GENEROZITATE</a:t>
            </a:r>
            <a:endParaRPr lang="ro-RO" sz="4200" b="1" spc="3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outerShdw>
              </a:effectLst>
            </a:endParaRPr>
          </a:p>
        </p:txBody>
      </p:sp>
      <p:sp>
        <p:nvSpPr>
          <p:cNvPr id="3" name="2 Rectángulo"/>
          <p:cNvSpPr/>
          <p:nvPr/>
        </p:nvSpPr>
        <p:spPr>
          <a:xfrm>
            <a:off x="5143500" y="836712"/>
            <a:ext cx="4000500" cy="1477328"/>
          </a:xfrm>
          <a:prstGeom prst="rect">
            <a:avLst/>
          </a:prstGeom>
        </p:spPr>
        <p:txBody>
          <a:bodyPr wrap="square">
            <a:spAutoFit/>
          </a:bodyPr>
          <a:lstStyle/>
          <a:p>
            <a:r>
              <a:rPr lang="ro-RO" b="1" dirty="0" smtClean="0">
                <a:solidFill>
                  <a:srgbClr val="5C3500"/>
                </a:solidFill>
                <a:latin typeface="Comic Sans MS" pitchFamily="66" charset="0"/>
              </a:rPr>
              <a:t>«A văzut şi pe o văduvă săracă aruncând acolo doi bănuţi. Şi a zis: „Adevărat vă spun că această văduvă săracă a aruncat mai mult decât toţi ceilalţi» </a:t>
            </a:r>
            <a:r>
              <a:rPr lang="ro-RO" sz="1100" b="1" dirty="0" smtClean="0">
                <a:solidFill>
                  <a:srgbClr val="5C3500"/>
                </a:solidFill>
                <a:latin typeface="Comic Sans MS" pitchFamily="66" charset="0"/>
              </a:rPr>
              <a:t>(Luca 21:2-3)</a:t>
            </a:r>
            <a:endParaRPr lang="ro-RO" sz="1100" b="1" dirty="0">
              <a:solidFill>
                <a:srgbClr val="5C3500"/>
              </a:solidFill>
              <a:latin typeface="Comic Sans MS" pitchFamily="66" charset="0"/>
            </a:endParaRPr>
          </a:p>
        </p:txBody>
      </p:sp>
      <p:sp>
        <p:nvSpPr>
          <p:cNvPr id="4" name="3 CuadroTexto"/>
          <p:cNvSpPr txBox="1"/>
          <p:nvPr/>
        </p:nvSpPr>
        <p:spPr>
          <a:xfrm>
            <a:off x="5176640" y="2314040"/>
            <a:ext cx="4000500" cy="4601260"/>
          </a:xfrm>
          <a:prstGeom prst="rect">
            <a:avLst/>
          </a:prstGeom>
          <a:noFill/>
        </p:spPr>
        <p:txBody>
          <a:bodyPr wrap="square" rtlCol="0">
            <a:spAutoFit/>
          </a:bodyPr>
          <a:lstStyle/>
          <a:p>
            <a:pPr>
              <a:spcBef>
                <a:spcPts val="600"/>
              </a:spcBef>
              <a:spcAft>
                <a:spcPts val="600"/>
              </a:spcAft>
            </a:pPr>
            <a:r>
              <a:rPr lang="ro-RO" sz="2100" b="1" dirty="0" smtClean="0"/>
              <a:t>Isus a pus în contrast motivele care stau la baza generozității fariseilor bogați și ale văduvei </a:t>
            </a:r>
            <a:r>
              <a:rPr lang="ro-RO" sz="2100" b="1" dirty="0" smtClean="0"/>
              <a:t> «sărace».</a:t>
            </a:r>
          </a:p>
          <a:p>
            <a:pPr>
              <a:spcBef>
                <a:spcPts val="600"/>
              </a:spcBef>
              <a:spcAft>
                <a:spcPts val="600"/>
              </a:spcAft>
            </a:pPr>
            <a:r>
              <a:rPr lang="ro-RO" sz="2100" b="1" dirty="0" smtClean="0"/>
              <a:t>În </a:t>
            </a:r>
            <a:r>
              <a:rPr lang="ro-RO" sz="2100" b="1" dirty="0" smtClean="0"/>
              <a:t>timp ce unii </a:t>
            </a:r>
            <a:r>
              <a:rPr lang="ro-RO" sz="2100" b="1" dirty="0" smtClean="0"/>
              <a:t>«înghit </a:t>
            </a:r>
            <a:r>
              <a:rPr lang="ro-RO" sz="2100" b="1" dirty="0" smtClean="0"/>
              <a:t>casele </a:t>
            </a:r>
            <a:r>
              <a:rPr lang="ro-RO" sz="2100" b="1" dirty="0" smtClean="0"/>
              <a:t>văduvelor» (Luca 20:47), văduva </a:t>
            </a:r>
            <a:r>
              <a:rPr lang="ro-RO" sz="2100" b="1" dirty="0" smtClean="0"/>
              <a:t>oferă tot ce i-a mai rămas lui </a:t>
            </a:r>
            <a:r>
              <a:rPr lang="ro-RO" sz="2100" b="1" dirty="0" smtClean="0"/>
              <a:t>Dumnezeu.</a:t>
            </a:r>
          </a:p>
          <a:p>
            <a:pPr>
              <a:spcBef>
                <a:spcPts val="600"/>
              </a:spcBef>
              <a:spcAft>
                <a:spcPts val="600"/>
              </a:spcAft>
            </a:pPr>
            <a:r>
              <a:rPr lang="ro-RO" sz="2100" b="1" dirty="0" smtClean="0"/>
              <a:t>Ceea </a:t>
            </a:r>
            <a:r>
              <a:rPr lang="ro-RO" sz="2100" b="1" dirty="0" smtClean="0"/>
              <a:t>ce contează în ochii Creatorului atotștiutor nu este ce dăm, ci de ce dăm; nu cât dăm, ci care este măsura sacrificiului nostru. </a:t>
            </a:r>
          </a:p>
        </p:txBody>
      </p:sp>
    </p:spTree>
    <p:extLst>
      <p:ext uri="{BB962C8B-B14F-4D97-AF65-F5344CB8AC3E}">
        <p14:creationId xmlns="" xmlns:p14="http://schemas.microsoft.com/office/powerpoint/2010/main" val="31212487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left)">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wipe(left)">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wipe(left)">
                                      <p:cBhvr>
                                        <p:cTn id="3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theme/theme1.xml><?xml version="1.0" encoding="utf-8"?>
<a:theme xmlns:a="http://schemas.openxmlformats.org/drawingml/2006/main" name="Tema de Office">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977</TotalTime>
  <Words>1217</Words>
  <Application>Microsoft Office PowerPoint</Application>
  <PresentationFormat>Expunere pe ecran (4:3)</PresentationFormat>
  <Paragraphs>54</Paragraphs>
  <Slides>10</Slides>
  <Notes>0</Notes>
  <HiddenSlides>0</HiddenSlides>
  <MMClips>0</MMClips>
  <ScaleCrop>false</ScaleCrop>
  <HeadingPairs>
    <vt:vector size="4" baseType="variant">
      <vt:variant>
        <vt:lpstr>Temă</vt:lpstr>
      </vt:variant>
      <vt:variant>
        <vt:i4>1</vt:i4>
      </vt:variant>
      <vt:variant>
        <vt:lpstr>Titluri diapozitive</vt:lpstr>
      </vt:variant>
      <vt:variant>
        <vt:i4>10</vt:i4>
      </vt:variant>
    </vt:vector>
  </HeadingPairs>
  <TitlesOfParts>
    <vt:vector size="11" baseType="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6 - Femeile in Evanghelia dupa Luca</dc:title>
  <dc:subject>St.Bibl.2015 trim. II Evanghelia dupa Luca</dc:subject>
  <dc:creator>SFC</dc:creator>
  <cp:keywords>http://www.fustero.net/index_ro.php</cp:keywords>
  <cp:lastModifiedBy>isj</cp:lastModifiedBy>
  <cp:revision>80</cp:revision>
  <dcterms:created xsi:type="dcterms:W3CDTF">2015-05-01T07:56:09Z</dcterms:created>
  <dcterms:modified xsi:type="dcterms:W3CDTF">2015-05-05T12:15:27Z</dcterms:modified>
</cp:coreProperties>
</file>