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1"/>
  </p:notesMasterIdLst>
  <p:sldIdLst>
    <p:sldId id="256" r:id="rId2"/>
    <p:sldId id="266" r:id="rId3"/>
    <p:sldId id="257" r:id="rId4"/>
    <p:sldId id="258" r:id="rId5"/>
    <p:sldId id="262" r:id="rId6"/>
    <p:sldId id="259" r:id="rId7"/>
    <p:sldId id="260" r:id="rId8"/>
    <p:sldId id="261" r:id="rId9"/>
    <p:sldId id="263" r:id="rId10"/>
  </p:sldIdLst>
  <p:sldSz cx="9144000" cy="6858000" type="screen4x3"/>
  <p:notesSz cx="6858000" cy="9144000"/>
  <p:embeddedFontLst>
    <p:embeddedFont>
      <p:font typeface="Calibri" pitchFamily="34" charset="0"/>
      <p:regular r:id="rId12"/>
      <p:bold r:id="rId13"/>
      <p:italic r:id="rId14"/>
      <p:boldItalic r:id="rId15"/>
    </p:embeddedFont>
    <p:embeddedFont>
      <p:font typeface="Comic Sans MS" pitchFamily="66" charset="0"/>
      <p:regular r:id="rId16"/>
      <p:bold r:id="rId17"/>
    </p:embeddedFont>
    <p:embeddedFont>
      <p:font typeface="Cooper Black" pitchFamily="18" charset="0"/>
      <p:regular r:id="rId18"/>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5AB8B"/>
    <a:srgbClr val="482B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 Id="rId5" Type="http://schemas.openxmlformats.org/officeDocument/2006/relationships/image" Target="../media/image20.jpeg"/><Relationship Id="rId4"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81.jpeg"/><Relationship Id="rId2" Type="http://schemas.openxmlformats.org/officeDocument/2006/relationships/image" Target="../media/image171.jpeg"/><Relationship Id="rId1" Type="http://schemas.openxmlformats.org/officeDocument/2006/relationships/image" Target="../media/image161.jpeg"/><Relationship Id="rId5" Type="http://schemas.openxmlformats.org/officeDocument/2006/relationships/image" Target="../media/image201.jpeg"/><Relationship Id="rId4" Type="http://schemas.openxmlformats.org/officeDocument/2006/relationships/image" Target="../media/image191.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42BD63-D339-4D76-9C61-DE5B6C9654EC}" type="doc">
      <dgm:prSet loTypeId="urn:microsoft.com/office/officeart/2008/layout/PictureStrips" loCatId="picture" qsTypeId="urn:microsoft.com/office/officeart/2005/8/quickstyle/3d1" qsCatId="3D" csTypeId="urn:microsoft.com/office/officeart/2005/8/colors/colorful4" csCatId="colorful" phldr="1"/>
      <dgm:spPr/>
      <dgm:t>
        <a:bodyPr/>
        <a:lstStyle/>
        <a:p>
          <a:endParaRPr lang="es-ES"/>
        </a:p>
      </dgm:t>
    </dgm:pt>
    <dgm:pt modelId="{26BA528B-DE00-4555-A49A-563B79812AA5}">
      <dgm:prSet custT="1"/>
      <dgm:spPr>
        <a:solidFill>
          <a:schemeClr val="accent3">
            <a:lumMod val="20000"/>
            <a:lumOff val="80000"/>
          </a:schemeClr>
        </a:solidFill>
      </dgm:spPr>
      <dgm:t>
        <a:bodyPr/>
        <a:lstStyle/>
        <a:p>
          <a:pPr marL="0" indent="0" rtl="0">
            <a:tabLst/>
          </a:pPr>
          <a:r>
            <a:rPr lang="es-ES" sz="2000" b="1" dirty="0" smtClean="0"/>
            <a:t>Es</a:t>
          </a:r>
          <a:r>
            <a:rPr lang="ro-RO" sz="2000" b="1" dirty="0" smtClean="0"/>
            <a:t>te un om care a trăit umil, fără un loc unde să-şi odihnească capul</a:t>
          </a:r>
          <a:r>
            <a:rPr lang="es-ES" sz="2000" b="1" dirty="0" smtClean="0"/>
            <a:t> (Luca 7:34; 9:58).</a:t>
          </a:r>
          <a:endParaRPr lang="es-ES" sz="2000" dirty="0"/>
        </a:p>
      </dgm:t>
    </dgm:pt>
    <dgm:pt modelId="{5A358EE5-0C65-481F-9EBE-56C1BBA74861}" type="parTrans" cxnId="{E564F063-DCEC-41EF-B017-84236862285B}">
      <dgm:prSet/>
      <dgm:spPr/>
      <dgm:t>
        <a:bodyPr/>
        <a:lstStyle/>
        <a:p>
          <a:endParaRPr lang="es-ES" sz="2000"/>
        </a:p>
      </dgm:t>
    </dgm:pt>
    <dgm:pt modelId="{7B948325-946A-43E1-B1DF-92AB7FD11834}" type="sibTrans" cxnId="{E564F063-DCEC-41EF-B017-84236862285B}">
      <dgm:prSet/>
      <dgm:spPr/>
      <dgm:t>
        <a:bodyPr/>
        <a:lstStyle/>
        <a:p>
          <a:endParaRPr lang="es-ES" sz="2000"/>
        </a:p>
      </dgm:t>
    </dgm:pt>
    <dgm:pt modelId="{74366E87-E85F-4DCB-B94C-57A384F1DBB8}">
      <dgm:prSet custT="1"/>
      <dgm:spPr>
        <a:solidFill>
          <a:schemeClr val="accent6">
            <a:lumMod val="20000"/>
            <a:lumOff val="80000"/>
          </a:schemeClr>
        </a:solidFill>
      </dgm:spPr>
      <dgm:t>
        <a:bodyPr/>
        <a:lstStyle/>
        <a:p>
          <a:pPr rtl="0"/>
          <a:r>
            <a:rPr lang="ro-RO" sz="2000" b="1" dirty="0" smtClean="0"/>
            <a:t>Este singurul om cu prerogative divine</a:t>
          </a:r>
          <a:r>
            <a:rPr lang="es-ES" sz="2000" b="1" dirty="0" smtClean="0"/>
            <a:t>. </a:t>
          </a:r>
          <a:r>
            <a:rPr lang="ro-RO" sz="2000" b="1" dirty="0" smtClean="0"/>
            <a:t>Este Domnul Sabatului şi poate ierta păcatele </a:t>
          </a:r>
          <a:r>
            <a:rPr lang="es-ES" sz="2000" b="1" dirty="0" smtClean="0"/>
            <a:t>(Luca 6:5; 5:24).</a:t>
          </a:r>
          <a:endParaRPr lang="es-ES" sz="2000" dirty="0"/>
        </a:p>
      </dgm:t>
    </dgm:pt>
    <dgm:pt modelId="{F894545B-5B1D-4934-9793-EE02332458FF}" type="parTrans" cxnId="{10BC678C-307B-4014-A7BE-9A1662E5CD71}">
      <dgm:prSet/>
      <dgm:spPr/>
      <dgm:t>
        <a:bodyPr/>
        <a:lstStyle/>
        <a:p>
          <a:endParaRPr lang="es-ES" sz="2000"/>
        </a:p>
      </dgm:t>
    </dgm:pt>
    <dgm:pt modelId="{A3EB219E-BA53-4D37-9242-D1AAC18E66CB}" type="sibTrans" cxnId="{10BC678C-307B-4014-A7BE-9A1662E5CD71}">
      <dgm:prSet/>
      <dgm:spPr/>
      <dgm:t>
        <a:bodyPr/>
        <a:lstStyle/>
        <a:p>
          <a:endParaRPr lang="es-ES" sz="2000"/>
        </a:p>
      </dgm:t>
    </dgm:pt>
    <dgm:pt modelId="{38AAB0E8-CB33-4154-AC64-6929550C26BD}">
      <dgm:prSet custT="1"/>
      <dgm:spPr>
        <a:solidFill>
          <a:schemeClr val="accent1">
            <a:lumMod val="20000"/>
            <a:lumOff val="80000"/>
          </a:schemeClr>
        </a:solidFill>
      </dgm:spPr>
      <dgm:t>
        <a:bodyPr/>
        <a:lstStyle/>
        <a:p>
          <a:pPr rtl="0"/>
          <a:r>
            <a:rPr lang="ro-RO" sz="2000" b="1" dirty="0" smtClean="0"/>
            <a:t>A venit să ne răscumpere din păcat</a:t>
          </a:r>
          <a:r>
            <a:rPr lang="es-ES" sz="2000" b="1" dirty="0" smtClean="0"/>
            <a:t>; </a:t>
          </a:r>
          <a:r>
            <a:rPr lang="ro-RO" sz="2000" b="1" dirty="0" smtClean="0"/>
            <a:t>să caute şi să găsească ce era pierdut </a:t>
          </a:r>
          <a:r>
            <a:rPr lang="es-ES" sz="2000" b="1" dirty="0" smtClean="0"/>
            <a:t>(Luca</a:t>
          </a:r>
          <a:r>
            <a:rPr lang="ro-RO" sz="2000" b="1" dirty="0" smtClean="0"/>
            <a:t> </a:t>
          </a:r>
          <a:r>
            <a:rPr lang="es-ES" sz="2000" b="1" dirty="0" smtClean="0"/>
            <a:t>9:56;</a:t>
          </a:r>
          <a:r>
            <a:rPr lang="ro-RO" sz="2000" b="1" dirty="0" smtClean="0"/>
            <a:t> </a:t>
          </a:r>
          <a:r>
            <a:rPr lang="es-ES" sz="2000" b="1" dirty="0" smtClean="0"/>
            <a:t>19:10).</a:t>
          </a:r>
          <a:endParaRPr lang="es-ES" sz="2000" dirty="0"/>
        </a:p>
      </dgm:t>
    </dgm:pt>
    <dgm:pt modelId="{A40D1D8A-5814-49CE-8435-7DF750DE3C7C}" type="parTrans" cxnId="{8191648D-9D7B-4809-A17B-427784B6D29B}">
      <dgm:prSet/>
      <dgm:spPr/>
      <dgm:t>
        <a:bodyPr/>
        <a:lstStyle/>
        <a:p>
          <a:endParaRPr lang="es-ES" sz="2000"/>
        </a:p>
      </dgm:t>
    </dgm:pt>
    <dgm:pt modelId="{E021F0FE-0D2A-43AF-BAE1-C801BE7EABD6}" type="sibTrans" cxnId="{8191648D-9D7B-4809-A17B-427784B6D29B}">
      <dgm:prSet/>
      <dgm:spPr/>
      <dgm:t>
        <a:bodyPr/>
        <a:lstStyle/>
        <a:p>
          <a:endParaRPr lang="es-ES" sz="2000"/>
        </a:p>
      </dgm:t>
    </dgm:pt>
    <dgm:pt modelId="{8F2CDA2F-4E07-4019-8DCF-5EF3E74F65FB}">
      <dgm:prSet custT="1"/>
      <dgm:spPr>
        <a:solidFill>
          <a:schemeClr val="accent2">
            <a:lumMod val="20000"/>
            <a:lumOff val="80000"/>
          </a:schemeClr>
        </a:solidFill>
      </dgm:spPr>
      <dgm:t>
        <a:bodyPr/>
        <a:lstStyle/>
        <a:p>
          <a:pPr rtl="0"/>
          <a:r>
            <a:rPr lang="ro-RO" sz="2000" b="1" dirty="0" smtClean="0"/>
            <a:t>Era conştient că Mântuirea Îl va costa suferinţe grele şi moartea pe cruce, după care va fi Mijlocitorul nostru înaintea Tatălui</a:t>
          </a:r>
          <a:r>
            <a:rPr lang="es-ES" sz="2000" b="1" dirty="0" smtClean="0"/>
            <a:t> (Luca 18:31-32; 22:22; 12:9).</a:t>
          </a:r>
          <a:endParaRPr lang="es-ES" sz="2000" dirty="0"/>
        </a:p>
      </dgm:t>
    </dgm:pt>
    <dgm:pt modelId="{4ABA9942-4D80-47DE-AC6A-DDC5F55BE3C3}" type="parTrans" cxnId="{2C2FD45D-B4BF-4CD8-9313-280F88593C47}">
      <dgm:prSet/>
      <dgm:spPr/>
      <dgm:t>
        <a:bodyPr/>
        <a:lstStyle/>
        <a:p>
          <a:endParaRPr lang="es-ES" sz="2000"/>
        </a:p>
      </dgm:t>
    </dgm:pt>
    <dgm:pt modelId="{D988256A-ACD9-469F-9C7E-6CDD36BB9690}" type="sibTrans" cxnId="{2C2FD45D-B4BF-4CD8-9313-280F88593C47}">
      <dgm:prSet/>
      <dgm:spPr/>
      <dgm:t>
        <a:bodyPr/>
        <a:lstStyle/>
        <a:p>
          <a:endParaRPr lang="es-ES" sz="2000"/>
        </a:p>
      </dgm:t>
    </dgm:pt>
    <dgm:pt modelId="{4008C065-9AA7-4AC9-901E-F726E3442EA9}">
      <dgm:prSet custT="1"/>
      <dgm:spPr>
        <a:solidFill>
          <a:schemeClr val="accent4">
            <a:lumMod val="40000"/>
            <a:lumOff val="60000"/>
          </a:schemeClr>
        </a:solidFill>
      </dgm:spPr>
      <dgm:t>
        <a:bodyPr/>
        <a:lstStyle/>
        <a:p>
          <a:pPr rtl="0"/>
          <a:r>
            <a:rPr lang="ro-RO" sz="2000" b="1" dirty="0" smtClean="0"/>
            <a:t>Se va întoarce pe pământ ca să îşi recompenseze sfinţii şi să încheie Marea luptă</a:t>
          </a:r>
          <a:r>
            <a:rPr lang="es-ES" sz="2000" b="1" dirty="0" smtClean="0"/>
            <a:t> (Luca 9:26; 12:4;</a:t>
          </a:r>
          <a:br>
            <a:rPr lang="es-ES" sz="2000" b="1" dirty="0" smtClean="0"/>
          </a:br>
          <a:r>
            <a:rPr lang="es-ES" sz="2000" b="1" dirty="0" smtClean="0"/>
            <a:t>17:24-30; 21:36; 22:69).</a:t>
          </a:r>
          <a:endParaRPr lang="es-ES" sz="2000" dirty="0"/>
        </a:p>
      </dgm:t>
    </dgm:pt>
    <dgm:pt modelId="{7B9BFCC8-DA20-4C42-8258-0ED83D51B442}" type="parTrans" cxnId="{CBE0E8E5-D153-41E7-B321-A02D9B2118B9}">
      <dgm:prSet/>
      <dgm:spPr/>
      <dgm:t>
        <a:bodyPr/>
        <a:lstStyle/>
        <a:p>
          <a:endParaRPr lang="es-ES" sz="2000"/>
        </a:p>
      </dgm:t>
    </dgm:pt>
    <dgm:pt modelId="{16C56517-43DD-4990-8E78-E0C0E60F2BBA}" type="sibTrans" cxnId="{CBE0E8E5-D153-41E7-B321-A02D9B2118B9}">
      <dgm:prSet/>
      <dgm:spPr/>
      <dgm:t>
        <a:bodyPr/>
        <a:lstStyle/>
        <a:p>
          <a:endParaRPr lang="es-ES" sz="2000"/>
        </a:p>
      </dgm:t>
    </dgm:pt>
    <dgm:pt modelId="{662CB053-C40A-4E35-A5A6-07A8B4BA724B}" type="pres">
      <dgm:prSet presAssocID="{8B42BD63-D339-4D76-9C61-DE5B6C9654EC}" presName="Name0" presStyleCnt="0">
        <dgm:presLayoutVars>
          <dgm:dir/>
          <dgm:resizeHandles val="exact"/>
        </dgm:presLayoutVars>
      </dgm:prSet>
      <dgm:spPr/>
      <dgm:t>
        <a:bodyPr/>
        <a:lstStyle/>
        <a:p>
          <a:endParaRPr lang="es-ES"/>
        </a:p>
      </dgm:t>
    </dgm:pt>
    <dgm:pt modelId="{A1CB3E5B-1641-465E-A1B5-A6554AD064CB}" type="pres">
      <dgm:prSet presAssocID="{26BA528B-DE00-4555-A49A-563B79812AA5}" presName="composite" presStyleCnt="0"/>
      <dgm:spPr/>
    </dgm:pt>
    <dgm:pt modelId="{8CFBC5D1-5E7D-4D7D-AB11-DC3124310888}" type="pres">
      <dgm:prSet presAssocID="{26BA528B-DE00-4555-A49A-563B79812AA5}" presName="rect1" presStyleLbl="trAlignAcc1" presStyleIdx="0" presStyleCnt="5">
        <dgm:presLayoutVars>
          <dgm:bulletEnabled val="1"/>
        </dgm:presLayoutVars>
      </dgm:prSet>
      <dgm:spPr/>
      <dgm:t>
        <a:bodyPr/>
        <a:lstStyle/>
        <a:p>
          <a:endParaRPr lang="es-ES"/>
        </a:p>
      </dgm:t>
    </dgm:pt>
    <dgm:pt modelId="{9760C3E5-3883-4093-A328-0D9603112F18}" type="pres">
      <dgm:prSet presAssocID="{26BA528B-DE00-4555-A49A-563B79812AA5}" presName="rect2" presStyleLbl="fgImgPlace1" presStyleIdx="0" presStyleCnt="5"/>
      <dgm:spPr>
        <a:blipFill rotWithShape="1">
          <a:blip xmlns:r="http://schemas.openxmlformats.org/officeDocument/2006/relationships" r:embed="rId1" cstate="screen">
            <a:extLst>
              <a:ext uri="{28A0092B-C50C-407E-A947-70E740481C1C}">
                <a14:useLocalDpi xmlns:a14="http://schemas.microsoft.com/office/drawing/2010/main" xmlns=""/>
              </a:ext>
            </a:extLst>
          </a:blip>
          <a:stretch>
            <a:fillRect/>
          </a:stretch>
        </a:blipFill>
        <a:ln w="28575">
          <a:solidFill>
            <a:schemeClr val="tx1"/>
          </a:solidFill>
        </a:ln>
      </dgm:spPr>
      <dgm:t>
        <a:bodyPr/>
        <a:lstStyle/>
        <a:p>
          <a:endParaRPr lang="es-ES"/>
        </a:p>
      </dgm:t>
    </dgm:pt>
    <dgm:pt modelId="{94F44823-369D-4905-95CD-7D93F715CC5F}" type="pres">
      <dgm:prSet presAssocID="{7B948325-946A-43E1-B1DF-92AB7FD11834}" presName="sibTrans" presStyleCnt="0"/>
      <dgm:spPr/>
    </dgm:pt>
    <dgm:pt modelId="{07CA31A5-9070-41A1-9156-8DF2623516DF}" type="pres">
      <dgm:prSet presAssocID="{74366E87-E85F-4DCB-B94C-57A384F1DBB8}" presName="composite" presStyleCnt="0"/>
      <dgm:spPr/>
    </dgm:pt>
    <dgm:pt modelId="{8AB16D70-3080-4DAB-A429-DC01FF176639}" type="pres">
      <dgm:prSet presAssocID="{74366E87-E85F-4DCB-B94C-57A384F1DBB8}" presName="rect1" presStyleLbl="trAlignAcc1" presStyleIdx="1" presStyleCnt="5" custScaleY="110403">
        <dgm:presLayoutVars>
          <dgm:bulletEnabled val="1"/>
        </dgm:presLayoutVars>
      </dgm:prSet>
      <dgm:spPr/>
      <dgm:t>
        <a:bodyPr/>
        <a:lstStyle/>
        <a:p>
          <a:endParaRPr lang="es-ES"/>
        </a:p>
      </dgm:t>
    </dgm:pt>
    <dgm:pt modelId="{DD433D3B-9023-49CE-9EEF-F8D7E174EF07}" type="pres">
      <dgm:prSet presAssocID="{74366E87-E85F-4DCB-B94C-57A384F1DBB8}" presName="rect2" presStyleLbl="fgImgPlace1" presStyleIdx="1" presStyleCnt="5"/>
      <dgm:spPr>
        <a:blipFill rotWithShape="1">
          <a:blip xmlns:r="http://schemas.openxmlformats.org/officeDocument/2006/relationships" r:embed="rId2" cstate="screen">
            <a:extLst>
              <a:ext uri="{28A0092B-C50C-407E-A947-70E740481C1C}">
                <a14:useLocalDpi xmlns:a14="http://schemas.microsoft.com/office/drawing/2010/main" xmlns=""/>
              </a:ext>
            </a:extLst>
          </a:blip>
          <a:stretch>
            <a:fillRect/>
          </a:stretch>
        </a:blipFill>
        <a:ln w="28575">
          <a:solidFill>
            <a:schemeClr val="tx1"/>
          </a:solidFill>
        </a:ln>
      </dgm:spPr>
      <dgm:t>
        <a:bodyPr/>
        <a:lstStyle/>
        <a:p>
          <a:endParaRPr lang="es-ES"/>
        </a:p>
      </dgm:t>
    </dgm:pt>
    <dgm:pt modelId="{246CA4C2-811D-44ED-A437-EC1135FFCB06}" type="pres">
      <dgm:prSet presAssocID="{A3EB219E-BA53-4D37-9242-D1AAC18E66CB}" presName="sibTrans" presStyleCnt="0"/>
      <dgm:spPr/>
    </dgm:pt>
    <dgm:pt modelId="{DE3D7096-CA5F-456A-B95C-EDFE3286C858}" type="pres">
      <dgm:prSet presAssocID="{38AAB0E8-CB33-4154-AC64-6929550C26BD}" presName="composite" presStyleCnt="0"/>
      <dgm:spPr/>
    </dgm:pt>
    <dgm:pt modelId="{7DE15D53-ED88-4909-A5FB-374AB09B4154}" type="pres">
      <dgm:prSet presAssocID="{38AAB0E8-CB33-4154-AC64-6929550C26BD}" presName="rect1" presStyleLbl="trAlignAcc1" presStyleIdx="2" presStyleCnt="5">
        <dgm:presLayoutVars>
          <dgm:bulletEnabled val="1"/>
        </dgm:presLayoutVars>
      </dgm:prSet>
      <dgm:spPr/>
      <dgm:t>
        <a:bodyPr/>
        <a:lstStyle/>
        <a:p>
          <a:endParaRPr lang="es-ES"/>
        </a:p>
      </dgm:t>
    </dgm:pt>
    <dgm:pt modelId="{A97BE21D-35C2-4516-BCC1-381277696E03}" type="pres">
      <dgm:prSet presAssocID="{38AAB0E8-CB33-4154-AC64-6929550C26BD}" presName="rect2" presStyleLbl="fgImgPlace1" presStyleIdx="2" presStyleCnt="5"/>
      <dgm:spPr>
        <a:blipFill rotWithShape="1">
          <a:blip xmlns:r="http://schemas.openxmlformats.org/officeDocument/2006/relationships" r:embed="rId3" cstate="screen">
            <a:extLst>
              <a:ext uri="{28A0092B-C50C-407E-A947-70E740481C1C}">
                <a14:useLocalDpi xmlns:a14="http://schemas.microsoft.com/office/drawing/2010/main" xmlns=""/>
              </a:ext>
            </a:extLst>
          </a:blip>
          <a:stretch>
            <a:fillRect/>
          </a:stretch>
        </a:blipFill>
        <a:ln w="28575">
          <a:solidFill>
            <a:schemeClr val="tx1"/>
          </a:solidFill>
        </a:ln>
      </dgm:spPr>
      <dgm:t>
        <a:bodyPr/>
        <a:lstStyle/>
        <a:p>
          <a:endParaRPr lang="es-ES"/>
        </a:p>
      </dgm:t>
    </dgm:pt>
    <dgm:pt modelId="{19788DF6-E7EB-44CB-BC59-57AA5D635D12}" type="pres">
      <dgm:prSet presAssocID="{E021F0FE-0D2A-43AF-BAE1-C801BE7EABD6}" presName="sibTrans" presStyleCnt="0"/>
      <dgm:spPr/>
    </dgm:pt>
    <dgm:pt modelId="{2F3F0994-7314-451A-A7A7-8E4D5D56F552}" type="pres">
      <dgm:prSet presAssocID="{8F2CDA2F-4E07-4019-8DCF-5EF3E74F65FB}" presName="composite" presStyleCnt="0"/>
      <dgm:spPr/>
    </dgm:pt>
    <dgm:pt modelId="{C00590F5-6276-4734-9F69-DC10816B3978}" type="pres">
      <dgm:prSet presAssocID="{8F2CDA2F-4E07-4019-8DCF-5EF3E74F65FB}" presName="rect1" presStyleLbl="trAlignAcc1" presStyleIdx="3" presStyleCnt="5" custScaleY="128440">
        <dgm:presLayoutVars>
          <dgm:bulletEnabled val="1"/>
        </dgm:presLayoutVars>
      </dgm:prSet>
      <dgm:spPr/>
      <dgm:t>
        <a:bodyPr/>
        <a:lstStyle/>
        <a:p>
          <a:endParaRPr lang="es-ES"/>
        </a:p>
      </dgm:t>
    </dgm:pt>
    <dgm:pt modelId="{E26140E6-F173-4248-9599-B17449363390}" type="pres">
      <dgm:prSet presAssocID="{8F2CDA2F-4E07-4019-8DCF-5EF3E74F65FB}" presName="rect2" presStyleLbl="fgImgPlace1" presStyleIdx="3" presStyleCnt="5"/>
      <dgm:spPr>
        <a:blipFill rotWithShape="1">
          <a:blip xmlns:r="http://schemas.openxmlformats.org/officeDocument/2006/relationships" r:embed="rId4" cstate="screen">
            <a:extLst>
              <a:ext uri="{28A0092B-C50C-407E-A947-70E740481C1C}">
                <a14:useLocalDpi xmlns:a14="http://schemas.microsoft.com/office/drawing/2010/main" xmlns=""/>
              </a:ext>
            </a:extLst>
          </a:blip>
          <a:stretch>
            <a:fillRect/>
          </a:stretch>
        </a:blipFill>
        <a:ln w="28575">
          <a:solidFill>
            <a:schemeClr val="tx1"/>
          </a:solidFill>
        </a:ln>
      </dgm:spPr>
      <dgm:t>
        <a:bodyPr/>
        <a:lstStyle/>
        <a:p>
          <a:endParaRPr lang="es-ES"/>
        </a:p>
      </dgm:t>
    </dgm:pt>
    <dgm:pt modelId="{5879798D-872E-4C22-A18B-3F899F3FF1AD}" type="pres">
      <dgm:prSet presAssocID="{D988256A-ACD9-469F-9C7E-6CDD36BB9690}" presName="sibTrans" presStyleCnt="0"/>
      <dgm:spPr/>
    </dgm:pt>
    <dgm:pt modelId="{989BCE15-7E73-4E0B-9A47-B9AB70732040}" type="pres">
      <dgm:prSet presAssocID="{4008C065-9AA7-4AC9-901E-F726E3442EA9}" presName="composite" presStyleCnt="0"/>
      <dgm:spPr/>
    </dgm:pt>
    <dgm:pt modelId="{E0F7E4B0-1CB9-4B16-B8A0-C240E667DD0D}" type="pres">
      <dgm:prSet presAssocID="{4008C065-9AA7-4AC9-901E-F726E3442EA9}" presName="rect1" presStyleLbl="trAlignAcc1" presStyleIdx="4" presStyleCnt="5" custScaleX="123878" custLinFactNeighborY="-1230">
        <dgm:presLayoutVars>
          <dgm:bulletEnabled val="1"/>
        </dgm:presLayoutVars>
      </dgm:prSet>
      <dgm:spPr/>
      <dgm:t>
        <a:bodyPr/>
        <a:lstStyle/>
        <a:p>
          <a:endParaRPr lang="es-ES"/>
        </a:p>
      </dgm:t>
    </dgm:pt>
    <dgm:pt modelId="{72B2C3F6-C1EE-4580-9D05-C7171879C9AD}" type="pres">
      <dgm:prSet presAssocID="{4008C065-9AA7-4AC9-901E-F726E3442EA9}" presName="rect2" presStyleLbl="fgImgPlace1" presStyleIdx="4" presStyleCnt="5" custLinFactNeighborX="-58520" custLinFactNeighborY="-1171"/>
      <dgm:spPr>
        <a:blipFill rotWithShape="1">
          <a:blip xmlns:r="http://schemas.openxmlformats.org/officeDocument/2006/relationships" r:embed="rId5" cstate="screen">
            <a:extLst>
              <a:ext uri="{28A0092B-C50C-407E-A947-70E740481C1C}">
                <a14:useLocalDpi xmlns:a14="http://schemas.microsoft.com/office/drawing/2010/main" xmlns=""/>
              </a:ext>
            </a:extLst>
          </a:blip>
          <a:stretch>
            <a:fillRect/>
          </a:stretch>
        </a:blipFill>
        <a:ln w="28575">
          <a:solidFill>
            <a:schemeClr val="tx1"/>
          </a:solidFill>
        </a:ln>
      </dgm:spPr>
      <dgm:t>
        <a:bodyPr/>
        <a:lstStyle/>
        <a:p>
          <a:endParaRPr lang="es-ES"/>
        </a:p>
      </dgm:t>
    </dgm:pt>
  </dgm:ptLst>
  <dgm:cxnLst>
    <dgm:cxn modelId="{E564F063-DCEC-41EF-B017-84236862285B}" srcId="{8B42BD63-D339-4D76-9C61-DE5B6C9654EC}" destId="{26BA528B-DE00-4555-A49A-563B79812AA5}" srcOrd="0" destOrd="0" parTransId="{5A358EE5-0C65-481F-9EBE-56C1BBA74861}" sibTransId="{7B948325-946A-43E1-B1DF-92AB7FD11834}"/>
    <dgm:cxn modelId="{F558FE53-41C3-42A8-8F23-242DD3DAFBBE}" type="presOf" srcId="{8F2CDA2F-4E07-4019-8DCF-5EF3E74F65FB}" destId="{C00590F5-6276-4734-9F69-DC10816B3978}" srcOrd="0" destOrd="0" presId="urn:microsoft.com/office/officeart/2008/layout/PictureStrips"/>
    <dgm:cxn modelId="{4C4C15D0-4DF1-44FE-ABE7-1D589C2B7859}" type="presOf" srcId="{26BA528B-DE00-4555-A49A-563B79812AA5}" destId="{8CFBC5D1-5E7D-4D7D-AB11-DC3124310888}" srcOrd="0" destOrd="0" presId="urn:microsoft.com/office/officeart/2008/layout/PictureStrips"/>
    <dgm:cxn modelId="{08621792-9A7B-4B37-B71E-FEA79D100D24}" type="presOf" srcId="{74366E87-E85F-4DCB-B94C-57A384F1DBB8}" destId="{8AB16D70-3080-4DAB-A429-DC01FF176639}" srcOrd="0" destOrd="0" presId="urn:microsoft.com/office/officeart/2008/layout/PictureStrips"/>
    <dgm:cxn modelId="{10BC678C-307B-4014-A7BE-9A1662E5CD71}" srcId="{8B42BD63-D339-4D76-9C61-DE5B6C9654EC}" destId="{74366E87-E85F-4DCB-B94C-57A384F1DBB8}" srcOrd="1" destOrd="0" parTransId="{F894545B-5B1D-4934-9793-EE02332458FF}" sibTransId="{A3EB219E-BA53-4D37-9242-D1AAC18E66CB}"/>
    <dgm:cxn modelId="{36C0F280-AAD3-4B25-A10D-63DEA813E205}" type="presOf" srcId="{4008C065-9AA7-4AC9-901E-F726E3442EA9}" destId="{E0F7E4B0-1CB9-4B16-B8A0-C240E667DD0D}" srcOrd="0" destOrd="0" presId="urn:microsoft.com/office/officeart/2008/layout/PictureStrips"/>
    <dgm:cxn modelId="{CA320591-20E5-4A3E-94D2-9523BADBA4EE}" type="presOf" srcId="{8B42BD63-D339-4D76-9C61-DE5B6C9654EC}" destId="{662CB053-C40A-4E35-A5A6-07A8B4BA724B}" srcOrd="0" destOrd="0" presId="urn:microsoft.com/office/officeart/2008/layout/PictureStrips"/>
    <dgm:cxn modelId="{CBE0E8E5-D153-41E7-B321-A02D9B2118B9}" srcId="{8B42BD63-D339-4D76-9C61-DE5B6C9654EC}" destId="{4008C065-9AA7-4AC9-901E-F726E3442EA9}" srcOrd="4" destOrd="0" parTransId="{7B9BFCC8-DA20-4C42-8258-0ED83D51B442}" sibTransId="{16C56517-43DD-4990-8E78-E0C0E60F2BBA}"/>
    <dgm:cxn modelId="{2C2FD45D-B4BF-4CD8-9313-280F88593C47}" srcId="{8B42BD63-D339-4D76-9C61-DE5B6C9654EC}" destId="{8F2CDA2F-4E07-4019-8DCF-5EF3E74F65FB}" srcOrd="3" destOrd="0" parTransId="{4ABA9942-4D80-47DE-AC6A-DDC5F55BE3C3}" sibTransId="{D988256A-ACD9-469F-9C7E-6CDD36BB9690}"/>
    <dgm:cxn modelId="{8191648D-9D7B-4809-A17B-427784B6D29B}" srcId="{8B42BD63-D339-4D76-9C61-DE5B6C9654EC}" destId="{38AAB0E8-CB33-4154-AC64-6929550C26BD}" srcOrd="2" destOrd="0" parTransId="{A40D1D8A-5814-49CE-8435-7DF750DE3C7C}" sibTransId="{E021F0FE-0D2A-43AF-BAE1-C801BE7EABD6}"/>
    <dgm:cxn modelId="{922026E5-D91C-4D33-A850-159506F7A9C6}" type="presOf" srcId="{38AAB0E8-CB33-4154-AC64-6929550C26BD}" destId="{7DE15D53-ED88-4909-A5FB-374AB09B4154}" srcOrd="0" destOrd="0" presId="urn:microsoft.com/office/officeart/2008/layout/PictureStrips"/>
    <dgm:cxn modelId="{32D58525-695F-4168-83C9-97539A2026E2}" type="presParOf" srcId="{662CB053-C40A-4E35-A5A6-07A8B4BA724B}" destId="{A1CB3E5B-1641-465E-A1B5-A6554AD064CB}" srcOrd="0" destOrd="0" presId="urn:microsoft.com/office/officeart/2008/layout/PictureStrips"/>
    <dgm:cxn modelId="{48224367-771E-45F9-93DD-F026F5FBAEA6}" type="presParOf" srcId="{A1CB3E5B-1641-465E-A1B5-A6554AD064CB}" destId="{8CFBC5D1-5E7D-4D7D-AB11-DC3124310888}" srcOrd="0" destOrd="0" presId="urn:microsoft.com/office/officeart/2008/layout/PictureStrips"/>
    <dgm:cxn modelId="{C568E6D0-4CBC-434B-9B71-AB9010185B54}" type="presParOf" srcId="{A1CB3E5B-1641-465E-A1B5-A6554AD064CB}" destId="{9760C3E5-3883-4093-A328-0D9603112F18}" srcOrd="1" destOrd="0" presId="urn:microsoft.com/office/officeart/2008/layout/PictureStrips"/>
    <dgm:cxn modelId="{EA8C997E-0387-40BD-A4C5-1D6170D00A62}" type="presParOf" srcId="{662CB053-C40A-4E35-A5A6-07A8B4BA724B}" destId="{94F44823-369D-4905-95CD-7D93F715CC5F}" srcOrd="1" destOrd="0" presId="urn:microsoft.com/office/officeart/2008/layout/PictureStrips"/>
    <dgm:cxn modelId="{A5F9C9FE-4EDC-4DE0-9A58-9D8E4C4E01F9}" type="presParOf" srcId="{662CB053-C40A-4E35-A5A6-07A8B4BA724B}" destId="{07CA31A5-9070-41A1-9156-8DF2623516DF}" srcOrd="2" destOrd="0" presId="urn:microsoft.com/office/officeart/2008/layout/PictureStrips"/>
    <dgm:cxn modelId="{16167CFB-1B08-44AB-8D69-AD0A8D3EEDB3}" type="presParOf" srcId="{07CA31A5-9070-41A1-9156-8DF2623516DF}" destId="{8AB16D70-3080-4DAB-A429-DC01FF176639}" srcOrd="0" destOrd="0" presId="urn:microsoft.com/office/officeart/2008/layout/PictureStrips"/>
    <dgm:cxn modelId="{14D1F801-ADF3-4C55-B6BA-450AA9F20D8D}" type="presParOf" srcId="{07CA31A5-9070-41A1-9156-8DF2623516DF}" destId="{DD433D3B-9023-49CE-9EEF-F8D7E174EF07}" srcOrd="1" destOrd="0" presId="urn:microsoft.com/office/officeart/2008/layout/PictureStrips"/>
    <dgm:cxn modelId="{261D5B2A-5CC2-435D-96BC-02FA26AD4753}" type="presParOf" srcId="{662CB053-C40A-4E35-A5A6-07A8B4BA724B}" destId="{246CA4C2-811D-44ED-A437-EC1135FFCB06}" srcOrd="3" destOrd="0" presId="urn:microsoft.com/office/officeart/2008/layout/PictureStrips"/>
    <dgm:cxn modelId="{FAF88F4F-AC01-46AA-8200-B9CE479CD87E}" type="presParOf" srcId="{662CB053-C40A-4E35-A5A6-07A8B4BA724B}" destId="{DE3D7096-CA5F-456A-B95C-EDFE3286C858}" srcOrd="4" destOrd="0" presId="urn:microsoft.com/office/officeart/2008/layout/PictureStrips"/>
    <dgm:cxn modelId="{2377C839-CFA7-4663-AB75-E14EFB4C3003}" type="presParOf" srcId="{DE3D7096-CA5F-456A-B95C-EDFE3286C858}" destId="{7DE15D53-ED88-4909-A5FB-374AB09B4154}" srcOrd="0" destOrd="0" presId="urn:microsoft.com/office/officeart/2008/layout/PictureStrips"/>
    <dgm:cxn modelId="{0774645E-27B8-48D5-A9F7-0ECDE6A69DB8}" type="presParOf" srcId="{DE3D7096-CA5F-456A-B95C-EDFE3286C858}" destId="{A97BE21D-35C2-4516-BCC1-381277696E03}" srcOrd="1" destOrd="0" presId="urn:microsoft.com/office/officeart/2008/layout/PictureStrips"/>
    <dgm:cxn modelId="{AAF0DF31-CB51-4902-BA69-6D761800C74B}" type="presParOf" srcId="{662CB053-C40A-4E35-A5A6-07A8B4BA724B}" destId="{19788DF6-E7EB-44CB-BC59-57AA5D635D12}" srcOrd="5" destOrd="0" presId="urn:microsoft.com/office/officeart/2008/layout/PictureStrips"/>
    <dgm:cxn modelId="{126E1FAF-3DD5-447F-AA63-4BE5B48E9399}" type="presParOf" srcId="{662CB053-C40A-4E35-A5A6-07A8B4BA724B}" destId="{2F3F0994-7314-451A-A7A7-8E4D5D56F552}" srcOrd="6" destOrd="0" presId="urn:microsoft.com/office/officeart/2008/layout/PictureStrips"/>
    <dgm:cxn modelId="{96EB05AB-B912-46A8-A90E-509AB21748F6}" type="presParOf" srcId="{2F3F0994-7314-451A-A7A7-8E4D5D56F552}" destId="{C00590F5-6276-4734-9F69-DC10816B3978}" srcOrd="0" destOrd="0" presId="urn:microsoft.com/office/officeart/2008/layout/PictureStrips"/>
    <dgm:cxn modelId="{6905A1EF-5969-40A2-9546-7C47D60E35C9}" type="presParOf" srcId="{2F3F0994-7314-451A-A7A7-8E4D5D56F552}" destId="{E26140E6-F173-4248-9599-B17449363390}" srcOrd="1" destOrd="0" presId="urn:microsoft.com/office/officeart/2008/layout/PictureStrips"/>
    <dgm:cxn modelId="{BCF8510C-A395-4B37-83B4-8747CA3EDF3E}" type="presParOf" srcId="{662CB053-C40A-4E35-A5A6-07A8B4BA724B}" destId="{5879798D-872E-4C22-A18B-3F899F3FF1AD}" srcOrd="7" destOrd="0" presId="urn:microsoft.com/office/officeart/2008/layout/PictureStrips"/>
    <dgm:cxn modelId="{84F6CADD-9AF4-494E-B940-3050272FD886}" type="presParOf" srcId="{662CB053-C40A-4E35-A5A6-07A8B4BA724B}" destId="{989BCE15-7E73-4E0B-9A47-B9AB70732040}" srcOrd="8" destOrd="0" presId="urn:microsoft.com/office/officeart/2008/layout/PictureStrips"/>
    <dgm:cxn modelId="{68541FC2-5E68-41B6-97A1-1D9B0B6BA716}" type="presParOf" srcId="{989BCE15-7E73-4E0B-9A47-B9AB70732040}" destId="{E0F7E4B0-1CB9-4B16-B8A0-C240E667DD0D}" srcOrd="0" destOrd="0" presId="urn:microsoft.com/office/officeart/2008/layout/PictureStrips"/>
    <dgm:cxn modelId="{ACFDFD94-9C73-4B7D-B7E6-8E43E64AD03B}" type="presParOf" srcId="{989BCE15-7E73-4E0B-9A47-B9AB70732040}" destId="{72B2C3F6-C1EE-4580-9D05-C7171879C9AD}" srcOrd="1" destOrd="0" presId="urn:microsoft.com/office/officeart/2008/layout/PictureStrip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BC5D1-5E7D-4D7D-AB11-DC3124310888}">
      <dsp:nvSpPr>
        <dsp:cNvPr id="0" name=""/>
        <dsp:cNvSpPr/>
      </dsp:nvSpPr>
      <dsp:spPr>
        <a:xfrm>
          <a:off x="272914" y="318855"/>
          <a:ext cx="4105299" cy="1282906"/>
        </a:xfrm>
        <a:prstGeom prst="rect">
          <a:avLst/>
        </a:prstGeom>
        <a:solidFill>
          <a:schemeClr val="accent3">
            <a:lumMod val="20000"/>
            <a:lumOff val="8000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68955" tIns="76200" rIns="76200" bIns="76200" numCol="1" spcCol="1270" anchor="ctr" anchorCtr="0">
          <a:noAutofit/>
        </a:bodyPr>
        <a:lstStyle/>
        <a:p>
          <a:pPr marL="0" lvl="0" indent="0" algn="l" defTabSz="889000" rtl="0">
            <a:lnSpc>
              <a:spcPct val="90000"/>
            </a:lnSpc>
            <a:spcBef>
              <a:spcPct val="0"/>
            </a:spcBef>
            <a:spcAft>
              <a:spcPct val="35000"/>
            </a:spcAft>
            <a:tabLst/>
          </a:pPr>
          <a:r>
            <a:rPr lang="es-ES" sz="2000" b="1" kern="1200" dirty="0" smtClean="0"/>
            <a:t>Es</a:t>
          </a:r>
          <a:r>
            <a:rPr lang="ro-RO" sz="2000" b="1" kern="1200" dirty="0" smtClean="0"/>
            <a:t>te un om care a trăit umil, fără un loc unde să-şi odihnească capul</a:t>
          </a:r>
          <a:r>
            <a:rPr lang="es-ES" sz="2000" b="1" kern="1200" dirty="0" smtClean="0"/>
            <a:t> (Luca 7:34; 9:58).</a:t>
          </a:r>
          <a:endParaRPr lang="es-ES" sz="2000" kern="1200" dirty="0"/>
        </a:p>
      </dsp:txBody>
      <dsp:txXfrm>
        <a:off x="272914" y="318855"/>
        <a:ext cx="4105299" cy="1282906"/>
      </dsp:txXfrm>
    </dsp:sp>
    <dsp:sp modelId="{9760C3E5-3883-4093-A328-0D9603112F18}">
      <dsp:nvSpPr>
        <dsp:cNvPr id="0" name=""/>
        <dsp:cNvSpPr/>
      </dsp:nvSpPr>
      <dsp:spPr>
        <a:xfrm>
          <a:off x="101860" y="133547"/>
          <a:ext cx="898034" cy="1347051"/>
        </a:xfrm>
        <a:prstGeom prst="rect">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28575">
          <a:solidFill>
            <a:schemeClr val="tx1"/>
          </a:solid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AB16D70-3080-4DAB-A429-DC01FF176639}">
      <dsp:nvSpPr>
        <dsp:cNvPr id="0" name=""/>
        <dsp:cNvSpPr/>
      </dsp:nvSpPr>
      <dsp:spPr>
        <a:xfrm>
          <a:off x="4793839" y="218760"/>
          <a:ext cx="4105299" cy="1416366"/>
        </a:xfrm>
        <a:prstGeom prst="rect">
          <a:avLst/>
        </a:prstGeom>
        <a:solidFill>
          <a:schemeClr val="accent6">
            <a:lumMod val="20000"/>
            <a:lumOff val="8000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68955" tIns="76200" rIns="76200" bIns="76200" numCol="1" spcCol="1270" anchor="ctr" anchorCtr="0">
          <a:noAutofit/>
        </a:bodyPr>
        <a:lstStyle/>
        <a:p>
          <a:pPr lvl="0" algn="l" defTabSz="889000" rtl="0">
            <a:lnSpc>
              <a:spcPct val="90000"/>
            </a:lnSpc>
            <a:spcBef>
              <a:spcPct val="0"/>
            </a:spcBef>
            <a:spcAft>
              <a:spcPct val="35000"/>
            </a:spcAft>
          </a:pPr>
          <a:r>
            <a:rPr lang="ro-RO" sz="2000" b="1" kern="1200" dirty="0" smtClean="0"/>
            <a:t>Este singurul om cu prerogative divine</a:t>
          </a:r>
          <a:r>
            <a:rPr lang="es-ES" sz="2000" b="1" kern="1200" dirty="0" smtClean="0"/>
            <a:t>. </a:t>
          </a:r>
          <a:r>
            <a:rPr lang="ro-RO" sz="2000" b="1" kern="1200" dirty="0" smtClean="0"/>
            <a:t>Este Domnul Sabatului şi poate ierta păcatele </a:t>
          </a:r>
          <a:r>
            <a:rPr lang="es-ES" sz="2000" b="1" kern="1200" dirty="0" smtClean="0"/>
            <a:t>(Luca 6:5; 5:24).</a:t>
          </a:r>
          <a:endParaRPr lang="es-ES" sz="2000" kern="1200" dirty="0"/>
        </a:p>
      </dsp:txBody>
      <dsp:txXfrm>
        <a:off x="4793839" y="218760"/>
        <a:ext cx="4105299" cy="1416366"/>
      </dsp:txXfrm>
    </dsp:sp>
    <dsp:sp modelId="{DD433D3B-9023-49CE-9EEF-F8D7E174EF07}">
      <dsp:nvSpPr>
        <dsp:cNvPr id="0" name=""/>
        <dsp:cNvSpPr/>
      </dsp:nvSpPr>
      <dsp:spPr>
        <a:xfrm>
          <a:off x="4622785" y="100181"/>
          <a:ext cx="898034" cy="1347051"/>
        </a:xfrm>
        <a:prstGeom prst="rect">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28575">
          <a:solidFill>
            <a:schemeClr val="tx1"/>
          </a:solid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DE15D53-ED88-4909-A5FB-374AB09B4154}">
      <dsp:nvSpPr>
        <dsp:cNvPr id="0" name=""/>
        <dsp:cNvSpPr/>
      </dsp:nvSpPr>
      <dsp:spPr>
        <a:xfrm>
          <a:off x="272914" y="2058471"/>
          <a:ext cx="4105299" cy="1282906"/>
        </a:xfrm>
        <a:prstGeom prst="rect">
          <a:avLst/>
        </a:prstGeom>
        <a:solidFill>
          <a:schemeClr val="accent1">
            <a:lumMod val="20000"/>
            <a:lumOff val="8000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68955" tIns="76200" rIns="76200" bIns="76200" numCol="1" spcCol="1270" anchor="ctr" anchorCtr="0">
          <a:noAutofit/>
        </a:bodyPr>
        <a:lstStyle/>
        <a:p>
          <a:pPr lvl="0" algn="l" defTabSz="889000" rtl="0">
            <a:lnSpc>
              <a:spcPct val="90000"/>
            </a:lnSpc>
            <a:spcBef>
              <a:spcPct val="0"/>
            </a:spcBef>
            <a:spcAft>
              <a:spcPct val="35000"/>
            </a:spcAft>
          </a:pPr>
          <a:r>
            <a:rPr lang="ro-RO" sz="2000" b="1" kern="1200" dirty="0" smtClean="0"/>
            <a:t>A venit să ne răscumpere din păcat</a:t>
          </a:r>
          <a:r>
            <a:rPr lang="es-ES" sz="2000" b="1" kern="1200" dirty="0" smtClean="0"/>
            <a:t>; </a:t>
          </a:r>
          <a:r>
            <a:rPr lang="ro-RO" sz="2000" b="1" kern="1200" dirty="0" smtClean="0"/>
            <a:t>să caute şi să găsească ce era pierdut </a:t>
          </a:r>
          <a:r>
            <a:rPr lang="es-ES" sz="2000" b="1" kern="1200" dirty="0" smtClean="0"/>
            <a:t>(Luca</a:t>
          </a:r>
          <a:r>
            <a:rPr lang="ro-RO" sz="2000" b="1" kern="1200" dirty="0" smtClean="0"/>
            <a:t> </a:t>
          </a:r>
          <a:r>
            <a:rPr lang="es-ES" sz="2000" b="1" kern="1200" dirty="0" smtClean="0"/>
            <a:t>9:56;</a:t>
          </a:r>
          <a:r>
            <a:rPr lang="ro-RO" sz="2000" b="1" kern="1200" dirty="0" smtClean="0"/>
            <a:t> </a:t>
          </a:r>
          <a:r>
            <a:rPr lang="es-ES" sz="2000" b="1" kern="1200" dirty="0" smtClean="0"/>
            <a:t>19:10).</a:t>
          </a:r>
          <a:endParaRPr lang="es-ES" sz="2000" kern="1200" dirty="0"/>
        </a:p>
      </dsp:txBody>
      <dsp:txXfrm>
        <a:off x="272914" y="2058471"/>
        <a:ext cx="4105299" cy="1282906"/>
      </dsp:txXfrm>
    </dsp:sp>
    <dsp:sp modelId="{A97BE21D-35C2-4516-BCC1-381277696E03}">
      <dsp:nvSpPr>
        <dsp:cNvPr id="0" name=""/>
        <dsp:cNvSpPr/>
      </dsp:nvSpPr>
      <dsp:spPr>
        <a:xfrm>
          <a:off x="101860" y="1873163"/>
          <a:ext cx="898034" cy="1347051"/>
        </a:xfrm>
        <a:prstGeom prst="rect">
          <a:avLst/>
        </a:prstGeom>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a:ln w="28575">
          <a:solidFill>
            <a:schemeClr val="tx1"/>
          </a:solid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00590F5-6276-4734-9F69-DC10816B3978}">
      <dsp:nvSpPr>
        <dsp:cNvPr id="0" name=""/>
        <dsp:cNvSpPr/>
      </dsp:nvSpPr>
      <dsp:spPr>
        <a:xfrm>
          <a:off x="4793839" y="1784828"/>
          <a:ext cx="4105299" cy="1647764"/>
        </a:xfrm>
        <a:prstGeom prst="rect">
          <a:avLst/>
        </a:prstGeom>
        <a:solidFill>
          <a:schemeClr val="accent2">
            <a:lumMod val="20000"/>
            <a:lumOff val="8000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68955" tIns="76200" rIns="76200" bIns="76200" numCol="1" spcCol="1270" anchor="ctr" anchorCtr="0">
          <a:noAutofit/>
        </a:bodyPr>
        <a:lstStyle/>
        <a:p>
          <a:pPr lvl="0" algn="l" defTabSz="889000" rtl="0">
            <a:lnSpc>
              <a:spcPct val="90000"/>
            </a:lnSpc>
            <a:spcBef>
              <a:spcPct val="0"/>
            </a:spcBef>
            <a:spcAft>
              <a:spcPct val="35000"/>
            </a:spcAft>
          </a:pPr>
          <a:r>
            <a:rPr lang="ro-RO" sz="2000" b="1" kern="1200" dirty="0" smtClean="0"/>
            <a:t>Era conştient că Mântuirea Îl va costa suferinţe grele şi moartea pe cruce, după care va fi Mijlocitorul nostru înaintea Tatălui</a:t>
          </a:r>
          <a:r>
            <a:rPr lang="es-ES" sz="2000" b="1" kern="1200" dirty="0" smtClean="0"/>
            <a:t> (Luca 18:31-32; 22:22; 12:9).</a:t>
          </a:r>
          <a:endParaRPr lang="es-ES" sz="2000" kern="1200" dirty="0"/>
        </a:p>
      </dsp:txBody>
      <dsp:txXfrm>
        <a:off x="4793839" y="1784828"/>
        <a:ext cx="4105299" cy="1647764"/>
      </dsp:txXfrm>
    </dsp:sp>
    <dsp:sp modelId="{E26140E6-F173-4248-9599-B17449363390}">
      <dsp:nvSpPr>
        <dsp:cNvPr id="0" name=""/>
        <dsp:cNvSpPr/>
      </dsp:nvSpPr>
      <dsp:spPr>
        <a:xfrm>
          <a:off x="4622785" y="1781948"/>
          <a:ext cx="898034" cy="1347051"/>
        </a:xfrm>
        <a:prstGeom prst="rect">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8575">
          <a:solidFill>
            <a:schemeClr val="tx1"/>
          </a:solid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0F7E4B0-1CB9-4B16-B8A0-C240E667DD0D}">
      <dsp:nvSpPr>
        <dsp:cNvPr id="0" name=""/>
        <dsp:cNvSpPr/>
      </dsp:nvSpPr>
      <dsp:spPr>
        <a:xfrm>
          <a:off x="1957718" y="3748943"/>
          <a:ext cx="5085563" cy="1282906"/>
        </a:xfrm>
        <a:prstGeom prst="rect">
          <a:avLst/>
        </a:prstGeom>
        <a:solidFill>
          <a:schemeClr val="accent4">
            <a:lumMod val="40000"/>
            <a:lumOff val="6000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68955" tIns="76200" rIns="76200" bIns="76200" numCol="1" spcCol="1270" anchor="ctr" anchorCtr="0">
          <a:noAutofit/>
        </a:bodyPr>
        <a:lstStyle/>
        <a:p>
          <a:pPr lvl="0" algn="l" defTabSz="889000" rtl="0">
            <a:lnSpc>
              <a:spcPct val="90000"/>
            </a:lnSpc>
            <a:spcBef>
              <a:spcPct val="0"/>
            </a:spcBef>
            <a:spcAft>
              <a:spcPct val="35000"/>
            </a:spcAft>
          </a:pPr>
          <a:r>
            <a:rPr lang="ro-RO" sz="2000" b="1" kern="1200" dirty="0" smtClean="0"/>
            <a:t>Se va întoarce pe pământ ca să îşi recompenseze sfinţii şi să încheie Marea luptă</a:t>
          </a:r>
          <a:r>
            <a:rPr lang="es-ES" sz="2000" b="1" kern="1200" dirty="0" smtClean="0"/>
            <a:t> (Luca 9:26; 12:4;</a:t>
          </a:r>
          <a:br>
            <a:rPr lang="es-ES" sz="2000" b="1" kern="1200" dirty="0" smtClean="0"/>
          </a:br>
          <a:r>
            <a:rPr lang="es-ES" sz="2000" b="1" kern="1200" dirty="0" smtClean="0"/>
            <a:t>17:24-30; 21:36; 22:69).</a:t>
          </a:r>
          <a:endParaRPr lang="es-ES" sz="2000" kern="1200" dirty="0"/>
        </a:p>
      </dsp:txBody>
      <dsp:txXfrm>
        <a:off x="1957718" y="3748943"/>
        <a:ext cx="5085563" cy="1282906"/>
      </dsp:txXfrm>
    </dsp:sp>
    <dsp:sp modelId="{72B2C3F6-C1EE-4580-9D05-C7171879C9AD}">
      <dsp:nvSpPr>
        <dsp:cNvPr id="0" name=""/>
        <dsp:cNvSpPr/>
      </dsp:nvSpPr>
      <dsp:spPr>
        <a:xfrm>
          <a:off x="1751266" y="3563640"/>
          <a:ext cx="898034" cy="1347051"/>
        </a:xfrm>
        <a:prstGeom prst="rect">
          <a:avLst/>
        </a:prstGeom>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a:ln w="28575">
          <a:solidFill>
            <a:schemeClr val="tx1"/>
          </a:solid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DEC6F5-C981-438A-B072-3929CA82FC56}" type="datetimeFigureOut">
              <a:rPr lang="es-ES" smtClean="0"/>
              <a:pPr/>
              <a:t>15/04/2015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D784C7-5568-4E53-BB4B-FDC90860C1F6}" type="slidenum">
              <a:rPr lang="es-ES" smtClean="0"/>
              <a:pPr/>
              <a:t>‹#›</a:t>
            </a:fld>
            <a:endParaRPr lang="es-ES"/>
          </a:p>
        </p:txBody>
      </p:sp>
    </p:spTree>
    <p:extLst>
      <p:ext uri="{BB962C8B-B14F-4D97-AF65-F5344CB8AC3E}">
        <p14:creationId xmlns:p14="http://schemas.microsoft.com/office/powerpoint/2010/main" xmlns="" val="502875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AD784C7-5568-4E53-BB4B-FDC90860C1F6}" type="slidenum">
              <a:rPr lang="es-ES" smtClean="0"/>
              <a:pPr/>
              <a:t>2</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AD784C7-5568-4E53-BB4B-FDC90860C1F6}" type="slidenum">
              <a:rPr lang="es-ES" smtClean="0"/>
              <a:pPr/>
              <a:t>3</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D733280D-7A22-411E-B0F9-1E999D6DB00A}" type="datetimeFigureOut">
              <a:rPr lang="es-ES" smtClean="0"/>
              <a:pPr/>
              <a:t>15/04/2015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2420262-D2BB-441F-B7C6-889CA7ED69DE}" type="slidenum">
              <a:rPr lang="es-ES" smtClean="0"/>
              <a:pPr/>
              <a:t>‹#›</a:t>
            </a:fld>
            <a:endParaRPr lang="es-E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733280D-7A22-411E-B0F9-1E999D6DB00A}" type="datetimeFigureOut">
              <a:rPr lang="es-ES" smtClean="0"/>
              <a:pPr/>
              <a:t>15/04/2015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2420262-D2BB-441F-B7C6-889CA7ED69DE}" type="slidenum">
              <a:rPr lang="es-ES" smtClean="0"/>
              <a:pPr/>
              <a:t>‹#›</a:t>
            </a:fld>
            <a:endParaRPr lang="es-E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733280D-7A22-411E-B0F9-1E999D6DB00A}" type="datetimeFigureOut">
              <a:rPr lang="es-ES" smtClean="0"/>
              <a:pPr/>
              <a:t>15/04/2015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2420262-D2BB-441F-B7C6-889CA7ED69DE}" type="slidenum">
              <a:rPr lang="es-ES" smtClean="0"/>
              <a:pPr/>
              <a:t>‹#›</a:t>
            </a:fld>
            <a:endParaRPr lang="es-E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733280D-7A22-411E-B0F9-1E999D6DB00A}" type="datetimeFigureOut">
              <a:rPr lang="es-ES" smtClean="0"/>
              <a:pPr/>
              <a:t>15/04/2015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2420262-D2BB-441F-B7C6-889CA7ED69DE}" type="slidenum">
              <a:rPr lang="es-ES" smtClean="0"/>
              <a:pPr/>
              <a:t>‹#›</a:t>
            </a:fld>
            <a:endParaRPr lang="es-E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733280D-7A22-411E-B0F9-1E999D6DB00A}" type="datetimeFigureOut">
              <a:rPr lang="es-ES" smtClean="0"/>
              <a:pPr/>
              <a:t>15/04/2015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2420262-D2BB-441F-B7C6-889CA7ED69DE}" type="slidenum">
              <a:rPr lang="es-ES" smtClean="0"/>
              <a:pPr/>
              <a:t>‹#›</a:t>
            </a:fld>
            <a:endParaRPr lang="es-E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D733280D-7A22-411E-B0F9-1E999D6DB00A}" type="datetimeFigureOut">
              <a:rPr lang="es-ES" smtClean="0"/>
              <a:pPr/>
              <a:t>15/04/2015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2420262-D2BB-441F-B7C6-889CA7ED69DE}" type="slidenum">
              <a:rPr lang="es-ES" smtClean="0"/>
              <a:pPr/>
              <a:t>‹#›</a:t>
            </a:fld>
            <a:endParaRPr lang="es-E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D733280D-7A22-411E-B0F9-1E999D6DB00A}" type="datetimeFigureOut">
              <a:rPr lang="es-ES" smtClean="0"/>
              <a:pPr/>
              <a:t>15/04/2015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2420262-D2BB-441F-B7C6-889CA7ED69DE}" type="slidenum">
              <a:rPr lang="es-ES" smtClean="0"/>
              <a:pPr/>
              <a:t>‹#›</a:t>
            </a:fld>
            <a:endParaRPr lang="es-E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D733280D-7A22-411E-B0F9-1E999D6DB00A}" type="datetimeFigureOut">
              <a:rPr lang="es-ES" smtClean="0"/>
              <a:pPr/>
              <a:t>15/04/2015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2420262-D2BB-441F-B7C6-889CA7ED69DE}" type="slidenum">
              <a:rPr lang="es-ES" smtClean="0"/>
              <a:pPr/>
              <a:t>‹#›</a:t>
            </a:fld>
            <a:endParaRPr lang="es-E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733280D-7A22-411E-B0F9-1E999D6DB00A}" type="datetimeFigureOut">
              <a:rPr lang="es-ES" smtClean="0"/>
              <a:pPr/>
              <a:t>15/04/2015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2420262-D2BB-441F-B7C6-889CA7ED69DE}" type="slidenum">
              <a:rPr lang="es-ES" smtClean="0"/>
              <a:pPr/>
              <a:t>‹#›</a:t>
            </a:fld>
            <a:endParaRPr lang="es-E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733280D-7A22-411E-B0F9-1E999D6DB00A}" type="datetimeFigureOut">
              <a:rPr lang="es-ES" smtClean="0"/>
              <a:pPr/>
              <a:t>15/04/2015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2420262-D2BB-441F-B7C6-889CA7ED69DE}" type="slidenum">
              <a:rPr lang="es-ES" smtClean="0"/>
              <a:pPr/>
              <a:t>‹#›</a:t>
            </a:fld>
            <a:endParaRPr lang="es-E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733280D-7A22-411E-B0F9-1E999D6DB00A}" type="datetimeFigureOut">
              <a:rPr lang="es-ES" smtClean="0"/>
              <a:pPr/>
              <a:t>15/04/2015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2420262-D2BB-441F-B7C6-889CA7ED69DE}" type="slidenum">
              <a:rPr lang="es-ES" smtClean="0"/>
              <a:pPr/>
              <a:t>‹#›</a:t>
            </a:fld>
            <a:endParaRPr lang="es-E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33280D-7A22-411E-B0F9-1E999D6DB00A}" type="datetimeFigureOut">
              <a:rPr lang="es-ES" smtClean="0"/>
              <a:pPr/>
              <a:t>15/04/2015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420262-D2BB-441F-B7C6-889CA7ED69DE}"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pic>
        <p:nvPicPr>
          <p:cNvPr id="5122" name="Picture 2" descr="\\EUNICE\FondosTematicos\Jesus\Transfiguración\8d8a72c19f8617d5050480ef3164a181.jpg"/>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a:stretch/>
        </p:blipFill>
        <p:spPr bwMode="auto">
          <a:xfrm>
            <a:off x="3707904" y="0"/>
            <a:ext cx="5436096" cy="686929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CuadroTexto"/>
          <p:cNvSpPr txBox="1"/>
          <p:nvPr/>
        </p:nvSpPr>
        <p:spPr>
          <a:xfrm>
            <a:off x="0" y="-27384"/>
            <a:ext cx="3707904" cy="4845622"/>
          </a:xfrm>
          <a:prstGeom prst="rect">
            <a:avLst/>
          </a:prstGeom>
          <a:noFill/>
        </p:spPr>
        <p:txBody>
          <a:bodyPr wrap="square" rtlCol="0">
            <a:spAutoFit/>
          </a:bodyPr>
          <a:lstStyle/>
          <a:p>
            <a:pPr algn="ctr">
              <a:lnSpc>
                <a:spcPct val="200000"/>
              </a:lnSpc>
              <a:spcBef>
                <a:spcPts val="1200"/>
              </a:spcBef>
              <a:spcAft>
                <a:spcPts val="1200"/>
              </a:spcAft>
            </a:pPr>
            <a:r>
              <a:rPr lang="ro-RO" sz="5400" b="1" smtClean="0">
                <a:ln w="12700">
                  <a:solidFill>
                    <a:schemeClr val="tx2">
                      <a:satMod val="155000"/>
                    </a:schemeClr>
                  </a:solidFill>
                  <a:prstDash val="solid"/>
                </a:ln>
                <a:solidFill>
                  <a:schemeClr val="bg2">
                    <a:tint val="85000"/>
                    <a:satMod val="155000"/>
                  </a:schemeClr>
                </a:solidFill>
                <a:effectLst>
                  <a:glow rad="63500">
                    <a:schemeClr val="tx2">
                      <a:lumMod val="75000"/>
                      <a:alpha val="32000"/>
                    </a:schemeClr>
                  </a:glow>
                  <a:outerShdw blurRad="41275" dist="20320" dir="1800000" algn="tl" rotWithShape="0">
                    <a:srgbClr val="000000">
                      <a:alpha val="40000"/>
                    </a:srgbClr>
                  </a:outerShdw>
                </a:effectLst>
              </a:rPr>
              <a:t>CINE ESTE </a:t>
            </a:r>
            <a:r>
              <a:rPr lang="ro-RO" sz="5400" b="1" smtClean="0">
                <a:ln w="12700">
                  <a:solidFill>
                    <a:schemeClr val="tx2">
                      <a:satMod val="155000"/>
                    </a:schemeClr>
                  </a:solidFill>
                  <a:prstDash val="solid"/>
                </a:ln>
                <a:solidFill>
                  <a:schemeClr val="bg2">
                    <a:tint val="85000"/>
                    <a:satMod val="155000"/>
                  </a:schemeClr>
                </a:solidFill>
                <a:effectLst>
                  <a:glow rad="63500">
                    <a:schemeClr val="tx2">
                      <a:lumMod val="75000"/>
                      <a:alpha val="32000"/>
                    </a:schemeClr>
                  </a:glow>
                  <a:outerShdw blurRad="41275" dist="20320" dir="1800000" algn="tl" rotWithShape="0">
                    <a:srgbClr val="000000">
                      <a:alpha val="40000"/>
                    </a:srgbClr>
                  </a:outerShdw>
                </a:effectLst>
              </a:rPr>
              <a:t>ISUS </a:t>
            </a:r>
            <a:r>
              <a:rPr lang="ro-RO" sz="5400" b="1" smtClean="0">
                <a:ln w="12700">
                  <a:solidFill>
                    <a:schemeClr val="tx2">
                      <a:satMod val="155000"/>
                    </a:schemeClr>
                  </a:solidFill>
                  <a:prstDash val="solid"/>
                </a:ln>
                <a:solidFill>
                  <a:schemeClr val="bg2">
                    <a:tint val="85000"/>
                    <a:satMod val="155000"/>
                  </a:schemeClr>
                </a:solidFill>
                <a:effectLst>
                  <a:glow rad="63500">
                    <a:schemeClr val="tx2">
                      <a:lumMod val="75000"/>
                      <a:alpha val="32000"/>
                    </a:schemeClr>
                  </a:glow>
                  <a:outerShdw blurRad="41275" dist="20320" dir="1800000" algn="tl" rotWithShape="0">
                    <a:srgbClr val="000000">
                      <a:alpha val="40000"/>
                    </a:srgbClr>
                  </a:outerShdw>
                </a:effectLst>
              </a:rPr>
              <a:t>HRISTOS</a:t>
            </a:r>
            <a:r>
              <a:rPr lang="ro-RO" sz="5000" b="1" smtClean="0">
                <a:ln w="12700">
                  <a:solidFill>
                    <a:schemeClr val="tx2">
                      <a:satMod val="155000"/>
                    </a:schemeClr>
                  </a:solidFill>
                  <a:prstDash val="solid"/>
                </a:ln>
                <a:solidFill>
                  <a:schemeClr val="bg2">
                    <a:tint val="85000"/>
                    <a:satMod val="155000"/>
                  </a:schemeClr>
                </a:solidFill>
                <a:effectLst>
                  <a:glow rad="63500">
                    <a:schemeClr val="tx2">
                      <a:lumMod val="75000"/>
                      <a:alpha val="32000"/>
                    </a:schemeClr>
                  </a:glow>
                  <a:outerShdw blurRad="41275" dist="20320" dir="1800000" algn="tl" rotWithShape="0">
                    <a:srgbClr val="000000">
                      <a:alpha val="40000"/>
                    </a:srgbClr>
                  </a:outerShdw>
                </a:effectLst>
              </a:rPr>
              <a:t>?</a:t>
            </a:r>
            <a:endParaRPr lang="ro-RO" sz="5000" b="1">
              <a:ln w="12700">
                <a:solidFill>
                  <a:schemeClr val="tx2">
                    <a:satMod val="155000"/>
                  </a:schemeClr>
                </a:solidFill>
                <a:prstDash val="solid"/>
              </a:ln>
              <a:solidFill>
                <a:schemeClr val="bg2">
                  <a:tint val="85000"/>
                  <a:satMod val="155000"/>
                </a:schemeClr>
              </a:solidFill>
              <a:effectLst>
                <a:glow rad="63500">
                  <a:schemeClr val="tx2">
                    <a:lumMod val="75000"/>
                    <a:alpha val="32000"/>
                  </a:schemeClr>
                </a:glow>
                <a:outerShdw blurRad="41275" dist="20320" dir="1800000" algn="tl" rotWithShape="0">
                  <a:srgbClr val="000000">
                    <a:alpha val="40000"/>
                  </a:srgbClr>
                </a:outerShdw>
              </a:effectLst>
            </a:endParaRPr>
          </a:p>
        </p:txBody>
      </p:sp>
      <p:sp>
        <p:nvSpPr>
          <p:cNvPr id="5" name="4 CuadroTexto"/>
          <p:cNvSpPr txBox="1"/>
          <p:nvPr/>
        </p:nvSpPr>
        <p:spPr>
          <a:xfrm>
            <a:off x="0" y="6309320"/>
            <a:ext cx="3707904" cy="369332"/>
          </a:xfrm>
          <a:prstGeom prst="rect">
            <a:avLst/>
          </a:prstGeom>
          <a:noFill/>
        </p:spPr>
        <p:txBody>
          <a:bodyPr wrap="square" rtlCol="0">
            <a:spAutoFit/>
          </a:bodyPr>
          <a:lstStyle/>
          <a:p>
            <a:pPr algn="ctr"/>
            <a:r>
              <a:rPr lang="ro-RO" b="1" smtClean="0"/>
              <a:t>Studiul</a:t>
            </a:r>
            <a:r>
              <a:rPr lang="ro-RO" b="1" smtClean="0"/>
              <a:t> 3 pentru 18 aprilie </a:t>
            </a:r>
            <a:r>
              <a:rPr lang="ro-RO" b="1" smtClean="0"/>
              <a:t>2015</a:t>
            </a:r>
            <a:endParaRPr lang="ro-RO" b="1"/>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duotone>
              <a:schemeClr val="accent1">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9144000" cy="707886"/>
          </a:xfrm>
          <a:prstGeom prst="rect">
            <a:avLst/>
          </a:prstGeom>
          <a:noFill/>
        </p:spPr>
        <p:txBody>
          <a:bodyPr wrap="square" rtlCol="0">
            <a:spAutoFit/>
          </a:bodyPr>
          <a:lstStyle/>
          <a:p>
            <a:pPr algn="ctr"/>
            <a:r>
              <a:rPr lang="ro-RO" sz="4000" dirty="0" smtClean="0">
                <a:ln w="10160">
                  <a:solidFill>
                    <a:schemeClr val="accent1"/>
                  </a:solidFill>
                  <a:prstDash val="solid"/>
                </a:ln>
                <a:solidFill>
                  <a:srgbClr val="FFFFFF"/>
                </a:solidFill>
                <a:effectLst>
                  <a:outerShdw blurRad="38100" dist="32000" dir="5400000" algn="tl">
                    <a:srgbClr val="000000">
                      <a:alpha val="30000"/>
                    </a:srgbClr>
                  </a:outerShdw>
                </a:effectLst>
              </a:rPr>
              <a:t>ÎNDOIELI DESPRE </a:t>
            </a:r>
            <a:r>
              <a:rPr lang="ro-RO" sz="4000" dirty="0" smtClean="0">
                <a:ln w="10160">
                  <a:solidFill>
                    <a:schemeClr val="accent1"/>
                  </a:solidFill>
                  <a:prstDash val="solid"/>
                </a:ln>
                <a:solidFill>
                  <a:srgbClr val="FFFFFF"/>
                </a:solidFill>
                <a:effectLst>
                  <a:outerShdw blurRad="38100" dist="32000" dir="5400000" algn="tl">
                    <a:srgbClr val="000000">
                      <a:alpha val="30000"/>
                    </a:srgbClr>
                  </a:outerShdw>
                </a:effectLst>
              </a:rPr>
              <a:t>ISUS (I)</a:t>
            </a:r>
            <a:endParaRPr lang="ro-RO" sz="4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3" name="2 Rectángulo"/>
          <p:cNvSpPr/>
          <p:nvPr/>
        </p:nvSpPr>
        <p:spPr>
          <a:xfrm>
            <a:off x="179512" y="571480"/>
            <a:ext cx="8429684" cy="923330"/>
          </a:xfrm>
          <a:prstGeom prst="rect">
            <a:avLst/>
          </a:prstGeom>
        </p:spPr>
        <p:txBody>
          <a:bodyPr wrap="square">
            <a:spAutoFit/>
          </a:bodyPr>
          <a:lstStyle/>
          <a:p>
            <a:r>
              <a:rPr lang="ro-RO" b="1" dirty="0" smtClean="0">
                <a:solidFill>
                  <a:schemeClr val="tx2">
                    <a:lumMod val="75000"/>
                  </a:schemeClr>
                </a:solidFill>
                <a:latin typeface="Comic Sans MS" pitchFamily="66" charset="0"/>
              </a:rPr>
              <a:t>« Isus le-a zis: „Fără îndoială, Îmi veţi spune zicala aceea: „Doctore, vindecă-te pe tine însuţi”; şi Îmi veţi zice: „Fă şi aici, în patria Ta, tot ce am auzit că ai făcut în </a:t>
            </a:r>
            <a:r>
              <a:rPr lang="ro-RO" b="1" dirty="0" err="1" smtClean="0">
                <a:solidFill>
                  <a:schemeClr val="tx2">
                    <a:lumMod val="75000"/>
                  </a:schemeClr>
                </a:solidFill>
                <a:latin typeface="Comic Sans MS" pitchFamily="66" charset="0"/>
              </a:rPr>
              <a:t>Capernaum</a:t>
            </a:r>
            <a:r>
              <a:rPr lang="ro-RO" b="1" dirty="0" smtClean="0">
                <a:solidFill>
                  <a:schemeClr val="tx2">
                    <a:lumMod val="75000"/>
                  </a:schemeClr>
                </a:solidFill>
                <a:latin typeface="Comic Sans MS" pitchFamily="66" charset="0"/>
              </a:rPr>
              <a:t>.””» </a:t>
            </a:r>
            <a:r>
              <a:rPr lang="ro-RO" sz="1100" b="1" dirty="0" smtClean="0">
                <a:solidFill>
                  <a:schemeClr val="tx2">
                    <a:lumMod val="75000"/>
                  </a:schemeClr>
                </a:solidFill>
                <a:latin typeface="Comic Sans MS" pitchFamily="66" charset="0"/>
              </a:rPr>
              <a:t>(Luca 4:23)</a:t>
            </a:r>
            <a:endParaRPr lang="ro-RO" b="1" dirty="0" smtClean="0">
              <a:solidFill>
                <a:schemeClr val="tx2">
                  <a:lumMod val="75000"/>
                </a:schemeClr>
              </a:solidFill>
              <a:latin typeface="Comic Sans MS" pitchFamily="66" charset="0"/>
            </a:endParaRPr>
          </a:p>
        </p:txBody>
      </p:sp>
      <p:sp>
        <p:nvSpPr>
          <p:cNvPr id="4" name="3 CuadroTexto"/>
          <p:cNvSpPr txBox="1"/>
          <p:nvPr/>
        </p:nvSpPr>
        <p:spPr>
          <a:xfrm>
            <a:off x="107504" y="1628800"/>
            <a:ext cx="4392488" cy="5062924"/>
          </a:xfrm>
          <a:prstGeom prst="rect">
            <a:avLst/>
          </a:prstGeom>
          <a:noFill/>
        </p:spPr>
        <p:txBody>
          <a:bodyPr wrap="square" lIns="36000" rtlCol="0">
            <a:spAutoFit/>
          </a:bodyPr>
          <a:lstStyle/>
          <a:p>
            <a:pPr>
              <a:spcBef>
                <a:spcPts val="600"/>
              </a:spcBef>
            </a:pPr>
            <a:r>
              <a:rPr lang="ro-RO" sz="2200" b="1" dirty="0" smtClean="0"/>
              <a:t>Pentru locuitorii din Nazaret, Isus era numai copilul exemplar al lui Iosif (Luca 4:22).</a:t>
            </a:r>
          </a:p>
          <a:p>
            <a:pPr>
              <a:spcBef>
                <a:spcPts val="600"/>
              </a:spcBef>
            </a:pPr>
            <a:r>
              <a:rPr lang="ro-RO" sz="2200" b="1" dirty="0" smtClean="0"/>
              <a:t>La </a:t>
            </a:r>
            <a:r>
              <a:rPr lang="ro-RO" sz="2200" b="1" dirty="0" smtClean="0"/>
              <a:t>S</a:t>
            </a:r>
            <a:r>
              <a:rPr lang="ro-RO" sz="2200" b="1" dirty="0" smtClean="0"/>
              <a:t>inagogă</a:t>
            </a:r>
            <a:r>
              <a:rPr lang="ro-RO" sz="2200" b="1" dirty="0" smtClean="0"/>
              <a:t>, Isus şi-a atribuit o profeţie mesianică </a:t>
            </a:r>
            <a:r>
              <a:rPr lang="ro-RO" sz="2200" b="1" dirty="0" smtClean="0"/>
              <a:t>(Luca 4:18-21), s-a </a:t>
            </a:r>
            <a:r>
              <a:rPr lang="ro-RO" sz="2200" b="1" dirty="0" smtClean="0"/>
              <a:t>numit pe sine profet </a:t>
            </a:r>
            <a:r>
              <a:rPr lang="ro-RO" sz="2200" b="1" dirty="0" smtClean="0"/>
              <a:t>(Luca 4:23) </a:t>
            </a:r>
            <a:r>
              <a:rPr lang="ro-RO" sz="2200" b="1" dirty="0" smtClean="0"/>
              <a:t>şi le-a certat </a:t>
            </a:r>
            <a:r>
              <a:rPr lang="ro-RO" sz="2200" b="1" dirty="0" smtClean="0"/>
              <a:t>necredinţa (Luca 4:24-27).</a:t>
            </a:r>
          </a:p>
          <a:p>
            <a:pPr>
              <a:spcBef>
                <a:spcPts val="600"/>
              </a:spcBef>
            </a:pPr>
            <a:r>
              <a:rPr lang="ro-RO" sz="2200" b="1" dirty="0" smtClean="0"/>
              <a:t>Nu </a:t>
            </a:r>
            <a:r>
              <a:rPr lang="ro-RO" sz="2200" b="1" dirty="0" smtClean="0"/>
              <a:t>doar că nu au vrut să creadă, ci au fost şi dispuşi să Îl omoare chiar acolo pe Salvatorul lor </a:t>
            </a:r>
            <a:r>
              <a:rPr lang="ro-RO" sz="2200" b="1" dirty="0" smtClean="0"/>
              <a:t>(Luca 4:29).</a:t>
            </a:r>
          </a:p>
          <a:p>
            <a:pPr>
              <a:spcBef>
                <a:spcPts val="600"/>
              </a:spcBef>
            </a:pPr>
            <a:r>
              <a:rPr lang="ro-RO" sz="2200" b="1" dirty="0" smtClean="0"/>
              <a:t>A </a:t>
            </a:r>
            <a:r>
              <a:rPr lang="ro-RO" sz="2200" b="1" dirty="0" smtClean="0"/>
              <a:t>accepta sau a respinge faptul că Isus a fost mai mult decât fiul lui Iosif este o chestiune de viaţă şi de moarte. </a:t>
            </a:r>
            <a:endParaRPr lang="ro-RO" sz="2200" b="1" dirty="0"/>
          </a:p>
        </p:txBody>
      </p:sp>
      <p:pic>
        <p:nvPicPr>
          <p:cNvPr id="1031" name="Picture 7" descr="\\EUNICE\FondosTematicos\Jesus\Nazaret\36618_all_017_07.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6797603" y="4947755"/>
            <a:ext cx="2251227" cy="1836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032" name="Picture 8" descr="\\EUNICE\FondosTematicos\Jesus\Nazaret\36618_all_017_01.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4601152" y="1405077"/>
            <a:ext cx="2144971" cy="150624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033" name="Picture 9"/>
          <p:cNvPicPr>
            <a:picLocks noChangeAspect="1" noChangeArrowheads="1"/>
          </p:cNvPicPr>
          <p:nvPr/>
        </p:nvPicPr>
        <p:blipFill>
          <a:blip r:embed="rId6" cstate="screen">
            <a:extLst>
              <a:ext uri="{28A0092B-C50C-407E-A947-70E740481C1C}">
                <a14:useLocalDpi xmlns:a14="http://schemas.microsoft.com/office/drawing/2010/main" xmlns=""/>
              </a:ext>
            </a:extLst>
          </a:blip>
          <a:stretch>
            <a:fillRect/>
          </a:stretch>
        </p:blipFill>
        <p:spPr bwMode="auto">
          <a:xfrm>
            <a:off x="6903860" y="885517"/>
            <a:ext cx="2144970" cy="202580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034" name="Picture 10" descr="\\EUNICE\FondosTematicos\Jesus\Nazaret\36618_all_017_04.jpg"/>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4593840" y="3004921"/>
            <a:ext cx="2113044" cy="1836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035" name="Picture 11" descr="\\EUNICE\FondosTematicos\Jesus\Nazaret\36618_all_017_05.jpg"/>
          <p:cNvPicPr>
            <a:picLocks noChangeAspect="1"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6797602" y="3004921"/>
            <a:ext cx="2251227" cy="1836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036" name="Picture 12" descr="\\EUNICE\FondosTematicos\Jesus\Nazaret\36618_all_017_06.jpg"/>
          <p:cNvPicPr>
            <a:picLocks noChangeAspect="1" noChangeArrowheads="1"/>
          </p:cNvPicPr>
          <p:nvPr/>
        </p:nvPicPr>
        <p:blipFill>
          <a:blip r:embed="rId9" cstate="screen">
            <a:extLst>
              <a:ext uri="{28A0092B-C50C-407E-A947-70E740481C1C}">
                <a14:useLocalDpi xmlns:a14="http://schemas.microsoft.com/office/drawing/2010/main" xmlns=""/>
              </a:ext>
            </a:extLst>
          </a:blip>
          <a:srcRect/>
          <a:stretch>
            <a:fillRect/>
          </a:stretch>
        </p:blipFill>
        <p:spPr bwMode="auto">
          <a:xfrm>
            <a:off x="4572000" y="4947755"/>
            <a:ext cx="2134884" cy="1836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1032"/>
                                        </p:tgtEl>
                                        <p:attrNameLst>
                                          <p:attrName>style.visibility</p:attrName>
                                        </p:attrNameLst>
                                      </p:cBhvr>
                                      <p:to>
                                        <p:strVal val="visible"/>
                                      </p:to>
                                    </p:set>
                                    <p:animEffect transition="in" filter="fade">
                                      <p:cBhvr>
                                        <p:cTn id="25" dur="1000"/>
                                        <p:tgtEl>
                                          <p:spTgt spid="1032"/>
                                        </p:tgtEl>
                                      </p:cBhvr>
                                    </p:animEffect>
                                    <p:anim calcmode="lin" valueType="num">
                                      <p:cBhvr>
                                        <p:cTn id="26" dur="1000" fill="hold"/>
                                        <p:tgtEl>
                                          <p:spTgt spid="1032"/>
                                        </p:tgtEl>
                                        <p:attrNameLst>
                                          <p:attrName>ppt_x</p:attrName>
                                        </p:attrNameLst>
                                      </p:cBhvr>
                                      <p:tavLst>
                                        <p:tav tm="0">
                                          <p:val>
                                            <p:strVal val="#ppt_x"/>
                                          </p:val>
                                        </p:tav>
                                        <p:tav tm="100000">
                                          <p:val>
                                            <p:strVal val="#ppt_x"/>
                                          </p:val>
                                        </p:tav>
                                      </p:tavLst>
                                    </p:anim>
                                    <p:anim calcmode="lin" valueType="num">
                                      <p:cBhvr>
                                        <p:cTn id="27" dur="900" decel="100000" fill="hold"/>
                                        <p:tgtEl>
                                          <p:spTgt spid="103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032"/>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1033"/>
                                        </p:tgtEl>
                                        <p:attrNameLst>
                                          <p:attrName>style.visibility</p:attrName>
                                        </p:attrNameLst>
                                      </p:cBhvr>
                                      <p:to>
                                        <p:strVal val="visible"/>
                                      </p:to>
                                    </p:set>
                                    <p:animEffect transition="in" filter="fade">
                                      <p:cBhvr>
                                        <p:cTn id="31" dur="1000"/>
                                        <p:tgtEl>
                                          <p:spTgt spid="1033"/>
                                        </p:tgtEl>
                                      </p:cBhvr>
                                    </p:animEffect>
                                    <p:anim calcmode="lin" valueType="num">
                                      <p:cBhvr>
                                        <p:cTn id="32" dur="1000" fill="hold"/>
                                        <p:tgtEl>
                                          <p:spTgt spid="1033"/>
                                        </p:tgtEl>
                                        <p:attrNameLst>
                                          <p:attrName>ppt_x</p:attrName>
                                        </p:attrNameLst>
                                      </p:cBhvr>
                                      <p:tavLst>
                                        <p:tav tm="0">
                                          <p:val>
                                            <p:strVal val="#ppt_x"/>
                                          </p:val>
                                        </p:tav>
                                        <p:tav tm="100000">
                                          <p:val>
                                            <p:strVal val="#ppt_x"/>
                                          </p:val>
                                        </p:tav>
                                      </p:tavLst>
                                    </p:anim>
                                    <p:anim calcmode="lin" valueType="num">
                                      <p:cBhvr>
                                        <p:cTn id="33" dur="900" decel="100000" fill="hold"/>
                                        <p:tgtEl>
                                          <p:spTgt spid="103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33"/>
                                        </p:tgtEl>
                                        <p:attrNameLst>
                                          <p:attrName>ppt_y</p:attrName>
                                        </p:attrNameLst>
                                      </p:cBhvr>
                                      <p:tavLst>
                                        <p:tav tm="0">
                                          <p:val>
                                            <p:strVal val="#ppt_y-.03"/>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Effect transition="in" filter="wipe(left)">
                                      <p:cBhvr>
                                        <p:cTn id="38" dur="500"/>
                                        <p:tgtEl>
                                          <p:spTgt spid="4">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1034"/>
                                        </p:tgtEl>
                                        <p:attrNameLst>
                                          <p:attrName>style.visibility</p:attrName>
                                        </p:attrNameLst>
                                      </p:cBhvr>
                                      <p:to>
                                        <p:strVal val="visible"/>
                                      </p:to>
                                    </p:set>
                                    <p:animEffect transition="in" filter="fade">
                                      <p:cBhvr>
                                        <p:cTn id="43" dur="1000"/>
                                        <p:tgtEl>
                                          <p:spTgt spid="1034"/>
                                        </p:tgtEl>
                                      </p:cBhvr>
                                    </p:animEffect>
                                    <p:anim calcmode="lin" valueType="num">
                                      <p:cBhvr>
                                        <p:cTn id="44" dur="1000" fill="hold"/>
                                        <p:tgtEl>
                                          <p:spTgt spid="1034"/>
                                        </p:tgtEl>
                                        <p:attrNameLst>
                                          <p:attrName>ppt_x</p:attrName>
                                        </p:attrNameLst>
                                      </p:cBhvr>
                                      <p:tavLst>
                                        <p:tav tm="0">
                                          <p:val>
                                            <p:strVal val="#ppt_x"/>
                                          </p:val>
                                        </p:tav>
                                        <p:tav tm="100000">
                                          <p:val>
                                            <p:strVal val="#ppt_x"/>
                                          </p:val>
                                        </p:tav>
                                      </p:tavLst>
                                    </p:anim>
                                    <p:anim calcmode="lin" valueType="num">
                                      <p:cBhvr>
                                        <p:cTn id="45" dur="900" decel="100000" fill="hold"/>
                                        <p:tgtEl>
                                          <p:spTgt spid="10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034"/>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1035"/>
                                        </p:tgtEl>
                                        <p:attrNameLst>
                                          <p:attrName>style.visibility</p:attrName>
                                        </p:attrNameLst>
                                      </p:cBhvr>
                                      <p:to>
                                        <p:strVal val="visible"/>
                                      </p:to>
                                    </p:set>
                                    <p:animEffect transition="in" filter="fade">
                                      <p:cBhvr>
                                        <p:cTn id="49" dur="1000"/>
                                        <p:tgtEl>
                                          <p:spTgt spid="1035"/>
                                        </p:tgtEl>
                                      </p:cBhvr>
                                    </p:animEffect>
                                    <p:anim calcmode="lin" valueType="num">
                                      <p:cBhvr>
                                        <p:cTn id="50" dur="1000" fill="hold"/>
                                        <p:tgtEl>
                                          <p:spTgt spid="1035"/>
                                        </p:tgtEl>
                                        <p:attrNameLst>
                                          <p:attrName>ppt_x</p:attrName>
                                        </p:attrNameLst>
                                      </p:cBhvr>
                                      <p:tavLst>
                                        <p:tav tm="0">
                                          <p:val>
                                            <p:strVal val="#ppt_x"/>
                                          </p:val>
                                        </p:tav>
                                        <p:tav tm="100000">
                                          <p:val>
                                            <p:strVal val="#ppt_x"/>
                                          </p:val>
                                        </p:tav>
                                      </p:tavLst>
                                    </p:anim>
                                    <p:anim calcmode="lin" valueType="num">
                                      <p:cBhvr>
                                        <p:cTn id="51" dur="900" decel="100000" fill="hold"/>
                                        <p:tgtEl>
                                          <p:spTgt spid="1035"/>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035"/>
                                        </p:tgtEl>
                                        <p:attrNameLst>
                                          <p:attrName>ppt_y</p:attrName>
                                        </p:attrNameLst>
                                      </p:cBhvr>
                                      <p:tavLst>
                                        <p:tav tm="0">
                                          <p:val>
                                            <p:strVal val="#ppt_y-.03"/>
                                          </p:val>
                                        </p:tav>
                                        <p:tav tm="100000">
                                          <p:val>
                                            <p:strVal val="#ppt_y"/>
                                          </p:val>
                                        </p:tav>
                                      </p:tavLst>
                                    </p:anim>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4">
                                            <p:txEl>
                                              <p:pRg st="1" end="1"/>
                                            </p:txEl>
                                          </p:spTgt>
                                        </p:tgtEl>
                                        <p:attrNameLst>
                                          <p:attrName>style.visibility</p:attrName>
                                        </p:attrNameLst>
                                      </p:cBhvr>
                                      <p:to>
                                        <p:strVal val="visible"/>
                                      </p:to>
                                    </p:set>
                                    <p:animEffect transition="in" filter="wipe(left)">
                                      <p:cBhvr>
                                        <p:cTn id="56" dur="500"/>
                                        <p:tgtEl>
                                          <p:spTgt spid="4">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nodeType="clickEffect">
                                  <p:stCondLst>
                                    <p:cond delay="0"/>
                                  </p:stCondLst>
                                  <p:childTnLst>
                                    <p:set>
                                      <p:cBhvr>
                                        <p:cTn id="60" dur="1" fill="hold">
                                          <p:stCondLst>
                                            <p:cond delay="0"/>
                                          </p:stCondLst>
                                        </p:cTn>
                                        <p:tgtEl>
                                          <p:spTgt spid="1036"/>
                                        </p:tgtEl>
                                        <p:attrNameLst>
                                          <p:attrName>style.visibility</p:attrName>
                                        </p:attrNameLst>
                                      </p:cBhvr>
                                      <p:to>
                                        <p:strVal val="visible"/>
                                      </p:to>
                                    </p:set>
                                    <p:animEffect transition="in" filter="fade">
                                      <p:cBhvr>
                                        <p:cTn id="61" dur="1000"/>
                                        <p:tgtEl>
                                          <p:spTgt spid="1036"/>
                                        </p:tgtEl>
                                      </p:cBhvr>
                                    </p:animEffect>
                                    <p:anim calcmode="lin" valueType="num">
                                      <p:cBhvr>
                                        <p:cTn id="62" dur="1000" fill="hold"/>
                                        <p:tgtEl>
                                          <p:spTgt spid="1036"/>
                                        </p:tgtEl>
                                        <p:attrNameLst>
                                          <p:attrName>ppt_x</p:attrName>
                                        </p:attrNameLst>
                                      </p:cBhvr>
                                      <p:tavLst>
                                        <p:tav tm="0">
                                          <p:val>
                                            <p:strVal val="#ppt_x"/>
                                          </p:val>
                                        </p:tav>
                                        <p:tav tm="100000">
                                          <p:val>
                                            <p:strVal val="#ppt_x"/>
                                          </p:val>
                                        </p:tav>
                                      </p:tavLst>
                                    </p:anim>
                                    <p:anim calcmode="lin" valueType="num">
                                      <p:cBhvr>
                                        <p:cTn id="63" dur="900" decel="100000" fill="hold"/>
                                        <p:tgtEl>
                                          <p:spTgt spid="103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36"/>
                                        </p:tgtEl>
                                        <p:attrNameLst>
                                          <p:attrName>ppt_y</p:attrName>
                                        </p:attrNameLst>
                                      </p:cBhvr>
                                      <p:tavLst>
                                        <p:tav tm="0">
                                          <p:val>
                                            <p:strVal val="#ppt_y-.03"/>
                                          </p:val>
                                        </p:tav>
                                        <p:tav tm="100000">
                                          <p:val>
                                            <p:strVal val="#ppt_y"/>
                                          </p:val>
                                        </p:tav>
                                      </p:tavLst>
                                    </p:anim>
                                  </p:childTnLst>
                                </p:cTn>
                              </p:par>
                              <p:par>
                                <p:cTn id="65" presetID="37" presetClass="entr" presetSubtype="0" fill="hold" nodeType="withEffect">
                                  <p:stCondLst>
                                    <p:cond delay="0"/>
                                  </p:stCondLst>
                                  <p:childTnLst>
                                    <p:set>
                                      <p:cBhvr>
                                        <p:cTn id="66" dur="1" fill="hold">
                                          <p:stCondLst>
                                            <p:cond delay="0"/>
                                          </p:stCondLst>
                                        </p:cTn>
                                        <p:tgtEl>
                                          <p:spTgt spid="1031"/>
                                        </p:tgtEl>
                                        <p:attrNameLst>
                                          <p:attrName>style.visibility</p:attrName>
                                        </p:attrNameLst>
                                      </p:cBhvr>
                                      <p:to>
                                        <p:strVal val="visible"/>
                                      </p:to>
                                    </p:set>
                                    <p:animEffect transition="in" filter="fade">
                                      <p:cBhvr>
                                        <p:cTn id="67" dur="1000"/>
                                        <p:tgtEl>
                                          <p:spTgt spid="1031"/>
                                        </p:tgtEl>
                                      </p:cBhvr>
                                    </p:animEffect>
                                    <p:anim calcmode="lin" valueType="num">
                                      <p:cBhvr>
                                        <p:cTn id="68" dur="1000" fill="hold"/>
                                        <p:tgtEl>
                                          <p:spTgt spid="1031"/>
                                        </p:tgtEl>
                                        <p:attrNameLst>
                                          <p:attrName>ppt_x</p:attrName>
                                        </p:attrNameLst>
                                      </p:cBhvr>
                                      <p:tavLst>
                                        <p:tav tm="0">
                                          <p:val>
                                            <p:strVal val="#ppt_x"/>
                                          </p:val>
                                        </p:tav>
                                        <p:tav tm="100000">
                                          <p:val>
                                            <p:strVal val="#ppt_x"/>
                                          </p:val>
                                        </p:tav>
                                      </p:tavLst>
                                    </p:anim>
                                    <p:anim calcmode="lin" valueType="num">
                                      <p:cBhvr>
                                        <p:cTn id="69" dur="900" decel="100000" fill="hold"/>
                                        <p:tgtEl>
                                          <p:spTgt spid="1031"/>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1031"/>
                                        </p:tgtEl>
                                        <p:attrNameLst>
                                          <p:attrName>ppt_y</p:attrName>
                                        </p:attrNameLst>
                                      </p:cBhvr>
                                      <p:tavLst>
                                        <p:tav tm="0">
                                          <p:val>
                                            <p:strVal val="#ppt_y-.03"/>
                                          </p:val>
                                        </p:tav>
                                        <p:tav tm="100000">
                                          <p:val>
                                            <p:strVal val="#ppt_y"/>
                                          </p:val>
                                        </p:tav>
                                      </p:tavLst>
                                    </p:anim>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4">
                                            <p:txEl>
                                              <p:pRg st="2" end="2"/>
                                            </p:txEl>
                                          </p:spTgt>
                                        </p:tgtEl>
                                        <p:attrNameLst>
                                          <p:attrName>style.visibility</p:attrName>
                                        </p:attrNameLst>
                                      </p:cBhvr>
                                      <p:to>
                                        <p:strVal val="visible"/>
                                      </p:to>
                                    </p:set>
                                    <p:animEffect transition="in" filter="wipe(left)">
                                      <p:cBhvr>
                                        <p:cTn id="74" dur="500"/>
                                        <p:tgtEl>
                                          <p:spTgt spid="4">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4">
                                            <p:txEl>
                                              <p:pRg st="3" end="3"/>
                                            </p:txEl>
                                          </p:spTgt>
                                        </p:tgtEl>
                                        <p:attrNameLst>
                                          <p:attrName>style.visibility</p:attrName>
                                        </p:attrNameLst>
                                      </p:cBhvr>
                                      <p:to>
                                        <p:strVal val="visible"/>
                                      </p:to>
                                    </p:set>
                                    <p:animEffect transition="in" filter="wipe(left)">
                                      <p:cBhvr>
                                        <p:cTn id="7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extLst>
              <a:ext uri="{BEBA8EAE-BF5A-486C-A8C5-ECC9F3942E4B}">
                <a14:imgProps xmlns:a14="http://schemas.microsoft.com/office/drawing/2010/main" xmlns="">
                  <a14:imgLayer r:embed="rId4">
                    <a14:imgEffect>
                      <a14:brightnessContrast bright="48000"/>
                    </a14:imgEffect>
                  </a14:imgLayer>
                </a14:imgProps>
              </a:ext>
            </a:extLst>
          </a:blip>
          <a:srcRect/>
          <a:stretch>
            <a:fillRect/>
          </a:stretch>
        </a:blipFill>
        <a:effectLst/>
      </p:bgPr>
    </p:bg>
    <p:spTree>
      <p:nvGrpSpPr>
        <p:cNvPr id="1" name=""/>
        <p:cNvGrpSpPr/>
        <p:nvPr/>
      </p:nvGrpSpPr>
      <p:grpSpPr>
        <a:xfrm>
          <a:off x="0" y="0"/>
          <a:ext cx="0" cy="0"/>
          <a:chOff x="0" y="0"/>
          <a:chExt cx="0" cy="0"/>
        </a:xfrm>
      </p:grpSpPr>
      <p:grpSp>
        <p:nvGrpSpPr>
          <p:cNvPr id="7" name="6 Grupo"/>
          <p:cNvGrpSpPr/>
          <p:nvPr/>
        </p:nvGrpSpPr>
        <p:grpSpPr>
          <a:xfrm>
            <a:off x="107504" y="1556792"/>
            <a:ext cx="4372346" cy="5220978"/>
            <a:chOff x="107504" y="1556792"/>
            <a:chExt cx="4372346" cy="5220978"/>
          </a:xfrm>
        </p:grpSpPr>
        <p:pic>
          <p:nvPicPr>
            <p:cNvPr id="2050" name="Picture 2" descr="\\EUNICE\FondosTematicos\Juan Bautista\discipulos_06.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107504" y="3488222"/>
              <a:ext cx="4372346" cy="3289548"/>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2052" name="Picture 4" descr="R:\Dibujos\Jesus\Sanando\Sanando\0603153.jpg"/>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107504" y="1556792"/>
              <a:ext cx="2531435" cy="1898576"/>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2053" name="Picture 5" descr="R:\Dibujos\Jesus\Sanando\Jesus sanando (8).jpg"/>
            <p:cNvPicPr>
              <a:picLocks noChangeAspect="1" noChangeArrowheads="1"/>
            </p:cNvPicPr>
            <p:nvPr/>
          </p:nvPicPr>
          <p:blipFill rotWithShape="1">
            <a:blip r:embed="rId7" cstate="screen">
              <a:extLst>
                <a:ext uri="{28A0092B-C50C-407E-A947-70E740481C1C}">
                  <a14:useLocalDpi xmlns:a14="http://schemas.microsoft.com/office/drawing/2010/main" xmlns=""/>
                </a:ext>
              </a:extLst>
            </a:blip>
            <a:srcRect/>
            <a:stretch/>
          </p:blipFill>
          <p:spPr bwMode="auto">
            <a:xfrm>
              <a:off x="2674712" y="1556792"/>
              <a:ext cx="1805138" cy="1898576"/>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grpSp>
      <p:sp>
        <p:nvSpPr>
          <p:cNvPr id="2" name="1 CuadroTexto"/>
          <p:cNvSpPr txBox="1"/>
          <p:nvPr/>
        </p:nvSpPr>
        <p:spPr>
          <a:xfrm>
            <a:off x="-1" y="2534"/>
            <a:ext cx="9159423" cy="707886"/>
          </a:xfrm>
          <a:prstGeom prst="rect">
            <a:avLst/>
          </a:prstGeom>
          <a:noFill/>
        </p:spPr>
        <p:txBody>
          <a:bodyPr wrap="square" rtlCol="0">
            <a:spAutoFit/>
            <a:scene3d>
              <a:camera prst="orthographicFront">
                <a:rot lat="0" lon="0" rev="0"/>
              </a:camera>
              <a:lightRig rig="twoPt" dir="t"/>
            </a:scene3d>
            <a:sp3d contourW="12700" prstMaterial="softEdge">
              <a:bevelT w="29210" h="16510"/>
              <a:contourClr>
                <a:schemeClr val="tx1"/>
              </a:contourClr>
            </a:sp3d>
          </a:bodyPr>
          <a:lstStyle/>
          <a:p>
            <a:pPr algn="ctr"/>
            <a:r>
              <a:rPr lang="ro-RO"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ÎNDOIELI DESPRE </a:t>
            </a:r>
            <a:r>
              <a:rPr lang="ro-RO"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ISUS (II)</a:t>
            </a:r>
            <a:endParaRPr lang="ro-RO"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2 Rectángulo"/>
          <p:cNvSpPr/>
          <p:nvPr/>
        </p:nvSpPr>
        <p:spPr>
          <a:xfrm>
            <a:off x="179512" y="571480"/>
            <a:ext cx="8784976" cy="923330"/>
          </a:xfrm>
          <a:prstGeom prst="rect">
            <a:avLst/>
          </a:prstGeom>
        </p:spPr>
        <p:txBody>
          <a:bodyPr wrap="square">
            <a:spAutoFit/>
          </a:bodyPr>
          <a:lstStyle/>
          <a:p>
            <a:r>
              <a:rPr lang="ro-RO" b="1" smtClean="0">
                <a:solidFill>
                  <a:srgbClr val="482B00"/>
                </a:solidFill>
                <a:latin typeface="Comic Sans MS" pitchFamily="66" charset="0"/>
              </a:rPr>
              <a:t>«</a:t>
            </a:r>
            <a:r>
              <a:rPr lang="ro-RO" b="1" smtClean="0">
                <a:solidFill>
                  <a:srgbClr val="482B00"/>
                </a:solidFill>
                <a:latin typeface="Comic Sans MS" pitchFamily="66" charset="0"/>
              </a:rPr>
              <a:t>Ucenicii lui Ioan au dat de ştire învăţătorului lor despre toate aceste </a:t>
            </a:r>
            <a:r>
              <a:rPr lang="ro-RO" b="1" smtClean="0">
                <a:solidFill>
                  <a:srgbClr val="482B00"/>
                </a:solidFill>
                <a:latin typeface="Comic Sans MS" pitchFamily="66" charset="0"/>
              </a:rPr>
              <a:t>lucruri.</a:t>
            </a:r>
            <a:r>
              <a:rPr lang="ro-RO" b="1" smtClean="0">
                <a:solidFill>
                  <a:srgbClr val="482B00"/>
                </a:solidFill>
                <a:latin typeface="Comic Sans MS" pitchFamily="66" charset="0"/>
              </a:rPr>
              <a:t> Ioan a chemat pe doi dintre ucenicii săi şi i-a trimis la Isus să-L întrebe: „Tu eşti Acela care are să vină sau să aşteptăm pe </a:t>
            </a:r>
            <a:r>
              <a:rPr lang="ro-RO" b="1" smtClean="0">
                <a:solidFill>
                  <a:srgbClr val="482B00"/>
                </a:solidFill>
                <a:latin typeface="Comic Sans MS" pitchFamily="66" charset="0"/>
              </a:rPr>
              <a:t>altul</a:t>
            </a:r>
            <a:r>
              <a:rPr lang="ro-RO" b="1" smtClean="0">
                <a:solidFill>
                  <a:srgbClr val="482B00"/>
                </a:solidFill>
                <a:latin typeface="Comic Sans MS" pitchFamily="66" charset="0"/>
              </a:rPr>
              <a:t>?”</a:t>
            </a:r>
            <a:r>
              <a:rPr lang="ro-RO" sz="1100" b="1" smtClean="0">
                <a:solidFill>
                  <a:srgbClr val="482B00"/>
                </a:solidFill>
                <a:latin typeface="Comic Sans MS" pitchFamily="66" charset="0"/>
              </a:rPr>
              <a:t>(Luca7:18-19)</a:t>
            </a:r>
            <a:endParaRPr lang="ro-RO" b="1">
              <a:solidFill>
                <a:srgbClr val="482B00"/>
              </a:solidFill>
              <a:latin typeface="Comic Sans MS" pitchFamily="66" charset="0"/>
            </a:endParaRPr>
          </a:p>
        </p:txBody>
      </p:sp>
      <p:sp>
        <p:nvSpPr>
          <p:cNvPr id="4" name="3 CuadroTexto"/>
          <p:cNvSpPr txBox="1"/>
          <p:nvPr/>
        </p:nvSpPr>
        <p:spPr>
          <a:xfrm>
            <a:off x="4565576" y="1556792"/>
            <a:ext cx="4464496" cy="2123658"/>
          </a:xfrm>
          <a:prstGeom prst="rect">
            <a:avLst/>
          </a:prstGeom>
          <a:noFill/>
        </p:spPr>
        <p:txBody>
          <a:bodyPr wrap="square" rtlCol="0">
            <a:spAutoFit/>
          </a:bodyPr>
          <a:lstStyle/>
          <a:p>
            <a:r>
              <a:rPr lang="ro-RO" sz="2200" b="1" smtClean="0"/>
              <a:t>Isus învie un băieţaş, iar poporul Îl numeşte profet. Cu toate acestea, Ioan continua să fie închis, iar El nu făcea nimic ca să îl elibereze. Aşadar, Ioan se lupta între credinţă şi îndoială</a:t>
            </a:r>
            <a:r>
              <a:rPr lang="ro-RO" sz="2200" b="1" smtClean="0"/>
              <a:t>. </a:t>
            </a:r>
            <a:endParaRPr lang="ro-RO" sz="2200" b="1"/>
          </a:p>
        </p:txBody>
      </p:sp>
      <p:sp>
        <p:nvSpPr>
          <p:cNvPr id="5" name="4 Rectángulo"/>
          <p:cNvSpPr/>
          <p:nvPr/>
        </p:nvSpPr>
        <p:spPr>
          <a:xfrm>
            <a:off x="4565576" y="3978196"/>
            <a:ext cx="4470920" cy="2308324"/>
          </a:xfrm>
          <a:prstGeom prst="rect">
            <a:avLst/>
          </a:prstGeom>
        </p:spPr>
        <p:txBody>
          <a:bodyPr wrap="square">
            <a:spAutoFit/>
          </a:bodyPr>
          <a:lstStyle/>
          <a:p>
            <a:r>
              <a:rPr lang="ro-RO" dirty="0" smtClean="0">
                <a:latin typeface="Cooper Black" pitchFamily="18" charset="0"/>
              </a:rPr>
              <a:t>«</a:t>
            </a:r>
            <a:r>
              <a:rPr lang="ro-RO" b="1" i="1" dirty="0" smtClean="0">
                <a:effectLst>
                  <a:outerShdw blurRad="38100" dist="38100" dir="2700000" algn="tl">
                    <a:srgbClr val="000000">
                      <a:alpha val="43137"/>
                    </a:srgbClr>
                  </a:outerShdw>
                </a:effectLst>
              </a:rPr>
              <a:t>Cuvintele Mântuitorului: „Ferice de acela pentru care Eu nu voi fi un prilej de poticnire” erau o delicată mustrare pentru Ioan. Ele nu au rămas fără efect. Înțelegând acum mai limpede natura misiunii lui Hristos, el s-a consacrat lui Dumnezeu pentru viață sau pentru moarte, cum era mai bine pentru lucrarea pe care o iubea</a:t>
            </a:r>
            <a:r>
              <a:rPr lang="ro-RO" dirty="0" smtClean="0"/>
              <a:t>.</a:t>
            </a:r>
            <a:r>
              <a:rPr lang="ro-RO" dirty="0" smtClean="0">
                <a:latin typeface="Cooper Black" pitchFamily="18" charset="0"/>
              </a:rPr>
              <a:t>»</a:t>
            </a:r>
            <a:endParaRPr lang="ro-RO" dirty="0">
              <a:latin typeface="Cooper Black" pitchFamily="18" charset="0"/>
            </a:endParaRPr>
          </a:p>
        </p:txBody>
      </p:sp>
      <p:sp>
        <p:nvSpPr>
          <p:cNvPr id="6" name="5 CuadroTexto"/>
          <p:cNvSpPr txBox="1"/>
          <p:nvPr/>
        </p:nvSpPr>
        <p:spPr>
          <a:xfrm>
            <a:off x="5929322" y="6357958"/>
            <a:ext cx="3093924" cy="307777"/>
          </a:xfrm>
          <a:prstGeom prst="rect">
            <a:avLst/>
          </a:prstGeom>
          <a:noFill/>
        </p:spPr>
        <p:txBody>
          <a:bodyPr wrap="none" rtlCol="0">
            <a:spAutoFit/>
          </a:bodyPr>
          <a:lstStyle/>
          <a:p>
            <a:pPr algn="r"/>
            <a:r>
              <a:rPr lang="ro-RO" sz="1400" b="1" dirty="0" smtClean="0"/>
              <a:t>E.G.W. (Hristos </a:t>
            </a:r>
            <a:r>
              <a:rPr lang="ro-RO" sz="1400" b="1" dirty="0" smtClean="0"/>
              <a:t>Lumina </a:t>
            </a:r>
            <a:r>
              <a:rPr lang="ro-RO" sz="1400" b="1" dirty="0" smtClean="0"/>
              <a:t>Lumii, pag. 218)</a:t>
            </a:r>
            <a:endParaRPr lang="ro-RO" sz="1400" b="1"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1000" fill="hold"/>
                                        <p:tgtEl>
                                          <p:spTgt spid="5"/>
                                        </p:tgtEl>
                                        <p:attrNameLst>
                                          <p:attrName>ppt_w</p:attrName>
                                        </p:attrNameLst>
                                      </p:cBhvr>
                                      <p:tavLst>
                                        <p:tav tm="0">
                                          <p:val>
                                            <p:fltVal val="0"/>
                                          </p:val>
                                        </p:tav>
                                        <p:tav tm="100000">
                                          <p:val>
                                            <p:strVal val="#ppt_w"/>
                                          </p:val>
                                        </p:tav>
                                      </p:tavLst>
                                    </p:anim>
                                    <p:anim calcmode="lin" valueType="num">
                                      <p:cBhvr>
                                        <p:cTn id="37" dur="1000" fill="hold"/>
                                        <p:tgtEl>
                                          <p:spTgt spid="5"/>
                                        </p:tgtEl>
                                        <p:attrNameLst>
                                          <p:attrName>ppt_h</p:attrName>
                                        </p:attrNameLst>
                                      </p:cBhvr>
                                      <p:tavLst>
                                        <p:tav tm="0">
                                          <p:val>
                                            <p:fltVal val="0"/>
                                          </p:val>
                                        </p:tav>
                                        <p:tav tm="100000">
                                          <p:val>
                                            <p:strVal val="#ppt_h"/>
                                          </p:val>
                                        </p:tav>
                                      </p:tavLst>
                                    </p:anim>
                                    <p:anim calcmode="lin" valueType="num">
                                      <p:cBhvr>
                                        <p:cTn id="38"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5"/>
                                        </p:tgtEl>
                                        <p:attrNameLst>
                                          <p:attrName>ppt_y</p:attrName>
                                        </p:attrNameLst>
                                      </p:cBhvr>
                                      <p:tavLst>
                                        <p:tav tm="0" fmla="#ppt_y+(sin(-2*pi*(1-$))*-#ppt_x+cos(-2*pi*(1-$))*(1-#ppt_y))*(1-$)">
                                          <p:val>
                                            <p:fltVal val="0"/>
                                          </p:val>
                                        </p:tav>
                                        <p:tav tm="100000">
                                          <p:val>
                                            <p:fltVal val="1"/>
                                          </p:val>
                                        </p:tav>
                                      </p:tavLst>
                                    </p:anim>
                                  </p:childTnLst>
                                </p:cTn>
                              </p:par>
                              <p:par>
                                <p:cTn id="40" presetID="15"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1000" fill="hold"/>
                                        <p:tgtEl>
                                          <p:spTgt spid="6"/>
                                        </p:tgtEl>
                                        <p:attrNameLst>
                                          <p:attrName>ppt_w</p:attrName>
                                        </p:attrNameLst>
                                      </p:cBhvr>
                                      <p:tavLst>
                                        <p:tav tm="0">
                                          <p:val>
                                            <p:fltVal val="0"/>
                                          </p:val>
                                        </p:tav>
                                        <p:tav tm="100000">
                                          <p:val>
                                            <p:strVal val="#ppt_w"/>
                                          </p:val>
                                        </p:tav>
                                      </p:tavLst>
                                    </p:anim>
                                    <p:anim calcmode="lin" valueType="num">
                                      <p:cBhvr>
                                        <p:cTn id="43" dur="1000" fill="hold"/>
                                        <p:tgtEl>
                                          <p:spTgt spid="6"/>
                                        </p:tgtEl>
                                        <p:attrNameLst>
                                          <p:attrName>ppt_h</p:attrName>
                                        </p:attrNameLst>
                                      </p:cBhvr>
                                      <p:tavLst>
                                        <p:tav tm="0">
                                          <p:val>
                                            <p:fltVal val="0"/>
                                          </p:val>
                                        </p:tav>
                                        <p:tav tm="100000">
                                          <p:val>
                                            <p:strVal val="#ppt_h"/>
                                          </p:val>
                                        </p:tav>
                                      </p:tavLst>
                                    </p:anim>
                                    <p:anim calcmode="lin" valueType="num">
                                      <p:cBhvr>
                                        <p:cTn id="44"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9722" y="-99392"/>
            <a:ext cx="9153722" cy="64633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1" algn="ctr"/>
            <a:r>
              <a:rPr lang="ro-RO" sz="3600" b="1" spc="30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FIUL </a:t>
            </a:r>
            <a:r>
              <a:rPr lang="ro-RO" sz="3600" b="1" spc="30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LUI </a:t>
            </a:r>
            <a:r>
              <a:rPr lang="ro-RO" sz="3600" b="1" spc="30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DUMNEZEU</a:t>
            </a:r>
            <a:endParaRPr lang="ro-RO" sz="3600" b="1" spc="30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2 Rectángulo"/>
          <p:cNvSpPr/>
          <p:nvPr/>
        </p:nvSpPr>
        <p:spPr>
          <a:xfrm>
            <a:off x="357158" y="417438"/>
            <a:ext cx="8419994" cy="923330"/>
          </a:xfrm>
          <a:prstGeom prst="rect">
            <a:avLst/>
          </a:prstGeom>
        </p:spPr>
        <p:txBody>
          <a:bodyPr wrap="square">
            <a:spAutoFit/>
          </a:bodyPr>
          <a:lstStyle/>
          <a:p>
            <a:r>
              <a:rPr lang="ro-RO" b="1" smtClean="0">
                <a:solidFill>
                  <a:srgbClr val="E5AB8B"/>
                </a:solidFill>
                <a:latin typeface="Comic Sans MS" pitchFamily="66" charset="0"/>
              </a:rPr>
              <a:t>«</a:t>
            </a:r>
            <a:r>
              <a:rPr lang="ro-RO" b="1" smtClean="0">
                <a:solidFill>
                  <a:srgbClr val="E5AB8B"/>
                </a:solidFill>
                <a:latin typeface="Comic Sans MS" pitchFamily="66" charset="0"/>
              </a:rPr>
              <a:t>Îngerul i-a </a:t>
            </a:r>
            <a:r>
              <a:rPr lang="ro-RO" b="1" smtClean="0">
                <a:solidFill>
                  <a:srgbClr val="E5AB8B"/>
                </a:solidFill>
                <a:latin typeface="Comic Sans MS" pitchFamily="66" charset="0"/>
              </a:rPr>
              <a:t>răspuns</a:t>
            </a:r>
            <a:r>
              <a:rPr lang="ro-RO" b="1" smtClean="0">
                <a:solidFill>
                  <a:srgbClr val="E5AB8B"/>
                </a:solidFill>
                <a:latin typeface="Comic Sans MS" pitchFamily="66" charset="0"/>
              </a:rPr>
              <a:t>: </a:t>
            </a:r>
            <a:r>
              <a:rPr lang="ro-RO" b="1" smtClean="0">
                <a:solidFill>
                  <a:srgbClr val="E5AB8B"/>
                </a:solidFill>
                <a:latin typeface="Comic Sans MS" pitchFamily="66" charset="0"/>
              </a:rPr>
              <a:t>„</a:t>
            </a:r>
            <a:r>
              <a:rPr lang="ro-RO" b="1" smtClean="0">
                <a:solidFill>
                  <a:srgbClr val="E5AB8B"/>
                </a:solidFill>
                <a:latin typeface="Comic Sans MS" pitchFamily="66" charset="0"/>
              </a:rPr>
              <a:t>Duhul Sfânt Se va coborî peste </a:t>
            </a:r>
            <a:r>
              <a:rPr lang="ro-RO" b="1" smtClean="0">
                <a:solidFill>
                  <a:srgbClr val="E5AB8B"/>
                </a:solidFill>
                <a:latin typeface="Comic Sans MS" pitchFamily="66" charset="0"/>
              </a:rPr>
              <a:t>tine</a:t>
            </a:r>
            <a:r>
              <a:rPr lang="ro-RO" b="1" smtClean="0">
                <a:solidFill>
                  <a:srgbClr val="E5AB8B"/>
                </a:solidFill>
                <a:latin typeface="Comic Sans MS" pitchFamily="66" charset="0"/>
              </a:rPr>
              <a:t>, şi puterea Celui Preaînalt te va </a:t>
            </a:r>
            <a:r>
              <a:rPr lang="ro-RO" b="1" smtClean="0">
                <a:solidFill>
                  <a:srgbClr val="E5AB8B"/>
                </a:solidFill>
                <a:latin typeface="Comic Sans MS" pitchFamily="66" charset="0"/>
              </a:rPr>
              <a:t>umbri</a:t>
            </a:r>
            <a:r>
              <a:rPr lang="ro-RO" b="1" smtClean="0">
                <a:solidFill>
                  <a:srgbClr val="E5AB8B"/>
                </a:solidFill>
                <a:latin typeface="Comic Sans MS" pitchFamily="66" charset="0"/>
              </a:rPr>
              <a:t>. De aceea Sfântul care Se va naşte din </a:t>
            </a:r>
            <a:r>
              <a:rPr lang="ro-RO" b="1" smtClean="0">
                <a:solidFill>
                  <a:srgbClr val="E5AB8B"/>
                </a:solidFill>
                <a:latin typeface="Comic Sans MS" pitchFamily="66" charset="0"/>
              </a:rPr>
              <a:t>tine</a:t>
            </a:r>
            <a:r>
              <a:rPr lang="ro-RO" b="1" smtClean="0">
                <a:solidFill>
                  <a:srgbClr val="E5AB8B"/>
                </a:solidFill>
                <a:latin typeface="Comic Sans MS" pitchFamily="66" charset="0"/>
              </a:rPr>
              <a:t>, va fi chemat Fiul lui </a:t>
            </a:r>
            <a:r>
              <a:rPr lang="ro-RO" b="1" smtClean="0">
                <a:solidFill>
                  <a:srgbClr val="E5AB8B"/>
                </a:solidFill>
                <a:latin typeface="Comic Sans MS" pitchFamily="66" charset="0"/>
              </a:rPr>
              <a:t>Dumnezeu.</a:t>
            </a:r>
            <a:r>
              <a:rPr lang="ro-RO" b="1" smtClean="0">
                <a:solidFill>
                  <a:srgbClr val="E5AB8B"/>
                </a:solidFill>
                <a:latin typeface="Comic Sans MS" pitchFamily="66" charset="0"/>
              </a:rPr>
              <a:t>» </a:t>
            </a:r>
            <a:r>
              <a:rPr lang="ro-RO" sz="1100" b="1" smtClean="0">
                <a:solidFill>
                  <a:srgbClr val="E5AB8B"/>
                </a:solidFill>
                <a:latin typeface="Comic Sans MS" pitchFamily="66" charset="0"/>
              </a:rPr>
              <a:t>(</a:t>
            </a:r>
            <a:r>
              <a:rPr lang="ro-RO" sz="1100" b="1" smtClean="0">
                <a:solidFill>
                  <a:srgbClr val="E5AB8B"/>
                </a:solidFill>
                <a:latin typeface="Comic Sans MS" pitchFamily="66" charset="0"/>
              </a:rPr>
              <a:t>Luca </a:t>
            </a:r>
            <a:r>
              <a:rPr lang="ro-RO" sz="1100" b="1" smtClean="0">
                <a:solidFill>
                  <a:srgbClr val="E5AB8B"/>
                </a:solidFill>
                <a:latin typeface="Comic Sans MS" pitchFamily="66" charset="0"/>
              </a:rPr>
              <a:t>1:35)</a:t>
            </a:r>
            <a:endParaRPr lang="ro-RO" b="1">
              <a:solidFill>
                <a:srgbClr val="E5AB8B"/>
              </a:solidFill>
              <a:latin typeface="Comic Sans MS" pitchFamily="66" charset="0"/>
            </a:endParaRPr>
          </a:p>
        </p:txBody>
      </p:sp>
      <p:sp>
        <p:nvSpPr>
          <p:cNvPr id="4" name="3 CuadroTexto"/>
          <p:cNvSpPr txBox="1"/>
          <p:nvPr/>
        </p:nvSpPr>
        <p:spPr>
          <a:xfrm>
            <a:off x="3275856" y="2233022"/>
            <a:ext cx="5616624" cy="4647426"/>
          </a:xfrm>
          <a:prstGeom prst="rect">
            <a:avLst/>
          </a:prstGeom>
          <a:noFill/>
        </p:spPr>
        <p:txBody>
          <a:bodyPr wrap="square" rtlCol="0">
            <a:spAutoFit/>
          </a:bodyPr>
          <a:lstStyle/>
          <a:p>
            <a:pPr>
              <a:spcBef>
                <a:spcPts val="600"/>
              </a:spcBef>
            </a:pPr>
            <a:r>
              <a:rPr lang="ro-RO" sz="2200" b="1" dirty="0" smtClean="0">
                <a:solidFill>
                  <a:schemeClr val="bg1"/>
                </a:solidFill>
                <a:effectLst>
                  <a:outerShdw blurRad="50800" dist="50800" dir="5400000" algn="ctr" rotWithShape="0">
                    <a:schemeClr val="tx1"/>
                  </a:outerShdw>
                </a:effectLst>
              </a:rPr>
              <a:t>Singura persoană, în afară de Isus care este numită fiul lui Dumnezeu este </a:t>
            </a:r>
            <a:r>
              <a:rPr lang="ro-RO" sz="2200" b="1" dirty="0" smtClean="0">
                <a:solidFill>
                  <a:schemeClr val="bg1"/>
                </a:solidFill>
                <a:effectLst>
                  <a:outerShdw blurRad="50800" dist="50800" dir="5400000" algn="ctr" rotWithShape="0">
                    <a:schemeClr val="tx1"/>
                  </a:outerShdw>
                </a:effectLst>
              </a:rPr>
              <a:t>Adam. Despre </a:t>
            </a:r>
            <a:r>
              <a:rPr lang="ro-RO" sz="2200" b="1" dirty="0" smtClean="0">
                <a:solidFill>
                  <a:schemeClr val="bg1"/>
                </a:solidFill>
                <a:effectLst>
                  <a:outerShdw blurRad="50800" dist="50800" dir="5400000" algn="ctr" rotWithShape="0">
                    <a:schemeClr val="tx1"/>
                  </a:outerShdw>
                </a:effectLst>
              </a:rPr>
              <a:t>care Luca ne spune că a fost fiul lui Dumnezeu pentru a ne indica faptul că nu a fost născut din femeie </a:t>
            </a:r>
            <a:r>
              <a:rPr lang="ro-RO" sz="2200" b="1" dirty="0" smtClean="0">
                <a:solidFill>
                  <a:schemeClr val="bg1"/>
                </a:solidFill>
                <a:effectLst>
                  <a:outerShdw blurRad="50800" dist="50800" dir="5400000" algn="ctr" rotWithShape="0">
                    <a:schemeClr val="tx1"/>
                  </a:outerShdw>
                </a:effectLst>
              </a:rPr>
              <a:t>(Luca 3:38). Când </a:t>
            </a:r>
            <a:r>
              <a:rPr lang="ro-RO" sz="2200" b="1" dirty="0" smtClean="0">
                <a:solidFill>
                  <a:schemeClr val="bg1"/>
                </a:solidFill>
                <a:effectLst>
                  <a:outerShdw blurRad="50800" dist="50800" dir="5400000" algn="ctr" rotWithShape="0">
                    <a:schemeClr val="tx1"/>
                  </a:outerShdw>
                </a:effectLst>
              </a:rPr>
              <a:t>se referă la bărbaţi, </a:t>
            </a:r>
            <a:r>
              <a:rPr lang="ro-RO" sz="2200" b="1" dirty="0" smtClean="0">
                <a:solidFill>
                  <a:schemeClr val="bg1"/>
                </a:solidFill>
                <a:effectLst>
                  <a:outerShdw blurRad="50800" dist="50800" dir="5400000" algn="ctr" rotWithShape="0">
                    <a:schemeClr val="tx1"/>
                  </a:outerShdw>
                </a:effectLst>
              </a:rPr>
              <a:t>Biblia foloseşte </a:t>
            </a:r>
            <a:r>
              <a:rPr lang="ro-RO" sz="2200" b="1" dirty="0" smtClean="0">
                <a:solidFill>
                  <a:schemeClr val="bg1"/>
                </a:solidFill>
                <a:effectLst>
                  <a:outerShdw blurRad="50800" dist="50800" dir="5400000" algn="ctr" rotWithShape="0">
                    <a:schemeClr val="tx1"/>
                  </a:outerShdw>
                </a:effectLst>
              </a:rPr>
              <a:t>totdeauna expresia </a:t>
            </a:r>
            <a:r>
              <a:rPr lang="ro-RO" sz="2200" b="1" dirty="0" smtClean="0">
                <a:solidFill>
                  <a:schemeClr val="bg1"/>
                </a:solidFill>
                <a:effectLst>
                  <a:outerShdw blurRad="50800" dist="50800" dir="5400000" algn="ctr" rotWithShape="0">
                    <a:schemeClr val="tx1"/>
                  </a:outerShdw>
                </a:effectLst>
              </a:rPr>
              <a:t> «fiii </a:t>
            </a:r>
            <a:r>
              <a:rPr lang="ro-RO" sz="2200" b="1" dirty="0" smtClean="0">
                <a:solidFill>
                  <a:schemeClr val="bg1"/>
                </a:solidFill>
                <a:effectLst>
                  <a:outerShdw blurRad="50800" dist="50800" dir="5400000" algn="ctr" rotWithShape="0">
                    <a:schemeClr val="tx1"/>
                  </a:outerShdw>
                </a:effectLst>
              </a:rPr>
              <a:t>lui </a:t>
            </a:r>
            <a:r>
              <a:rPr lang="ro-RO" sz="2200" b="1" dirty="0" smtClean="0">
                <a:solidFill>
                  <a:schemeClr val="bg1"/>
                </a:solidFill>
                <a:effectLst>
                  <a:outerShdw blurRad="50800" dist="50800" dir="5400000" algn="ctr" rotWithShape="0">
                    <a:schemeClr val="tx1"/>
                  </a:outerShdw>
                </a:effectLst>
              </a:rPr>
              <a:t>Dumnezeu» (la plural).</a:t>
            </a:r>
          </a:p>
          <a:p>
            <a:pPr>
              <a:spcBef>
                <a:spcPts val="600"/>
              </a:spcBef>
            </a:pPr>
            <a:r>
              <a:rPr lang="ro-RO" sz="2200" b="1" dirty="0" smtClean="0">
                <a:solidFill>
                  <a:schemeClr val="bg1"/>
                </a:solidFill>
                <a:effectLst>
                  <a:outerShdw blurRad="50800" dist="50800" dir="5400000" algn="ctr" rotWithShape="0">
                    <a:schemeClr val="tx1"/>
                  </a:outerShdw>
                </a:effectLst>
              </a:rPr>
              <a:t>Acest </a:t>
            </a:r>
            <a:r>
              <a:rPr lang="ro-RO" sz="2200" b="1" dirty="0" smtClean="0">
                <a:solidFill>
                  <a:schemeClr val="bg1"/>
                </a:solidFill>
                <a:effectLst>
                  <a:outerShdw blurRad="50800" dist="50800" dir="5400000" algn="ctr" rotWithShape="0">
                    <a:schemeClr val="tx1"/>
                  </a:outerShdw>
                </a:effectLst>
              </a:rPr>
              <a:t>titlu este în legătură directă cu Hristos, Mesia, Mântuitorul divin, Împăratul lui </a:t>
            </a:r>
            <a:r>
              <a:rPr lang="ro-RO" sz="2200" b="1" dirty="0" smtClean="0">
                <a:solidFill>
                  <a:schemeClr val="bg1"/>
                </a:solidFill>
                <a:effectLst>
                  <a:outerShdw blurRad="50800" dist="50800" dir="5400000" algn="ctr" rotWithShape="0">
                    <a:schemeClr val="tx1"/>
                  </a:outerShdw>
                </a:effectLst>
              </a:rPr>
              <a:t>Israel (Ioan 1:49; 11:27).</a:t>
            </a:r>
          </a:p>
          <a:p>
            <a:pPr>
              <a:spcBef>
                <a:spcPts val="600"/>
              </a:spcBef>
              <a:tabLst>
                <a:tab pos="539750" algn="l"/>
              </a:tabLst>
            </a:pPr>
            <a:r>
              <a:rPr lang="ro-RO" sz="2200" b="1" dirty="0" err="1" smtClean="0">
                <a:solidFill>
                  <a:schemeClr val="bg1"/>
                </a:solidFill>
                <a:effectLst>
                  <a:outerShdw blurRad="50800" dist="50800" dir="5400000" algn="ctr" rotWithShape="0">
                    <a:schemeClr val="tx1"/>
                  </a:outerShdw>
                </a:effectLst>
              </a:rPr>
              <a:t>Deasemenea</a:t>
            </a:r>
            <a:r>
              <a:rPr lang="ro-RO" sz="2200" b="1" dirty="0" smtClean="0">
                <a:solidFill>
                  <a:schemeClr val="bg1"/>
                </a:solidFill>
                <a:effectLst>
                  <a:outerShdw blurRad="50800" dist="50800" dir="5400000" algn="ctr" rotWithShape="0">
                    <a:schemeClr val="tx1"/>
                  </a:outerShdw>
                </a:effectLst>
              </a:rPr>
              <a:t>, afirmă poziţia lui Hristos în cadrul </a:t>
            </a:r>
            <a:r>
              <a:rPr lang="ro-RO" sz="2200" b="1" dirty="0" smtClean="0">
                <a:solidFill>
                  <a:schemeClr val="bg1"/>
                </a:solidFill>
                <a:effectLst>
                  <a:outerShdw blurRad="50800" dist="50800" dir="5400000" algn="ctr" rotWithShape="0">
                    <a:schemeClr val="tx1"/>
                  </a:outerShdw>
                </a:effectLst>
              </a:rPr>
              <a:t>zeităţii. El </a:t>
            </a:r>
            <a:r>
              <a:rPr lang="ro-RO" sz="2200" b="1" dirty="0" smtClean="0">
                <a:solidFill>
                  <a:schemeClr val="bg1"/>
                </a:solidFill>
                <a:effectLst>
                  <a:outerShdw blurRad="50800" dist="50800" dir="5400000" algn="ctr" rotWithShape="0">
                    <a:schemeClr val="tx1"/>
                  </a:outerShdw>
                </a:effectLst>
              </a:rPr>
              <a:t>este </a:t>
            </a:r>
            <a:r>
              <a:rPr lang="ro-RO" sz="2200" b="1" dirty="0" smtClean="0">
                <a:solidFill>
                  <a:schemeClr val="bg1"/>
                </a:solidFill>
                <a:effectLst>
                  <a:outerShdw blurRad="50800" dist="50800" dir="5400000" algn="ctr" rotWithShape="0">
                    <a:schemeClr val="tx1"/>
                  </a:outerShdw>
                </a:effectLst>
              </a:rPr>
              <a:t>«Hristos</a:t>
            </a:r>
            <a:r>
              <a:rPr lang="ro-RO" sz="2200" b="1" dirty="0" smtClean="0">
                <a:solidFill>
                  <a:schemeClr val="bg1"/>
                </a:solidFill>
                <a:effectLst>
                  <a:outerShdw blurRad="50800" dist="50800" dir="5400000" algn="ctr" rotWithShape="0">
                    <a:schemeClr val="tx1"/>
                  </a:outerShdw>
                </a:effectLst>
              </a:rPr>
              <a:t>, mai presus de </a:t>
            </a:r>
            <a:r>
              <a:rPr lang="ro-RO" sz="2200" b="1" dirty="0" smtClean="0">
                <a:solidFill>
                  <a:schemeClr val="bg1"/>
                </a:solidFill>
                <a:effectLst>
                  <a:outerShdw blurRad="50800" dist="50800" dir="5400000" algn="ctr" rotWithShape="0">
                    <a:schemeClr val="tx1"/>
                  </a:outerShdw>
                </a:effectLst>
              </a:rPr>
              <a:t>	toate lucrurile» (Romani 9:5).</a:t>
            </a:r>
            <a:endParaRPr lang="ro-RO" sz="2200" b="1" dirty="0">
              <a:solidFill>
                <a:schemeClr val="bg1"/>
              </a:solidFill>
              <a:effectLst>
                <a:outerShdw blurRad="50800" dist="50800" dir="5400000" algn="ctr" rotWithShape="0">
                  <a:schemeClr val="tx1"/>
                </a:outerShdw>
              </a:effectLst>
            </a:endParaRPr>
          </a:p>
        </p:txBody>
      </p:sp>
      <p:sp>
        <p:nvSpPr>
          <p:cNvPr id="5" name="4 Rectángulo"/>
          <p:cNvSpPr/>
          <p:nvPr/>
        </p:nvSpPr>
        <p:spPr>
          <a:xfrm>
            <a:off x="357158" y="1556792"/>
            <a:ext cx="8419994" cy="769441"/>
          </a:xfrm>
          <a:prstGeom prst="rect">
            <a:avLst/>
          </a:prstGeom>
        </p:spPr>
        <p:txBody>
          <a:bodyPr wrap="square">
            <a:spAutoFit/>
          </a:bodyPr>
          <a:lstStyle/>
          <a:p>
            <a:pPr lvl="0">
              <a:spcBef>
                <a:spcPts val="600"/>
              </a:spcBef>
            </a:pPr>
            <a:r>
              <a:rPr lang="ro-RO" sz="2200" b="1" smtClean="0">
                <a:solidFill>
                  <a:schemeClr val="bg1"/>
                </a:solidFill>
                <a:effectLst>
                  <a:outerShdw blurRad="50800" dist="50800" dir="5400000" algn="ctr" rotWithShape="0">
                    <a:schemeClr val="tx1"/>
                  </a:outerShdw>
                </a:effectLst>
              </a:rPr>
              <a:t>În </a:t>
            </a:r>
            <a:r>
              <a:rPr lang="ro-RO" sz="2200" b="1" smtClean="0">
                <a:solidFill>
                  <a:schemeClr val="bg1"/>
                </a:solidFill>
                <a:effectLst>
                  <a:outerShdw blurRad="50800" dist="50800" dir="5400000" algn="ctr" rotWithShape="0">
                    <a:schemeClr val="tx1"/>
                  </a:outerShdw>
                </a:effectLst>
              </a:rPr>
              <a:t>cele </a:t>
            </a:r>
            <a:r>
              <a:rPr lang="ro-RO" sz="2200" b="1" smtClean="0">
                <a:solidFill>
                  <a:schemeClr val="bg1"/>
                </a:solidFill>
                <a:effectLst>
                  <a:outerShdw blurRad="50800" dist="50800" dir="5400000" algn="ctr" rotWithShape="0">
                    <a:schemeClr val="tx1"/>
                  </a:outerShdw>
                </a:effectLst>
              </a:rPr>
              <a:t>46 de </a:t>
            </a:r>
            <a:r>
              <a:rPr lang="ro-RO" sz="2200" b="1" smtClean="0">
                <a:solidFill>
                  <a:schemeClr val="bg1"/>
                </a:solidFill>
                <a:effectLst>
                  <a:outerShdw blurRad="50800" dist="50800" dir="5400000" algn="ctr" rotWithShape="0">
                    <a:schemeClr val="tx1"/>
                  </a:outerShdw>
                </a:effectLst>
              </a:rPr>
              <a:t>ocazii în care apare </a:t>
            </a:r>
            <a:r>
              <a:rPr lang="ro-RO" sz="2200" b="1" smtClean="0">
                <a:solidFill>
                  <a:schemeClr val="bg1"/>
                </a:solidFill>
                <a:effectLst>
                  <a:outerShdw blurRad="50800" dist="50800" dir="5400000" algn="ctr" rotWithShape="0">
                    <a:schemeClr val="tx1"/>
                  </a:outerShdw>
                </a:effectLst>
              </a:rPr>
              <a:t>expresia </a:t>
            </a:r>
            <a:r>
              <a:rPr lang="ro-RO" sz="2200" b="1" smtClean="0">
                <a:solidFill>
                  <a:schemeClr val="bg1"/>
                </a:solidFill>
                <a:effectLst>
                  <a:outerShdw blurRad="50800" dist="50800" dir="5400000" algn="ctr" rotWithShape="0">
                    <a:schemeClr val="tx1"/>
                  </a:outerShdw>
                </a:effectLst>
              </a:rPr>
              <a:t>«Fiul </a:t>
            </a:r>
            <a:r>
              <a:rPr lang="ro-RO" sz="2200" b="1" smtClean="0">
                <a:solidFill>
                  <a:schemeClr val="bg1"/>
                </a:solidFill>
                <a:effectLst>
                  <a:outerShdw blurRad="50800" dist="50800" dir="5400000" algn="ctr" rotWithShape="0">
                    <a:schemeClr val="tx1"/>
                  </a:outerShdw>
                </a:effectLst>
              </a:rPr>
              <a:t>lui </a:t>
            </a:r>
            <a:r>
              <a:rPr lang="ro-RO" sz="2200" b="1" smtClean="0">
                <a:solidFill>
                  <a:schemeClr val="bg1"/>
                </a:solidFill>
                <a:effectLst>
                  <a:outerShdw blurRad="50800" dist="50800" dir="5400000" algn="ctr" rotWithShape="0">
                    <a:schemeClr val="tx1"/>
                  </a:outerShdw>
                </a:effectLst>
              </a:rPr>
              <a:t>Dumenzeu</a:t>
            </a:r>
            <a:r>
              <a:rPr lang="ro-RO" sz="2200" b="1" smtClean="0">
                <a:solidFill>
                  <a:schemeClr val="bg1"/>
                </a:solidFill>
                <a:effectLst>
                  <a:outerShdw blurRad="50800" dist="50800" dir="5400000" algn="ctr" rotWithShape="0">
                    <a:schemeClr val="tx1"/>
                  </a:outerShdw>
                </a:effectLst>
              </a:rPr>
              <a:t>» (la </a:t>
            </a:r>
            <a:r>
              <a:rPr lang="ro-RO" sz="2200" b="1" smtClean="0">
                <a:solidFill>
                  <a:schemeClr val="bg1"/>
                </a:solidFill>
                <a:effectLst>
                  <a:outerShdw blurRad="50800" dist="50800" dir="5400000" algn="ctr" rotWithShape="0">
                    <a:schemeClr val="tx1"/>
                  </a:outerShdw>
                </a:effectLst>
              </a:rPr>
              <a:t>singular</a:t>
            </a:r>
            <a:r>
              <a:rPr lang="ro-RO" sz="2200" b="1" smtClean="0">
                <a:solidFill>
                  <a:schemeClr val="bg1"/>
                </a:solidFill>
                <a:effectLst>
                  <a:outerShdw blurRad="50800" dist="50800" dir="5400000" algn="ctr" rotWithShape="0">
                    <a:schemeClr val="tx1"/>
                  </a:outerShdw>
                </a:effectLst>
              </a:rPr>
              <a:t>)</a:t>
            </a:r>
            <a:r>
              <a:rPr lang="ro-RO" sz="2200" b="1" smtClean="0">
                <a:solidFill>
                  <a:schemeClr val="bg1"/>
                </a:solidFill>
                <a:effectLst>
                  <a:outerShdw blurRad="50800" dist="50800" dir="5400000" algn="ctr" rotWithShape="0">
                    <a:schemeClr val="tx1"/>
                  </a:outerShdw>
                </a:effectLst>
              </a:rPr>
              <a:t> </a:t>
            </a:r>
            <a:r>
              <a:rPr lang="ro-RO" sz="2200" b="1" smtClean="0">
                <a:solidFill>
                  <a:schemeClr val="bg1"/>
                </a:solidFill>
                <a:effectLst>
                  <a:outerShdw blurRad="50800" dist="50800" dir="5400000" algn="ctr" rotWithShape="0">
                    <a:schemeClr val="tx1"/>
                  </a:outerShdw>
                </a:effectLst>
              </a:rPr>
              <a:t>în </a:t>
            </a:r>
            <a:r>
              <a:rPr lang="ro-RO" sz="2200" b="1" smtClean="0">
                <a:solidFill>
                  <a:schemeClr val="bg1"/>
                </a:solidFill>
                <a:effectLst>
                  <a:outerShdw blurRad="50800" dist="50800" dir="5400000" algn="ctr" rotWithShape="0">
                    <a:schemeClr val="tx1"/>
                  </a:outerShdw>
                </a:effectLst>
              </a:rPr>
              <a:t>Biblie</a:t>
            </a:r>
            <a:r>
              <a:rPr lang="ro-RO" sz="2200" b="1" smtClean="0">
                <a:solidFill>
                  <a:schemeClr val="bg1"/>
                </a:solidFill>
                <a:effectLst>
                  <a:outerShdw blurRad="50800" dist="50800" dir="5400000" algn="ctr" rotWithShape="0">
                    <a:schemeClr val="tx1"/>
                  </a:outerShdw>
                </a:effectLst>
              </a:rPr>
              <a:t>, toate </a:t>
            </a:r>
            <a:r>
              <a:rPr lang="ro-RO" sz="2200" b="1" smtClean="0">
                <a:solidFill>
                  <a:schemeClr val="bg1"/>
                </a:solidFill>
                <a:effectLst>
                  <a:outerShdw blurRad="50800" dist="50800" dir="5400000" algn="ctr" rotWithShape="0">
                    <a:schemeClr val="tx1"/>
                  </a:outerShdw>
                </a:effectLst>
              </a:rPr>
              <a:t>mai puţin una se referă </a:t>
            </a:r>
            <a:r>
              <a:rPr lang="ro-RO" sz="2200" b="1" smtClean="0">
                <a:solidFill>
                  <a:schemeClr val="bg1"/>
                </a:solidFill>
                <a:effectLst>
                  <a:outerShdw blurRad="50800" dist="50800" dir="5400000" algn="ctr" rotWithShape="0">
                    <a:schemeClr val="tx1"/>
                  </a:outerShdw>
                </a:effectLst>
              </a:rPr>
              <a:t>la </a:t>
            </a:r>
            <a:r>
              <a:rPr lang="ro-RO" sz="2200" b="1" smtClean="0">
                <a:solidFill>
                  <a:schemeClr val="bg1"/>
                </a:solidFill>
                <a:effectLst>
                  <a:outerShdw blurRad="50800" dist="50800" dir="5400000" algn="ctr" rotWithShape="0">
                    <a:schemeClr val="tx1"/>
                  </a:outerShdw>
                </a:effectLst>
              </a:rPr>
              <a:t>Isus.</a:t>
            </a:r>
            <a:endParaRPr lang="ro-RO" sz="2200" b="1">
              <a:solidFill>
                <a:schemeClr val="bg1"/>
              </a:solidFill>
              <a:effectLst>
                <a:outerShdw blurRad="50800" dist="50800" dir="5400000" algn="ctr" rotWithShape="0">
                  <a:schemeClr val="tx1"/>
                </a:outerShdw>
              </a:effectLst>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strVal val="#ppt_w*0.70"/>
                                          </p:val>
                                        </p:tav>
                                        <p:tav tm="100000">
                                          <p:val>
                                            <p:strVal val="#ppt_w"/>
                                          </p:val>
                                        </p:tav>
                                      </p:tavLst>
                                    </p:anim>
                                    <p:anim calcmode="lin" valueType="num">
                                      <p:cBhvr>
                                        <p:cTn id="17" dur="1000" fill="hold"/>
                                        <p:tgtEl>
                                          <p:spTgt spid="3"/>
                                        </p:tgtEl>
                                        <p:attrNameLst>
                                          <p:attrName>ppt_h</p:attrName>
                                        </p:attrNameLst>
                                      </p:cBhvr>
                                      <p:tavLst>
                                        <p:tav tm="0">
                                          <p:val>
                                            <p:strVal val="#ppt_h"/>
                                          </p:val>
                                        </p:tav>
                                        <p:tav tm="100000">
                                          <p:val>
                                            <p:strVal val="#ppt_h"/>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left)">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wipe(left)">
                                      <p:cBhvr>
                                        <p:cTn id="33" dur="5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wipe(left)">
                                      <p:cBhvr>
                                        <p:cTn id="3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809906" y="1124744"/>
            <a:ext cx="5426390" cy="4524315"/>
          </a:xfrm>
          <a:prstGeom prst="rect">
            <a:avLst/>
          </a:prstGeom>
        </p:spPr>
        <p:txBody>
          <a:bodyPr wrap="square">
            <a:spAutoFit/>
          </a:bodyPr>
          <a:lstStyle/>
          <a:p>
            <a:r>
              <a:rPr lang="ro-RO" sz="3200" dirty="0" smtClean="0">
                <a:solidFill>
                  <a:schemeClr val="tx2">
                    <a:lumMod val="50000"/>
                  </a:schemeClr>
                </a:solidFill>
                <a:latin typeface="Arial (Corp)"/>
              </a:rPr>
              <a:t>«</a:t>
            </a:r>
            <a:r>
              <a:rPr lang="ro-RO" sz="3200" b="1" i="1" dirty="0" smtClean="0">
                <a:effectLst>
                  <a:outerShdw blurRad="38100" dist="38100" dir="2700000" algn="tl">
                    <a:srgbClr val="000000">
                      <a:alpha val="43137"/>
                    </a:srgbClr>
                  </a:outerShdw>
                </a:effectLst>
                <a:latin typeface="Arial (Corp)"/>
              </a:rPr>
              <a:t>Hristos, Cuvântul, singurul Fiu al lui Dumnezeu era una cu veșnicul Tată — una în natură, în caracter și în scop — singura Ființă care putea intra în toate sfaturile și planurile lui Dumnezeu</a:t>
            </a:r>
            <a:r>
              <a:rPr lang="ro-RO" sz="3200" dirty="0" smtClean="0">
                <a:latin typeface="Arial (Corp)"/>
              </a:rPr>
              <a:t>.</a:t>
            </a:r>
            <a:r>
              <a:rPr lang="ro-RO" sz="3200" dirty="0" smtClean="0">
                <a:solidFill>
                  <a:schemeClr val="tx2">
                    <a:lumMod val="50000"/>
                  </a:schemeClr>
                </a:solidFill>
                <a:latin typeface="Arial (Corp)"/>
              </a:rPr>
              <a:t>»</a:t>
            </a:r>
            <a:endParaRPr lang="ro-RO" sz="3200" dirty="0">
              <a:solidFill>
                <a:schemeClr val="tx2">
                  <a:lumMod val="50000"/>
                </a:schemeClr>
              </a:solidFill>
              <a:latin typeface="Arial (Corp)"/>
            </a:endParaRPr>
          </a:p>
        </p:txBody>
      </p:sp>
      <p:sp>
        <p:nvSpPr>
          <p:cNvPr id="3" name="2 CuadroTexto"/>
          <p:cNvSpPr txBox="1"/>
          <p:nvPr/>
        </p:nvSpPr>
        <p:spPr>
          <a:xfrm>
            <a:off x="4007156" y="6021288"/>
            <a:ext cx="2792175" cy="307777"/>
          </a:xfrm>
          <a:prstGeom prst="rect">
            <a:avLst/>
          </a:prstGeom>
          <a:noFill/>
        </p:spPr>
        <p:txBody>
          <a:bodyPr wrap="none" rtlCol="0">
            <a:spAutoFit/>
          </a:bodyPr>
          <a:lstStyle/>
          <a:p>
            <a:pPr algn="r"/>
            <a:r>
              <a:rPr lang="ro-RO" sz="1400" b="1" smtClean="0"/>
              <a:t>E.G.W. (Patriarhi </a:t>
            </a:r>
            <a:r>
              <a:rPr lang="ro-RO" sz="1400" b="1" smtClean="0"/>
              <a:t>şi </a:t>
            </a:r>
            <a:r>
              <a:rPr lang="ro-RO" sz="1400" b="1" smtClean="0"/>
              <a:t>Profeţi</a:t>
            </a:r>
            <a:r>
              <a:rPr lang="ro-RO" sz="1400" b="1" smtClean="0"/>
              <a:t>, </a:t>
            </a:r>
            <a:r>
              <a:rPr lang="ro-RO" sz="1400" b="1" smtClean="0"/>
              <a:t>pa</a:t>
            </a:r>
            <a:r>
              <a:rPr lang="ro-RO" sz="1400" b="1" smtClean="0"/>
              <a:t>g</a:t>
            </a:r>
            <a:r>
              <a:rPr lang="ro-RO" sz="1400" b="1" smtClean="0"/>
              <a:t>. </a:t>
            </a:r>
            <a:r>
              <a:rPr lang="ro-RO" sz="1400" b="1" smtClean="0"/>
              <a:t>34)</a:t>
            </a:r>
            <a:endParaRPr lang="ro-RO" sz="1400" b="1"/>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42844" y="-16716"/>
            <a:ext cx="8858280" cy="70788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o-RO"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FIUL </a:t>
            </a:r>
            <a:r>
              <a:rPr lang="ro-RO"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OMULUI</a:t>
            </a:r>
            <a:endParaRPr lang="ro-RO"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2 Rectángulo"/>
          <p:cNvSpPr/>
          <p:nvPr/>
        </p:nvSpPr>
        <p:spPr>
          <a:xfrm>
            <a:off x="285720" y="548680"/>
            <a:ext cx="8572560" cy="646331"/>
          </a:xfrm>
          <a:prstGeom prst="rect">
            <a:avLst/>
          </a:prstGeom>
        </p:spPr>
        <p:txBody>
          <a:bodyPr wrap="square">
            <a:spAutoFit/>
          </a:bodyPr>
          <a:lstStyle/>
          <a:p>
            <a:r>
              <a:rPr lang="ro-RO" b="1" smtClean="0">
                <a:solidFill>
                  <a:schemeClr val="bg1"/>
                </a:solidFill>
                <a:effectLst>
                  <a:glow rad="127000">
                    <a:schemeClr val="tx1"/>
                  </a:glow>
                  <a:outerShdw blurRad="50800" dist="50800" dir="5400000" algn="ctr" rotWithShape="0">
                    <a:schemeClr val="tx1">
                      <a:alpha val="74000"/>
                    </a:schemeClr>
                  </a:outerShdw>
                </a:effectLst>
                <a:latin typeface="Comic Sans MS" pitchFamily="66" charset="0"/>
              </a:rPr>
              <a:t>«</a:t>
            </a:r>
            <a:r>
              <a:rPr lang="ro-RO" b="1" smtClean="0">
                <a:solidFill>
                  <a:schemeClr val="bg1"/>
                </a:solidFill>
                <a:effectLst>
                  <a:glow rad="127000">
                    <a:schemeClr val="tx1"/>
                  </a:glow>
                  <a:outerShdw blurRad="50800" dist="50800" dir="5400000" algn="ctr" rotWithShape="0">
                    <a:schemeClr val="tx1">
                      <a:alpha val="74000"/>
                    </a:schemeClr>
                  </a:outerShdw>
                </a:effectLst>
                <a:latin typeface="Comic Sans MS" pitchFamily="66" charset="0"/>
              </a:rPr>
              <a:t>A venit Fiul </a:t>
            </a:r>
            <a:r>
              <a:rPr lang="ro-RO" b="1" smtClean="0">
                <a:solidFill>
                  <a:schemeClr val="bg1"/>
                </a:solidFill>
                <a:effectLst>
                  <a:glow rad="127000">
                    <a:schemeClr val="tx1"/>
                  </a:glow>
                  <a:outerShdw blurRad="50800" dist="50800" dir="5400000" algn="ctr" rotWithShape="0">
                    <a:schemeClr val="tx1">
                      <a:alpha val="74000"/>
                    </a:schemeClr>
                  </a:outerShdw>
                </a:effectLst>
                <a:latin typeface="Comic Sans MS" pitchFamily="66" charset="0"/>
              </a:rPr>
              <a:t>omului</a:t>
            </a:r>
            <a:r>
              <a:rPr lang="ro-RO" b="1" smtClean="0">
                <a:solidFill>
                  <a:schemeClr val="bg1"/>
                </a:solidFill>
                <a:effectLst>
                  <a:glow rad="127000">
                    <a:schemeClr val="tx1"/>
                  </a:glow>
                  <a:outerShdw blurRad="50800" dist="50800" dir="5400000" algn="ctr" rotWithShape="0">
                    <a:schemeClr val="tx1">
                      <a:alpha val="74000"/>
                    </a:schemeClr>
                  </a:outerShdw>
                </a:effectLst>
                <a:latin typeface="Comic Sans MS" pitchFamily="66" charset="0"/>
              </a:rPr>
              <a:t>, mâncând şi </a:t>
            </a:r>
            <a:r>
              <a:rPr lang="ro-RO" b="1" smtClean="0">
                <a:solidFill>
                  <a:schemeClr val="bg1"/>
                </a:solidFill>
                <a:effectLst>
                  <a:glow rad="127000">
                    <a:schemeClr val="tx1"/>
                  </a:glow>
                  <a:outerShdw blurRad="50800" dist="50800" dir="5400000" algn="ctr" rotWithShape="0">
                    <a:schemeClr val="tx1">
                      <a:alpha val="74000"/>
                    </a:schemeClr>
                  </a:outerShdw>
                </a:effectLst>
                <a:latin typeface="Comic Sans MS" pitchFamily="66" charset="0"/>
              </a:rPr>
              <a:t>bând</a:t>
            </a:r>
            <a:r>
              <a:rPr lang="ro-RO" b="1" smtClean="0">
                <a:solidFill>
                  <a:schemeClr val="bg1"/>
                </a:solidFill>
                <a:effectLst>
                  <a:glow rad="127000">
                    <a:schemeClr val="tx1"/>
                  </a:glow>
                  <a:outerShdw blurRad="50800" dist="50800" dir="5400000" algn="ctr" rotWithShape="0">
                    <a:schemeClr val="tx1">
                      <a:alpha val="74000"/>
                    </a:schemeClr>
                  </a:outerShdw>
                </a:effectLst>
                <a:latin typeface="Comic Sans MS" pitchFamily="66" charset="0"/>
              </a:rPr>
              <a:t>, şi </a:t>
            </a:r>
            <a:r>
              <a:rPr lang="ro-RO" b="1" smtClean="0">
                <a:solidFill>
                  <a:schemeClr val="bg1"/>
                </a:solidFill>
                <a:effectLst>
                  <a:glow rad="127000">
                    <a:schemeClr val="tx1"/>
                  </a:glow>
                  <a:outerShdw blurRad="50800" dist="50800" dir="5400000" algn="ctr" rotWithShape="0">
                    <a:schemeClr val="tx1">
                      <a:alpha val="74000"/>
                    </a:schemeClr>
                  </a:outerShdw>
                </a:effectLst>
                <a:latin typeface="Comic Sans MS" pitchFamily="66" charset="0"/>
              </a:rPr>
              <a:t>ziceţi</a:t>
            </a:r>
            <a:r>
              <a:rPr lang="ro-RO" b="1" smtClean="0">
                <a:solidFill>
                  <a:schemeClr val="bg1"/>
                </a:solidFill>
                <a:effectLst>
                  <a:glow rad="127000">
                    <a:schemeClr val="tx1"/>
                  </a:glow>
                  <a:outerShdw blurRad="50800" dist="50800" dir="5400000" algn="ctr" rotWithShape="0">
                    <a:schemeClr val="tx1">
                      <a:alpha val="74000"/>
                    </a:schemeClr>
                  </a:outerShdw>
                </a:effectLst>
                <a:latin typeface="Comic Sans MS" pitchFamily="66" charset="0"/>
              </a:rPr>
              <a:t>: </a:t>
            </a:r>
            <a:r>
              <a:rPr lang="ro-RO" b="1" smtClean="0">
                <a:solidFill>
                  <a:schemeClr val="bg1"/>
                </a:solidFill>
                <a:effectLst>
                  <a:glow rad="127000">
                    <a:schemeClr val="tx1"/>
                  </a:glow>
                  <a:outerShdw blurRad="50800" dist="50800" dir="5400000" algn="ctr" rotWithShape="0">
                    <a:schemeClr val="tx1">
                      <a:alpha val="74000"/>
                    </a:schemeClr>
                  </a:outerShdw>
                </a:effectLst>
                <a:latin typeface="Comic Sans MS" pitchFamily="66" charset="0"/>
              </a:rPr>
              <a:t>„</a:t>
            </a:r>
            <a:r>
              <a:rPr lang="ro-RO" b="1" smtClean="0">
                <a:solidFill>
                  <a:schemeClr val="bg1"/>
                </a:solidFill>
                <a:effectLst>
                  <a:glow rad="127000">
                    <a:schemeClr val="tx1"/>
                  </a:glow>
                  <a:outerShdw blurRad="50800" dist="50800" dir="5400000" algn="ctr" rotWithShape="0">
                    <a:schemeClr val="tx1">
                      <a:alpha val="74000"/>
                    </a:schemeClr>
                  </a:outerShdw>
                </a:effectLst>
                <a:latin typeface="Comic Sans MS" pitchFamily="66" charset="0"/>
              </a:rPr>
              <a:t>Iată un om mâncăcios şi băutor de </a:t>
            </a:r>
            <a:r>
              <a:rPr lang="ro-RO" b="1" smtClean="0">
                <a:solidFill>
                  <a:schemeClr val="bg1"/>
                </a:solidFill>
                <a:effectLst>
                  <a:glow rad="127000">
                    <a:schemeClr val="tx1"/>
                  </a:glow>
                  <a:outerShdw blurRad="50800" dist="50800" dir="5400000" algn="ctr" rotWithShape="0">
                    <a:schemeClr val="tx1">
                      <a:alpha val="74000"/>
                    </a:schemeClr>
                  </a:outerShdw>
                </a:effectLst>
                <a:latin typeface="Comic Sans MS" pitchFamily="66" charset="0"/>
              </a:rPr>
              <a:t>vin</a:t>
            </a:r>
            <a:r>
              <a:rPr lang="ro-RO" b="1" smtClean="0">
                <a:solidFill>
                  <a:schemeClr val="bg1"/>
                </a:solidFill>
                <a:effectLst>
                  <a:glow rad="127000">
                    <a:schemeClr val="tx1"/>
                  </a:glow>
                  <a:outerShdw blurRad="50800" dist="50800" dir="5400000" algn="ctr" rotWithShape="0">
                    <a:schemeClr val="tx1">
                      <a:alpha val="74000"/>
                    </a:schemeClr>
                  </a:outerShdw>
                </a:effectLst>
                <a:latin typeface="Comic Sans MS" pitchFamily="66" charset="0"/>
              </a:rPr>
              <a:t>, un prieten al vameşilor şi al </a:t>
            </a:r>
            <a:r>
              <a:rPr lang="ro-RO" b="1" smtClean="0">
                <a:solidFill>
                  <a:schemeClr val="bg1"/>
                </a:solidFill>
                <a:effectLst>
                  <a:glow rad="127000">
                    <a:schemeClr val="tx1"/>
                  </a:glow>
                  <a:outerShdw blurRad="50800" dist="50800" dir="5400000" algn="ctr" rotWithShape="0">
                    <a:schemeClr val="tx1">
                      <a:alpha val="74000"/>
                    </a:schemeClr>
                  </a:outerShdw>
                </a:effectLst>
                <a:latin typeface="Comic Sans MS" pitchFamily="66" charset="0"/>
              </a:rPr>
              <a:t>păcătoşilor.”</a:t>
            </a:r>
            <a:r>
              <a:rPr lang="ro-RO" b="1" smtClean="0">
                <a:solidFill>
                  <a:schemeClr val="bg1"/>
                </a:solidFill>
                <a:effectLst>
                  <a:glow rad="127000">
                    <a:schemeClr val="tx1"/>
                  </a:glow>
                  <a:outerShdw blurRad="50800" dist="50800" dir="5400000" algn="ctr" rotWithShape="0">
                    <a:schemeClr val="tx1">
                      <a:alpha val="74000"/>
                    </a:schemeClr>
                  </a:outerShdw>
                </a:effectLst>
                <a:latin typeface="Comic Sans MS" pitchFamily="66" charset="0"/>
              </a:rPr>
              <a:t>» </a:t>
            </a:r>
            <a:r>
              <a:rPr lang="ro-RO" sz="1100" b="1" smtClean="0">
                <a:solidFill>
                  <a:schemeClr val="bg1"/>
                </a:solidFill>
                <a:effectLst>
                  <a:glow rad="127000">
                    <a:schemeClr val="tx1"/>
                  </a:glow>
                  <a:outerShdw blurRad="50800" dist="50800" dir="5400000" algn="ctr" rotWithShape="0">
                    <a:schemeClr val="tx1">
                      <a:alpha val="74000"/>
                    </a:schemeClr>
                  </a:outerShdw>
                </a:effectLst>
                <a:latin typeface="Comic Sans MS" pitchFamily="66" charset="0"/>
              </a:rPr>
              <a:t>(</a:t>
            </a:r>
            <a:r>
              <a:rPr lang="ro-RO" sz="1100" b="1" smtClean="0">
                <a:solidFill>
                  <a:schemeClr val="bg1"/>
                </a:solidFill>
                <a:effectLst>
                  <a:glow rad="127000">
                    <a:schemeClr val="tx1"/>
                  </a:glow>
                  <a:outerShdw blurRad="50800" dist="50800" dir="5400000" algn="ctr" rotWithShape="0">
                    <a:schemeClr val="tx1">
                      <a:alpha val="74000"/>
                    </a:schemeClr>
                  </a:outerShdw>
                </a:effectLst>
                <a:latin typeface="Comic Sans MS" pitchFamily="66" charset="0"/>
              </a:rPr>
              <a:t>Luca </a:t>
            </a:r>
            <a:r>
              <a:rPr lang="ro-RO" sz="1100" b="1" smtClean="0">
                <a:solidFill>
                  <a:schemeClr val="bg1"/>
                </a:solidFill>
                <a:effectLst>
                  <a:glow rad="127000">
                    <a:schemeClr val="tx1"/>
                  </a:glow>
                  <a:outerShdw blurRad="50800" dist="50800" dir="5400000" algn="ctr" rotWithShape="0">
                    <a:schemeClr val="tx1">
                      <a:alpha val="74000"/>
                    </a:schemeClr>
                  </a:outerShdw>
                </a:effectLst>
                <a:latin typeface="Comic Sans MS" pitchFamily="66" charset="0"/>
              </a:rPr>
              <a:t>7:34)</a:t>
            </a:r>
            <a:endParaRPr lang="ro-RO" b="1">
              <a:solidFill>
                <a:schemeClr val="bg1"/>
              </a:solidFill>
              <a:effectLst>
                <a:glow rad="127000">
                  <a:schemeClr val="tx1"/>
                </a:glow>
                <a:outerShdw blurRad="50800" dist="50800" dir="5400000" algn="ctr" rotWithShape="0">
                  <a:schemeClr val="tx1">
                    <a:alpha val="74000"/>
                  </a:schemeClr>
                </a:outerShdw>
              </a:effectLst>
              <a:latin typeface="Comic Sans MS" pitchFamily="66" charset="0"/>
            </a:endParaRPr>
          </a:p>
        </p:txBody>
      </p:sp>
      <p:sp>
        <p:nvSpPr>
          <p:cNvPr id="4" name="3 CuadroTexto"/>
          <p:cNvSpPr txBox="1"/>
          <p:nvPr/>
        </p:nvSpPr>
        <p:spPr>
          <a:xfrm>
            <a:off x="2843808" y="1268760"/>
            <a:ext cx="6192688" cy="400110"/>
          </a:xfrm>
          <a:prstGeom prst="rect">
            <a:avLst/>
          </a:prstGeom>
          <a:scene3d>
            <a:camera prst="orthographicFront"/>
            <a:lightRig rig="threePt" dir="t"/>
          </a:scene3d>
          <a:sp3d>
            <a:bevelT w="139700" prst="cross"/>
          </a:sp3d>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ro-RO" sz="2000" b="1" smtClean="0"/>
              <a:t>Ce face Isus </a:t>
            </a:r>
            <a:r>
              <a:rPr lang="ro-RO" sz="2000" b="1" smtClean="0"/>
              <a:t>ca </a:t>
            </a:r>
            <a:r>
              <a:rPr lang="ro-RO" sz="2000" b="1" smtClean="0"/>
              <a:t>«Fiu </a:t>
            </a:r>
            <a:r>
              <a:rPr lang="ro-RO" sz="2000" b="1" smtClean="0"/>
              <a:t>al </a:t>
            </a:r>
            <a:r>
              <a:rPr lang="ro-RO" sz="2000" b="1" smtClean="0"/>
              <a:t>Omului</a:t>
            </a:r>
            <a:r>
              <a:rPr lang="ro-RO" sz="2000" b="1" smtClean="0"/>
              <a:t>», conform </a:t>
            </a:r>
            <a:r>
              <a:rPr lang="ro-RO" sz="2000" b="1" smtClean="0"/>
              <a:t>cu </a:t>
            </a:r>
            <a:r>
              <a:rPr lang="ro-RO" sz="2000" b="1" smtClean="0"/>
              <a:t>Luca</a:t>
            </a:r>
            <a:r>
              <a:rPr lang="ro-RO" sz="2000" b="1" smtClean="0"/>
              <a:t>?</a:t>
            </a:r>
            <a:endParaRPr lang="ro-RO" sz="2000" b="1"/>
          </a:p>
        </p:txBody>
      </p:sp>
      <p:graphicFrame>
        <p:nvGraphicFramePr>
          <p:cNvPr id="6" name="5 Diagrama"/>
          <p:cNvGraphicFramePr/>
          <p:nvPr>
            <p:extLst>
              <p:ext uri="{D42A27DB-BD31-4B8C-83A1-F6EECF244321}">
                <p14:modId xmlns:p14="http://schemas.microsoft.com/office/powerpoint/2010/main" xmlns="" val="177747135"/>
              </p:ext>
            </p:extLst>
          </p:nvPr>
        </p:nvGraphicFramePr>
        <p:xfrm>
          <a:off x="35496" y="1665565"/>
          <a:ext cx="9001000" cy="5147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6" dur="1000" fill="hold"/>
                                        <p:tgtEl>
                                          <p:spTgt spid="4"/>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grpId="0" nodeType="clickEffect">
                                  <p:stCondLst>
                                    <p:cond delay="0"/>
                                  </p:stCondLst>
                                  <p:childTnLst>
                                    <p:set>
                                      <p:cBhvr>
                                        <p:cTn id="34" dur="1" fill="hold">
                                          <p:stCondLst>
                                            <p:cond delay="0"/>
                                          </p:stCondLst>
                                        </p:cTn>
                                        <p:tgtEl>
                                          <p:spTgt spid="6">
                                            <p:graphicEl>
                                              <a:dgm id="{9760C3E5-3883-4093-A328-0D9603112F18}"/>
                                            </p:graphicEl>
                                          </p:spTgt>
                                        </p:tgtEl>
                                        <p:attrNameLst>
                                          <p:attrName>style.visibility</p:attrName>
                                        </p:attrNameLst>
                                      </p:cBhvr>
                                      <p:to>
                                        <p:strVal val="visible"/>
                                      </p:to>
                                    </p:set>
                                    <p:anim calcmode="lin" valueType="num">
                                      <p:cBhvr>
                                        <p:cTn id="35" dur="500" fill="hold"/>
                                        <p:tgtEl>
                                          <p:spTgt spid="6">
                                            <p:graphicEl>
                                              <a:dgm id="{9760C3E5-3883-4093-A328-0D9603112F18}"/>
                                            </p:graphicEl>
                                          </p:spTgt>
                                        </p:tgtEl>
                                        <p:attrNameLst>
                                          <p:attrName>ppt_w</p:attrName>
                                        </p:attrNameLst>
                                      </p:cBhvr>
                                      <p:tavLst>
                                        <p:tav tm="0">
                                          <p:val>
                                            <p:fltVal val="0"/>
                                          </p:val>
                                        </p:tav>
                                        <p:tav tm="100000">
                                          <p:val>
                                            <p:strVal val="#ppt_w"/>
                                          </p:val>
                                        </p:tav>
                                      </p:tavLst>
                                    </p:anim>
                                    <p:anim calcmode="lin" valueType="num">
                                      <p:cBhvr>
                                        <p:cTn id="36" dur="500" fill="hold"/>
                                        <p:tgtEl>
                                          <p:spTgt spid="6">
                                            <p:graphicEl>
                                              <a:dgm id="{9760C3E5-3883-4093-A328-0D9603112F18}"/>
                                            </p:graphicEl>
                                          </p:spTgt>
                                        </p:tgtEl>
                                        <p:attrNameLst>
                                          <p:attrName>ppt_h</p:attrName>
                                        </p:attrNameLst>
                                      </p:cBhvr>
                                      <p:tavLst>
                                        <p:tav tm="0">
                                          <p:val>
                                            <p:fltVal val="0"/>
                                          </p:val>
                                        </p:tav>
                                        <p:tav tm="100000">
                                          <p:val>
                                            <p:strVal val="#ppt_h"/>
                                          </p:val>
                                        </p:tav>
                                      </p:tavLst>
                                    </p:anim>
                                    <p:animEffect transition="in" filter="fade">
                                      <p:cBhvr>
                                        <p:cTn id="37" dur="500"/>
                                        <p:tgtEl>
                                          <p:spTgt spid="6">
                                            <p:graphicEl>
                                              <a:dgm id="{9760C3E5-3883-4093-A328-0D9603112F18}"/>
                                            </p:graphicEl>
                                          </p:spTgt>
                                        </p:tgtEl>
                                      </p:cBhvr>
                                    </p:animEffect>
                                    <p:anim calcmode="lin" valueType="num">
                                      <p:cBhvr>
                                        <p:cTn id="38" dur="500" fill="hold"/>
                                        <p:tgtEl>
                                          <p:spTgt spid="6">
                                            <p:graphicEl>
                                              <a:dgm id="{9760C3E5-3883-4093-A328-0D9603112F18}"/>
                                            </p:graphicEl>
                                          </p:spTgt>
                                        </p:tgtEl>
                                        <p:attrNameLst>
                                          <p:attrName>ppt_x</p:attrName>
                                        </p:attrNameLst>
                                      </p:cBhvr>
                                      <p:tavLst>
                                        <p:tav tm="0">
                                          <p:val>
                                            <p:fltVal val="0.5"/>
                                          </p:val>
                                        </p:tav>
                                        <p:tav tm="100000">
                                          <p:val>
                                            <p:strVal val="#ppt_x"/>
                                          </p:val>
                                        </p:tav>
                                      </p:tavLst>
                                    </p:anim>
                                    <p:anim calcmode="lin" valueType="num">
                                      <p:cBhvr>
                                        <p:cTn id="39" dur="500" fill="hold"/>
                                        <p:tgtEl>
                                          <p:spTgt spid="6">
                                            <p:graphicEl>
                                              <a:dgm id="{9760C3E5-3883-4093-A328-0D9603112F18}"/>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6">
                                            <p:graphicEl>
                                              <a:dgm id="{8CFBC5D1-5E7D-4D7D-AB11-DC3124310888}"/>
                                            </p:graphicEl>
                                          </p:spTgt>
                                        </p:tgtEl>
                                        <p:attrNameLst>
                                          <p:attrName>style.visibility</p:attrName>
                                        </p:attrNameLst>
                                      </p:cBhvr>
                                      <p:to>
                                        <p:strVal val="visible"/>
                                      </p:to>
                                    </p:set>
                                    <p:anim calcmode="lin" valueType="num">
                                      <p:cBhvr>
                                        <p:cTn id="42" dur="500" fill="hold"/>
                                        <p:tgtEl>
                                          <p:spTgt spid="6">
                                            <p:graphicEl>
                                              <a:dgm id="{8CFBC5D1-5E7D-4D7D-AB11-DC3124310888}"/>
                                            </p:graphicEl>
                                          </p:spTgt>
                                        </p:tgtEl>
                                        <p:attrNameLst>
                                          <p:attrName>ppt_w</p:attrName>
                                        </p:attrNameLst>
                                      </p:cBhvr>
                                      <p:tavLst>
                                        <p:tav tm="0">
                                          <p:val>
                                            <p:fltVal val="0"/>
                                          </p:val>
                                        </p:tav>
                                        <p:tav tm="100000">
                                          <p:val>
                                            <p:strVal val="#ppt_w"/>
                                          </p:val>
                                        </p:tav>
                                      </p:tavLst>
                                    </p:anim>
                                    <p:anim calcmode="lin" valueType="num">
                                      <p:cBhvr>
                                        <p:cTn id="43" dur="500" fill="hold"/>
                                        <p:tgtEl>
                                          <p:spTgt spid="6">
                                            <p:graphicEl>
                                              <a:dgm id="{8CFBC5D1-5E7D-4D7D-AB11-DC3124310888}"/>
                                            </p:graphicEl>
                                          </p:spTgt>
                                        </p:tgtEl>
                                        <p:attrNameLst>
                                          <p:attrName>ppt_h</p:attrName>
                                        </p:attrNameLst>
                                      </p:cBhvr>
                                      <p:tavLst>
                                        <p:tav tm="0">
                                          <p:val>
                                            <p:fltVal val="0"/>
                                          </p:val>
                                        </p:tav>
                                        <p:tav tm="100000">
                                          <p:val>
                                            <p:strVal val="#ppt_h"/>
                                          </p:val>
                                        </p:tav>
                                      </p:tavLst>
                                    </p:anim>
                                    <p:animEffect transition="in" filter="fade">
                                      <p:cBhvr>
                                        <p:cTn id="44" dur="500"/>
                                        <p:tgtEl>
                                          <p:spTgt spid="6">
                                            <p:graphicEl>
                                              <a:dgm id="{8CFBC5D1-5E7D-4D7D-AB11-DC3124310888}"/>
                                            </p:graphicEl>
                                          </p:spTgt>
                                        </p:tgtEl>
                                      </p:cBhvr>
                                    </p:animEffect>
                                    <p:anim calcmode="lin" valueType="num">
                                      <p:cBhvr>
                                        <p:cTn id="45" dur="500" fill="hold"/>
                                        <p:tgtEl>
                                          <p:spTgt spid="6">
                                            <p:graphicEl>
                                              <a:dgm id="{8CFBC5D1-5E7D-4D7D-AB11-DC3124310888}"/>
                                            </p:graphicEl>
                                          </p:spTgt>
                                        </p:tgtEl>
                                        <p:attrNameLst>
                                          <p:attrName>ppt_x</p:attrName>
                                        </p:attrNameLst>
                                      </p:cBhvr>
                                      <p:tavLst>
                                        <p:tav tm="0">
                                          <p:val>
                                            <p:fltVal val="0.5"/>
                                          </p:val>
                                        </p:tav>
                                        <p:tav tm="100000">
                                          <p:val>
                                            <p:strVal val="#ppt_x"/>
                                          </p:val>
                                        </p:tav>
                                      </p:tavLst>
                                    </p:anim>
                                    <p:anim calcmode="lin" valueType="num">
                                      <p:cBhvr>
                                        <p:cTn id="46" dur="500" fill="hold"/>
                                        <p:tgtEl>
                                          <p:spTgt spid="6">
                                            <p:graphicEl>
                                              <a:dgm id="{8CFBC5D1-5E7D-4D7D-AB11-DC3124310888}"/>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6">
                                            <p:graphicEl>
                                              <a:dgm id="{DD433D3B-9023-49CE-9EEF-F8D7E174EF07}"/>
                                            </p:graphicEl>
                                          </p:spTgt>
                                        </p:tgtEl>
                                        <p:attrNameLst>
                                          <p:attrName>style.visibility</p:attrName>
                                        </p:attrNameLst>
                                      </p:cBhvr>
                                      <p:to>
                                        <p:strVal val="visible"/>
                                      </p:to>
                                    </p:set>
                                    <p:anim calcmode="lin" valueType="num">
                                      <p:cBhvr>
                                        <p:cTn id="51" dur="500" fill="hold"/>
                                        <p:tgtEl>
                                          <p:spTgt spid="6">
                                            <p:graphicEl>
                                              <a:dgm id="{DD433D3B-9023-49CE-9EEF-F8D7E174EF07}"/>
                                            </p:graphicEl>
                                          </p:spTgt>
                                        </p:tgtEl>
                                        <p:attrNameLst>
                                          <p:attrName>ppt_w</p:attrName>
                                        </p:attrNameLst>
                                      </p:cBhvr>
                                      <p:tavLst>
                                        <p:tav tm="0">
                                          <p:val>
                                            <p:fltVal val="0"/>
                                          </p:val>
                                        </p:tav>
                                        <p:tav tm="100000">
                                          <p:val>
                                            <p:strVal val="#ppt_w"/>
                                          </p:val>
                                        </p:tav>
                                      </p:tavLst>
                                    </p:anim>
                                    <p:anim calcmode="lin" valueType="num">
                                      <p:cBhvr>
                                        <p:cTn id="52" dur="500" fill="hold"/>
                                        <p:tgtEl>
                                          <p:spTgt spid="6">
                                            <p:graphicEl>
                                              <a:dgm id="{DD433D3B-9023-49CE-9EEF-F8D7E174EF07}"/>
                                            </p:graphicEl>
                                          </p:spTgt>
                                        </p:tgtEl>
                                        <p:attrNameLst>
                                          <p:attrName>ppt_h</p:attrName>
                                        </p:attrNameLst>
                                      </p:cBhvr>
                                      <p:tavLst>
                                        <p:tav tm="0">
                                          <p:val>
                                            <p:fltVal val="0"/>
                                          </p:val>
                                        </p:tav>
                                        <p:tav tm="100000">
                                          <p:val>
                                            <p:strVal val="#ppt_h"/>
                                          </p:val>
                                        </p:tav>
                                      </p:tavLst>
                                    </p:anim>
                                    <p:animEffect transition="in" filter="fade">
                                      <p:cBhvr>
                                        <p:cTn id="53" dur="500"/>
                                        <p:tgtEl>
                                          <p:spTgt spid="6">
                                            <p:graphicEl>
                                              <a:dgm id="{DD433D3B-9023-49CE-9EEF-F8D7E174EF07}"/>
                                            </p:graphicEl>
                                          </p:spTgt>
                                        </p:tgtEl>
                                      </p:cBhvr>
                                    </p:animEffect>
                                    <p:anim calcmode="lin" valueType="num">
                                      <p:cBhvr>
                                        <p:cTn id="54" dur="500" fill="hold"/>
                                        <p:tgtEl>
                                          <p:spTgt spid="6">
                                            <p:graphicEl>
                                              <a:dgm id="{DD433D3B-9023-49CE-9EEF-F8D7E174EF07}"/>
                                            </p:graphicEl>
                                          </p:spTgt>
                                        </p:tgtEl>
                                        <p:attrNameLst>
                                          <p:attrName>ppt_x</p:attrName>
                                        </p:attrNameLst>
                                      </p:cBhvr>
                                      <p:tavLst>
                                        <p:tav tm="0">
                                          <p:val>
                                            <p:fltVal val="0.5"/>
                                          </p:val>
                                        </p:tav>
                                        <p:tav tm="100000">
                                          <p:val>
                                            <p:strVal val="#ppt_x"/>
                                          </p:val>
                                        </p:tav>
                                      </p:tavLst>
                                    </p:anim>
                                    <p:anim calcmode="lin" valueType="num">
                                      <p:cBhvr>
                                        <p:cTn id="55" dur="500" fill="hold"/>
                                        <p:tgtEl>
                                          <p:spTgt spid="6">
                                            <p:graphicEl>
                                              <a:dgm id="{DD433D3B-9023-49CE-9EEF-F8D7E174EF07}"/>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6">
                                            <p:graphicEl>
                                              <a:dgm id="{8AB16D70-3080-4DAB-A429-DC01FF176639}"/>
                                            </p:graphicEl>
                                          </p:spTgt>
                                        </p:tgtEl>
                                        <p:attrNameLst>
                                          <p:attrName>style.visibility</p:attrName>
                                        </p:attrNameLst>
                                      </p:cBhvr>
                                      <p:to>
                                        <p:strVal val="visible"/>
                                      </p:to>
                                    </p:set>
                                    <p:anim calcmode="lin" valueType="num">
                                      <p:cBhvr>
                                        <p:cTn id="58" dur="500" fill="hold"/>
                                        <p:tgtEl>
                                          <p:spTgt spid="6">
                                            <p:graphicEl>
                                              <a:dgm id="{8AB16D70-3080-4DAB-A429-DC01FF176639}"/>
                                            </p:graphicEl>
                                          </p:spTgt>
                                        </p:tgtEl>
                                        <p:attrNameLst>
                                          <p:attrName>ppt_w</p:attrName>
                                        </p:attrNameLst>
                                      </p:cBhvr>
                                      <p:tavLst>
                                        <p:tav tm="0">
                                          <p:val>
                                            <p:fltVal val="0"/>
                                          </p:val>
                                        </p:tav>
                                        <p:tav tm="100000">
                                          <p:val>
                                            <p:strVal val="#ppt_w"/>
                                          </p:val>
                                        </p:tav>
                                      </p:tavLst>
                                    </p:anim>
                                    <p:anim calcmode="lin" valueType="num">
                                      <p:cBhvr>
                                        <p:cTn id="59" dur="500" fill="hold"/>
                                        <p:tgtEl>
                                          <p:spTgt spid="6">
                                            <p:graphicEl>
                                              <a:dgm id="{8AB16D70-3080-4DAB-A429-DC01FF176639}"/>
                                            </p:graphicEl>
                                          </p:spTgt>
                                        </p:tgtEl>
                                        <p:attrNameLst>
                                          <p:attrName>ppt_h</p:attrName>
                                        </p:attrNameLst>
                                      </p:cBhvr>
                                      <p:tavLst>
                                        <p:tav tm="0">
                                          <p:val>
                                            <p:fltVal val="0"/>
                                          </p:val>
                                        </p:tav>
                                        <p:tav tm="100000">
                                          <p:val>
                                            <p:strVal val="#ppt_h"/>
                                          </p:val>
                                        </p:tav>
                                      </p:tavLst>
                                    </p:anim>
                                    <p:animEffect transition="in" filter="fade">
                                      <p:cBhvr>
                                        <p:cTn id="60" dur="500"/>
                                        <p:tgtEl>
                                          <p:spTgt spid="6">
                                            <p:graphicEl>
                                              <a:dgm id="{8AB16D70-3080-4DAB-A429-DC01FF176639}"/>
                                            </p:graphicEl>
                                          </p:spTgt>
                                        </p:tgtEl>
                                      </p:cBhvr>
                                    </p:animEffect>
                                    <p:anim calcmode="lin" valueType="num">
                                      <p:cBhvr>
                                        <p:cTn id="61" dur="500" fill="hold"/>
                                        <p:tgtEl>
                                          <p:spTgt spid="6">
                                            <p:graphicEl>
                                              <a:dgm id="{8AB16D70-3080-4DAB-A429-DC01FF176639}"/>
                                            </p:graphicEl>
                                          </p:spTgt>
                                        </p:tgtEl>
                                        <p:attrNameLst>
                                          <p:attrName>ppt_x</p:attrName>
                                        </p:attrNameLst>
                                      </p:cBhvr>
                                      <p:tavLst>
                                        <p:tav tm="0">
                                          <p:val>
                                            <p:fltVal val="0.5"/>
                                          </p:val>
                                        </p:tav>
                                        <p:tav tm="100000">
                                          <p:val>
                                            <p:strVal val="#ppt_x"/>
                                          </p:val>
                                        </p:tav>
                                      </p:tavLst>
                                    </p:anim>
                                    <p:anim calcmode="lin" valueType="num">
                                      <p:cBhvr>
                                        <p:cTn id="62" dur="500" fill="hold"/>
                                        <p:tgtEl>
                                          <p:spTgt spid="6">
                                            <p:graphicEl>
                                              <a:dgm id="{8AB16D70-3080-4DAB-A429-DC01FF176639}"/>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6">
                                            <p:graphicEl>
                                              <a:dgm id="{A97BE21D-35C2-4516-BCC1-381277696E03}"/>
                                            </p:graphicEl>
                                          </p:spTgt>
                                        </p:tgtEl>
                                        <p:attrNameLst>
                                          <p:attrName>style.visibility</p:attrName>
                                        </p:attrNameLst>
                                      </p:cBhvr>
                                      <p:to>
                                        <p:strVal val="visible"/>
                                      </p:to>
                                    </p:set>
                                    <p:anim calcmode="lin" valueType="num">
                                      <p:cBhvr>
                                        <p:cTn id="67" dur="500" fill="hold"/>
                                        <p:tgtEl>
                                          <p:spTgt spid="6">
                                            <p:graphicEl>
                                              <a:dgm id="{A97BE21D-35C2-4516-BCC1-381277696E03}"/>
                                            </p:graphicEl>
                                          </p:spTgt>
                                        </p:tgtEl>
                                        <p:attrNameLst>
                                          <p:attrName>ppt_w</p:attrName>
                                        </p:attrNameLst>
                                      </p:cBhvr>
                                      <p:tavLst>
                                        <p:tav tm="0">
                                          <p:val>
                                            <p:fltVal val="0"/>
                                          </p:val>
                                        </p:tav>
                                        <p:tav tm="100000">
                                          <p:val>
                                            <p:strVal val="#ppt_w"/>
                                          </p:val>
                                        </p:tav>
                                      </p:tavLst>
                                    </p:anim>
                                    <p:anim calcmode="lin" valueType="num">
                                      <p:cBhvr>
                                        <p:cTn id="68" dur="500" fill="hold"/>
                                        <p:tgtEl>
                                          <p:spTgt spid="6">
                                            <p:graphicEl>
                                              <a:dgm id="{A97BE21D-35C2-4516-BCC1-381277696E03}"/>
                                            </p:graphicEl>
                                          </p:spTgt>
                                        </p:tgtEl>
                                        <p:attrNameLst>
                                          <p:attrName>ppt_h</p:attrName>
                                        </p:attrNameLst>
                                      </p:cBhvr>
                                      <p:tavLst>
                                        <p:tav tm="0">
                                          <p:val>
                                            <p:fltVal val="0"/>
                                          </p:val>
                                        </p:tav>
                                        <p:tav tm="100000">
                                          <p:val>
                                            <p:strVal val="#ppt_h"/>
                                          </p:val>
                                        </p:tav>
                                      </p:tavLst>
                                    </p:anim>
                                    <p:animEffect transition="in" filter="fade">
                                      <p:cBhvr>
                                        <p:cTn id="69" dur="500"/>
                                        <p:tgtEl>
                                          <p:spTgt spid="6">
                                            <p:graphicEl>
                                              <a:dgm id="{A97BE21D-35C2-4516-BCC1-381277696E03}"/>
                                            </p:graphicEl>
                                          </p:spTgt>
                                        </p:tgtEl>
                                      </p:cBhvr>
                                    </p:animEffect>
                                    <p:anim calcmode="lin" valueType="num">
                                      <p:cBhvr>
                                        <p:cTn id="70" dur="500" fill="hold"/>
                                        <p:tgtEl>
                                          <p:spTgt spid="6">
                                            <p:graphicEl>
                                              <a:dgm id="{A97BE21D-35C2-4516-BCC1-381277696E03}"/>
                                            </p:graphicEl>
                                          </p:spTgt>
                                        </p:tgtEl>
                                        <p:attrNameLst>
                                          <p:attrName>ppt_x</p:attrName>
                                        </p:attrNameLst>
                                      </p:cBhvr>
                                      <p:tavLst>
                                        <p:tav tm="0">
                                          <p:val>
                                            <p:fltVal val="0.5"/>
                                          </p:val>
                                        </p:tav>
                                        <p:tav tm="100000">
                                          <p:val>
                                            <p:strVal val="#ppt_x"/>
                                          </p:val>
                                        </p:tav>
                                      </p:tavLst>
                                    </p:anim>
                                    <p:anim calcmode="lin" valueType="num">
                                      <p:cBhvr>
                                        <p:cTn id="71" dur="500" fill="hold"/>
                                        <p:tgtEl>
                                          <p:spTgt spid="6">
                                            <p:graphicEl>
                                              <a:dgm id="{A97BE21D-35C2-4516-BCC1-381277696E03}"/>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6">
                                            <p:graphicEl>
                                              <a:dgm id="{7DE15D53-ED88-4909-A5FB-374AB09B4154}"/>
                                            </p:graphicEl>
                                          </p:spTgt>
                                        </p:tgtEl>
                                        <p:attrNameLst>
                                          <p:attrName>style.visibility</p:attrName>
                                        </p:attrNameLst>
                                      </p:cBhvr>
                                      <p:to>
                                        <p:strVal val="visible"/>
                                      </p:to>
                                    </p:set>
                                    <p:anim calcmode="lin" valueType="num">
                                      <p:cBhvr>
                                        <p:cTn id="74" dur="500" fill="hold"/>
                                        <p:tgtEl>
                                          <p:spTgt spid="6">
                                            <p:graphicEl>
                                              <a:dgm id="{7DE15D53-ED88-4909-A5FB-374AB09B4154}"/>
                                            </p:graphicEl>
                                          </p:spTgt>
                                        </p:tgtEl>
                                        <p:attrNameLst>
                                          <p:attrName>ppt_w</p:attrName>
                                        </p:attrNameLst>
                                      </p:cBhvr>
                                      <p:tavLst>
                                        <p:tav tm="0">
                                          <p:val>
                                            <p:fltVal val="0"/>
                                          </p:val>
                                        </p:tav>
                                        <p:tav tm="100000">
                                          <p:val>
                                            <p:strVal val="#ppt_w"/>
                                          </p:val>
                                        </p:tav>
                                      </p:tavLst>
                                    </p:anim>
                                    <p:anim calcmode="lin" valueType="num">
                                      <p:cBhvr>
                                        <p:cTn id="75" dur="500" fill="hold"/>
                                        <p:tgtEl>
                                          <p:spTgt spid="6">
                                            <p:graphicEl>
                                              <a:dgm id="{7DE15D53-ED88-4909-A5FB-374AB09B4154}"/>
                                            </p:graphicEl>
                                          </p:spTgt>
                                        </p:tgtEl>
                                        <p:attrNameLst>
                                          <p:attrName>ppt_h</p:attrName>
                                        </p:attrNameLst>
                                      </p:cBhvr>
                                      <p:tavLst>
                                        <p:tav tm="0">
                                          <p:val>
                                            <p:fltVal val="0"/>
                                          </p:val>
                                        </p:tav>
                                        <p:tav tm="100000">
                                          <p:val>
                                            <p:strVal val="#ppt_h"/>
                                          </p:val>
                                        </p:tav>
                                      </p:tavLst>
                                    </p:anim>
                                    <p:animEffect transition="in" filter="fade">
                                      <p:cBhvr>
                                        <p:cTn id="76" dur="500"/>
                                        <p:tgtEl>
                                          <p:spTgt spid="6">
                                            <p:graphicEl>
                                              <a:dgm id="{7DE15D53-ED88-4909-A5FB-374AB09B4154}"/>
                                            </p:graphicEl>
                                          </p:spTgt>
                                        </p:tgtEl>
                                      </p:cBhvr>
                                    </p:animEffect>
                                    <p:anim calcmode="lin" valueType="num">
                                      <p:cBhvr>
                                        <p:cTn id="77" dur="500" fill="hold"/>
                                        <p:tgtEl>
                                          <p:spTgt spid="6">
                                            <p:graphicEl>
                                              <a:dgm id="{7DE15D53-ED88-4909-A5FB-374AB09B4154}"/>
                                            </p:graphicEl>
                                          </p:spTgt>
                                        </p:tgtEl>
                                        <p:attrNameLst>
                                          <p:attrName>ppt_x</p:attrName>
                                        </p:attrNameLst>
                                      </p:cBhvr>
                                      <p:tavLst>
                                        <p:tav tm="0">
                                          <p:val>
                                            <p:fltVal val="0.5"/>
                                          </p:val>
                                        </p:tav>
                                        <p:tav tm="100000">
                                          <p:val>
                                            <p:strVal val="#ppt_x"/>
                                          </p:val>
                                        </p:tav>
                                      </p:tavLst>
                                    </p:anim>
                                    <p:anim calcmode="lin" valueType="num">
                                      <p:cBhvr>
                                        <p:cTn id="78" dur="500" fill="hold"/>
                                        <p:tgtEl>
                                          <p:spTgt spid="6">
                                            <p:graphicEl>
                                              <a:dgm id="{7DE15D53-ED88-4909-A5FB-374AB09B4154}"/>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6">
                                            <p:graphicEl>
                                              <a:dgm id="{E26140E6-F173-4248-9599-B17449363390}"/>
                                            </p:graphicEl>
                                          </p:spTgt>
                                        </p:tgtEl>
                                        <p:attrNameLst>
                                          <p:attrName>style.visibility</p:attrName>
                                        </p:attrNameLst>
                                      </p:cBhvr>
                                      <p:to>
                                        <p:strVal val="visible"/>
                                      </p:to>
                                    </p:set>
                                    <p:anim calcmode="lin" valueType="num">
                                      <p:cBhvr>
                                        <p:cTn id="83" dur="500" fill="hold"/>
                                        <p:tgtEl>
                                          <p:spTgt spid="6">
                                            <p:graphicEl>
                                              <a:dgm id="{E26140E6-F173-4248-9599-B17449363390}"/>
                                            </p:graphicEl>
                                          </p:spTgt>
                                        </p:tgtEl>
                                        <p:attrNameLst>
                                          <p:attrName>ppt_w</p:attrName>
                                        </p:attrNameLst>
                                      </p:cBhvr>
                                      <p:tavLst>
                                        <p:tav tm="0">
                                          <p:val>
                                            <p:fltVal val="0"/>
                                          </p:val>
                                        </p:tav>
                                        <p:tav tm="100000">
                                          <p:val>
                                            <p:strVal val="#ppt_w"/>
                                          </p:val>
                                        </p:tav>
                                      </p:tavLst>
                                    </p:anim>
                                    <p:anim calcmode="lin" valueType="num">
                                      <p:cBhvr>
                                        <p:cTn id="84" dur="500" fill="hold"/>
                                        <p:tgtEl>
                                          <p:spTgt spid="6">
                                            <p:graphicEl>
                                              <a:dgm id="{E26140E6-F173-4248-9599-B17449363390}"/>
                                            </p:graphicEl>
                                          </p:spTgt>
                                        </p:tgtEl>
                                        <p:attrNameLst>
                                          <p:attrName>ppt_h</p:attrName>
                                        </p:attrNameLst>
                                      </p:cBhvr>
                                      <p:tavLst>
                                        <p:tav tm="0">
                                          <p:val>
                                            <p:fltVal val="0"/>
                                          </p:val>
                                        </p:tav>
                                        <p:tav tm="100000">
                                          <p:val>
                                            <p:strVal val="#ppt_h"/>
                                          </p:val>
                                        </p:tav>
                                      </p:tavLst>
                                    </p:anim>
                                    <p:animEffect transition="in" filter="fade">
                                      <p:cBhvr>
                                        <p:cTn id="85" dur="500"/>
                                        <p:tgtEl>
                                          <p:spTgt spid="6">
                                            <p:graphicEl>
                                              <a:dgm id="{E26140E6-F173-4248-9599-B17449363390}"/>
                                            </p:graphicEl>
                                          </p:spTgt>
                                        </p:tgtEl>
                                      </p:cBhvr>
                                    </p:animEffect>
                                    <p:anim calcmode="lin" valueType="num">
                                      <p:cBhvr>
                                        <p:cTn id="86" dur="500" fill="hold"/>
                                        <p:tgtEl>
                                          <p:spTgt spid="6">
                                            <p:graphicEl>
                                              <a:dgm id="{E26140E6-F173-4248-9599-B17449363390}"/>
                                            </p:graphicEl>
                                          </p:spTgt>
                                        </p:tgtEl>
                                        <p:attrNameLst>
                                          <p:attrName>ppt_x</p:attrName>
                                        </p:attrNameLst>
                                      </p:cBhvr>
                                      <p:tavLst>
                                        <p:tav tm="0">
                                          <p:val>
                                            <p:fltVal val="0.5"/>
                                          </p:val>
                                        </p:tav>
                                        <p:tav tm="100000">
                                          <p:val>
                                            <p:strVal val="#ppt_x"/>
                                          </p:val>
                                        </p:tav>
                                      </p:tavLst>
                                    </p:anim>
                                    <p:anim calcmode="lin" valueType="num">
                                      <p:cBhvr>
                                        <p:cTn id="87" dur="500" fill="hold"/>
                                        <p:tgtEl>
                                          <p:spTgt spid="6">
                                            <p:graphicEl>
                                              <a:dgm id="{E26140E6-F173-4248-9599-B17449363390}"/>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6">
                                            <p:graphicEl>
                                              <a:dgm id="{C00590F5-6276-4734-9F69-DC10816B3978}"/>
                                            </p:graphicEl>
                                          </p:spTgt>
                                        </p:tgtEl>
                                        <p:attrNameLst>
                                          <p:attrName>style.visibility</p:attrName>
                                        </p:attrNameLst>
                                      </p:cBhvr>
                                      <p:to>
                                        <p:strVal val="visible"/>
                                      </p:to>
                                    </p:set>
                                    <p:anim calcmode="lin" valueType="num">
                                      <p:cBhvr>
                                        <p:cTn id="90" dur="500" fill="hold"/>
                                        <p:tgtEl>
                                          <p:spTgt spid="6">
                                            <p:graphicEl>
                                              <a:dgm id="{C00590F5-6276-4734-9F69-DC10816B3978}"/>
                                            </p:graphicEl>
                                          </p:spTgt>
                                        </p:tgtEl>
                                        <p:attrNameLst>
                                          <p:attrName>ppt_w</p:attrName>
                                        </p:attrNameLst>
                                      </p:cBhvr>
                                      <p:tavLst>
                                        <p:tav tm="0">
                                          <p:val>
                                            <p:fltVal val="0"/>
                                          </p:val>
                                        </p:tav>
                                        <p:tav tm="100000">
                                          <p:val>
                                            <p:strVal val="#ppt_w"/>
                                          </p:val>
                                        </p:tav>
                                      </p:tavLst>
                                    </p:anim>
                                    <p:anim calcmode="lin" valueType="num">
                                      <p:cBhvr>
                                        <p:cTn id="91" dur="500" fill="hold"/>
                                        <p:tgtEl>
                                          <p:spTgt spid="6">
                                            <p:graphicEl>
                                              <a:dgm id="{C00590F5-6276-4734-9F69-DC10816B3978}"/>
                                            </p:graphicEl>
                                          </p:spTgt>
                                        </p:tgtEl>
                                        <p:attrNameLst>
                                          <p:attrName>ppt_h</p:attrName>
                                        </p:attrNameLst>
                                      </p:cBhvr>
                                      <p:tavLst>
                                        <p:tav tm="0">
                                          <p:val>
                                            <p:fltVal val="0"/>
                                          </p:val>
                                        </p:tav>
                                        <p:tav tm="100000">
                                          <p:val>
                                            <p:strVal val="#ppt_h"/>
                                          </p:val>
                                        </p:tav>
                                      </p:tavLst>
                                    </p:anim>
                                    <p:animEffect transition="in" filter="fade">
                                      <p:cBhvr>
                                        <p:cTn id="92" dur="500"/>
                                        <p:tgtEl>
                                          <p:spTgt spid="6">
                                            <p:graphicEl>
                                              <a:dgm id="{C00590F5-6276-4734-9F69-DC10816B3978}"/>
                                            </p:graphicEl>
                                          </p:spTgt>
                                        </p:tgtEl>
                                      </p:cBhvr>
                                    </p:animEffect>
                                    <p:anim calcmode="lin" valueType="num">
                                      <p:cBhvr>
                                        <p:cTn id="93" dur="500" fill="hold"/>
                                        <p:tgtEl>
                                          <p:spTgt spid="6">
                                            <p:graphicEl>
                                              <a:dgm id="{C00590F5-6276-4734-9F69-DC10816B3978}"/>
                                            </p:graphicEl>
                                          </p:spTgt>
                                        </p:tgtEl>
                                        <p:attrNameLst>
                                          <p:attrName>ppt_x</p:attrName>
                                        </p:attrNameLst>
                                      </p:cBhvr>
                                      <p:tavLst>
                                        <p:tav tm="0">
                                          <p:val>
                                            <p:fltVal val="0.5"/>
                                          </p:val>
                                        </p:tav>
                                        <p:tav tm="100000">
                                          <p:val>
                                            <p:strVal val="#ppt_x"/>
                                          </p:val>
                                        </p:tav>
                                      </p:tavLst>
                                    </p:anim>
                                    <p:anim calcmode="lin" valueType="num">
                                      <p:cBhvr>
                                        <p:cTn id="94" dur="500" fill="hold"/>
                                        <p:tgtEl>
                                          <p:spTgt spid="6">
                                            <p:graphicEl>
                                              <a:dgm id="{C00590F5-6276-4734-9F69-DC10816B3978}"/>
                                            </p:graphicEl>
                                          </p:spTgt>
                                        </p:tgtEl>
                                        <p:attrNameLst>
                                          <p:attrName>ppt_y</p:attrName>
                                        </p:attrNameLst>
                                      </p:cBhvr>
                                      <p:tavLst>
                                        <p:tav tm="0">
                                          <p:val>
                                            <p:fltVal val="0.5"/>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53" presetClass="entr" presetSubtype="528" fill="hold" grpId="0" nodeType="clickEffect">
                                  <p:stCondLst>
                                    <p:cond delay="0"/>
                                  </p:stCondLst>
                                  <p:childTnLst>
                                    <p:set>
                                      <p:cBhvr>
                                        <p:cTn id="98" dur="1" fill="hold">
                                          <p:stCondLst>
                                            <p:cond delay="0"/>
                                          </p:stCondLst>
                                        </p:cTn>
                                        <p:tgtEl>
                                          <p:spTgt spid="6">
                                            <p:graphicEl>
                                              <a:dgm id="{72B2C3F6-C1EE-4580-9D05-C7171879C9AD}"/>
                                            </p:graphicEl>
                                          </p:spTgt>
                                        </p:tgtEl>
                                        <p:attrNameLst>
                                          <p:attrName>style.visibility</p:attrName>
                                        </p:attrNameLst>
                                      </p:cBhvr>
                                      <p:to>
                                        <p:strVal val="visible"/>
                                      </p:to>
                                    </p:set>
                                    <p:anim calcmode="lin" valueType="num">
                                      <p:cBhvr>
                                        <p:cTn id="99" dur="500" fill="hold"/>
                                        <p:tgtEl>
                                          <p:spTgt spid="6">
                                            <p:graphicEl>
                                              <a:dgm id="{72B2C3F6-C1EE-4580-9D05-C7171879C9AD}"/>
                                            </p:graphicEl>
                                          </p:spTgt>
                                        </p:tgtEl>
                                        <p:attrNameLst>
                                          <p:attrName>ppt_w</p:attrName>
                                        </p:attrNameLst>
                                      </p:cBhvr>
                                      <p:tavLst>
                                        <p:tav tm="0">
                                          <p:val>
                                            <p:fltVal val="0"/>
                                          </p:val>
                                        </p:tav>
                                        <p:tav tm="100000">
                                          <p:val>
                                            <p:strVal val="#ppt_w"/>
                                          </p:val>
                                        </p:tav>
                                      </p:tavLst>
                                    </p:anim>
                                    <p:anim calcmode="lin" valueType="num">
                                      <p:cBhvr>
                                        <p:cTn id="100" dur="500" fill="hold"/>
                                        <p:tgtEl>
                                          <p:spTgt spid="6">
                                            <p:graphicEl>
                                              <a:dgm id="{72B2C3F6-C1EE-4580-9D05-C7171879C9AD}"/>
                                            </p:graphicEl>
                                          </p:spTgt>
                                        </p:tgtEl>
                                        <p:attrNameLst>
                                          <p:attrName>ppt_h</p:attrName>
                                        </p:attrNameLst>
                                      </p:cBhvr>
                                      <p:tavLst>
                                        <p:tav tm="0">
                                          <p:val>
                                            <p:fltVal val="0"/>
                                          </p:val>
                                        </p:tav>
                                        <p:tav tm="100000">
                                          <p:val>
                                            <p:strVal val="#ppt_h"/>
                                          </p:val>
                                        </p:tav>
                                      </p:tavLst>
                                    </p:anim>
                                    <p:animEffect transition="in" filter="fade">
                                      <p:cBhvr>
                                        <p:cTn id="101" dur="500"/>
                                        <p:tgtEl>
                                          <p:spTgt spid="6">
                                            <p:graphicEl>
                                              <a:dgm id="{72B2C3F6-C1EE-4580-9D05-C7171879C9AD}"/>
                                            </p:graphicEl>
                                          </p:spTgt>
                                        </p:tgtEl>
                                      </p:cBhvr>
                                    </p:animEffect>
                                    <p:anim calcmode="lin" valueType="num">
                                      <p:cBhvr>
                                        <p:cTn id="102" dur="500" fill="hold"/>
                                        <p:tgtEl>
                                          <p:spTgt spid="6">
                                            <p:graphicEl>
                                              <a:dgm id="{72B2C3F6-C1EE-4580-9D05-C7171879C9AD}"/>
                                            </p:graphicEl>
                                          </p:spTgt>
                                        </p:tgtEl>
                                        <p:attrNameLst>
                                          <p:attrName>ppt_x</p:attrName>
                                        </p:attrNameLst>
                                      </p:cBhvr>
                                      <p:tavLst>
                                        <p:tav tm="0">
                                          <p:val>
                                            <p:fltVal val="0.5"/>
                                          </p:val>
                                        </p:tav>
                                        <p:tav tm="100000">
                                          <p:val>
                                            <p:strVal val="#ppt_x"/>
                                          </p:val>
                                        </p:tav>
                                      </p:tavLst>
                                    </p:anim>
                                    <p:anim calcmode="lin" valueType="num">
                                      <p:cBhvr>
                                        <p:cTn id="103" dur="500" fill="hold"/>
                                        <p:tgtEl>
                                          <p:spTgt spid="6">
                                            <p:graphicEl>
                                              <a:dgm id="{72B2C3F6-C1EE-4580-9D05-C7171879C9AD}"/>
                                            </p:graphicEl>
                                          </p:spTgt>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0"/>
                                  </p:stCondLst>
                                  <p:childTnLst>
                                    <p:set>
                                      <p:cBhvr>
                                        <p:cTn id="105" dur="1" fill="hold">
                                          <p:stCondLst>
                                            <p:cond delay="0"/>
                                          </p:stCondLst>
                                        </p:cTn>
                                        <p:tgtEl>
                                          <p:spTgt spid="6">
                                            <p:graphicEl>
                                              <a:dgm id="{E0F7E4B0-1CB9-4B16-B8A0-C240E667DD0D}"/>
                                            </p:graphicEl>
                                          </p:spTgt>
                                        </p:tgtEl>
                                        <p:attrNameLst>
                                          <p:attrName>style.visibility</p:attrName>
                                        </p:attrNameLst>
                                      </p:cBhvr>
                                      <p:to>
                                        <p:strVal val="visible"/>
                                      </p:to>
                                    </p:set>
                                    <p:anim calcmode="lin" valueType="num">
                                      <p:cBhvr>
                                        <p:cTn id="106" dur="500" fill="hold"/>
                                        <p:tgtEl>
                                          <p:spTgt spid="6">
                                            <p:graphicEl>
                                              <a:dgm id="{E0F7E4B0-1CB9-4B16-B8A0-C240E667DD0D}"/>
                                            </p:graphicEl>
                                          </p:spTgt>
                                        </p:tgtEl>
                                        <p:attrNameLst>
                                          <p:attrName>ppt_w</p:attrName>
                                        </p:attrNameLst>
                                      </p:cBhvr>
                                      <p:tavLst>
                                        <p:tav tm="0">
                                          <p:val>
                                            <p:fltVal val="0"/>
                                          </p:val>
                                        </p:tav>
                                        <p:tav tm="100000">
                                          <p:val>
                                            <p:strVal val="#ppt_w"/>
                                          </p:val>
                                        </p:tav>
                                      </p:tavLst>
                                    </p:anim>
                                    <p:anim calcmode="lin" valueType="num">
                                      <p:cBhvr>
                                        <p:cTn id="107" dur="500" fill="hold"/>
                                        <p:tgtEl>
                                          <p:spTgt spid="6">
                                            <p:graphicEl>
                                              <a:dgm id="{E0F7E4B0-1CB9-4B16-B8A0-C240E667DD0D}"/>
                                            </p:graphicEl>
                                          </p:spTgt>
                                        </p:tgtEl>
                                        <p:attrNameLst>
                                          <p:attrName>ppt_h</p:attrName>
                                        </p:attrNameLst>
                                      </p:cBhvr>
                                      <p:tavLst>
                                        <p:tav tm="0">
                                          <p:val>
                                            <p:fltVal val="0"/>
                                          </p:val>
                                        </p:tav>
                                        <p:tav tm="100000">
                                          <p:val>
                                            <p:strVal val="#ppt_h"/>
                                          </p:val>
                                        </p:tav>
                                      </p:tavLst>
                                    </p:anim>
                                    <p:animEffect transition="in" filter="fade">
                                      <p:cBhvr>
                                        <p:cTn id="108" dur="500"/>
                                        <p:tgtEl>
                                          <p:spTgt spid="6">
                                            <p:graphicEl>
                                              <a:dgm id="{E0F7E4B0-1CB9-4B16-B8A0-C240E667DD0D}"/>
                                            </p:graphicEl>
                                          </p:spTgt>
                                        </p:tgtEl>
                                      </p:cBhvr>
                                    </p:animEffect>
                                    <p:anim calcmode="lin" valueType="num">
                                      <p:cBhvr>
                                        <p:cTn id="109" dur="500" fill="hold"/>
                                        <p:tgtEl>
                                          <p:spTgt spid="6">
                                            <p:graphicEl>
                                              <a:dgm id="{E0F7E4B0-1CB9-4B16-B8A0-C240E667DD0D}"/>
                                            </p:graphicEl>
                                          </p:spTgt>
                                        </p:tgtEl>
                                        <p:attrNameLst>
                                          <p:attrName>ppt_x</p:attrName>
                                        </p:attrNameLst>
                                      </p:cBhvr>
                                      <p:tavLst>
                                        <p:tav tm="0">
                                          <p:val>
                                            <p:fltVal val="0.5"/>
                                          </p:val>
                                        </p:tav>
                                        <p:tav tm="100000">
                                          <p:val>
                                            <p:strVal val="#ppt_x"/>
                                          </p:val>
                                        </p:tav>
                                      </p:tavLst>
                                    </p:anim>
                                    <p:anim calcmode="lin" valueType="num">
                                      <p:cBhvr>
                                        <p:cTn id="110" dur="500" fill="hold"/>
                                        <p:tgtEl>
                                          <p:spTgt spid="6">
                                            <p:graphicEl>
                                              <a:dgm id="{E0F7E4B0-1CB9-4B16-B8A0-C240E667DD0D}"/>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Graphic spid="6"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7" name="6 Imagen"/>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5004048" y="1813964"/>
            <a:ext cx="4503402" cy="5146746"/>
          </a:xfrm>
          <a:prstGeom prst="rect">
            <a:avLst/>
          </a:prstGeom>
        </p:spPr>
      </p:pic>
      <p:pic>
        <p:nvPicPr>
          <p:cNvPr id="3074" name="Picture 2" descr="R:\Dibujos\Oxygen\03\JPG Format\Original Art\Soft Edge\ServantCrown.pn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107504" y="4797152"/>
            <a:ext cx="1591772" cy="206065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CuadroTexto"/>
          <p:cNvSpPr txBox="1"/>
          <p:nvPr/>
        </p:nvSpPr>
        <p:spPr>
          <a:xfrm>
            <a:off x="220728" y="293747"/>
            <a:ext cx="8671752" cy="830997"/>
          </a:xfrm>
          <a:prstGeom prst="rect">
            <a:avLst/>
          </a:prstGeom>
          <a:noFill/>
        </p:spPr>
        <p:txBody>
          <a:bodyPr wrap="square" rtlCol="0">
            <a:spAutoFit/>
            <a:scene3d>
              <a:camera prst="orthographicFront"/>
              <a:lightRig rig="balanced" dir="t"/>
            </a:scene3d>
            <a:sp3d extrusionH="57150" contourW="25400">
              <a:bevelT h="25400" prst="softRound"/>
            </a:sp3d>
          </a:bodyPr>
          <a:lstStyle/>
          <a:p>
            <a:pPr algn="ctr"/>
            <a:r>
              <a:rPr lang="ro-RO" sz="4800" b="1" cap="all" spc="30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HRISTOSUL </a:t>
            </a:r>
            <a:r>
              <a:rPr lang="ro-RO" sz="4800" b="1" cap="all" spc="30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LUI </a:t>
            </a:r>
            <a:r>
              <a:rPr lang="ro-RO" sz="4800" b="1" cap="all" spc="30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dumnezeu</a:t>
            </a:r>
            <a:endParaRPr lang="ro-RO" sz="4800" b="1" cap="all" spc="30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2 Rectángulo"/>
          <p:cNvSpPr/>
          <p:nvPr/>
        </p:nvSpPr>
        <p:spPr>
          <a:xfrm>
            <a:off x="395536" y="1124744"/>
            <a:ext cx="8424936" cy="646331"/>
          </a:xfrm>
          <a:prstGeom prst="rect">
            <a:avLst/>
          </a:prstGeom>
        </p:spPr>
        <p:txBody>
          <a:bodyPr wrap="square">
            <a:spAutoFit/>
          </a:bodyPr>
          <a:lstStyle/>
          <a:p>
            <a:r>
              <a:rPr lang="ro-RO" b="1" smtClean="0">
                <a:solidFill>
                  <a:schemeClr val="accent4">
                    <a:lumMod val="40000"/>
                    <a:lumOff val="60000"/>
                  </a:schemeClr>
                </a:solidFill>
                <a:latin typeface="Comic Sans MS" pitchFamily="66" charset="0"/>
              </a:rPr>
              <a:t>«</a:t>
            </a:r>
            <a:r>
              <a:rPr lang="ro-RO" b="1" smtClean="0">
                <a:solidFill>
                  <a:schemeClr val="accent4">
                    <a:lumMod val="40000"/>
                    <a:lumOff val="60000"/>
                  </a:schemeClr>
                </a:solidFill>
                <a:latin typeface="Comic Sans MS" pitchFamily="66" charset="0"/>
              </a:rPr>
              <a:t> „Dar voi”, i-a întrebat El, „cine ziceţi că sunt?” „Hristosul lui Dumnezeu!”, I-a răspuns </a:t>
            </a:r>
            <a:r>
              <a:rPr lang="ro-RO" b="1" smtClean="0">
                <a:solidFill>
                  <a:schemeClr val="accent4">
                    <a:lumMod val="40000"/>
                    <a:lumOff val="60000"/>
                  </a:schemeClr>
                </a:solidFill>
                <a:latin typeface="Comic Sans MS" pitchFamily="66" charset="0"/>
              </a:rPr>
              <a:t>Petru</a:t>
            </a:r>
            <a:r>
              <a:rPr lang="ro-RO" b="1" smtClean="0">
                <a:solidFill>
                  <a:schemeClr val="accent4">
                    <a:lumMod val="40000"/>
                    <a:lumOff val="60000"/>
                  </a:schemeClr>
                </a:solidFill>
                <a:latin typeface="Comic Sans MS" pitchFamily="66" charset="0"/>
              </a:rPr>
              <a:t>.</a:t>
            </a:r>
            <a:r>
              <a:rPr lang="ro-RO" b="1" smtClean="0">
                <a:solidFill>
                  <a:schemeClr val="accent4">
                    <a:lumMod val="40000"/>
                    <a:lumOff val="60000"/>
                  </a:schemeClr>
                </a:solidFill>
                <a:latin typeface="Comic Sans MS" pitchFamily="66" charset="0"/>
              </a:rPr>
              <a:t>» </a:t>
            </a:r>
            <a:r>
              <a:rPr lang="ro-RO" sz="1100" b="1" smtClean="0">
                <a:solidFill>
                  <a:schemeClr val="accent4">
                    <a:lumMod val="40000"/>
                    <a:lumOff val="60000"/>
                  </a:schemeClr>
                </a:solidFill>
                <a:latin typeface="Comic Sans MS" pitchFamily="66" charset="0"/>
              </a:rPr>
              <a:t>(</a:t>
            </a:r>
            <a:r>
              <a:rPr lang="ro-RO" sz="1100" b="1" smtClean="0">
                <a:solidFill>
                  <a:schemeClr val="accent4">
                    <a:lumMod val="40000"/>
                    <a:lumOff val="60000"/>
                  </a:schemeClr>
                </a:solidFill>
                <a:latin typeface="Comic Sans MS" pitchFamily="66" charset="0"/>
              </a:rPr>
              <a:t>Luca </a:t>
            </a:r>
            <a:r>
              <a:rPr lang="ro-RO" sz="1100" b="1" smtClean="0">
                <a:solidFill>
                  <a:schemeClr val="accent4">
                    <a:lumMod val="40000"/>
                    <a:lumOff val="60000"/>
                  </a:schemeClr>
                </a:solidFill>
                <a:latin typeface="Comic Sans MS" pitchFamily="66" charset="0"/>
              </a:rPr>
              <a:t>9:20)</a:t>
            </a:r>
            <a:endParaRPr lang="ro-RO" b="1">
              <a:solidFill>
                <a:schemeClr val="accent4">
                  <a:lumMod val="40000"/>
                  <a:lumOff val="60000"/>
                </a:schemeClr>
              </a:solidFill>
              <a:latin typeface="Comic Sans MS" pitchFamily="66" charset="0"/>
            </a:endParaRPr>
          </a:p>
        </p:txBody>
      </p:sp>
      <p:sp>
        <p:nvSpPr>
          <p:cNvPr id="4" name="3 CuadroTexto"/>
          <p:cNvSpPr txBox="1"/>
          <p:nvPr/>
        </p:nvSpPr>
        <p:spPr>
          <a:xfrm>
            <a:off x="214282" y="2292836"/>
            <a:ext cx="5365830" cy="2708434"/>
          </a:xfrm>
          <a:prstGeom prst="rect">
            <a:avLst/>
          </a:prstGeom>
          <a:noFill/>
        </p:spPr>
        <p:txBody>
          <a:bodyPr wrap="square" rtlCol="0">
            <a:spAutoFit/>
          </a:bodyPr>
          <a:lstStyle/>
          <a:p>
            <a:pPr>
              <a:spcBef>
                <a:spcPts val="600"/>
              </a:spcBef>
            </a:pPr>
            <a:r>
              <a:rPr lang="ro-RO" sz="2000" b="1" smtClean="0">
                <a:solidFill>
                  <a:schemeClr val="bg1"/>
                </a:solidFill>
                <a:effectLst>
                  <a:outerShdw blurRad="50800" dist="50800" dir="5400000" algn="ctr" rotWithShape="0">
                    <a:schemeClr val="tx1"/>
                  </a:outerShdw>
                </a:effectLst>
              </a:rPr>
              <a:t>Nu </a:t>
            </a:r>
            <a:r>
              <a:rPr lang="ro-RO" sz="2000" b="1" smtClean="0">
                <a:solidFill>
                  <a:schemeClr val="bg1"/>
                </a:solidFill>
                <a:effectLst>
                  <a:outerShdw blurRad="50800" dist="50800" dir="5400000" algn="ctr" rotWithShape="0">
                    <a:schemeClr val="tx1"/>
                  </a:outerShdw>
                </a:effectLst>
              </a:rPr>
              <a:t>contează ceea ce cred ceilalţi despre Isus. Ceea ce e cu adevărat important este ceea ce cred eu, personal, despre El</a:t>
            </a:r>
            <a:r>
              <a:rPr lang="ro-RO" sz="2000" b="1" smtClean="0">
                <a:solidFill>
                  <a:schemeClr val="bg1"/>
                </a:solidFill>
                <a:effectLst>
                  <a:outerShdw blurRad="50800" dist="50800" dir="5400000" algn="ctr" rotWithShape="0">
                    <a:schemeClr val="tx1"/>
                  </a:outerShdw>
                </a:effectLst>
              </a:rPr>
              <a:t>. </a:t>
            </a:r>
            <a:endParaRPr lang="ro-RO" sz="2000" b="1" smtClean="0">
              <a:solidFill>
                <a:schemeClr val="bg1"/>
              </a:solidFill>
              <a:effectLst>
                <a:outerShdw blurRad="50800" dist="50800" dir="5400000" algn="ctr" rotWithShape="0">
                  <a:schemeClr val="tx1"/>
                </a:outerShdw>
              </a:effectLst>
            </a:endParaRPr>
          </a:p>
          <a:p>
            <a:pPr algn="ctr">
              <a:spcBef>
                <a:spcPts val="600"/>
              </a:spcBef>
            </a:pPr>
            <a:r>
              <a:rPr lang="ro-RO" sz="2000" b="1" smtClean="0">
                <a:solidFill>
                  <a:schemeClr val="accent2">
                    <a:lumMod val="40000"/>
                    <a:lumOff val="60000"/>
                  </a:schemeClr>
                </a:solidFill>
                <a:effectLst>
                  <a:outerShdw blurRad="50800" dist="50800" dir="5400000" algn="ctr" rotWithShape="0">
                    <a:schemeClr val="tx1"/>
                  </a:outerShdw>
                </a:effectLst>
              </a:rPr>
              <a:t>Cine </a:t>
            </a:r>
            <a:r>
              <a:rPr lang="ro-RO" sz="2000" b="1" smtClean="0">
                <a:solidFill>
                  <a:schemeClr val="accent2">
                    <a:lumMod val="40000"/>
                    <a:lumOff val="60000"/>
                  </a:schemeClr>
                </a:solidFill>
                <a:effectLst>
                  <a:outerShdw blurRad="50800" dist="50800" dir="5400000" algn="ctr" rotWithShape="0">
                    <a:schemeClr val="tx1"/>
                  </a:outerShdw>
                </a:effectLst>
              </a:rPr>
              <a:t>este Isus </a:t>
            </a:r>
            <a:r>
              <a:rPr lang="ro-RO" sz="2000" b="1" smtClean="0">
                <a:solidFill>
                  <a:schemeClr val="accent2">
                    <a:lumMod val="40000"/>
                    <a:lumOff val="60000"/>
                  </a:schemeClr>
                </a:solidFill>
                <a:effectLst>
                  <a:outerShdw blurRad="50800" dist="50800" dir="5400000" algn="ctr" rotWithShape="0">
                    <a:schemeClr val="tx1"/>
                  </a:outerShdw>
                </a:effectLst>
              </a:rPr>
              <a:t>pentru </a:t>
            </a:r>
            <a:r>
              <a:rPr lang="ro-RO" sz="2000" b="1" smtClean="0">
                <a:solidFill>
                  <a:schemeClr val="accent2">
                    <a:lumMod val="40000"/>
                    <a:lumOff val="60000"/>
                  </a:schemeClr>
                </a:solidFill>
                <a:effectLst>
                  <a:outerShdw blurRad="50800" dist="50800" dir="5400000" algn="ctr" rotWithShape="0">
                    <a:schemeClr val="tx1"/>
                  </a:outerShdw>
                </a:effectLst>
              </a:rPr>
              <a:t>mine</a:t>
            </a:r>
            <a:r>
              <a:rPr lang="ro-RO" sz="2000" b="1" smtClean="0">
                <a:solidFill>
                  <a:schemeClr val="accent2">
                    <a:lumMod val="40000"/>
                    <a:lumOff val="60000"/>
                  </a:schemeClr>
                </a:solidFill>
                <a:effectLst>
                  <a:outerShdw blurRad="50800" dist="50800" dir="5400000" algn="ctr" rotWithShape="0">
                    <a:schemeClr val="tx1"/>
                  </a:outerShdw>
                </a:effectLst>
              </a:rPr>
              <a:t>?</a:t>
            </a:r>
          </a:p>
          <a:p>
            <a:pPr>
              <a:spcBef>
                <a:spcPts val="600"/>
              </a:spcBef>
            </a:pPr>
            <a:r>
              <a:rPr lang="ro-RO" sz="2000" b="1" smtClean="0">
                <a:solidFill>
                  <a:schemeClr val="bg1"/>
                </a:solidFill>
                <a:effectLst>
                  <a:outerShdw blurRad="50800" dist="50800" dir="5400000" algn="ctr" rotWithShape="0">
                    <a:schemeClr val="tx1"/>
                  </a:outerShdw>
                </a:effectLst>
              </a:rPr>
              <a:t>Dacă </a:t>
            </a:r>
            <a:r>
              <a:rPr lang="ro-RO" sz="2000" b="1" smtClean="0">
                <a:solidFill>
                  <a:schemeClr val="bg1"/>
                </a:solidFill>
                <a:effectLst>
                  <a:outerShdw blurRad="50800" dist="50800" dir="5400000" algn="ctr" rotWithShape="0">
                    <a:schemeClr val="tx1"/>
                  </a:outerShdw>
                </a:effectLst>
              </a:rPr>
              <a:t>accept că El este Hristosul, Unsul, Fiul lui Dumnezeu, Fiul Omului, Mântuitorul nu poate fi o altă reacţie decât predarea completă; un angajament total faţă de Mântuitorul meu</a:t>
            </a:r>
            <a:r>
              <a:rPr lang="ro-RO" sz="2000" b="1" smtClean="0">
                <a:solidFill>
                  <a:schemeClr val="bg1"/>
                </a:solidFill>
                <a:effectLst>
                  <a:outerShdw blurRad="50800" dist="50800" dir="5400000" algn="ctr" rotWithShape="0">
                    <a:schemeClr val="tx1"/>
                  </a:outerShdw>
                </a:effectLst>
              </a:rPr>
              <a:t>. </a:t>
            </a:r>
            <a:endParaRPr lang="ro-RO" sz="2000" b="1" smtClean="0">
              <a:solidFill>
                <a:schemeClr val="bg1"/>
              </a:solidFill>
              <a:effectLst>
                <a:outerShdw blurRad="50800" dist="50800" dir="5400000" algn="ctr" rotWithShape="0">
                  <a:schemeClr val="tx1"/>
                </a:outerShdw>
              </a:effectLst>
            </a:endParaRPr>
          </a:p>
        </p:txBody>
      </p:sp>
      <p:sp>
        <p:nvSpPr>
          <p:cNvPr id="5" name="4 Rectángulo"/>
          <p:cNvSpPr/>
          <p:nvPr/>
        </p:nvSpPr>
        <p:spPr>
          <a:xfrm>
            <a:off x="1763688" y="5129897"/>
            <a:ext cx="3600400" cy="1323439"/>
          </a:xfrm>
          <a:prstGeom prst="rect">
            <a:avLst/>
          </a:prstGeom>
        </p:spPr>
        <p:txBody>
          <a:bodyPr wrap="square">
            <a:spAutoFit/>
          </a:bodyPr>
          <a:lstStyle/>
          <a:p>
            <a:pPr lvl="0">
              <a:spcBef>
                <a:spcPts val="600"/>
              </a:spcBef>
            </a:pPr>
            <a:r>
              <a:rPr lang="ro-RO" sz="2000" b="1" smtClean="0">
                <a:solidFill>
                  <a:schemeClr val="bg1"/>
                </a:solidFill>
                <a:effectLst>
                  <a:outerShdw blurRad="50800" dist="50800" dir="5400000" algn="ctr" rotWithShape="0">
                    <a:schemeClr val="tx1"/>
                  </a:outerShdw>
                </a:effectLst>
              </a:rPr>
              <a:t>Iar Regele Regilor va veni într-o zi pentru a da împărăţia celor care l-au recunoscut aici ca şi Hristos, Domn al vieţii lor</a:t>
            </a:r>
            <a:r>
              <a:rPr lang="ro-RO" sz="2000" b="1" smtClean="0">
                <a:solidFill>
                  <a:schemeClr val="bg1"/>
                </a:solidFill>
                <a:effectLst>
                  <a:outerShdw blurRad="50800" dist="50800" dir="5400000" algn="ctr" rotWithShape="0">
                    <a:schemeClr val="tx1"/>
                  </a:outerShdw>
                </a:effectLst>
              </a:rPr>
              <a:t>. </a:t>
            </a:r>
            <a:endParaRPr lang="ro-RO" sz="2000" b="1">
              <a:solidFill>
                <a:schemeClr val="bg1"/>
              </a:solidFill>
              <a:effectLst>
                <a:outerShdw blurRad="50800" dist="50800" dir="5400000" algn="ctr" rotWithShape="0">
                  <a:schemeClr val="tx1"/>
                </a:outerShdw>
              </a:effectLst>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p:cTn id="29" dur="500" decel="50000" fill="hold">
                                          <p:stCondLst>
                                            <p:cond delay="0"/>
                                          </p:stCondLst>
                                        </p:cTn>
                                        <p:tgtEl>
                                          <p:spTgt spid="4">
                                            <p:txEl>
                                              <p:pRg st="1" end="1"/>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4">
                                            <p:txEl>
                                              <p:pRg st="1" end="1"/>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4">
                                            <p:txEl>
                                              <p:pRg st="1" end="1"/>
                                            </p:txEl>
                                          </p:spTgt>
                                        </p:tgtEl>
                                        <p:attrNameLst>
                                          <p:attrName>ppt_w</p:attrName>
                                        </p:attrNameLst>
                                      </p:cBhvr>
                                      <p:tavLst>
                                        <p:tav tm="0">
                                          <p:val>
                                            <p:strVal val="#ppt_w*.05"/>
                                          </p:val>
                                        </p:tav>
                                        <p:tav tm="100000">
                                          <p:val>
                                            <p:strVal val="#ppt_w"/>
                                          </p:val>
                                        </p:tav>
                                      </p:tavLst>
                                    </p:anim>
                                    <p:anim calcmode="lin" valueType="num">
                                      <p:cBhvr>
                                        <p:cTn id="32" dur="10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4">
                                            <p:txEl>
                                              <p:pRg st="1" end="1"/>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4">
                                            <p:txEl>
                                              <p:pRg st="1" end="1"/>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4">
                                            <p:txEl>
                                              <p:pRg st="1" end="1"/>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4">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grpId="0"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Effect transition="in" filter="fade">
                                      <p:cBhvr>
                                        <p:cTn id="41" dur="1000"/>
                                        <p:tgtEl>
                                          <p:spTgt spid="4">
                                            <p:txEl>
                                              <p:pRg st="2" end="2"/>
                                            </p:txEl>
                                          </p:spTgt>
                                        </p:tgtEl>
                                      </p:cBhvr>
                                    </p:animEffect>
                                    <p:anim calcmode="lin" valueType="num">
                                      <p:cBhvr>
                                        <p:cTn id="4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500"/>
                                        <p:tgtEl>
                                          <p:spTgt spid="5"/>
                                        </p:tgtEl>
                                      </p:cBhvr>
                                    </p:animEffect>
                                  </p:childTnLst>
                                </p:cTn>
                              </p:par>
                              <p:par>
                                <p:cTn id="50" presetID="22" presetClass="entr" presetSubtype="2" fill="hold" nodeType="withEffect">
                                  <p:stCondLst>
                                    <p:cond delay="0"/>
                                  </p:stCondLst>
                                  <p:childTnLst>
                                    <p:set>
                                      <p:cBhvr>
                                        <p:cTn id="51" dur="1" fill="hold">
                                          <p:stCondLst>
                                            <p:cond delay="0"/>
                                          </p:stCondLst>
                                        </p:cTn>
                                        <p:tgtEl>
                                          <p:spTgt spid="3074"/>
                                        </p:tgtEl>
                                        <p:attrNameLst>
                                          <p:attrName>style.visibility</p:attrName>
                                        </p:attrNameLst>
                                      </p:cBhvr>
                                      <p:to>
                                        <p:strVal val="visible"/>
                                      </p:to>
                                    </p:set>
                                    <p:animEffect transition="in" filter="wipe(right)">
                                      <p:cBhvr>
                                        <p:cTn id="5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259632" y="0"/>
            <a:ext cx="6516724" cy="707886"/>
          </a:xfrm>
          <a:prstGeom prst="rect">
            <a:avLst/>
          </a:prstGeom>
          <a:solidFill>
            <a:schemeClr val="accent2">
              <a:lumMod val="20000"/>
              <a:lumOff val="80000"/>
            </a:schemeClr>
          </a:solidFill>
          <a:effectLst>
            <a:softEdge rad="152400"/>
          </a:effectLst>
        </p:spPr>
        <p:txBody>
          <a:bodyPr wrap="square" rtlCol="0">
            <a:spAutoFit/>
          </a:bodyPr>
          <a:lstStyle/>
          <a:p>
            <a:pPr algn="ctr"/>
            <a:r>
              <a:rPr lang="ro-RO" sz="4000" b="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CERTITUDINI </a:t>
            </a:r>
            <a:r>
              <a:rPr lang="ro-RO" sz="4000" b="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DESPRE </a:t>
            </a:r>
            <a:r>
              <a:rPr lang="ro-RO" sz="4000" b="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ISUS</a:t>
            </a:r>
            <a:endParaRPr lang="ro-RO" sz="4000"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2 Rectángulo"/>
          <p:cNvSpPr/>
          <p:nvPr/>
        </p:nvSpPr>
        <p:spPr>
          <a:xfrm>
            <a:off x="0" y="548680"/>
            <a:ext cx="8892480" cy="1200329"/>
          </a:xfrm>
          <a:prstGeom prst="rect">
            <a:avLst/>
          </a:prstGeom>
        </p:spPr>
        <p:txBody>
          <a:bodyPr wrap="square">
            <a:spAutoFit/>
          </a:bodyPr>
          <a:lstStyle/>
          <a:p>
            <a:pPr algn="ctr"/>
            <a:r>
              <a:rPr lang="ro-RO" b="1" smtClean="0">
                <a:solidFill>
                  <a:schemeClr val="accent2">
                    <a:lumMod val="20000"/>
                    <a:lumOff val="80000"/>
                  </a:schemeClr>
                </a:solidFill>
                <a:latin typeface="Comic Sans MS" pitchFamily="66" charset="0"/>
              </a:rPr>
              <a:t>«</a:t>
            </a:r>
            <a:r>
              <a:rPr lang="ro-RO" b="1" smtClean="0">
                <a:solidFill>
                  <a:schemeClr val="accent2">
                    <a:lumMod val="20000"/>
                    <a:lumOff val="80000"/>
                  </a:schemeClr>
                </a:solidFill>
                <a:latin typeface="Comic Sans MS" pitchFamily="66" charset="0"/>
              </a:rPr>
              <a:t>Căci El a primit de la Dumnezeu Tatăl cinste şi </a:t>
            </a:r>
            <a:r>
              <a:rPr lang="ro-RO" b="1" smtClean="0">
                <a:solidFill>
                  <a:schemeClr val="accent2">
                    <a:lumMod val="20000"/>
                    <a:lumOff val="80000"/>
                  </a:schemeClr>
                </a:solidFill>
                <a:latin typeface="Comic Sans MS" pitchFamily="66" charset="0"/>
              </a:rPr>
              <a:t>slavă</a:t>
            </a:r>
            <a:r>
              <a:rPr lang="ro-RO" b="1" smtClean="0">
                <a:solidFill>
                  <a:schemeClr val="accent2">
                    <a:lumMod val="20000"/>
                    <a:lumOff val="80000"/>
                  </a:schemeClr>
                </a:solidFill>
                <a:latin typeface="Comic Sans MS" pitchFamily="66" charset="0"/>
              </a:rPr>
              <a:t>, atunci </a:t>
            </a:r>
            <a:r>
              <a:rPr lang="ro-RO" b="1" smtClean="0">
                <a:solidFill>
                  <a:schemeClr val="accent2">
                    <a:lumMod val="20000"/>
                    <a:lumOff val="80000"/>
                  </a:schemeClr>
                </a:solidFill>
                <a:latin typeface="Comic Sans MS" pitchFamily="66" charset="0"/>
              </a:rPr>
              <a:t>când</a:t>
            </a:r>
            <a:r>
              <a:rPr lang="ro-RO" b="1" smtClean="0">
                <a:solidFill>
                  <a:schemeClr val="accent2">
                    <a:lumMod val="20000"/>
                    <a:lumOff val="80000"/>
                  </a:schemeClr>
                </a:solidFill>
                <a:latin typeface="Comic Sans MS" pitchFamily="66" charset="0"/>
              </a:rPr>
              <a:t>, din slava </a:t>
            </a:r>
            <a:r>
              <a:rPr lang="ro-RO" b="1" smtClean="0">
                <a:solidFill>
                  <a:schemeClr val="accent2">
                    <a:lumMod val="20000"/>
                    <a:lumOff val="80000"/>
                  </a:schemeClr>
                </a:solidFill>
                <a:latin typeface="Comic Sans MS" pitchFamily="66" charset="0"/>
              </a:rPr>
              <a:t>minunată</a:t>
            </a:r>
            <a:r>
              <a:rPr lang="ro-RO" b="1" smtClean="0">
                <a:solidFill>
                  <a:schemeClr val="accent2">
                    <a:lumMod val="20000"/>
                    <a:lumOff val="80000"/>
                  </a:schemeClr>
                </a:solidFill>
                <a:latin typeface="Comic Sans MS" pitchFamily="66" charset="0"/>
              </a:rPr>
              <a:t>, s-a auzit deasupra Lui un glas care </a:t>
            </a:r>
            <a:r>
              <a:rPr lang="ro-RO" b="1" smtClean="0">
                <a:solidFill>
                  <a:schemeClr val="accent2">
                    <a:lumMod val="20000"/>
                    <a:lumOff val="80000"/>
                  </a:schemeClr>
                </a:solidFill>
                <a:latin typeface="Comic Sans MS" pitchFamily="66" charset="0"/>
              </a:rPr>
              <a:t>zicea</a:t>
            </a:r>
            <a:r>
              <a:rPr lang="ro-RO" b="1" smtClean="0">
                <a:solidFill>
                  <a:schemeClr val="accent2">
                    <a:lumMod val="20000"/>
                    <a:lumOff val="80000"/>
                  </a:schemeClr>
                </a:solidFill>
                <a:latin typeface="Comic Sans MS" pitchFamily="66" charset="0"/>
              </a:rPr>
              <a:t>: </a:t>
            </a:r>
            <a:r>
              <a:rPr lang="ro-RO" b="1" smtClean="0">
                <a:solidFill>
                  <a:schemeClr val="accent2">
                    <a:lumMod val="20000"/>
                    <a:lumOff val="80000"/>
                  </a:schemeClr>
                </a:solidFill>
                <a:latin typeface="Comic Sans MS" pitchFamily="66" charset="0"/>
              </a:rPr>
              <a:t>„</a:t>
            </a:r>
            <a:r>
              <a:rPr lang="ro-RO" b="1" smtClean="0">
                <a:solidFill>
                  <a:schemeClr val="accent2">
                    <a:lumMod val="20000"/>
                    <a:lumOff val="80000"/>
                  </a:schemeClr>
                </a:solidFill>
                <a:latin typeface="Comic Sans MS" pitchFamily="66" charset="0"/>
              </a:rPr>
              <a:t>Acesta este Fiul Meu preaiubit în care Îmi găsesc </a:t>
            </a:r>
            <a:r>
              <a:rPr lang="ro-RO" b="1" smtClean="0">
                <a:solidFill>
                  <a:schemeClr val="accent2">
                    <a:lumMod val="20000"/>
                    <a:lumOff val="80000"/>
                  </a:schemeClr>
                </a:solidFill>
                <a:latin typeface="Comic Sans MS" pitchFamily="66" charset="0"/>
              </a:rPr>
              <a:t>plăcerea.”</a:t>
            </a:r>
            <a:r>
              <a:rPr lang="ro-RO" b="1" smtClean="0">
                <a:solidFill>
                  <a:schemeClr val="accent2">
                    <a:lumMod val="20000"/>
                    <a:lumOff val="80000"/>
                  </a:schemeClr>
                </a:solidFill>
                <a:latin typeface="Comic Sans MS" pitchFamily="66" charset="0"/>
              </a:rPr>
              <a:t> Şi noi înşine am auzit acest glas venind din cer, când eram cu El pe muntele cel </a:t>
            </a:r>
            <a:r>
              <a:rPr lang="ro-RO" b="1" smtClean="0">
                <a:solidFill>
                  <a:schemeClr val="accent2">
                    <a:lumMod val="20000"/>
                    <a:lumOff val="80000"/>
                  </a:schemeClr>
                </a:solidFill>
                <a:latin typeface="Comic Sans MS" pitchFamily="66" charset="0"/>
              </a:rPr>
              <a:t>sfânt</a:t>
            </a:r>
            <a:r>
              <a:rPr lang="ro-RO" b="1" smtClean="0">
                <a:solidFill>
                  <a:schemeClr val="accent2">
                    <a:lumMod val="20000"/>
                    <a:lumOff val="80000"/>
                  </a:schemeClr>
                </a:solidFill>
                <a:latin typeface="Comic Sans MS" pitchFamily="66" charset="0"/>
              </a:rPr>
              <a:t>.</a:t>
            </a:r>
            <a:r>
              <a:rPr lang="ro-RO" b="1" smtClean="0">
                <a:solidFill>
                  <a:schemeClr val="accent2">
                    <a:lumMod val="20000"/>
                    <a:lumOff val="80000"/>
                  </a:schemeClr>
                </a:solidFill>
                <a:latin typeface="Comic Sans MS" pitchFamily="66" charset="0"/>
              </a:rPr>
              <a:t>» </a:t>
            </a:r>
            <a:r>
              <a:rPr lang="ro-RO" sz="1100" b="1" smtClean="0">
                <a:solidFill>
                  <a:schemeClr val="accent2">
                    <a:lumMod val="20000"/>
                    <a:lumOff val="80000"/>
                  </a:schemeClr>
                </a:solidFill>
                <a:latin typeface="Comic Sans MS" pitchFamily="66" charset="0"/>
              </a:rPr>
              <a:t>(</a:t>
            </a:r>
            <a:r>
              <a:rPr lang="ro-RO" sz="1100" b="1" smtClean="0">
                <a:solidFill>
                  <a:schemeClr val="accent2">
                    <a:lumMod val="20000"/>
                    <a:lumOff val="80000"/>
                  </a:schemeClr>
                </a:solidFill>
                <a:latin typeface="Comic Sans MS" pitchFamily="66" charset="0"/>
              </a:rPr>
              <a:t>2 </a:t>
            </a:r>
            <a:r>
              <a:rPr lang="ro-RO" sz="1100" b="1" smtClean="0">
                <a:solidFill>
                  <a:schemeClr val="accent2">
                    <a:lumMod val="20000"/>
                    <a:lumOff val="80000"/>
                  </a:schemeClr>
                </a:solidFill>
                <a:latin typeface="Comic Sans MS" pitchFamily="66" charset="0"/>
              </a:rPr>
              <a:t>Petru</a:t>
            </a:r>
            <a:r>
              <a:rPr lang="ro-RO" sz="1100" b="1" smtClean="0">
                <a:solidFill>
                  <a:schemeClr val="accent2">
                    <a:lumMod val="20000"/>
                    <a:lumOff val="80000"/>
                  </a:schemeClr>
                </a:solidFill>
                <a:latin typeface="Comic Sans MS" pitchFamily="66" charset="0"/>
              </a:rPr>
              <a:t> </a:t>
            </a:r>
            <a:r>
              <a:rPr lang="ro-RO" sz="1100" b="1" smtClean="0">
                <a:solidFill>
                  <a:schemeClr val="accent2">
                    <a:lumMod val="20000"/>
                    <a:lumOff val="80000"/>
                  </a:schemeClr>
                </a:solidFill>
                <a:latin typeface="Comic Sans MS" pitchFamily="66" charset="0"/>
              </a:rPr>
              <a:t>1:17-18)</a:t>
            </a:r>
            <a:endParaRPr lang="ro-RO" b="1">
              <a:solidFill>
                <a:schemeClr val="accent2">
                  <a:lumMod val="20000"/>
                  <a:lumOff val="80000"/>
                </a:schemeClr>
              </a:solidFill>
              <a:latin typeface="Comic Sans MS" pitchFamily="66" charset="0"/>
            </a:endParaRPr>
          </a:p>
        </p:txBody>
      </p:sp>
      <p:sp>
        <p:nvSpPr>
          <p:cNvPr id="4" name="3 CuadroTexto"/>
          <p:cNvSpPr txBox="1"/>
          <p:nvPr/>
        </p:nvSpPr>
        <p:spPr>
          <a:xfrm>
            <a:off x="107504" y="1988840"/>
            <a:ext cx="5112568" cy="4247317"/>
          </a:xfrm>
          <a:prstGeom prst="rect">
            <a:avLst/>
          </a:prstGeom>
          <a:noFill/>
        </p:spPr>
        <p:txBody>
          <a:bodyPr wrap="square" rtlCol="0">
            <a:spAutoFit/>
          </a:bodyPr>
          <a:lstStyle/>
          <a:p>
            <a:pPr>
              <a:spcBef>
                <a:spcPts val="600"/>
              </a:spcBef>
            </a:pPr>
            <a:r>
              <a:rPr lang="ro-RO" sz="2000" b="1" dirty="0" smtClean="0">
                <a:solidFill>
                  <a:schemeClr val="bg1"/>
                </a:solidFill>
                <a:effectLst>
                  <a:outerShdw blurRad="50800" dist="50800" dir="5400000" algn="ctr" rotWithShape="0">
                    <a:schemeClr val="tx1"/>
                  </a:outerShdw>
                </a:effectLst>
              </a:rPr>
              <a:t>După Luca 9:28, Isus </a:t>
            </a:r>
            <a:r>
              <a:rPr lang="ro-RO" sz="2000" b="1" dirty="0" smtClean="0">
                <a:solidFill>
                  <a:schemeClr val="bg1"/>
                </a:solidFill>
                <a:effectLst>
                  <a:outerShdw blurRad="50800" dist="50800" dir="5400000" algn="ctr" rotWithShape="0">
                    <a:schemeClr val="tx1"/>
                  </a:outerShdw>
                </a:effectLst>
              </a:rPr>
              <a:t>s-a urcat pe munte ca să se roage şi i-a luat cu El pe Petru, </a:t>
            </a:r>
            <a:r>
              <a:rPr lang="ro-RO" sz="2000" b="1" dirty="0" err="1" smtClean="0">
                <a:solidFill>
                  <a:schemeClr val="bg1"/>
                </a:solidFill>
                <a:effectLst>
                  <a:outerShdw blurRad="50800" dist="50800" dir="5400000" algn="ctr" rotWithShape="0">
                    <a:schemeClr val="tx1"/>
                  </a:outerShdw>
                </a:effectLst>
              </a:rPr>
              <a:t>Iocov</a:t>
            </a:r>
            <a:r>
              <a:rPr lang="ro-RO" sz="2000" b="1" dirty="0" smtClean="0">
                <a:solidFill>
                  <a:schemeClr val="bg1"/>
                </a:solidFill>
                <a:effectLst>
                  <a:outerShdw blurRad="50800" dist="50800" dir="5400000" algn="ctr" rotWithShape="0">
                    <a:schemeClr val="tx1"/>
                  </a:outerShdw>
                </a:effectLst>
              </a:rPr>
              <a:t> şi Ioan. Atunci Moise şi Ilie au venit şi au vorbit cu Isus despre ultima Lui călătorie la Ierusalim. </a:t>
            </a:r>
            <a:endParaRPr lang="ro-RO" sz="2000" b="1" dirty="0" smtClean="0">
              <a:solidFill>
                <a:schemeClr val="bg1"/>
              </a:solidFill>
              <a:effectLst>
                <a:outerShdw blurRad="50800" dist="50800" dir="5400000" algn="ctr" rotWithShape="0">
                  <a:schemeClr val="tx1"/>
                </a:outerShdw>
              </a:effectLst>
            </a:endParaRPr>
          </a:p>
          <a:p>
            <a:pPr>
              <a:spcBef>
                <a:spcPts val="600"/>
              </a:spcBef>
            </a:pPr>
            <a:r>
              <a:rPr lang="ro-RO" sz="2000" b="1" dirty="0" smtClean="0">
                <a:solidFill>
                  <a:schemeClr val="bg1"/>
                </a:solidFill>
                <a:effectLst>
                  <a:outerShdw blurRad="50800" dist="50800" dir="5400000" algn="ctr" rotWithShape="0">
                    <a:schemeClr val="tx1"/>
                  </a:outerShdw>
                </a:effectLst>
              </a:rPr>
              <a:t>Din </a:t>
            </a:r>
            <a:r>
              <a:rPr lang="ro-RO" sz="2000" b="1" dirty="0" smtClean="0">
                <a:solidFill>
                  <a:schemeClr val="bg1"/>
                </a:solidFill>
                <a:effectLst>
                  <a:outerShdw blurRad="50800" dist="50800" dir="5400000" algn="ctr" rotWithShape="0">
                    <a:schemeClr val="tx1"/>
                  </a:outerShdw>
                </a:effectLst>
              </a:rPr>
              <a:t>nou, vocea Tatălui a accentuat misiunea şi Persoana lui Isus. Apoi, întuneric. Dar lumina pe care au primit-o în acea noapte nu îi va abandona niciodată. </a:t>
            </a:r>
            <a:endParaRPr lang="ro-RO" sz="2000" b="1" dirty="0" smtClean="0">
              <a:solidFill>
                <a:schemeClr val="bg1"/>
              </a:solidFill>
              <a:effectLst>
                <a:outerShdw blurRad="50800" dist="50800" dir="5400000" algn="ctr" rotWithShape="0">
                  <a:schemeClr val="tx1"/>
                </a:outerShdw>
              </a:effectLst>
            </a:endParaRPr>
          </a:p>
          <a:p>
            <a:pPr>
              <a:spcBef>
                <a:spcPts val="600"/>
              </a:spcBef>
            </a:pPr>
            <a:r>
              <a:rPr lang="ro-RO" sz="2000" b="1" dirty="0" smtClean="0">
                <a:solidFill>
                  <a:schemeClr val="bg1"/>
                </a:solidFill>
                <a:effectLst>
                  <a:outerShdw blurRad="50800" dist="50800" dir="5400000" algn="ctr" rotWithShape="0">
                    <a:schemeClr val="tx1"/>
                  </a:outerShdw>
                </a:effectLst>
              </a:rPr>
              <a:t>Petru </a:t>
            </a:r>
            <a:r>
              <a:rPr lang="ro-RO" sz="2000" b="1" dirty="0" smtClean="0">
                <a:solidFill>
                  <a:schemeClr val="bg1"/>
                </a:solidFill>
                <a:effectLst>
                  <a:outerShdw blurRad="50800" dist="50800" dir="5400000" algn="ctr" rotWithShape="0">
                    <a:schemeClr val="tx1"/>
                  </a:outerShdw>
                </a:effectLst>
              </a:rPr>
              <a:t>a scris despre această experienţă mulţi ani după. El era sigur de Cel în care a crezut. Nu erau fabule sau mituri, el L-a văzut cu propriii ochi şi dorea să se asigure că şi noi vom </a:t>
            </a:r>
            <a:r>
              <a:rPr lang="ro-RO" sz="2000" b="1" dirty="0" smtClean="0">
                <a:solidFill>
                  <a:schemeClr val="bg1"/>
                </a:solidFill>
                <a:effectLst>
                  <a:outerShdw blurRad="50800" dist="50800" dir="5400000" algn="ctr" rotWithShape="0">
                    <a:schemeClr val="tx1"/>
                  </a:outerShdw>
                </a:effectLst>
              </a:rPr>
              <a:t>crede (2 Petru 1:16-18).</a:t>
            </a:r>
            <a:endParaRPr lang="ro-RO" sz="2000" b="1" dirty="0">
              <a:solidFill>
                <a:schemeClr val="bg1"/>
              </a:solidFill>
              <a:effectLst>
                <a:outerShdw blurRad="50800" dist="50800" dir="5400000" algn="ctr" rotWithShape="0">
                  <a:schemeClr val="tx1"/>
                </a:outerShdw>
              </a:effectLst>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ox(out)">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1000"/>
                                        <p:tgtEl>
                                          <p:spTgt spid="4">
                                            <p:txEl>
                                              <p:pRg st="1" end="1"/>
                                            </p:txEl>
                                          </p:spTgt>
                                        </p:tgtEl>
                                      </p:cBhvr>
                                    </p:animEffect>
                                    <p:anim calcmode="lin" valueType="num">
                                      <p:cBhvr>
                                        <p:cTn id="3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fade">
                                      <p:cBhvr>
                                        <p:cTn id="37" dur="1000"/>
                                        <p:tgtEl>
                                          <p:spTgt spid="4">
                                            <p:txEl>
                                              <p:pRg st="2" end="2"/>
                                            </p:txEl>
                                          </p:spTgt>
                                        </p:tgtEl>
                                      </p:cBhvr>
                                    </p:animEffect>
                                    <p:anim calcmode="lin" valueType="num">
                                      <p:cBhvr>
                                        <p:cTn id="3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755576" y="952267"/>
            <a:ext cx="7848872" cy="4939814"/>
          </a:xfrm>
          <a:prstGeom prst="rect">
            <a:avLst/>
          </a:prstGeom>
        </p:spPr>
        <p:txBody>
          <a:bodyPr wrap="square">
            <a:spAutoFit/>
          </a:bodyPr>
          <a:lstStyle/>
          <a:p>
            <a:pPr algn="just"/>
            <a:r>
              <a:rPr lang="ro-RO" sz="2000" dirty="0" smtClean="0">
                <a:latin typeface="Arial (Corp)"/>
              </a:rPr>
              <a:t>«</a:t>
            </a:r>
            <a:r>
              <a:rPr lang="ro-RO" sz="2100" b="1" i="1" dirty="0" smtClean="0">
                <a:effectLst>
                  <a:outerShdw blurRad="38100" dist="38100" dir="2700000" algn="tl">
                    <a:srgbClr val="000000">
                      <a:alpha val="43137"/>
                    </a:srgbClr>
                  </a:outerShdw>
                </a:effectLst>
                <a:latin typeface="Arial (Corp)"/>
              </a:rPr>
              <a:t>Pentru noi, nu este de ajuns să credem că Domnul Hristos nu este un înșelător, că religia Bibliei nu este o fabulă în mod iscusit ticluită. Noi putem crede că numele lui Isus este unicul nume sub soare prin care putem fi mântuiți și totuși, s-ar putea să nu facem din El, prin credință, Mântuitorul nostru personal. Nu este suficient a crede teoria adevărului. Nu este de ajuns a ne mărturisi credința în Hristos și a avea numele înscrise în registrele comunității. „Cine păzește poruncile Lui, rămâne în El, și El în el. Și cunoaștem că El rămâne în noi prin Duhul, pe care ni L-a dat”. „Și prin aceasta știm că îl cunoaștem, dacă păzim poruncile Lui”,1 Ioan 3:24; 2:3. Aceasta este adevărata dovadă a pocăinței. Oricare ar fi mărturisirea noastră de credință, ea nu valorează nimic, dacă Domnul Hristos nu este descoperit în noi prin fapte ale neprihănirii.</a:t>
            </a:r>
            <a:r>
              <a:rPr lang="ro-RO" sz="2000" dirty="0" smtClean="0">
                <a:latin typeface="Arial (Corp)"/>
              </a:rPr>
              <a:t>»</a:t>
            </a:r>
            <a:endParaRPr lang="ro-RO" sz="2000" dirty="0">
              <a:latin typeface="Arial (Corp)"/>
            </a:endParaRPr>
          </a:p>
        </p:txBody>
      </p:sp>
      <p:sp>
        <p:nvSpPr>
          <p:cNvPr id="3" name="2 CuadroTexto"/>
          <p:cNvSpPr txBox="1"/>
          <p:nvPr/>
        </p:nvSpPr>
        <p:spPr>
          <a:xfrm>
            <a:off x="683568" y="6021288"/>
            <a:ext cx="7665488" cy="369332"/>
          </a:xfrm>
          <a:prstGeom prst="rect">
            <a:avLst/>
          </a:prstGeom>
          <a:noFill/>
        </p:spPr>
        <p:txBody>
          <a:bodyPr wrap="square" rtlCol="0">
            <a:spAutoFit/>
          </a:bodyPr>
          <a:lstStyle/>
          <a:p>
            <a:pPr algn="ctr"/>
            <a:r>
              <a:rPr lang="ro-RO" b="1" smtClean="0"/>
              <a:t>E.G.W. (Parabolele </a:t>
            </a:r>
            <a:r>
              <a:rPr lang="ro-RO" b="1" smtClean="0"/>
              <a:t>Domnului </a:t>
            </a:r>
            <a:r>
              <a:rPr lang="ro-RO" b="1" smtClean="0"/>
              <a:t>Isus </a:t>
            </a:r>
            <a:r>
              <a:rPr lang="ro-RO" b="1" smtClean="0"/>
              <a:t>Hristos</a:t>
            </a:r>
            <a:r>
              <a:rPr lang="ro-RO" b="1" smtClean="0"/>
              <a:t>, </a:t>
            </a:r>
            <a:r>
              <a:rPr lang="ro-RO" b="1" smtClean="0"/>
              <a:t>pa</a:t>
            </a:r>
            <a:r>
              <a:rPr lang="ro-RO" b="1" smtClean="0"/>
              <a:t>g</a:t>
            </a:r>
            <a:r>
              <a:rPr lang="ro-RO" b="1" smtClean="0"/>
              <a:t>. </a:t>
            </a:r>
            <a:r>
              <a:rPr lang="ro-RO" b="1" smtClean="0"/>
              <a:t>312)</a:t>
            </a:r>
            <a:endParaRPr lang="ro-RO" b="1"/>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1F497D"/>
      </a:dk2>
      <a:lt2>
        <a:srgbClr val="EEECE1"/>
      </a:lt2>
      <a:accent1>
        <a:srgbClr val="00B0F0"/>
      </a:accent1>
      <a:accent2>
        <a:srgbClr val="7030A0"/>
      </a:accent2>
      <a:accent3>
        <a:srgbClr val="00B050"/>
      </a:accent3>
      <a:accent4>
        <a:srgbClr val="FFFF00"/>
      </a:accent4>
      <a:accent5>
        <a:srgbClr val="FF0000"/>
      </a:accent5>
      <a:accent6>
        <a:srgbClr val="FF9801"/>
      </a:accent6>
      <a:hlink>
        <a:srgbClr val="FE19FF"/>
      </a:hlink>
      <a:folHlink>
        <a:srgbClr val="1F49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500</TotalTime>
  <Words>1064</Words>
  <Application>Microsoft Office PowerPoint</Application>
  <PresentationFormat>Expunere pe ecran (4:3)</PresentationFormat>
  <Paragraphs>44</Paragraphs>
  <Slides>9</Slides>
  <Notes>2</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9</vt:i4>
      </vt:variant>
    </vt:vector>
  </HeadingPairs>
  <TitlesOfParts>
    <vt:vector size="15" baseType="lpstr">
      <vt:lpstr>Arial</vt:lpstr>
      <vt:lpstr>Calibri</vt:lpstr>
      <vt:lpstr>Comic Sans MS</vt:lpstr>
      <vt:lpstr>Cooper Black</vt:lpstr>
      <vt:lpstr>Arial (Corp)</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3 - Cine este Isus Hristos</dc:title>
  <dc:subject>St.Bibl.2015 trim. II Evanghelia dupa Luca</dc:subject>
  <dc:creator>SFC</dc:creator>
  <cp:keywords>http://www.fustero.net/es/index_ro.php</cp:keywords>
  <cp:lastModifiedBy>isj</cp:lastModifiedBy>
  <cp:revision>75</cp:revision>
  <dcterms:created xsi:type="dcterms:W3CDTF">2015-03-24T15:58:49Z</dcterms:created>
  <dcterms:modified xsi:type="dcterms:W3CDTF">2015-04-15T11:22:13Z</dcterms:modified>
</cp:coreProperties>
</file>