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FC9EF"/>
    <a:srgbClr val="D1B2E8"/>
    <a:srgbClr val="612A8A"/>
    <a:srgbClr val="C39BE1"/>
    <a:srgbClr val="381850"/>
    <a:srgbClr val="89B0FF"/>
    <a:srgbClr val="A3C2FF"/>
    <a:srgbClr val="1D68FF"/>
    <a:srgbClr val="47CFFF"/>
    <a:srgbClr val="602A0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image" Target="../media/image1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image" Target="../media/image251.jpeg"/><Relationship Id="rId1" Type="http://schemas.openxmlformats.org/officeDocument/2006/relationships/image" Target="../media/image241.jpeg"/><Relationship Id="rId4" Type="http://schemas.openxmlformats.org/officeDocument/2006/relationships/image" Target="../media/image2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315FC-DD8C-4160-BDF5-D899596DF772}" type="doc">
      <dgm:prSet loTypeId="urn:microsoft.com/office/officeart/2005/8/layout/venn1" loCatId="relationship" qsTypeId="urn:microsoft.com/office/officeart/2009/2/quickstyle/3d8" qsCatId="3D" csTypeId="urn:microsoft.com/office/officeart/2005/8/colors/accent1_2" csCatId="accent1" phldr="1"/>
      <dgm:spPr/>
      <dgm:t>
        <a:bodyPr/>
        <a:lstStyle/>
        <a:p>
          <a:endParaRPr lang="es-ES"/>
        </a:p>
      </dgm:t>
    </dgm:pt>
    <dgm:pt modelId="{89D22892-BF7B-4230-A252-C12EDA79107D}">
      <dgm:prSet phldrT="[Texto]"/>
      <dgm:spPr/>
      <dgm:t>
        <a:bodyPr/>
        <a:lstStyle/>
        <a:p>
          <a:r>
            <a:rPr lang="es-ES"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Mate</a:t>
          </a:r>
          <a:r>
            <a:rPr lang="ro-RO"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endParaRPr lang="es-ES" b="1" dirty="0"/>
        </a:p>
      </dgm:t>
    </dgm:pt>
    <dgm:pt modelId="{76B854D8-E118-4E7D-9DAA-12F1602B79EA}" type="parTrans" cxnId="{296597CB-208D-48EF-BDEA-2AEC764A0833}">
      <dgm:prSet/>
      <dgm:spPr/>
      <dgm:t>
        <a:bodyPr/>
        <a:lstStyle/>
        <a:p>
          <a:endParaRPr lang="es-ES" b="1"/>
        </a:p>
      </dgm:t>
    </dgm:pt>
    <dgm:pt modelId="{458E9667-E3D6-4DD5-ABE8-48175986B53A}" type="sibTrans" cxnId="{296597CB-208D-48EF-BDEA-2AEC764A0833}">
      <dgm:prSet/>
      <dgm:spPr/>
      <dgm:t>
        <a:bodyPr/>
        <a:lstStyle/>
        <a:p>
          <a:endParaRPr lang="es-ES" b="1"/>
        </a:p>
      </dgm:t>
    </dgm:pt>
    <dgm:pt modelId="{AB062CC2-892D-4A8F-B056-18543C8FEF4C}">
      <dgm:prSet phldrT="[Texto]"/>
      <dgm:spPr/>
      <dgm:t>
        <a:bodyPr/>
        <a:lstStyle/>
        <a:p>
          <a:r>
            <a:rPr lang="ro-RO" b="1" dirty="0" smtClean="0"/>
            <a:t>A scris pentru IUDEI</a:t>
          </a:r>
          <a:endParaRPr lang="es-ES" b="1" dirty="0"/>
        </a:p>
      </dgm:t>
    </dgm:pt>
    <dgm:pt modelId="{55592C2D-4ECA-486F-8970-A30D22767B01}" type="parTrans" cxnId="{8889C39D-DDBB-49F2-B5BC-733EE5965FA4}">
      <dgm:prSet/>
      <dgm:spPr/>
      <dgm:t>
        <a:bodyPr/>
        <a:lstStyle/>
        <a:p>
          <a:endParaRPr lang="es-ES" b="1"/>
        </a:p>
      </dgm:t>
    </dgm:pt>
    <dgm:pt modelId="{1EBCA7FD-24E4-47C4-9CE2-479D4E9A7B66}" type="sibTrans" cxnId="{8889C39D-DDBB-49F2-B5BC-733EE5965FA4}">
      <dgm:prSet/>
      <dgm:spPr/>
      <dgm:t>
        <a:bodyPr/>
        <a:lstStyle/>
        <a:p>
          <a:endParaRPr lang="es-ES" b="1"/>
        </a:p>
      </dgm:t>
    </dgm:pt>
    <dgm:pt modelId="{B62A11FB-C460-455E-90B2-7FFBC2A2E124}">
      <dgm:prSet phldrT="[Texto]"/>
      <dgm:spPr/>
      <dgm:t>
        <a:bodyPr/>
        <a:lstStyle/>
        <a:p>
          <a:r>
            <a:rPr lang="es-ES"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Marc</a:t>
          </a:r>
          <a:r>
            <a:rPr lang="ro-RO"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a:t>
          </a:r>
          <a:endParaRPr lang="es-ES"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dgm:t>
    </dgm:pt>
    <dgm:pt modelId="{1125FF7F-DD9D-4A03-B87F-0D8980557285}" type="parTrans" cxnId="{0C7496CF-907E-47AE-A4DE-85AB26FC834D}">
      <dgm:prSet/>
      <dgm:spPr/>
      <dgm:t>
        <a:bodyPr/>
        <a:lstStyle/>
        <a:p>
          <a:endParaRPr lang="es-ES" b="1"/>
        </a:p>
      </dgm:t>
    </dgm:pt>
    <dgm:pt modelId="{F813BB86-BAF9-4398-B41C-70302032344B}" type="sibTrans" cxnId="{0C7496CF-907E-47AE-A4DE-85AB26FC834D}">
      <dgm:prSet/>
      <dgm:spPr/>
      <dgm:t>
        <a:bodyPr/>
        <a:lstStyle/>
        <a:p>
          <a:endParaRPr lang="es-ES" b="1"/>
        </a:p>
      </dgm:t>
    </dgm:pt>
    <dgm:pt modelId="{6A0E910F-C08D-430F-A829-3AB066AB69F7}">
      <dgm:prSet phldrT="[Texto]"/>
      <dgm:spPr/>
      <dgm:t>
        <a:bodyPr/>
        <a:lstStyle/>
        <a:p>
          <a:r>
            <a:rPr lang="ro-RO" b="1" dirty="0" smtClean="0"/>
            <a:t>A scris epntru </a:t>
          </a:r>
          <a:r>
            <a:rPr lang="es-ES" b="1" dirty="0" smtClean="0"/>
            <a:t>ROMAN</a:t>
          </a:r>
          <a:r>
            <a:rPr lang="ro-RO" b="1" dirty="0" smtClean="0"/>
            <a:t>I</a:t>
          </a:r>
          <a:endParaRPr lang="es-ES" b="1" dirty="0"/>
        </a:p>
      </dgm:t>
    </dgm:pt>
    <dgm:pt modelId="{69A89804-1ED1-4202-B971-4EA38D505C9A}" type="parTrans" cxnId="{EED041D5-7ABC-4367-8973-4FC2A17BE25A}">
      <dgm:prSet/>
      <dgm:spPr/>
      <dgm:t>
        <a:bodyPr/>
        <a:lstStyle/>
        <a:p>
          <a:endParaRPr lang="es-ES" b="1"/>
        </a:p>
      </dgm:t>
    </dgm:pt>
    <dgm:pt modelId="{88491197-0EF7-447A-90DD-9F17AF6B2B3F}" type="sibTrans" cxnId="{EED041D5-7ABC-4367-8973-4FC2A17BE25A}">
      <dgm:prSet/>
      <dgm:spPr/>
      <dgm:t>
        <a:bodyPr/>
        <a:lstStyle/>
        <a:p>
          <a:endParaRPr lang="es-ES" b="1"/>
        </a:p>
      </dgm:t>
    </dgm:pt>
    <dgm:pt modelId="{8A95FCEC-33B1-4065-B31D-C5D16601FB49}">
      <dgm:prSet phldrT="[Texto]"/>
      <dgm:spPr/>
      <dgm:t>
        <a:bodyPr/>
        <a:lstStyle/>
        <a:p>
          <a:r>
            <a:rPr lang="es-ES"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Luca</a:t>
          </a:r>
          <a:endParaRPr lang="es-ES"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dgm:t>
    </dgm:pt>
    <dgm:pt modelId="{A1FB7982-71EB-43E3-A742-F1C3A713A276}" type="parTrans" cxnId="{1B986973-FD8D-4577-90FD-5FBA1322046D}">
      <dgm:prSet/>
      <dgm:spPr/>
      <dgm:t>
        <a:bodyPr/>
        <a:lstStyle/>
        <a:p>
          <a:endParaRPr lang="es-ES" b="1"/>
        </a:p>
      </dgm:t>
    </dgm:pt>
    <dgm:pt modelId="{D8F8B924-1C88-40D5-9DD9-76CB6971AB35}" type="sibTrans" cxnId="{1B986973-FD8D-4577-90FD-5FBA1322046D}">
      <dgm:prSet/>
      <dgm:spPr/>
      <dgm:t>
        <a:bodyPr/>
        <a:lstStyle/>
        <a:p>
          <a:endParaRPr lang="es-ES" b="1"/>
        </a:p>
      </dgm:t>
    </dgm:pt>
    <dgm:pt modelId="{8984EFD5-A89C-4EE5-942D-871A6F47BD3C}">
      <dgm:prSet phldrT="[Texto]"/>
      <dgm:spPr/>
      <dgm:t>
        <a:bodyPr/>
        <a:lstStyle/>
        <a:p>
          <a:r>
            <a:rPr lang="ro-RO" b="1" dirty="0" smtClean="0"/>
            <a:t>A scris pentru </a:t>
          </a:r>
          <a:r>
            <a:rPr lang="es-ES" b="1" dirty="0" smtClean="0"/>
            <a:t>GR</a:t>
          </a:r>
          <a:r>
            <a:rPr lang="ro-RO" b="1" dirty="0" smtClean="0"/>
            <a:t>ECI</a:t>
          </a:r>
          <a:endParaRPr lang="es-ES" b="1" dirty="0"/>
        </a:p>
      </dgm:t>
    </dgm:pt>
    <dgm:pt modelId="{4B8933B1-C94C-48E8-A81C-D1FE9118B9B9}" type="parTrans" cxnId="{DC9AEE5E-C9BE-48A5-81E5-4EFC410CF5B0}">
      <dgm:prSet/>
      <dgm:spPr/>
      <dgm:t>
        <a:bodyPr/>
        <a:lstStyle/>
        <a:p>
          <a:endParaRPr lang="es-ES" b="1"/>
        </a:p>
      </dgm:t>
    </dgm:pt>
    <dgm:pt modelId="{96840132-3AC5-4E90-8D7D-EC94ABCF22D2}" type="sibTrans" cxnId="{DC9AEE5E-C9BE-48A5-81E5-4EFC410CF5B0}">
      <dgm:prSet/>
      <dgm:spPr/>
      <dgm:t>
        <a:bodyPr/>
        <a:lstStyle/>
        <a:p>
          <a:endParaRPr lang="es-ES" b="1"/>
        </a:p>
      </dgm:t>
    </dgm:pt>
    <dgm:pt modelId="{0860983B-61FB-4C7E-BFE1-26CD17E23626}" type="pres">
      <dgm:prSet presAssocID="{04B315FC-DD8C-4160-BDF5-D899596DF772}" presName="compositeShape" presStyleCnt="0">
        <dgm:presLayoutVars>
          <dgm:chMax val="7"/>
          <dgm:dir/>
          <dgm:resizeHandles val="exact"/>
        </dgm:presLayoutVars>
      </dgm:prSet>
      <dgm:spPr/>
      <dgm:t>
        <a:bodyPr/>
        <a:lstStyle/>
        <a:p>
          <a:endParaRPr lang="es-ES"/>
        </a:p>
      </dgm:t>
    </dgm:pt>
    <dgm:pt modelId="{587B966E-656F-41C0-B2D7-F92E46150E27}" type="pres">
      <dgm:prSet presAssocID="{89D22892-BF7B-4230-A252-C12EDA79107D}" presName="circ1" presStyleLbl="vennNode1" presStyleIdx="0" presStyleCnt="3"/>
      <dgm:spPr/>
      <dgm:t>
        <a:bodyPr/>
        <a:lstStyle/>
        <a:p>
          <a:endParaRPr lang="es-ES"/>
        </a:p>
      </dgm:t>
    </dgm:pt>
    <dgm:pt modelId="{3C60A001-79AB-430D-8A4D-5F94DDB4E556}" type="pres">
      <dgm:prSet presAssocID="{89D22892-BF7B-4230-A252-C12EDA79107D}" presName="circ1Tx" presStyleLbl="revTx" presStyleIdx="0" presStyleCnt="0">
        <dgm:presLayoutVars>
          <dgm:chMax val="0"/>
          <dgm:chPref val="0"/>
          <dgm:bulletEnabled val="1"/>
        </dgm:presLayoutVars>
      </dgm:prSet>
      <dgm:spPr/>
      <dgm:t>
        <a:bodyPr/>
        <a:lstStyle/>
        <a:p>
          <a:endParaRPr lang="es-ES"/>
        </a:p>
      </dgm:t>
    </dgm:pt>
    <dgm:pt modelId="{B288AC71-D15E-4AEB-819F-2863D1A2AD3E}" type="pres">
      <dgm:prSet presAssocID="{B62A11FB-C460-455E-90B2-7FFBC2A2E124}" presName="circ2" presStyleLbl="vennNode1" presStyleIdx="1" presStyleCnt="3"/>
      <dgm:spPr/>
      <dgm:t>
        <a:bodyPr/>
        <a:lstStyle/>
        <a:p>
          <a:endParaRPr lang="es-ES"/>
        </a:p>
      </dgm:t>
    </dgm:pt>
    <dgm:pt modelId="{7AEBCE37-BE0F-44CE-88A6-545B3626246D}" type="pres">
      <dgm:prSet presAssocID="{B62A11FB-C460-455E-90B2-7FFBC2A2E124}" presName="circ2Tx" presStyleLbl="revTx" presStyleIdx="0" presStyleCnt="0">
        <dgm:presLayoutVars>
          <dgm:chMax val="0"/>
          <dgm:chPref val="0"/>
          <dgm:bulletEnabled val="1"/>
        </dgm:presLayoutVars>
      </dgm:prSet>
      <dgm:spPr/>
      <dgm:t>
        <a:bodyPr/>
        <a:lstStyle/>
        <a:p>
          <a:endParaRPr lang="es-ES"/>
        </a:p>
      </dgm:t>
    </dgm:pt>
    <dgm:pt modelId="{9C9F997A-A43A-46C8-9F02-1BE4F8BD0B77}" type="pres">
      <dgm:prSet presAssocID="{8A95FCEC-33B1-4065-B31D-C5D16601FB49}" presName="circ3" presStyleLbl="vennNode1" presStyleIdx="2" presStyleCnt="3"/>
      <dgm:spPr/>
      <dgm:t>
        <a:bodyPr/>
        <a:lstStyle/>
        <a:p>
          <a:endParaRPr lang="es-ES"/>
        </a:p>
      </dgm:t>
    </dgm:pt>
    <dgm:pt modelId="{23F5FE61-DE0D-40E2-A9F6-EFCFC3D8A196}" type="pres">
      <dgm:prSet presAssocID="{8A95FCEC-33B1-4065-B31D-C5D16601FB49}" presName="circ3Tx" presStyleLbl="revTx" presStyleIdx="0" presStyleCnt="0">
        <dgm:presLayoutVars>
          <dgm:chMax val="0"/>
          <dgm:chPref val="0"/>
          <dgm:bulletEnabled val="1"/>
        </dgm:presLayoutVars>
      </dgm:prSet>
      <dgm:spPr/>
      <dgm:t>
        <a:bodyPr/>
        <a:lstStyle/>
        <a:p>
          <a:endParaRPr lang="es-ES"/>
        </a:p>
      </dgm:t>
    </dgm:pt>
  </dgm:ptLst>
  <dgm:cxnLst>
    <dgm:cxn modelId="{32F400B3-3E97-4638-9A0E-CA6270DBBE11}" type="presOf" srcId="{B62A11FB-C460-455E-90B2-7FFBC2A2E124}" destId="{B288AC71-D15E-4AEB-819F-2863D1A2AD3E}" srcOrd="0" destOrd="0" presId="urn:microsoft.com/office/officeart/2005/8/layout/venn1"/>
    <dgm:cxn modelId="{251BCA65-118E-4839-B8EF-FC3963EF4E7A}" type="presOf" srcId="{AB062CC2-892D-4A8F-B056-18543C8FEF4C}" destId="{587B966E-656F-41C0-B2D7-F92E46150E27}" srcOrd="0" destOrd="1" presId="urn:microsoft.com/office/officeart/2005/8/layout/venn1"/>
    <dgm:cxn modelId="{7046C1E2-FB7B-439E-827A-C69D8074CBF4}" type="presOf" srcId="{89D22892-BF7B-4230-A252-C12EDA79107D}" destId="{587B966E-656F-41C0-B2D7-F92E46150E27}" srcOrd="0" destOrd="0" presId="urn:microsoft.com/office/officeart/2005/8/layout/venn1"/>
    <dgm:cxn modelId="{5E336BCA-B494-416F-A461-4FD7C4B332E8}" type="presOf" srcId="{8984EFD5-A89C-4EE5-942D-871A6F47BD3C}" destId="{23F5FE61-DE0D-40E2-A9F6-EFCFC3D8A196}" srcOrd="1" destOrd="1" presId="urn:microsoft.com/office/officeart/2005/8/layout/venn1"/>
    <dgm:cxn modelId="{296597CB-208D-48EF-BDEA-2AEC764A0833}" srcId="{04B315FC-DD8C-4160-BDF5-D899596DF772}" destId="{89D22892-BF7B-4230-A252-C12EDA79107D}" srcOrd="0" destOrd="0" parTransId="{76B854D8-E118-4E7D-9DAA-12F1602B79EA}" sibTransId="{458E9667-E3D6-4DD5-ABE8-48175986B53A}"/>
    <dgm:cxn modelId="{DB3BE42F-D2BD-4FC6-A242-D9B444649352}" type="presOf" srcId="{8984EFD5-A89C-4EE5-942D-871A6F47BD3C}" destId="{9C9F997A-A43A-46C8-9F02-1BE4F8BD0B77}" srcOrd="0" destOrd="1" presId="urn:microsoft.com/office/officeart/2005/8/layout/venn1"/>
    <dgm:cxn modelId="{5BD51E49-8B22-42A7-B72F-4F956B93FCA6}" type="presOf" srcId="{8A95FCEC-33B1-4065-B31D-C5D16601FB49}" destId="{23F5FE61-DE0D-40E2-A9F6-EFCFC3D8A196}" srcOrd="1" destOrd="0" presId="urn:microsoft.com/office/officeart/2005/8/layout/venn1"/>
    <dgm:cxn modelId="{AB8A79DA-1544-41E7-B58C-EBC8C84FE109}" type="presOf" srcId="{6A0E910F-C08D-430F-A829-3AB066AB69F7}" destId="{B288AC71-D15E-4AEB-819F-2863D1A2AD3E}" srcOrd="0" destOrd="1" presId="urn:microsoft.com/office/officeart/2005/8/layout/venn1"/>
    <dgm:cxn modelId="{6116C5BC-B9F5-4865-BE00-2FF79FDF1160}" type="presOf" srcId="{B62A11FB-C460-455E-90B2-7FFBC2A2E124}" destId="{7AEBCE37-BE0F-44CE-88A6-545B3626246D}" srcOrd="1" destOrd="0" presId="urn:microsoft.com/office/officeart/2005/8/layout/venn1"/>
    <dgm:cxn modelId="{0C7496CF-907E-47AE-A4DE-85AB26FC834D}" srcId="{04B315FC-DD8C-4160-BDF5-D899596DF772}" destId="{B62A11FB-C460-455E-90B2-7FFBC2A2E124}" srcOrd="1" destOrd="0" parTransId="{1125FF7F-DD9D-4A03-B87F-0D8980557285}" sibTransId="{F813BB86-BAF9-4398-B41C-70302032344B}"/>
    <dgm:cxn modelId="{3A8FD361-D060-41E5-BF2C-1B7AC85ED6A2}" type="presOf" srcId="{04B315FC-DD8C-4160-BDF5-D899596DF772}" destId="{0860983B-61FB-4C7E-BFE1-26CD17E23626}" srcOrd="0" destOrd="0" presId="urn:microsoft.com/office/officeart/2005/8/layout/venn1"/>
    <dgm:cxn modelId="{EED041D5-7ABC-4367-8973-4FC2A17BE25A}" srcId="{B62A11FB-C460-455E-90B2-7FFBC2A2E124}" destId="{6A0E910F-C08D-430F-A829-3AB066AB69F7}" srcOrd="0" destOrd="0" parTransId="{69A89804-1ED1-4202-B971-4EA38D505C9A}" sibTransId="{88491197-0EF7-447A-90DD-9F17AF6B2B3F}"/>
    <dgm:cxn modelId="{6CB86294-CBE3-4E26-84E9-EBB1C1585C0A}" type="presOf" srcId="{8A95FCEC-33B1-4065-B31D-C5D16601FB49}" destId="{9C9F997A-A43A-46C8-9F02-1BE4F8BD0B77}" srcOrd="0" destOrd="0" presId="urn:microsoft.com/office/officeart/2005/8/layout/venn1"/>
    <dgm:cxn modelId="{8889C39D-DDBB-49F2-B5BC-733EE5965FA4}" srcId="{89D22892-BF7B-4230-A252-C12EDA79107D}" destId="{AB062CC2-892D-4A8F-B056-18543C8FEF4C}" srcOrd="0" destOrd="0" parTransId="{55592C2D-4ECA-486F-8970-A30D22767B01}" sibTransId="{1EBCA7FD-24E4-47C4-9CE2-479D4E9A7B66}"/>
    <dgm:cxn modelId="{C2A5F70B-BE05-4FE1-9F61-7A6CC30060FD}" type="presOf" srcId="{89D22892-BF7B-4230-A252-C12EDA79107D}" destId="{3C60A001-79AB-430D-8A4D-5F94DDB4E556}" srcOrd="1" destOrd="0" presId="urn:microsoft.com/office/officeart/2005/8/layout/venn1"/>
    <dgm:cxn modelId="{1B986973-FD8D-4577-90FD-5FBA1322046D}" srcId="{04B315FC-DD8C-4160-BDF5-D899596DF772}" destId="{8A95FCEC-33B1-4065-B31D-C5D16601FB49}" srcOrd="2" destOrd="0" parTransId="{A1FB7982-71EB-43E3-A742-F1C3A713A276}" sibTransId="{D8F8B924-1C88-40D5-9DD9-76CB6971AB35}"/>
    <dgm:cxn modelId="{F3BDD26E-3AAE-4204-A641-66D06C3B1405}" type="presOf" srcId="{6A0E910F-C08D-430F-A829-3AB066AB69F7}" destId="{7AEBCE37-BE0F-44CE-88A6-545B3626246D}" srcOrd="1" destOrd="1" presId="urn:microsoft.com/office/officeart/2005/8/layout/venn1"/>
    <dgm:cxn modelId="{DC9AEE5E-C9BE-48A5-81E5-4EFC410CF5B0}" srcId="{8A95FCEC-33B1-4065-B31D-C5D16601FB49}" destId="{8984EFD5-A89C-4EE5-942D-871A6F47BD3C}" srcOrd="0" destOrd="0" parTransId="{4B8933B1-C94C-48E8-A81C-D1FE9118B9B9}" sibTransId="{96840132-3AC5-4E90-8D7D-EC94ABCF22D2}"/>
    <dgm:cxn modelId="{26F94338-336E-49DF-9DC6-8319B711293A}" type="presOf" srcId="{AB062CC2-892D-4A8F-B056-18543C8FEF4C}" destId="{3C60A001-79AB-430D-8A4D-5F94DDB4E556}" srcOrd="1" destOrd="1" presId="urn:microsoft.com/office/officeart/2005/8/layout/venn1"/>
    <dgm:cxn modelId="{3E2D3C6E-D69B-479D-8324-ADADED2CAB63}" type="presParOf" srcId="{0860983B-61FB-4C7E-BFE1-26CD17E23626}" destId="{587B966E-656F-41C0-B2D7-F92E46150E27}" srcOrd="0" destOrd="0" presId="urn:microsoft.com/office/officeart/2005/8/layout/venn1"/>
    <dgm:cxn modelId="{A187B0A5-6CFF-4CE2-87E0-A9B42C6139EB}" type="presParOf" srcId="{0860983B-61FB-4C7E-BFE1-26CD17E23626}" destId="{3C60A001-79AB-430D-8A4D-5F94DDB4E556}" srcOrd="1" destOrd="0" presId="urn:microsoft.com/office/officeart/2005/8/layout/venn1"/>
    <dgm:cxn modelId="{F3FE20F0-8AB1-454B-8043-B0F99A4F2CAE}" type="presParOf" srcId="{0860983B-61FB-4C7E-BFE1-26CD17E23626}" destId="{B288AC71-D15E-4AEB-819F-2863D1A2AD3E}" srcOrd="2" destOrd="0" presId="urn:microsoft.com/office/officeart/2005/8/layout/venn1"/>
    <dgm:cxn modelId="{BDA43EA4-846D-4D78-AE99-67F26A0C7019}" type="presParOf" srcId="{0860983B-61FB-4C7E-BFE1-26CD17E23626}" destId="{7AEBCE37-BE0F-44CE-88A6-545B3626246D}" srcOrd="3" destOrd="0" presId="urn:microsoft.com/office/officeart/2005/8/layout/venn1"/>
    <dgm:cxn modelId="{6C49830A-2B15-4335-A040-20E2AA994400}" type="presParOf" srcId="{0860983B-61FB-4C7E-BFE1-26CD17E23626}" destId="{9C9F997A-A43A-46C8-9F02-1BE4F8BD0B77}" srcOrd="4" destOrd="0" presId="urn:microsoft.com/office/officeart/2005/8/layout/venn1"/>
    <dgm:cxn modelId="{A26BE30D-E25B-4374-8E91-AEEAA1F392C8}" type="presParOf" srcId="{0860983B-61FB-4C7E-BFE1-26CD17E23626}" destId="{23F5FE61-DE0D-40E2-A9F6-EFCFC3D8A196}"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4CE05-8B23-4E27-8B14-EFDCEE8F2574}" type="doc">
      <dgm:prSet loTypeId="urn:microsoft.com/office/officeart/2005/8/layout/bList2#1" loCatId="list" qsTypeId="urn:microsoft.com/office/officeart/2005/8/quickstyle/3d1" qsCatId="3D" csTypeId="urn:microsoft.com/office/officeart/2005/8/colors/colorful4" csCatId="colorful" phldr="1"/>
      <dgm:spPr/>
      <dgm:t>
        <a:bodyPr/>
        <a:lstStyle/>
        <a:p>
          <a:endParaRPr lang="es-ES"/>
        </a:p>
      </dgm:t>
    </dgm:pt>
    <dgm:pt modelId="{3E47C408-6C91-4629-B494-6505009C12E7}">
      <dgm:prSet phldrT="[Texto]"/>
      <dgm:spPr/>
      <dgm:t>
        <a:bodyPr/>
        <a:lstStyle/>
        <a:p>
          <a:r>
            <a:rPr lang="ro-RO"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IOAN</a:t>
          </a:r>
          <a:endParaRPr lang="es-E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6138762-6F82-474F-9342-6160A7F853E0}" type="parTrans" cxnId="{B9C7EF43-2E6D-466E-AE5A-8E027CCCEFD7}">
      <dgm:prSet/>
      <dgm:spPr/>
      <dgm:t>
        <a:bodyPr/>
        <a:lstStyle/>
        <a:p>
          <a:endParaRPr lang="es-ES" b="1"/>
        </a:p>
      </dgm:t>
    </dgm:pt>
    <dgm:pt modelId="{4D19105B-CD0C-42D7-89D0-201195A83F34}" type="sibTrans" cxnId="{B9C7EF43-2E6D-466E-AE5A-8E027CCCEFD7}">
      <dgm:prSet/>
      <dgm:spPr/>
      <dgm:t>
        <a:bodyPr/>
        <a:lstStyle/>
        <a:p>
          <a:endParaRPr lang="es-ES" b="1"/>
        </a:p>
      </dgm:t>
    </dgm:pt>
    <dgm:pt modelId="{76305299-AB5B-48EC-ACA0-1D78A2A1DA9B}">
      <dgm:prSet phldrT="[Texto]"/>
      <dgm:spPr>
        <a:solidFill>
          <a:schemeClr val="accent4">
            <a:lumMod val="40000"/>
            <a:lumOff val="60000"/>
          </a:schemeClr>
        </a:solidFill>
      </dgm:spPr>
      <dgm:t>
        <a:bodyPr/>
        <a:lstStyle/>
        <a:p>
          <a:r>
            <a:rPr lang="ro-RO" b="1" dirty="0" smtClean="0"/>
            <a:t>Mama nu putea avea copii. Era prea bătrână. </a:t>
          </a:r>
          <a:endParaRPr lang="es-ES" b="1" dirty="0"/>
        </a:p>
      </dgm:t>
    </dgm:pt>
    <dgm:pt modelId="{5C694887-0BDC-4C14-AF8F-3B6E905A67F4}" type="parTrans" cxnId="{8F8E4F22-2F5A-4546-AAE6-272E58D834B6}">
      <dgm:prSet/>
      <dgm:spPr/>
      <dgm:t>
        <a:bodyPr/>
        <a:lstStyle/>
        <a:p>
          <a:endParaRPr lang="es-ES" b="1"/>
        </a:p>
      </dgm:t>
    </dgm:pt>
    <dgm:pt modelId="{F0D1132C-EC93-4A5E-9B16-DC6E83644B2C}" type="sibTrans" cxnId="{8F8E4F22-2F5A-4546-AAE6-272E58D834B6}">
      <dgm:prSet/>
      <dgm:spPr/>
      <dgm:t>
        <a:bodyPr/>
        <a:lstStyle/>
        <a:p>
          <a:endParaRPr lang="es-ES" b="1"/>
        </a:p>
      </dgm:t>
    </dgm:pt>
    <dgm:pt modelId="{2E64AE76-FF2F-437F-8D9E-DC2E72E12407}">
      <dgm:prSet phldrT="[Texto]"/>
      <dgm:spPr/>
      <dgm:t>
        <a:bodyPr/>
        <a:lstStyle/>
        <a:p>
          <a:r>
            <a:rPr lang="ro-RO"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ISUS</a:t>
          </a:r>
          <a:endParaRPr lang="es-E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26ED9E7F-2279-46FE-A45D-DF3837894C77}" type="parTrans" cxnId="{98D09D19-A9B4-45C7-9D34-8FB6B3F8249D}">
      <dgm:prSet/>
      <dgm:spPr/>
      <dgm:t>
        <a:bodyPr/>
        <a:lstStyle/>
        <a:p>
          <a:endParaRPr lang="es-ES" b="1"/>
        </a:p>
      </dgm:t>
    </dgm:pt>
    <dgm:pt modelId="{62FD5481-C443-45B3-AB3B-D2C9A1D3FBA7}" type="sibTrans" cxnId="{98D09D19-A9B4-45C7-9D34-8FB6B3F8249D}">
      <dgm:prSet/>
      <dgm:spPr/>
      <dgm:t>
        <a:bodyPr/>
        <a:lstStyle/>
        <a:p>
          <a:endParaRPr lang="es-ES" b="1"/>
        </a:p>
      </dgm:t>
    </dgm:pt>
    <dgm:pt modelId="{209FC476-467F-4206-8670-EF557CCD9E21}">
      <dgm:prSet phldrT="[Texto]"/>
      <dgm:spPr>
        <a:solidFill>
          <a:schemeClr val="accent5">
            <a:lumMod val="40000"/>
            <a:lumOff val="60000"/>
          </a:schemeClr>
        </a:solidFill>
      </dgm:spPr>
      <dgm:t>
        <a:bodyPr/>
        <a:lstStyle/>
        <a:p>
          <a:r>
            <a:rPr lang="ro-RO" b="1" dirty="0" smtClean="0"/>
            <a:t>Mama nu putea avea copii. Era virgină</a:t>
          </a:r>
          <a:r>
            <a:rPr lang="es-ES" b="1" dirty="0" smtClean="0"/>
            <a:t>.</a:t>
          </a:r>
          <a:endParaRPr lang="es-ES" b="1" dirty="0"/>
        </a:p>
      </dgm:t>
    </dgm:pt>
    <dgm:pt modelId="{CB732BD6-4A54-4B53-BA06-4EB832EF3E05}" type="parTrans" cxnId="{54A5FB08-2701-400B-B9B7-221E1007E557}">
      <dgm:prSet/>
      <dgm:spPr/>
      <dgm:t>
        <a:bodyPr/>
        <a:lstStyle/>
        <a:p>
          <a:endParaRPr lang="es-ES" b="1"/>
        </a:p>
      </dgm:t>
    </dgm:pt>
    <dgm:pt modelId="{C811FFC1-1B1C-4E14-A9B0-418FFEAD2B13}" type="sibTrans" cxnId="{54A5FB08-2701-400B-B9B7-221E1007E557}">
      <dgm:prSet/>
      <dgm:spPr/>
      <dgm:t>
        <a:bodyPr/>
        <a:lstStyle/>
        <a:p>
          <a:endParaRPr lang="es-ES" b="1"/>
        </a:p>
      </dgm:t>
    </dgm:pt>
    <dgm:pt modelId="{80F1DA0F-5142-4B7E-9C6D-E746EAAF6CB4}">
      <dgm:prSet phldrT="[Texto]"/>
      <dgm:spPr>
        <a:solidFill>
          <a:schemeClr val="accent5">
            <a:lumMod val="40000"/>
            <a:lumOff val="60000"/>
          </a:schemeClr>
        </a:solidFill>
      </dgm:spPr>
      <dgm:t>
        <a:bodyPr/>
        <a:lstStyle/>
        <a:p>
          <a:r>
            <a:rPr lang="ro-RO" b="1" dirty="0" smtClean="0"/>
            <a:t>Gabriel i-a anunțat nașterea</a:t>
          </a:r>
          <a:r>
            <a:rPr lang="es-ES" b="1" dirty="0" smtClean="0"/>
            <a:t>.</a:t>
          </a:r>
          <a:endParaRPr lang="es-ES" b="1" dirty="0"/>
        </a:p>
      </dgm:t>
    </dgm:pt>
    <dgm:pt modelId="{30CA30FF-B0EE-4291-86A1-F0CCB0203E54}" type="parTrans" cxnId="{29B8139B-FF81-4881-B85C-94A4E517D0D4}">
      <dgm:prSet/>
      <dgm:spPr/>
      <dgm:t>
        <a:bodyPr/>
        <a:lstStyle/>
        <a:p>
          <a:endParaRPr lang="es-ES" b="1"/>
        </a:p>
      </dgm:t>
    </dgm:pt>
    <dgm:pt modelId="{ADAA4DC0-40A7-4C54-A590-6FA58C242134}" type="sibTrans" cxnId="{29B8139B-FF81-4881-B85C-94A4E517D0D4}">
      <dgm:prSet/>
      <dgm:spPr/>
      <dgm:t>
        <a:bodyPr/>
        <a:lstStyle/>
        <a:p>
          <a:endParaRPr lang="es-ES" b="1"/>
        </a:p>
      </dgm:t>
    </dgm:pt>
    <dgm:pt modelId="{0D33C8FD-DA0E-45B4-A1C6-98AE4FFCE3F1}">
      <dgm:prSet phldrT="[Texto]"/>
      <dgm:spPr>
        <a:solidFill>
          <a:schemeClr val="accent4">
            <a:lumMod val="40000"/>
            <a:lumOff val="60000"/>
          </a:schemeClr>
        </a:solidFill>
      </dgm:spPr>
      <dgm:t>
        <a:bodyPr/>
        <a:lstStyle/>
        <a:p>
          <a:r>
            <a:rPr lang="ro-RO" b="1" dirty="0" smtClean="0"/>
            <a:t>Anunțul a fost  primit cu uimire</a:t>
          </a:r>
          <a:r>
            <a:rPr lang="es-ES" b="1" dirty="0" smtClean="0"/>
            <a:t>.</a:t>
          </a:r>
          <a:endParaRPr lang="es-ES" b="1" dirty="0"/>
        </a:p>
      </dgm:t>
    </dgm:pt>
    <dgm:pt modelId="{25635D3D-01A1-463D-9266-6D8C77221A55}" type="parTrans" cxnId="{D8F10D0C-3985-4131-A8B5-57A7AD13D45D}">
      <dgm:prSet/>
      <dgm:spPr/>
      <dgm:t>
        <a:bodyPr/>
        <a:lstStyle/>
        <a:p>
          <a:endParaRPr lang="es-ES" b="1"/>
        </a:p>
      </dgm:t>
    </dgm:pt>
    <dgm:pt modelId="{2614D886-BC35-4642-8B3C-52DBF9F80BB2}" type="sibTrans" cxnId="{D8F10D0C-3985-4131-A8B5-57A7AD13D45D}">
      <dgm:prSet/>
      <dgm:spPr/>
      <dgm:t>
        <a:bodyPr/>
        <a:lstStyle/>
        <a:p>
          <a:endParaRPr lang="es-ES" b="1"/>
        </a:p>
      </dgm:t>
    </dgm:pt>
    <dgm:pt modelId="{1A66A813-4740-4A23-8450-CABF4D7884B8}">
      <dgm:prSet phldrT="[Texto]"/>
      <dgm:spPr>
        <a:solidFill>
          <a:schemeClr val="accent5">
            <a:lumMod val="40000"/>
            <a:lumOff val="60000"/>
          </a:schemeClr>
        </a:solidFill>
      </dgm:spPr>
      <dgm:t>
        <a:bodyPr/>
        <a:lstStyle/>
        <a:p>
          <a:r>
            <a:rPr lang="ro-RO" b="1" dirty="0" smtClean="0"/>
            <a:t>Maria a vorbit îngerului cu credință.</a:t>
          </a:r>
          <a:r>
            <a:rPr lang="es-ES" b="1" dirty="0" smtClean="0"/>
            <a:t/>
          </a:r>
          <a:br>
            <a:rPr lang="es-ES" b="1" dirty="0" smtClean="0"/>
          </a:br>
          <a:endParaRPr lang="es-ES" b="1" dirty="0"/>
        </a:p>
      </dgm:t>
    </dgm:pt>
    <dgm:pt modelId="{75E7E004-9087-454C-997B-7F7BD21A1CD4}" type="parTrans" cxnId="{32E0E434-A125-4361-8F38-424ADFB81C77}">
      <dgm:prSet/>
      <dgm:spPr/>
      <dgm:t>
        <a:bodyPr/>
        <a:lstStyle/>
        <a:p>
          <a:endParaRPr lang="es-ES" b="1"/>
        </a:p>
      </dgm:t>
    </dgm:pt>
    <dgm:pt modelId="{7EDD9FFF-9EDC-4A03-B4DC-E905AF77C0E3}" type="sibTrans" cxnId="{32E0E434-A125-4361-8F38-424ADFB81C77}">
      <dgm:prSet/>
      <dgm:spPr/>
      <dgm:t>
        <a:bodyPr/>
        <a:lstStyle/>
        <a:p>
          <a:endParaRPr lang="es-ES" b="1"/>
        </a:p>
      </dgm:t>
    </dgm:pt>
    <dgm:pt modelId="{3AC36B8B-9D1E-4FC1-B2EE-1E3B66910D27}">
      <dgm:prSet phldrT="[Texto]"/>
      <dgm:spPr>
        <a:solidFill>
          <a:schemeClr val="accent4">
            <a:lumMod val="40000"/>
            <a:lumOff val="60000"/>
          </a:schemeClr>
        </a:solidFill>
      </dgm:spPr>
      <dgm:t>
        <a:bodyPr/>
        <a:lstStyle/>
        <a:p>
          <a:r>
            <a:rPr lang="ro-RO" b="1" dirty="0" smtClean="0"/>
            <a:t>Zaharia </a:t>
          </a:r>
          <a:r>
            <a:rPr lang="ro-RO" b="1" dirty="0" smtClean="0"/>
            <a:t>a vorbit </a:t>
          </a:r>
          <a:r>
            <a:rPr lang="ro-RO" b="1" dirty="0" smtClean="0"/>
            <a:t>îngerului cu îndoială</a:t>
          </a:r>
          <a:r>
            <a:rPr lang="es-ES" b="1" dirty="0" smtClean="0"/>
            <a:t>.</a:t>
          </a:r>
          <a:endParaRPr lang="es-ES" b="1" dirty="0"/>
        </a:p>
      </dgm:t>
    </dgm:pt>
    <dgm:pt modelId="{96FD69C3-3615-4CE0-B563-25013643FA63}" type="parTrans" cxnId="{EA584248-3B93-4A80-9B1C-864DB9FA0C96}">
      <dgm:prSet/>
      <dgm:spPr/>
      <dgm:t>
        <a:bodyPr/>
        <a:lstStyle/>
        <a:p>
          <a:endParaRPr lang="es-ES" b="1"/>
        </a:p>
      </dgm:t>
    </dgm:pt>
    <dgm:pt modelId="{C4A6BE7A-2ED4-4745-9A91-8358170C2BCD}" type="sibTrans" cxnId="{EA584248-3B93-4A80-9B1C-864DB9FA0C96}">
      <dgm:prSet/>
      <dgm:spPr/>
      <dgm:t>
        <a:bodyPr/>
        <a:lstStyle/>
        <a:p>
          <a:endParaRPr lang="es-ES" b="1"/>
        </a:p>
      </dgm:t>
    </dgm:pt>
    <dgm:pt modelId="{DD70DB5C-445B-494F-84B5-81389740F0C3}">
      <dgm:prSet phldrT="[Texto]"/>
      <dgm:spPr>
        <a:solidFill>
          <a:schemeClr val="accent4">
            <a:lumMod val="40000"/>
            <a:lumOff val="60000"/>
          </a:schemeClr>
        </a:solidFill>
      </dgm:spPr>
      <dgm:t>
        <a:bodyPr/>
        <a:lstStyle/>
        <a:p>
          <a:r>
            <a:rPr lang="ro-RO" b="1" dirty="0" smtClean="0"/>
            <a:t>Gabriel i-a indicat numele</a:t>
          </a:r>
          <a:r>
            <a:rPr lang="es-ES" b="1" dirty="0" smtClean="0"/>
            <a:t>.</a:t>
          </a:r>
          <a:endParaRPr lang="es-ES" b="1" dirty="0"/>
        </a:p>
      </dgm:t>
    </dgm:pt>
    <dgm:pt modelId="{39C1C112-280D-4488-AC1C-56C1C45FF7BD}" type="parTrans" cxnId="{F35EECC9-BB84-4A0F-88DC-24E8DEFD46D9}">
      <dgm:prSet/>
      <dgm:spPr/>
      <dgm:t>
        <a:bodyPr/>
        <a:lstStyle/>
        <a:p>
          <a:endParaRPr lang="es-ES" b="1"/>
        </a:p>
      </dgm:t>
    </dgm:pt>
    <dgm:pt modelId="{5C1507DE-F3C9-4333-BEE6-9FB14F8FF0ED}" type="sibTrans" cxnId="{F35EECC9-BB84-4A0F-88DC-24E8DEFD46D9}">
      <dgm:prSet/>
      <dgm:spPr/>
      <dgm:t>
        <a:bodyPr/>
        <a:lstStyle/>
        <a:p>
          <a:endParaRPr lang="es-ES" b="1"/>
        </a:p>
      </dgm:t>
    </dgm:pt>
    <dgm:pt modelId="{46056359-87FD-4019-B1C1-112810880C35}">
      <dgm:prSet phldrT="[Texto]"/>
      <dgm:spPr>
        <a:solidFill>
          <a:schemeClr val="accent5">
            <a:lumMod val="40000"/>
            <a:lumOff val="60000"/>
          </a:schemeClr>
        </a:solidFill>
      </dgm:spPr>
      <dgm:t>
        <a:bodyPr/>
        <a:lstStyle/>
        <a:p>
          <a:r>
            <a:rPr lang="ro-RO" b="1" smtClean="0"/>
            <a:t>Gabriel i-a indicat numele</a:t>
          </a:r>
          <a:r>
            <a:rPr lang="es-ES" b="1" smtClean="0"/>
            <a:t>.</a:t>
          </a:r>
          <a:endParaRPr lang="es-ES" b="1" dirty="0"/>
        </a:p>
      </dgm:t>
    </dgm:pt>
    <dgm:pt modelId="{D78D77E4-033E-4D3B-B53C-86805B04111D}" type="parTrans" cxnId="{C164CE57-9D1A-4EDA-978B-B52E4004BA03}">
      <dgm:prSet/>
      <dgm:spPr/>
      <dgm:t>
        <a:bodyPr/>
        <a:lstStyle/>
        <a:p>
          <a:endParaRPr lang="es-ES" b="1"/>
        </a:p>
      </dgm:t>
    </dgm:pt>
    <dgm:pt modelId="{ACB515FE-EF16-4C55-BCA1-18C3579ECF26}" type="sibTrans" cxnId="{C164CE57-9D1A-4EDA-978B-B52E4004BA03}">
      <dgm:prSet/>
      <dgm:spPr/>
      <dgm:t>
        <a:bodyPr/>
        <a:lstStyle/>
        <a:p>
          <a:endParaRPr lang="es-ES" b="1"/>
        </a:p>
      </dgm:t>
    </dgm:pt>
    <dgm:pt modelId="{CD607933-9FDA-4E43-BFCA-0B4F3003A0D6}">
      <dgm:prSet phldrT="[Texto]"/>
      <dgm:spPr>
        <a:solidFill>
          <a:schemeClr val="accent4">
            <a:lumMod val="40000"/>
            <a:lumOff val="60000"/>
          </a:schemeClr>
        </a:solidFill>
      </dgm:spPr>
      <dgm:t>
        <a:bodyPr/>
        <a:lstStyle/>
        <a:p>
          <a:r>
            <a:rPr lang="ro-RO" b="1" dirty="0" smtClean="0"/>
            <a:t>Va pregăti drumul pentru Mesia</a:t>
          </a:r>
          <a:r>
            <a:rPr lang="es-ES" b="1" dirty="0" smtClean="0"/>
            <a:t>.</a:t>
          </a:r>
          <a:endParaRPr lang="es-ES" b="1" dirty="0"/>
        </a:p>
      </dgm:t>
    </dgm:pt>
    <dgm:pt modelId="{9D040BD5-0D3D-4EB0-A356-DE15285E6BA3}" type="parTrans" cxnId="{1A1227C7-137B-4D4B-8F87-FCA5392CB6FF}">
      <dgm:prSet/>
      <dgm:spPr/>
      <dgm:t>
        <a:bodyPr/>
        <a:lstStyle/>
        <a:p>
          <a:endParaRPr lang="es-ES" b="1"/>
        </a:p>
      </dgm:t>
    </dgm:pt>
    <dgm:pt modelId="{EBD77E76-8C5A-4FA3-82EC-9D6C11E5FA00}" type="sibTrans" cxnId="{1A1227C7-137B-4D4B-8F87-FCA5392CB6FF}">
      <dgm:prSet/>
      <dgm:spPr/>
      <dgm:t>
        <a:bodyPr/>
        <a:lstStyle/>
        <a:p>
          <a:endParaRPr lang="es-ES" b="1"/>
        </a:p>
      </dgm:t>
    </dgm:pt>
    <dgm:pt modelId="{246B51C4-1EAA-4031-99CC-0081D593CB94}">
      <dgm:prSet phldrT="[Texto]"/>
      <dgm:spPr>
        <a:solidFill>
          <a:schemeClr val="accent5">
            <a:lumMod val="40000"/>
            <a:lumOff val="60000"/>
          </a:schemeClr>
        </a:solidFill>
      </dgm:spPr>
      <dgm:t>
        <a:bodyPr/>
        <a:lstStyle/>
        <a:p>
          <a:r>
            <a:rPr lang="ro-RO" b="1" dirty="0" smtClean="0"/>
            <a:t>E</a:t>
          </a:r>
          <a:r>
            <a:rPr lang="es-ES" b="1" dirty="0" smtClean="0"/>
            <a:t>l era Mes</a:t>
          </a:r>
          <a:r>
            <a:rPr lang="ro-RO" b="1" dirty="0" smtClean="0"/>
            <a:t>i</a:t>
          </a:r>
          <a:r>
            <a:rPr lang="es-ES" b="1" dirty="0" smtClean="0"/>
            <a:t>a, </a:t>
          </a:r>
          <a:r>
            <a:rPr lang="ro-RO" b="1" dirty="0" smtClean="0"/>
            <a:t>Fiul lui Dumnezeu</a:t>
          </a:r>
          <a:r>
            <a:rPr lang="es-ES" b="1" dirty="0" smtClean="0"/>
            <a:t>.</a:t>
          </a:r>
          <a:endParaRPr lang="es-ES" b="1" dirty="0"/>
        </a:p>
      </dgm:t>
    </dgm:pt>
    <dgm:pt modelId="{295F4864-3E95-410C-B9A8-EE89D4785EBA}" type="parTrans" cxnId="{3B11F121-057C-4E2E-A898-E5579329D948}">
      <dgm:prSet/>
      <dgm:spPr/>
      <dgm:t>
        <a:bodyPr/>
        <a:lstStyle/>
        <a:p>
          <a:endParaRPr lang="es-ES" b="1"/>
        </a:p>
      </dgm:t>
    </dgm:pt>
    <dgm:pt modelId="{8204288A-6B0B-433C-B954-EC6821FB424D}" type="sibTrans" cxnId="{3B11F121-057C-4E2E-A898-E5579329D948}">
      <dgm:prSet/>
      <dgm:spPr/>
      <dgm:t>
        <a:bodyPr/>
        <a:lstStyle/>
        <a:p>
          <a:endParaRPr lang="es-ES" b="1"/>
        </a:p>
      </dgm:t>
    </dgm:pt>
    <dgm:pt modelId="{6071C076-B920-44D5-B73A-A1DFF0AA803A}">
      <dgm:prSet phldrT="[Texto]"/>
      <dgm:spPr>
        <a:solidFill>
          <a:schemeClr val="accent4">
            <a:lumMod val="40000"/>
            <a:lumOff val="60000"/>
          </a:schemeClr>
        </a:solidFill>
      </dgm:spPr>
      <dgm:t>
        <a:bodyPr/>
        <a:lstStyle/>
        <a:p>
          <a:r>
            <a:rPr lang="ro-RO" b="1" dirty="0" smtClean="0"/>
            <a:t>Va fi mare</a:t>
          </a:r>
          <a:r>
            <a:rPr lang="es-ES" b="1" dirty="0" smtClean="0"/>
            <a:t>.</a:t>
          </a:r>
          <a:endParaRPr lang="es-ES" b="1" dirty="0"/>
        </a:p>
      </dgm:t>
    </dgm:pt>
    <dgm:pt modelId="{0D2281C2-4604-4D5D-9539-3230F597F900}" type="parTrans" cxnId="{5B485B23-498C-4862-B70B-E6A5F67C0E4D}">
      <dgm:prSet/>
      <dgm:spPr/>
      <dgm:t>
        <a:bodyPr/>
        <a:lstStyle/>
        <a:p>
          <a:endParaRPr lang="es-ES"/>
        </a:p>
      </dgm:t>
    </dgm:pt>
    <dgm:pt modelId="{87022C0E-E90C-4C94-8D04-5D18E7D0C6D1}" type="sibTrans" cxnId="{5B485B23-498C-4862-B70B-E6A5F67C0E4D}">
      <dgm:prSet/>
      <dgm:spPr/>
      <dgm:t>
        <a:bodyPr/>
        <a:lstStyle/>
        <a:p>
          <a:endParaRPr lang="es-ES"/>
        </a:p>
      </dgm:t>
    </dgm:pt>
    <dgm:pt modelId="{F4C8287D-E000-417A-A407-02467669F49D}">
      <dgm:prSet phldrT="[Texto]"/>
      <dgm:spPr>
        <a:solidFill>
          <a:schemeClr val="accent4">
            <a:lumMod val="40000"/>
            <a:lumOff val="60000"/>
          </a:schemeClr>
        </a:solidFill>
      </dgm:spPr>
      <dgm:t>
        <a:bodyPr/>
        <a:lstStyle/>
        <a:p>
          <a:r>
            <a:rPr lang="ro-RO" b="1" dirty="0" smtClean="0"/>
            <a:t>Gabriel i-a anunțat nașterea</a:t>
          </a:r>
          <a:r>
            <a:rPr lang="es-ES" b="1" dirty="0" smtClean="0"/>
            <a:t>.</a:t>
          </a:r>
          <a:endParaRPr lang="es-ES" b="1" dirty="0"/>
        </a:p>
      </dgm:t>
    </dgm:pt>
    <dgm:pt modelId="{1FAA2EBC-4C32-43FE-B4D5-63B214E66DB7}" type="parTrans" cxnId="{E4456875-E536-4E4F-AC93-363DEEED9831}">
      <dgm:prSet/>
      <dgm:spPr/>
      <dgm:t>
        <a:bodyPr/>
        <a:lstStyle/>
        <a:p>
          <a:endParaRPr lang="en-US"/>
        </a:p>
      </dgm:t>
    </dgm:pt>
    <dgm:pt modelId="{F264ECAD-40C0-4B8A-A6F9-16E65F3966E6}" type="sibTrans" cxnId="{E4456875-E536-4E4F-AC93-363DEEED9831}">
      <dgm:prSet/>
      <dgm:spPr/>
      <dgm:t>
        <a:bodyPr/>
        <a:lstStyle/>
        <a:p>
          <a:endParaRPr lang="en-US"/>
        </a:p>
      </dgm:t>
    </dgm:pt>
    <dgm:pt modelId="{A4A9F1DD-A1B3-4DEA-9B03-F854AB01A480}">
      <dgm:prSet/>
      <dgm:spPr/>
      <dgm:t>
        <a:bodyPr/>
        <a:lstStyle/>
        <a:p>
          <a:r>
            <a:rPr lang="ro-RO" b="1" dirty="0" smtClean="0"/>
            <a:t>Anunțul a fost  primit cu uimire</a:t>
          </a:r>
          <a:r>
            <a:rPr lang="es-ES" b="1" dirty="0" smtClean="0"/>
            <a:t>.</a:t>
          </a:r>
          <a:endParaRPr lang="es-ES" b="1" dirty="0"/>
        </a:p>
      </dgm:t>
    </dgm:pt>
    <dgm:pt modelId="{75666A61-F870-495E-9BAB-6B801A4E3826}" type="parTrans" cxnId="{CEE99367-578C-4359-AF18-2D112E4DE4AD}">
      <dgm:prSet/>
      <dgm:spPr/>
      <dgm:t>
        <a:bodyPr/>
        <a:lstStyle/>
        <a:p>
          <a:endParaRPr lang="en-US"/>
        </a:p>
      </dgm:t>
    </dgm:pt>
    <dgm:pt modelId="{A161F91B-4C6E-4208-A8AD-3D2C748A2D11}" type="sibTrans" cxnId="{CEE99367-578C-4359-AF18-2D112E4DE4AD}">
      <dgm:prSet/>
      <dgm:spPr/>
      <dgm:t>
        <a:bodyPr/>
        <a:lstStyle/>
        <a:p>
          <a:endParaRPr lang="en-US"/>
        </a:p>
      </dgm:t>
    </dgm:pt>
    <dgm:pt modelId="{6FAC4541-F06E-4E88-B01F-4BFF1B916F62}">
      <dgm:prSet/>
      <dgm:spPr/>
      <dgm:t>
        <a:bodyPr/>
        <a:lstStyle/>
        <a:p>
          <a:r>
            <a:rPr lang="ro-RO" b="1" dirty="0" smtClean="0"/>
            <a:t>Va fi mare</a:t>
          </a:r>
          <a:r>
            <a:rPr lang="es-ES" b="1" dirty="0" smtClean="0"/>
            <a:t>.</a:t>
          </a:r>
          <a:endParaRPr lang="es-ES" b="1" dirty="0"/>
        </a:p>
      </dgm:t>
    </dgm:pt>
    <dgm:pt modelId="{A4A303AF-3523-46F4-B193-A878A21213C5}" type="parTrans" cxnId="{191CF840-F39D-47A9-B8D1-3551D41034D1}">
      <dgm:prSet/>
      <dgm:spPr/>
      <dgm:t>
        <a:bodyPr/>
        <a:lstStyle/>
        <a:p>
          <a:endParaRPr lang="en-US"/>
        </a:p>
      </dgm:t>
    </dgm:pt>
    <dgm:pt modelId="{FDBB07F7-B3FF-4503-9B52-CD30349407DB}" type="sibTrans" cxnId="{191CF840-F39D-47A9-B8D1-3551D41034D1}">
      <dgm:prSet/>
      <dgm:spPr/>
      <dgm:t>
        <a:bodyPr/>
        <a:lstStyle/>
        <a:p>
          <a:endParaRPr lang="en-US"/>
        </a:p>
      </dgm:t>
    </dgm:pt>
    <dgm:pt modelId="{1F230595-D84D-460E-AA25-4ED7EAC985BC}" type="pres">
      <dgm:prSet presAssocID="{E834CE05-8B23-4E27-8B14-EFDCEE8F2574}" presName="diagram" presStyleCnt="0">
        <dgm:presLayoutVars>
          <dgm:dir/>
          <dgm:animLvl val="lvl"/>
          <dgm:resizeHandles val="exact"/>
        </dgm:presLayoutVars>
      </dgm:prSet>
      <dgm:spPr/>
      <dgm:t>
        <a:bodyPr/>
        <a:lstStyle/>
        <a:p>
          <a:endParaRPr lang="es-ES"/>
        </a:p>
      </dgm:t>
    </dgm:pt>
    <dgm:pt modelId="{FEB7C397-4035-4AF4-B09B-3892BFD4F296}" type="pres">
      <dgm:prSet presAssocID="{3E47C408-6C91-4629-B494-6505009C12E7}" presName="compNode" presStyleCnt="0"/>
      <dgm:spPr/>
    </dgm:pt>
    <dgm:pt modelId="{2DB8A2DA-DD6B-4A56-901D-D3D78C79250D}" type="pres">
      <dgm:prSet presAssocID="{3E47C408-6C91-4629-B494-6505009C12E7}" presName="childRect" presStyleLbl="bgAcc1" presStyleIdx="0" presStyleCnt="2" custScaleX="104648" custScaleY="106689">
        <dgm:presLayoutVars>
          <dgm:bulletEnabled val="1"/>
        </dgm:presLayoutVars>
      </dgm:prSet>
      <dgm:spPr/>
      <dgm:t>
        <a:bodyPr/>
        <a:lstStyle/>
        <a:p>
          <a:endParaRPr lang="es-ES"/>
        </a:p>
      </dgm:t>
    </dgm:pt>
    <dgm:pt modelId="{7D9A025D-37B4-4817-9897-EAB131310724}" type="pres">
      <dgm:prSet presAssocID="{3E47C408-6C91-4629-B494-6505009C12E7}" presName="parentText" presStyleLbl="node1" presStyleIdx="0" presStyleCnt="0">
        <dgm:presLayoutVars>
          <dgm:chMax val="0"/>
          <dgm:bulletEnabled val="1"/>
        </dgm:presLayoutVars>
      </dgm:prSet>
      <dgm:spPr/>
      <dgm:t>
        <a:bodyPr/>
        <a:lstStyle/>
        <a:p>
          <a:endParaRPr lang="es-ES"/>
        </a:p>
      </dgm:t>
    </dgm:pt>
    <dgm:pt modelId="{1E90DDA1-7C1A-45DF-9F20-116B6A2E8F92}" type="pres">
      <dgm:prSet presAssocID="{3E47C408-6C91-4629-B494-6505009C12E7}" presName="parentRect" presStyleLbl="alignNode1" presStyleIdx="0" presStyleCnt="2" custScaleX="104648"/>
      <dgm:spPr/>
      <dgm:t>
        <a:bodyPr/>
        <a:lstStyle/>
        <a:p>
          <a:endParaRPr lang="es-ES"/>
        </a:p>
      </dgm:t>
    </dgm:pt>
    <dgm:pt modelId="{526DF254-5D08-42D9-9DC4-99969143A338}" type="pres">
      <dgm:prSet presAssocID="{3E47C408-6C91-4629-B494-6505009C12E7}" presName="adorn" presStyleLbl="fgAccFollowNode1" presStyleIdx="0" presStyleCnt="2"/>
      <dgm:spPr>
        <a:blipFill rotWithShape="1">
          <a:blip xmlns:r="http://schemas.openxmlformats.org/officeDocument/2006/relationships" r:embed="rId1" cstate="print">
            <a:extLst>
              <a:ext uri="{28A0092B-C50C-407E-A947-70E740481C1C}">
                <a14:useLocalDpi xmlns:a14="http://schemas.microsoft.com/office/drawing/2010/main" xmlns="" val="0"/>
              </a:ext>
            </a:extLst>
          </a:blip>
          <a:stretch>
            <a:fillRect/>
          </a:stretch>
        </a:blipFill>
      </dgm:spPr>
      <dgm:t>
        <a:bodyPr/>
        <a:lstStyle/>
        <a:p>
          <a:endParaRPr lang="es-ES"/>
        </a:p>
      </dgm:t>
    </dgm:pt>
    <dgm:pt modelId="{4B9F3B88-0198-4529-9BB2-58CD2C76EE8C}" type="pres">
      <dgm:prSet presAssocID="{4D19105B-CD0C-42D7-89D0-201195A83F34}" presName="sibTrans" presStyleLbl="sibTrans2D1" presStyleIdx="0" presStyleCnt="0"/>
      <dgm:spPr/>
      <dgm:t>
        <a:bodyPr/>
        <a:lstStyle/>
        <a:p>
          <a:endParaRPr lang="es-ES"/>
        </a:p>
      </dgm:t>
    </dgm:pt>
    <dgm:pt modelId="{0C18CC57-6CB1-4586-949E-698395B10882}" type="pres">
      <dgm:prSet presAssocID="{2E64AE76-FF2F-437F-8D9E-DC2E72E12407}" presName="compNode" presStyleCnt="0"/>
      <dgm:spPr/>
    </dgm:pt>
    <dgm:pt modelId="{80524D8F-35CC-4636-8996-E5C97A00A509}" type="pres">
      <dgm:prSet presAssocID="{2E64AE76-FF2F-437F-8D9E-DC2E72E12407}" presName="childRect" presStyleLbl="bgAcc1" presStyleIdx="1" presStyleCnt="2" custScaleX="108078" custScaleY="106689">
        <dgm:presLayoutVars>
          <dgm:bulletEnabled val="1"/>
        </dgm:presLayoutVars>
      </dgm:prSet>
      <dgm:spPr/>
      <dgm:t>
        <a:bodyPr/>
        <a:lstStyle/>
        <a:p>
          <a:endParaRPr lang="es-ES"/>
        </a:p>
      </dgm:t>
    </dgm:pt>
    <dgm:pt modelId="{92194AB2-D7C6-4DCA-BB7C-85D0B09802B1}" type="pres">
      <dgm:prSet presAssocID="{2E64AE76-FF2F-437F-8D9E-DC2E72E12407}" presName="parentText" presStyleLbl="node1" presStyleIdx="0" presStyleCnt="0">
        <dgm:presLayoutVars>
          <dgm:chMax val="0"/>
          <dgm:bulletEnabled val="1"/>
        </dgm:presLayoutVars>
      </dgm:prSet>
      <dgm:spPr/>
      <dgm:t>
        <a:bodyPr/>
        <a:lstStyle/>
        <a:p>
          <a:endParaRPr lang="es-ES"/>
        </a:p>
      </dgm:t>
    </dgm:pt>
    <dgm:pt modelId="{FC2FBD89-0312-49B0-8F6C-4FD28EE0681A}" type="pres">
      <dgm:prSet presAssocID="{2E64AE76-FF2F-437F-8D9E-DC2E72E12407}" presName="parentRect" presStyleLbl="alignNode1" presStyleIdx="1" presStyleCnt="2" custScaleX="108078"/>
      <dgm:spPr/>
      <dgm:t>
        <a:bodyPr/>
        <a:lstStyle/>
        <a:p>
          <a:endParaRPr lang="es-ES"/>
        </a:p>
      </dgm:t>
    </dgm:pt>
    <dgm:pt modelId="{384B2443-F3A0-472F-A4A7-4CBBA2973E39}" type="pres">
      <dgm:prSet presAssocID="{2E64AE76-FF2F-437F-8D9E-DC2E72E12407}" presName="adorn" presStyleLbl="fgAccFollowNode1" presStyleIdx="1" presStyleCnt="2"/>
      <dgm:spPr>
        <a:blipFill rotWithShape="1">
          <a:blip xmlns:r="http://schemas.openxmlformats.org/officeDocument/2006/relationships" r:embed="rId2" cstate="print">
            <a:extLst>
              <a:ext uri="{28A0092B-C50C-407E-A947-70E740481C1C}">
                <a14:useLocalDpi xmlns:a14="http://schemas.microsoft.com/office/drawing/2010/main" xmlns="" val="0"/>
              </a:ext>
            </a:extLst>
          </a:blip>
          <a:stretch>
            <a:fillRect/>
          </a:stretch>
        </a:blipFill>
      </dgm:spPr>
      <dgm:t>
        <a:bodyPr/>
        <a:lstStyle/>
        <a:p>
          <a:endParaRPr lang="es-ES"/>
        </a:p>
      </dgm:t>
    </dgm:pt>
  </dgm:ptLst>
  <dgm:cxnLst>
    <dgm:cxn modelId="{7A7B3AB6-8219-4C08-AFFC-0D79EA3FA39F}" type="presOf" srcId="{0D33C8FD-DA0E-45B4-A1C6-98AE4FFCE3F1}" destId="{2DB8A2DA-DD6B-4A56-901D-D3D78C79250D}" srcOrd="0" destOrd="2" presId="urn:microsoft.com/office/officeart/2005/8/layout/bList2#1"/>
    <dgm:cxn modelId="{EA584248-3B93-4A80-9B1C-864DB9FA0C96}" srcId="{3E47C408-6C91-4629-B494-6505009C12E7}" destId="{3AC36B8B-9D1E-4FC1-B2EE-1E3B66910D27}" srcOrd="3" destOrd="0" parTransId="{96FD69C3-3615-4CE0-B563-25013643FA63}" sibTransId="{C4A6BE7A-2ED4-4745-9A91-8358170C2BCD}"/>
    <dgm:cxn modelId="{1A1227C7-137B-4D4B-8F87-FCA5392CB6FF}" srcId="{3E47C408-6C91-4629-B494-6505009C12E7}" destId="{CD607933-9FDA-4E43-BFCA-0B4F3003A0D6}" srcOrd="6" destOrd="0" parTransId="{9D040BD5-0D3D-4EB0-A356-DE15285E6BA3}" sibTransId="{EBD77E76-8C5A-4FA3-82EC-9D6C11E5FA00}"/>
    <dgm:cxn modelId="{B9C7EF43-2E6D-466E-AE5A-8E027CCCEFD7}" srcId="{E834CE05-8B23-4E27-8B14-EFDCEE8F2574}" destId="{3E47C408-6C91-4629-B494-6505009C12E7}" srcOrd="0" destOrd="0" parTransId="{E6138762-6F82-474F-9342-6160A7F853E0}" sibTransId="{4D19105B-CD0C-42D7-89D0-201195A83F34}"/>
    <dgm:cxn modelId="{A84E9C30-BB09-464E-AE2C-C7FAC0272CF9}" type="presOf" srcId="{76305299-AB5B-48EC-ACA0-1D78A2A1DA9B}" destId="{2DB8A2DA-DD6B-4A56-901D-D3D78C79250D}" srcOrd="0" destOrd="0" presId="urn:microsoft.com/office/officeart/2005/8/layout/bList2#1"/>
    <dgm:cxn modelId="{3D863299-6BE1-437E-9453-036D1D209D0E}" type="presOf" srcId="{6FAC4541-F06E-4E88-B01F-4BFF1B916F62}" destId="{80524D8F-35CC-4636-8996-E5C97A00A509}" srcOrd="0" destOrd="5" presId="urn:microsoft.com/office/officeart/2005/8/layout/bList2#1"/>
    <dgm:cxn modelId="{F3980AF8-0D04-49D1-81CB-A9FA26660997}" type="presOf" srcId="{3AC36B8B-9D1E-4FC1-B2EE-1E3B66910D27}" destId="{2DB8A2DA-DD6B-4A56-901D-D3D78C79250D}" srcOrd="0" destOrd="3" presId="urn:microsoft.com/office/officeart/2005/8/layout/bList2#1"/>
    <dgm:cxn modelId="{B5753778-7566-41D7-AB83-4BE2D366F40C}" type="presOf" srcId="{E834CE05-8B23-4E27-8B14-EFDCEE8F2574}" destId="{1F230595-D84D-460E-AA25-4ED7EAC985BC}" srcOrd="0" destOrd="0" presId="urn:microsoft.com/office/officeart/2005/8/layout/bList2#1"/>
    <dgm:cxn modelId="{2B001228-45C8-4819-88D1-20492B8CBE56}" type="presOf" srcId="{246B51C4-1EAA-4031-99CC-0081D593CB94}" destId="{80524D8F-35CC-4636-8996-E5C97A00A509}" srcOrd="0" destOrd="6" presId="urn:microsoft.com/office/officeart/2005/8/layout/bList2#1"/>
    <dgm:cxn modelId="{21C452F2-C83C-46BB-831C-8F946665A45F}" type="presOf" srcId="{3E47C408-6C91-4629-B494-6505009C12E7}" destId="{7D9A025D-37B4-4817-9897-EAB131310724}" srcOrd="0" destOrd="0" presId="urn:microsoft.com/office/officeart/2005/8/layout/bList2#1"/>
    <dgm:cxn modelId="{E4456875-E536-4E4F-AC93-363DEEED9831}" srcId="{3E47C408-6C91-4629-B494-6505009C12E7}" destId="{F4C8287D-E000-417A-A407-02467669F49D}" srcOrd="1" destOrd="0" parTransId="{1FAA2EBC-4C32-43FE-B4D5-63B214E66DB7}" sibTransId="{F264ECAD-40C0-4B8A-A6F9-16E65F3966E6}"/>
    <dgm:cxn modelId="{CEE99367-578C-4359-AF18-2D112E4DE4AD}" srcId="{2E64AE76-FF2F-437F-8D9E-DC2E72E12407}" destId="{A4A9F1DD-A1B3-4DEA-9B03-F854AB01A480}" srcOrd="2" destOrd="0" parTransId="{75666A61-F870-495E-9BAB-6B801A4E3826}" sibTransId="{A161F91B-4C6E-4208-A8AD-3D2C748A2D11}"/>
    <dgm:cxn modelId="{32E0E434-A125-4361-8F38-424ADFB81C77}" srcId="{2E64AE76-FF2F-437F-8D9E-DC2E72E12407}" destId="{1A66A813-4740-4A23-8450-CABF4D7884B8}" srcOrd="3" destOrd="0" parTransId="{75E7E004-9087-454C-997B-7F7BD21A1CD4}" sibTransId="{7EDD9FFF-9EDC-4A03-B4DC-E905AF77C0E3}"/>
    <dgm:cxn modelId="{3B11F121-057C-4E2E-A898-E5579329D948}" srcId="{2E64AE76-FF2F-437F-8D9E-DC2E72E12407}" destId="{246B51C4-1EAA-4031-99CC-0081D593CB94}" srcOrd="6" destOrd="0" parTransId="{295F4864-3E95-410C-B9A8-EE89D4785EBA}" sibTransId="{8204288A-6B0B-433C-B954-EC6821FB424D}"/>
    <dgm:cxn modelId="{FA3C2AF8-5999-4A10-BBCC-11E7F2E284AD}" type="presOf" srcId="{6071C076-B920-44D5-B73A-A1DFF0AA803A}" destId="{2DB8A2DA-DD6B-4A56-901D-D3D78C79250D}" srcOrd="0" destOrd="5" presId="urn:microsoft.com/office/officeart/2005/8/layout/bList2#1"/>
    <dgm:cxn modelId="{F8509681-A891-4067-B4A2-24A747AD323B}" type="presOf" srcId="{209FC476-467F-4206-8670-EF557CCD9E21}" destId="{80524D8F-35CC-4636-8996-E5C97A00A509}" srcOrd="0" destOrd="0" presId="urn:microsoft.com/office/officeart/2005/8/layout/bList2#1"/>
    <dgm:cxn modelId="{5B485B23-498C-4862-B70B-E6A5F67C0E4D}" srcId="{3E47C408-6C91-4629-B494-6505009C12E7}" destId="{6071C076-B920-44D5-B73A-A1DFF0AA803A}" srcOrd="5" destOrd="0" parTransId="{0D2281C2-4604-4D5D-9539-3230F597F900}" sibTransId="{87022C0E-E90C-4C94-8D04-5D18E7D0C6D1}"/>
    <dgm:cxn modelId="{2E90E851-F714-417B-9728-04C69EA90A0A}" type="presOf" srcId="{F4C8287D-E000-417A-A407-02467669F49D}" destId="{2DB8A2DA-DD6B-4A56-901D-D3D78C79250D}" srcOrd="0" destOrd="1" presId="urn:microsoft.com/office/officeart/2005/8/layout/bList2#1"/>
    <dgm:cxn modelId="{D8F10D0C-3985-4131-A8B5-57A7AD13D45D}" srcId="{3E47C408-6C91-4629-B494-6505009C12E7}" destId="{0D33C8FD-DA0E-45B4-A1C6-98AE4FFCE3F1}" srcOrd="2" destOrd="0" parTransId="{25635D3D-01A1-463D-9266-6D8C77221A55}" sibTransId="{2614D886-BC35-4642-8B3C-52DBF9F80BB2}"/>
    <dgm:cxn modelId="{1C377BCF-10B9-4942-BCB5-6AA4751EBC8F}" type="presOf" srcId="{A4A9F1DD-A1B3-4DEA-9B03-F854AB01A480}" destId="{80524D8F-35CC-4636-8996-E5C97A00A509}" srcOrd="0" destOrd="2" presId="urn:microsoft.com/office/officeart/2005/8/layout/bList2#1"/>
    <dgm:cxn modelId="{54A5FB08-2701-400B-B9B7-221E1007E557}" srcId="{2E64AE76-FF2F-437F-8D9E-DC2E72E12407}" destId="{209FC476-467F-4206-8670-EF557CCD9E21}" srcOrd="0" destOrd="0" parTransId="{CB732BD6-4A54-4B53-BA06-4EB832EF3E05}" sibTransId="{C811FFC1-1B1C-4E14-A9B0-418FFEAD2B13}"/>
    <dgm:cxn modelId="{0C4D2202-5D3D-4698-8715-605A78E1C060}" type="presOf" srcId="{3E47C408-6C91-4629-B494-6505009C12E7}" destId="{1E90DDA1-7C1A-45DF-9F20-116B6A2E8F92}" srcOrd="1" destOrd="0" presId="urn:microsoft.com/office/officeart/2005/8/layout/bList2#1"/>
    <dgm:cxn modelId="{B71B2A70-3DA4-4F7A-878D-344B847DE031}" type="presOf" srcId="{DD70DB5C-445B-494F-84B5-81389740F0C3}" destId="{2DB8A2DA-DD6B-4A56-901D-D3D78C79250D}" srcOrd="0" destOrd="4" presId="urn:microsoft.com/office/officeart/2005/8/layout/bList2#1"/>
    <dgm:cxn modelId="{CE4CD804-5548-46E5-9423-8070CB6D20E0}" type="presOf" srcId="{4D19105B-CD0C-42D7-89D0-201195A83F34}" destId="{4B9F3B88-0198-4529-9BB2-58CD2C76EE8C}" srcOrd="0" destOrd="0" presId="urn:microsoft.com/office/officeart/2005/8/layout/bList2#1"/>
    <dgm:cxn modelId="{C164CE57-9D1A-4EDA-978B-B52E4004BA03}" srcId="{2E64AE76-FF2F-437F-8D9E-DC2E72E12407}" destId="{46056359-87FD-4019-B1C1-112810880C35}" srcOrd="4" destOrd="0" parTransId="{D78D77E4-033E-4D3B-B53C-86805B04111D}" sibTransId="{ACB515FE-EF16-4C55-BCA1-18C3579ECF26}"/>
    <dgm:cxn modelId="{191CF840-F39D-47A9-B8D1-3551D41034D1}" srcId="{2E64AE76-FF2F-437F-8D9E-DC2E72E12407}" destId="{6FAC4541-F06E-4E88-B01F-4BFF1B916F62}" srcOrd="5" destOrd="0" parTransId="{A4A303AF-3523-46F4-B193-A878A21213C5}" sibTransId="{FDBB07F7-B3FF-4503-9B52-CD30349407DB}"/>
    <dgm:cxn modelId="{29B8139B-FF81-4881-B85C-94A4E517D0D4}" srcId="{2E64AE76-FF2F-437F-8D9E-DC2E72E12407}" destId="{80F1DA0F-5142-4B7E-9C6D-E746EAAF6CB4}" srcOrd="1" destOrd="0" parTransId="{30CA30FF-B0EE-4291-86A1-F0CCB0203E54}" sibTransId="{ADAA4DC0-40A7-4C54-A590-6FA58C242134}"/>
    <dgm:cxn modelId="{F35EECC9-BB84-4A0F-88DC-24E8DEFD46D9}" srcId="{3E47C408-6C91-4629-B494-6505009C12E7}" destId="{DD70DB5C-445B-494F-84B5-81389740F0C3}" srcOrd="4" destOrd="0" parTransId="{39C1C112-280D-4488-AC1C-56C1C45FF7BD}" sibTransId="{5C1507DE-F3C9-4333-BEE6-9FB14F8FF0ED}"/>
    <dgm:cxn modelId="{C797A92E-6A8C-4C3D-8073-CC88164A3D0E}" type="presOf" srcId="{46056359-87FD-4019-B1C1-112810880C35}" destId="{80524D8F-35CC-4636-8996-E5C97A00A509}" srcOrd="0" destOrd="4" presId="urn:microsoft.com/office/officeart/2005/8/layout/bList2#1"/>
    <dgm:cxn modelId="{2F8F34E5-3061-479F-8AB5-BBB7FA071CE7}" type="presOf" srcId="{2E64AE76-FF2F-437F-8D9E-DC2E72E12407}" destId="{92194AB2-D7C6-4DCA-BB7C-85D0B09802B1}" srcOrd="0" destOrd="0" presId="urn:microsoft.com/office/officeart/2005/8/layout/bList2#1"/>
    <dgm:cxn modelId="{A8B39758-A4C4-4497-AFFD-A9F61A3BF0FA}" type="presOf" srcId="{80F1DA0F-5142-4B7E-9C6D-E746EAAF6CB4}" destId="{80524D8F-35CC-4636-8996-E5C97A00A509}" srcOrd="0" destOrd="1" presId="urn:microsoft.com/office/officeart/2005/8/layout/bList2#1"/>
    <dgm:cxn modelId="{099BC785-8AB7-4781-AC39-E8EF5E459D6E}" type="presOf" srcId="{1A66A813-4740-4A23-8450-CABF4D7884B8}" destId="{80524D8F-35CC-4636-8996-E5C97A00A509}" srcOrd="0" destOrd="3" presId="urn:microsoft.com/office/officeart/2005/8/layout/bList2#1"/>
    <dgm:cxn modelId="{8F8E4F22-2F5A-4546-AAE6-272E58D834B6}" srcId="{3E47C408-6C91-4629-B494-6505009C12E7}" destId="{76305299-AB5B-48EC-ACA0-1D78A2A1DA9B}" srcOrd="0" destOrd="0" parTransId="{5C694887-0BDC-4C14-AF8F-3B6E905A67F4}" sibTransId="{F0D1132C-EC93-4A5E-9B16-DC6E83644B2C}"/>
    <dgm:cxn modelId="{DD494083-CB5F-4EE4-A8BA-1107026D373A}" type="presOf" srcId="{2E64AE76-FF2F-437F-8D9E-DC2E72E12407}" destId="{FC2FBD89-0312-49B0-8F6C-4FD28EE0681A}" srcOrd="1" destOrd="0" presId="urn:microsoft.com/office/officeart/2005/8/layout/bList2#1"/>
    <dgm:cxn modelId="{98D09D19-A9B4-45C7-9D34-8FB6B3F8249D}" srcId="{E834CE05-8B23-4E27-8B14-EFDCEE8F2574}" destId="{2E64AE76-FF2F-437F-8D9E-DC2E72E12407}" srcOrd="1" destOrd="0" parTransId="{26ED9E7F-2279-46FE-A45D-DF3837894C77}" sibTransId="{62FD5481-C443-45B3-AB3B-D2C9A1D3FBA7}"/>
    <dgm:cxn modelId="{94442FBF-1D6C-43BC-BB0E-63CC8AA22E7F}" type="presOf" srcId="{CD607933-9FDA-4E43-BFCA-0B4F3003A0D6}" destId="{2DB8A2DA-DD6B-4A56-901D-D3D78C79250D}" srcOrd="0" destOrd="6" presId="urn:microsoft.com/office/officeart/2005/8/layout/bList2#1"/>
    <dgm:cxn modelId="{310236D4-CEDA-4C53-ACAA-522C114922BD}" type="presParOf" srcId="{1F230595-D84D-460E-AA25-4ED7EAC985BC}" destId="{FEB7C397-4035-4AF4-B09B-3892BFD4F296}" srcOrd="0" destOrd="0" presId="urn:microsoft.com/office/officeart/2005/8/layout/bList2#1"/>
    <dgm:cxn modelId="{455AA70F-F28E-4D42-AEF6-DEF1B7E48F64}" type="presParOf" srcId="{FEB7C397-4035-4AF4-B09B-3892BFD4F296}" destId="{2DB8A2DA-DD6B-4A56-901D-D3D78C79250D}" srcOrd="0" destOrd="0" presId="urn:microsoft.com/office/officeart/2005/8/layout/bList2#1"/>
    <dgm:cxn modelId="{CBB06A17-F353-498E-8AB1-BEA2929D1E63}" type="presParOf" srcId="{FEB7C397-4035-4AF4-B09B-3892BFD4F296}" destId="{7D9A025D-37B4-4817-9897-EAB131310724}" srcOrd="1" destOrd="0" presId="urn:microsoft.com/office/officeart/2005/8/layout/bList2#1"/>
    <dgm:cxn modelId="{54001A8E-7052-4541-ADA6-45E992CECB5D}" type="presParOf" srcId="{FEB7C397-4035-4AF4-B09B-3892BFD4F296}" destId="{1E90DDA1-7C1A-45DF-9F20-116B6A2E8F92}" srcOrd="2" destOrd="0" presId="urn:microsoft.com/office/officeart/2005/8/layout/bList2#1"/>
    <dgm:cxn modelId="{417366D9-183C-4F78-8BED-7D3B9F03E360}" type="presParOf" srcId="{FEB7C397-4035-4AF4-B09B-3892BFD4F296}" destId="{526DF254-5D08-42D9-9DC4-99969143A338}" srcOrd="3" destOrd="0" presId="urn:microsoft.com/office/officeart/2005/8/layout/bList2#1"/>
    <dgm:cxn modelId="{5B1DA913-BC02-4242-9137-3C45A456372D}" type="presParOf" srcId="{1F230595-D84D-460E-AA25-4ED7EAC985BC}" destId="{4B9F3B88-0198-4529-9BB2-58CD2C76EE8C}" srcOrd="1" destOrd="0" presId="urn:microsoft.com/office/officeart/2005/8/layout/bList2#1"/>
    <dgm:cxn modelId="{3724D265-21A7-44E0-9134-F5451848872A}" type="presParOf" srcId="{1F230595-D84D-460E-AA25-4ED7EAC985BC}" destId="{0C18CC57-6CB1-4586-949E-698395B10882}" srcOrd="2" destOrd="0" presId="urn:microsoft.com/office/officeart/2005/8/layout/bList2#1"/>
    <dgm:cxn modelId="{67EC8AE7-7536-4EFC-AA40-1F1A216B71ED}" type="presParOf" srcId="{0C18CC57-6CB1-4586-949E-698395B10882}" destId="{80524D8F-35CC-4636-8996-E5C97A00A509}" srcOrd="0" destOrd="0" presId="urn:microsoft.com/office/officeart/2005/8/layout/bList2#1"/>
    <dgm:cxn modelId="{8966EC00-E104-434D-B558-4261B5DE67BC}" type="presParOf" srcId="{0C18CC57-6CB1-4586-949E-698395B10882}" destId="{92194AB2-D7C6-4DCA-BB7C-85D0B09802B1}" srcOrd="1" destOrd="0" presId="urn:microsoft.com/office/officeart/2005/8/layout/bList2#1"/>
    <dgm:cxn modelId="{9704DC45-6B9A-4728-AB87-49AD13C5BF34}" type="presParOf" srcId="{0C18CC57-6CB1-4586-949E-698395B10882}" destId="{FC2FBD89-0312-49B0-8F6C-4FD28EE0681A}" srcOrd="2" destOrd="0" presId="urn:microsoft.com/office/officeart/2005/8/layout/bList2#1"/>
    <dgm:cxn modelId="{3135ADCE-A96D-430F-A51B-36C9E96F8F59}" type="presParOf" srcId="{0C18CC57-6CB1-4586-949E-698395B10882}" destId="{384B2443-F3A0-472F-A4A7-4CBBA2973E39}" srcOrd="3" destOrd="0" presId="urn:microsoft.com/office/officeart/2005/8/layout/bList2#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5B03EE-288B-48A7-B8E6-6CF466B7EC7D}" type="doc">
      <dgm:prSet loTypeId="urn:microsoft.com/office/officeart/2008/layout/BendingPictureCaptionList" loCatId="picture" qsTypeId="urn:microsoft.com/office/officeart/2005/8/quickstyle/simple5" qsCatId="simple" csTypeId="urn:microsoft.com/office/officeart/2005/8/colors/colorful1#1" csCatId="colorful" phldr="1"/>
      <dgm:spPr/>
      <dgm:t>
        <a:bodyPr/>
        <a:lstStyle/>
        <a:p>
          <a:endParaRPr lang="es-ES"/>
        </a:p>
      </dgm:t>
    </dgm:pt>
    <dgm:pt modelId="{93B06876-3419-4073-95EA-DFA870A8B479}">
      <dgm:prSet phldrT="[Texto]"/>
      <dgm:spPr/>
      <dgm:t>
        <a:bodyPr/>
        <a:lstStyle/>
        <a:p>
          <a:r>
            <a:rPr lang="ro-RO" b="1" noProof="0" dirty="0" smtClean="0">
              <a:solidFill>
                <a:schemeClr val="tx1"/>
              </a:solidFill>
              <a:effectLst/>
            </a:rPr>
            <a:t>În anul 8 î.Hr., Cezar August a poruncit un recensământ al populației în tot imperiul roman</a:t>
          </a:r>
        </a:p>
        <a:p>
          <a:r>
            <a:rPr lang="ro-RO" b="1" noProof="0" dirty="0" smtClean="0">
              <a:solidFill>
                <a:schemeClr val="tx1"/>
              </a:solidFill>
              <a:effectLst/>
            </a:rPr>
            <a:t> (v. 1).</a:t>
          </a:r>
          <a:endParaRPr lang="ro-RO" b="1" noProof="0" dirty="0">
            <a:solidFill>
              <a:schemeClr val="tx1"/>
            </a:solidFill>
            <a:effectLst/>
          </a:endParaRPr>
        </a:p>
      </dgm:t>
    </dgm:pt>
    <dgm:pt modelId="{B2A08DCE-2B84-491B-9085-46210F711F14}" type="parTrans" cxnId="{1509F4A0-4AFB-48E7-B092-CB7A40F471E1}">
      <dgm:prSet/>
      <dgm:spPr/>
      <dgm:t>
        <a:bodyPr/>
        <a:lstStyle/>
        <a:p>
          <a:endParaRPr lang="es-ES"/>
        </a:p>
      </dgm:t>
    </dgm:pt>
    <dgm:pt modelId="{9837488C-2168-4250-AF70-3D956A40719F}" type="sibTrans" cxnId="{1509F4A0-4AFB-48E7-B092-CB7A40F471E1}">
      <dgm:prSet/>
      <dgm:spPr/>
      <dgm:t>
        <a:bodyPr/>
        <a:lstStyle/>
        <a:p>
          <a:endParaRPr lang="es-ES"/>
        </a:p>
      </dgm:t>
    </dgm:pt>
    <dgm:pt modelId="{008AEEF1-CCE6-4D32-87C8-10B4F1999F3C}">
      <dgm:prSet/>
      <dgm:spPr/>
      <dgm:t>
        <a:bodyPr/>
        <a:lstStyle/>
        <a:p>
          <a:r>
            <a:rPr lang="ro-RO" b="1" dirty="0" smtClean="0">
              <a:solidFill>
                <a:schemeClr val="tx1"/>
              </a:solidFill>
              <a:effectLst/>
            </a:rPr>
            <a:t>Împlinirea acestui decret cerea ca fiecare să călătorească în locul natal. </a:t>
          </a:r>
          <a:r>
            <a:rPr lang="es-ES" b="1" dirty="0" smtClean="0">
              <a:solidFill>
                <a:schemeClr val="tx1"/>
              </a:solidFill>
              <a:effectLst/>
            </a:rPr>
            <a:t/>
          </a:r>
          <a:br>
            <a:rPr lang="es-ES" b="1" dirty="0" smtClean="0">
              <a:solidFill>
                <a:schemeClr val="tx1"/>
              </a:solidFill>
              <a:effectLst/>
            </a:rPr>
          </a:br>
          <a:r>
            <a:rPr lang="es-ES" b="1" dirty="0" smtClean="0">
              <a:solidFill>
                <a:schemeClr val="tx1"/>
              </a:solidFill>
              <a:effectLst/>
            </a:rPr>
            <a:t>(v. 3).</a:t>
          </a:r>
          <a:endParaRPr lang="es-ES" b="1" dirty="0">
            <a:solidFill>
              <a:schemeClr val="tx1"/>
            </a:solidFill>
            <a:effectLst/>
          </a:endParaRPr>
        </a:p>
      </dgm:t>
    </dgm:pt>
    <dgm:pt modelId="{0AC9FDE7-F224-4543-9494-BCFD8B6DBB04}" type="parTrans" cxnId="{CE9864E0-746A-46C7-8432-1B2703258C3F}">
      <dgm:prSet/>
      <dgm:spPr/>
      <dgm:t>
        <a:bodyPr/>
        <a:lstStyle/>
        <a:p>
          <a:endParaRPr lang="es-ES"/>
        </a:p>
      </dgm:t>
    </dgm:pt>
    <dgm:pt modelId="{0DAA54F4-8667-4AE9-B78D-8BF6E37FA43F}" type="sibTrans" cxnId="{CE9864E0-746A-46C7-8432-1B2703258C3F}">
      <dgm:prSet/>
      <dgm:spPr/>
      <dgm:t>
        <a:bodyPr/>
        <a:lstStyle/>
        <a:p>
          <a:endParaRPr lang="es-ES"/>
        </a:p>
      </dgm:t>
    </dgm:pt>
    <dgm:pt modelId="{8C3CBC74-F3D0-4EEC-BDB2-617055AC249C}">
      <dgm:prSet/>
      <dgm:spPr/>
      <dgm:t>
        <a:bodyPr/>
        <a:lstStyle/>
        <a:p>
          <a:r>
            <a:rPr lang="ro-RO" b="1" dirty="0" smtClean="0">
              <a:solidFill>
                <a:schemeClr val="tx1"/>
              </a:solidFill>
              <a:effectLst/>
            </a:rPr>
            <a:t>Iosif</a:t>
          </a:r>
          <a:r>
            <a:rPr lang="es-ES" b="1" dirty="0" smtClean="0">
              <a:solidFill>
                <a:schemeClr val="tx1"/>
              </a:solidFill>
              <a:effectLst/>
            </a:rPr>
            <a:t> (</a:t>
          </a:r>
          <a:r>
            <a:rPr lang="ro-RO" b="1" dirty="0" smtClean="0">
              <a:solidFill>
                <a:schemeClr val="tx1"/>
              </a:solidFill>
              <a:effectLst/>
            </a:rPr>
            <a:t>într-un moment anterior anului 4 î.Hr</a:t>
          </a:r>
          <a:r>
            <a:rPr lang="es-ES" b="1" dirty="0" smtClean="0">
              <a:solidFill>
                <a:schemeClr val="tx1"/>
              </a:solidFill>
              <a:effectLst/>
            </a:rPr>
            <a:t>.) </a:t>
          </a:r>
          <a:r>
            <a:rPr lang="ro-RO" b="1" dirty="0" smtClean="0">
              <a:solidFill>
                <a:schemeClr val="tx1"/>
              </a:solidFill>
              <a:effectLst/>
            </a:rPr>
            <a:t>a plecat la Betleem pentru a fi înregistrat</a:t>
          </a:r>
          <a:r>
            <a:rPr lang="es-ES" b="1" dirty="0" smtClean="0">
              <a:solidFill>
                <a:schemeClr val="tx1"/>
              </a:solidFill>
              <a:effectLst/>
            </a:rPr>
            <a:t/>
          </a:r>
          <a:br>
            <a:rPr lang="es-ES" b="1" dirty="0" smtClean="0">
              <a:solidFill>
                <a:schemeClr val="tx1"/>
              </a:solidFill>
              <a:effectLst/>
            </a:rPr>
          </a:br>
          <a:r>
            <a:rPr lang="es-ES" b="1" dirty="0" smtClean="0">
              <a:solidFill>
                <a:schemeClr val="tx1"/>
              </a:solidFill>
              <a:effectLst/>
            </a:rPr>
            <a:t>(v. 4) </a:t>
          </a:r>
          <a:r>
            <a:rPr lang="ro-RO" b="1" dirty="0" smtClean="0">
              <a:solidFill>
                <a:schemeClr val="tx1"/>
              </a:solidFill>
              <a:effectLst/>
            </a:rPr>
            <a:t>și a luat-o pe Maria cu el </a:t>
          </a:r>
          <a:r>
            <a:rPr lang="es-ES" b="1" dirty="0" smtClean="0">
              <a:solidFill>
                <a:schemeClr val="tx1"/>
              </a:solidFill>
              <a:effectLst/>
            </a:rPr>
            <a:t>(v. 5).</a:t>
          </a:r>
          <a:endParaRPr lang="es-ES" b="1" dirty="0">
            <a:solidFill>
              <a:schemeClr val="tx1"/>
            </a:solidFill>
            <a:effectLst/>
          </a:endParaRPr>
        </a:p>
      </dgm:t>
    </dgm:pt>
    <dgm:pt modelId="{1507E92D-D7BE-4FEE-BA5B-736A2CF29DF2}" type="parTrans" cxnId="{DCE031D5-5982-4284-8EA5-9F40F0DAD5C1}">
      <dgm:prSet/>
      <dgm:spPr/>
      <dgm:t>
        <a:bodyPr/>
        <a:lstStyle/>
        <a:p>
          <a:endParaRPr lang="es-ES"/>
        </a:p>
      </dgm:t>
    </dgm:pt>
    <dgm:pt modelId="{2189D20F-B35E-482D-96BE-99E7AD459295}" type="sibTrans" cxnId="{DCE031D5-5982-4284-8EA5-9F40F0DAD5C1}">
      <dgm:prSet/>
      <dgm:spPr/>
      <dgm:t>
        <a:bodyPr/>
        <a:lstStyle/>
        <a:p>
          <a:endParaRPr lang="es-ES"/>
        </a:p>
      </dgm:t>
    </dgm:pt>
    <dgm:pt modelId="{701A957D-C122-4A01-91AE-C8BD79ACEFB7}">
      <dgm:prSet/>
      <dgm:spPr/>
      <dgm:t>
        <a:bodyPr/>
        <a:lstStyle/>
        <a:p>
          <a:r>
            <a:rPr lang="ro-RO" b="1" dirty="0" smtClean="0">
              <a:solidFill>
                <a:schemeClr val="tx1"/>
              </a:solidFill>
              <a:effectLst/>
            </a:rPr>
            <a:t>Acolo, Maria l-a născut pe Isus</a:t>
          </a:r>
          <a:r>
            <a:rPr lang="es-ES" b="1" dirty="0" smtClean="0">
              <a:solidFill>
                <a:schemeClr val="tx1"/>
              </a:solidFill>
              <a:effectLst/>
            </a:rPr>
            <a:t/>
          </a:r>
          <a:br>
            <a:rPr lang="es-ES" b="1" dirty="0" smtClean="0">
              <a:solidFill>
                <a:schemeClr val="tx1"/>
              </a:solidFill>
              <a:effectLst/>
            </a:rPr>
          </a:br>
          <a:r>
            <a:rPr lang="es-ES" b="1" dirty="0" smtClean="0">
              <a:solidFill>
                <a:schemeClr val="tx1"/>
              </a:solidFill>
              <a:effectLst/>
            </a:rPr>
            <a:t>(v. 6-7).</a:t>
          </a:r>
          <a:endParaRPr lang="es-ES" b="1" dirty="0">
            <a:solidFill>
              <a:schemeClr val="tx1"/>
            </a:solidFill>
            <a:effectLst/>
          </a:endParaRPr>
        </a:p>
      </dgm:t>
    </dgm:pt>
    <dgm:pt modelId="{D236C520-2107-4568-B8CE-1F3EF3676318}" type="parTrans" cxnId="{C724AF2C-9C2C-4ED5-B1E5-9C8EDFA1822D}">
      <dgm:prSet/>
      <dgm:spPr/>
      <dgm:t>
        <a:bodyPr/>
        <a:lstStyle/>
        <a:p>
          <a:endParaRPr lang="es-ES"/>
        </a:p>
      </dgm:t>
    </dgm:pt>
    <dgm:pt modelId="{CF634E27-3559-48CB-A715-A9F0671B026D}" type="sibTrans" cxnId="{C724AF2C-9C2C-4ED5-B1E5-9C8EDFA1822D}">
      <dgm:prSet/>
      <dgm:spPr/>
      <dgm:t>
        <a:bodyPr/>
        <a:lstStyle/>
        <a:p>
          <a:endParaRPr lang="es-ES"/>
        </a:p>
      </dgm:t>
    </dgm:pt>
    <dgm:pt modelId="{23D23FD7-809F-44C8-96C8-C30F4C3271B4}" type="pres">
      <dgm:prSet presAssocID="{675B03EE-288B-48A7-B8E6-6CF466B7EC7D}" presName="Name0" presStyleCnt="0">
        <dgm:presLayoutVars>
          <dgm:dir/>
          <dgm:resizeHandles val="exact"/>
        </dgm:presLayoutVars>
      </dgm:prSet>
      <dgm:spPr/>
      <dgm:t>
        <a:bodyPr/>
        <a:lstStyle/>
        <a:p>
          <a:endParaRPr lang="es-ES"/>
        </a:p>
      </dgm:t>
    </dgm:pt>
    <dgm:pt modelId="{5A5EA945-04D9-49C1-BEE4-C7DF323CB441}" type="pres">
      <dgm:prSet presAssocID="{93B06876-3419-4073-95EA-DFA870A8B479}" presName="composite" presStyleCnt="0"/>
      <dgm:spPr/>
    </dgm:pt>
    <dgm:pt modelId="{CF160163-8103-4EC7-AB10-BACD9A1E4CCC}" type="pres">
      <dgm:prSet presAssocID="{93B06876-3419-4073-95EA-DFA870A8B479}" presName="rect1" presStyleLbl="bgImgPlace1" presStyleIdx="0" presStyleCnt="4" custScaleX="155216" custScaleY="138210" custLinFactNeighborX="-220" custLinFactNeighborY="-70183"/>
      <dgm:spPr>
        <a:blipFill rotWithShape="1">
          <a:blip xmlns:r="http://schemas.openxmlformats.org/officeDocument/2006/relationships" r:embed="rId1" cstate="print">
            <a:extLst>
              <a:ext uri="{28A0092B-C50C-407E-A947-70E740481C1C}">
                <a14:useLocalDpi xmlns:a14="http://schemas.microsoft.com/office/drawing/2010/main" xmlns="" val="0"/>
              </a:ext>
            </a:extLst>
          </a:blip>
          <a:stretch>
            <a:fillRect/>
          </a:stretch>
        </a:blipFill>
      </dgm:spPr>
      <dgm:t>
        <a:bodyPr/>
        <a:lstStyle/>
        <a:p>
          <a:endParaRPr lang="es-ES"/>
        </a:p>
      </dgm:t>
    </dgm:pt>
    <dgm:pt modelId="{C262C13D-A8E7-4D57-AB6C-A7D85D2C8B42}" type="pres">
      <dgm:prSet presAssocID="{93B06876-3419-4073-95EA-DFA870A8B479}" presName="wedgeRectCallout1" presStyleLbl="node1" presStyleIdx="0" presStyleCnt="4" custScaleX="177867" custScaleY="740996" custLinFactY="100000" custLinFactNeighborY="135396">
        <dgm:presLayoutVars>
          <dgm:bulletEnabled val="1"/>
        </dgm:presLayoutVars>
      </dgm:prSet>
      <dgm:spPr/>
      <dgm:t>
        <a:bodyPr/>
        <a:lstStyle/>
        <a:p>
          <a:endParaRPr lang="es-ES"/>
        </a:p>
      </dgm:t>
    </dgm:pt>
    <dgm:pt modelId="{DDEE49A9-E61A-4341-82D9-44C2677A66E9}" type="pres">
      <dgm:prSet presAssocID="{9837488C-2168-4250-AF70-3D956A40719F}" presName="sibTrans" presStyleCnt="0"/>
      <dgm:spPr/>
    </dgm:pt>
    <dgm:pt modelId="{875A0B86-A7EC-412B-A3E4-8E018B27E23C}" type="pres">
      <dgm:prSet presAssocID="{008AEEF1-CCE6-4D32-87C8-10B4F1999F3C}" presName="composite" presStyleCnt="0"/>
      <dgm:spPr/>
    </dgm:pt>
    <dgm:pt modelId="{F954AA66-5CE4-4CB0-9586-D8B403C014C2}" type="pres">
      <dgm:prSet presAssocID="{008AEEF1-CCE6-4D32-87C8-10B4F1999F3C}" presName="rect1" presStyleLbl="bgImgPlace1" presStyleIdx="1" presStyleCnt="4" custScaleX="155216" custScaleY="138210" custLinFactNeighborX="-1168" custLinFactNeighborY="-70183"/>
      <dgm:spPr>
        <a:blipFill rotWithShape="1">
          <a:blip xmlns:r="http://schemas.openxmlformats.org/officeDocument/2006/relationships" r:embed="rId2" cstate="print">
            <a:extLst>
              <a:ext uri="{28A0092B-C50C-407E-A947-70E740481C1C}">
                <a14:useLocalDpi xmlns:a14="http://schemas.microsoft.com/office/drawing/2010/main" xmlns="" val="0"/>
              </a:ext>
            </a:extLst>
          </a:blip>
          <a:stretch>
            <a:fillRect/>
          </a:stretch>
        </a:blipFill>
      </dgm:spPr>
      <dgm:t>
        <a:bodyPr/>
        <a:lstStyle/>
        <a:p>
          <a:endParaRPr lang="es-ES"/>
        </a:p>
      </dgm:t>
    </dgm:pt>
    <dgm:pt modelId="{55B94B32-2AFF-4056-9AFC-EABE71FD9970}" type="pres">
      <dgm:prSet presAssocID="{008AEEF1-CCE6-4D32-87C8-10B4F1999F3C}" presName="wedgeRectCallout1" presStyleLbl="node1" presStyleIdx="1" presStyleCnt="4" custScaleX="177867" custScaleY="740996" custLinFactY="100000" custLinFactNeighborY="135396">
        <dgm:presLayoutVars>
          <dgm:bulletEnabled val="1"/>
        </dgm:presLayoutVars>
      </dgm:prSet>
      <dgm:spPr/>
      <dgm:t>
        <a:bodyPr/>
        <a:lstStyle/>
        <a:p>
          <a:endParaRPr lang="es-ES"/>
        </a:p>
      </dgm:t>
    </dgm:pt>
    <dgm:pt modelId="{EACA8D3D-BE09-4E0B-8E47-DF6743B2B042}" type="pres">
      <dgm:prSet presAssocID="{0DAA54F4-8667-4AE9-B78D-8BF6E37FA43F}" presName="sibTrans" presStyleCnt="0"/>
      <dgm:spPr/>
    </dgm:pt>
    <dgm:pt modelId="{99B64B79-A97D-4B13-A5DB-8EED499E2AE8}" type="pres">
      <dgm:prSet presAssocID="{8C3CBC74-F3D0-4EEC-BDB2-617055AC249C}" presName="composite" presStyleCnt="0"/>
      <dgm:spPr/>
    </dgm:pt>
    <dgm:pt modelId="{E6FEAF51-043F-4D30-8287-27950B00216E}" type="pres">
      <dgm:prSet presAssocID="{8C3CBC74-F3D0-4EEC-BDB2-617055AC249C}" presName="rect1" presStyleLbl="bgImgPlace1" presStyleIdx="2" presStyleCnt="4" custScaleX="155216" custScaleY="138210" custLinFactNeighborX="-1168" custLinFactNeighborY="-70183"/>
      <dgm:spPr>
        <a:blipFill rotWithShape="1">
          <a:blip xmlns:r="http://schemas.openxmlformats.org/officeDocument/2006/relationships" r:embed="rId3" cstate="print">
            <a:extLst>
              <a:ext uri="{28A0092B-C50C-407E-A947-70E740481C1C}">
                <a14:useLocalDpi xmlns:a14="http://schemas.microsoft.com/office/drawing/2010/main" xmlns="" val="0"/>
              </a:ext>
            </a:extLst>
          </a:blip>
          <a:stretch>
            <a:fillRect/>
          </a:stretch>
        </a:blipFill>
      </dgm:spPr>
      <dgm:t>
        <a:bodyPr/>
        <a:lstStyle/>
        <a:p>
          <a:endParaRPr lang="es-ES"/>
        </a:p>
      </dgm:t>
    </dgm:pt>
    <dgm:pt modelId="{AC44F083-8906-49D4-B392-14FE93E31D86}" type="pres">
      <dgm:prSet presAssocID="{8C3CBC74-F3D0-4EEC-BDB2-617055AC249C}" presName="wedgeRectCallout1" presStyleLbl="node1" presStyleIdx="2" presStyleCnt="4" custScaleX="177867" custScaleY="740996" custLinFactY="100000" custLinFactNeighborY="135396">
        <dgm:presLayoutVars>
          <dgm:bulletEnabled val="1"/>
        </dgm:presLayoutVars>
      </dgm:prSet>
      <dgm:spPr/>
      <dgm:t>
        <a:bodyPr/>
        <a:lstStyle/>
        <a:p>
          <a:endParaRPr lang="es-ES"/>
        </a:p>
      </dgm:t>
    </dgm:pt>
    <dgm:pt modelId="{6EAC7991-61CC-4353-A526-A4A035AA99AE}" type="pres">
      <dgm:prSet presAssocID="{2189D20F-B35E-482D-96BE-99E7AD459295}" presName="sibTrans" presStyleCnt="0"/>
      <dgm:spPr/>
    </dgm:pt>
    <dgm:pt modelId="{4B4B59B7-AB1B-4003-8EB9-09188DCA0C84}" type="pres">
      <dgm:prSet presAssocID="{701A957D-C122-4A01-91AE-C8BD79ACEFB7}" presName="composite" presStyleCnt="0"/>
      <dgm:spPr/>
    </dgm:pt>
    <dgm:pt modelId="{D831EE26-2CF1-4AA9-AD27-3C924222B176}" type="pres">
      <dgm:prSet presAssocID="{701A957D-C122-4A01-91AE-C8BD79ACEFB7}" presName="rect1" presStyleLbl="bgImgPlace1" presStyleIdx="3" presStyleCnt="4" custScaleX="155216" custScaleY="138210" custLinFactNeighborY="-70183"/>
      <dgm:spPr>
        <a:blipFill rotWithShape="1">
          <a:blip xmlns:r="http://schemas.openxmlformats.org/officeDocument/2006/relationships" r:embed="rId4" cstate="print">
            <a:extLst>
              <a:ext uri="{28A0092B-C50C-407E-A947-70E740481C1C}">
                <a14:useLocalDpi xmlns:a14="http://schemas.microsoft.com/office/drawing/2010/main" xmlns="" val="0"/>
              </a:ext>
            </a:extLst>
          </a:blip>
          <a:stretch>
            <a:fillRect/>
          </a:stretch>
        </a:blipFill>
      </dgm:spPr>
      <dgm:t>
        <a:bodyPr/>
        <a:lstStyle/>
        <a:p>
          <a:endParaRPr lang="es-ES"/>
        </a:p>
      </dgm:t>
    </dgm:pt>
    <dgm:pt modelId="{ACA062E3-8309-435D-ADDF-289D47ECCFAD}" type="pres">
      <dgm:prSet presAssocID="{701A957D-C122-4A01-91AE-C8BD79ACEFB7}" presName="wedgeRectCallout1" presStyleLbl="node1" presStyleIdx="3" presStyleCnt="4" custScaleX="177867" custScaleY="740996" custLinFactY="100000" custLinFactNeighborY="135396">
        <dgm:presLayoutVars>
          <dgm:bulletEnabled val="1"/>
        </dgm:presLayoutVars>
      </dgm:prSet>
      <dgm:spPr/>
      <dgm:t>
        <a:bodyPr/>
        <a:lstStyle/>
        <a:p>
          <a:endParaRPr lang="es-ES"/>
        </a:p>
      </dgm:t>
    </dgm:pt>
  </dgm:ptLst>
  <dgm:cxnLst>
    <dgm:cxn modelId="{952B3509-04B4-48CD-9A11-4ED7AB572A66}" type="presOf" srcId="{008AEEF1-CCE6-4D32-87C8-10B4F1999F3C}" destId="{55B94B32-2AFF-4056-9AFC-EABE71FD9970}" srcOrd="0" destOrd="0" presId="urn:microsoft.com/office/officeart/2008/layout/BendingPictureCaptionList"/>
    <dgm:cxn modelId="{CE9864E0-746A-46C7-8432-1B2703258C3F}" srcId="{675B03EE-288B-48A7-B8E6-6CF466B7EC7D}" destId="{008AEEF1-CCE6-4D32-87C8-10B4F1999F3C}" srcOrd="1" destOrd="0" parTransId="{0AC9FDE7-F224-4543-9494-BCFD8B6DBB04}" sibTransId="{0DAA54F4-8667-4AE9-B78D-8BF6E37FA43F}"/>
    <dgm:cxn modelId="{E32C78C9-03E6-4C39-9B5B-E298B1C5A34F}" type="presOf" srcId="{93B06876-3419-4073-95EA-DFA870A8B479}" destId="{C262C13D-A8E7-4D57-AB6C-A7D85D2C8B42}" srcOrd="0" destOrd="0" presId="urn:microsoft.com/office/officeart/2008/layout/BendingPictureCaptionList"/>
    <dgm:cxn modelId="{FFB29203-7F89-4A2F-A520-941729AC46B8}" type="presOf" srcId="{701A957D-C122-4A01-91AE-C8BD79ACEFB7}" destId="{ACA062E3-8309-435D-ADDF-289D47ECCFAD}" srcOrd="0" destOrd="0" presId="urn:microsoft.com/office/officeart/2008/layout/BendingPictureCaptionList"/>
    <dgm:cxn modelId="{C724AF2C-9C2C-4ED5-B1E5-9C8EDFA1822D}" srcId="{675B03EE-288B-48A7-B8E6-6CF466B7EC7D}" destId="{701A957D-C122-4A01-91AE-C8BD79ACEFB7}" srcOrd="3" destOrd="0" parTransId="{D236C520-2107-4568-B8CE-1F3EF3676318}" sibTransId="{CF634E27-3559-48CB-A715-A9F0671B026D}"/>
    <dgm:cxn modelId="{FBF9A279-6367-4C85-A458-677A3DC0E737}" type="presOf" srcId="{675B03EE-288B-48A7-B8E6-6CF466B7EC7D}" destId="{23D23FD7-809F-44C8-96C8-C30F4C3271B4}" srcOrd="0" destOrd="0" presId="urn:microsoft.com/office/officeart/2008/layout/BendingPictureCaptionList"/>
    <dgm:cxn modelId="{DCE031D5-5982-4284-8EA5-9F40F0DAD5C1}" srcId="{675B03EE-288B-48A7-B8E6-6CF466B7EC7D}" destId="{8C3CBC74-F3D0-4EEC-BDB2-617055AC249C}" srcOrd="2" destOrd="0" parTransId="{1507E92D-D7BE-4FEE-BA5B-736A2CF29DF2}" sibTransId="{2189D20F-B35E-482D-96BE-99E7AD459295}"/>
    <dgm:cxn modelId="{8A43C86A-B14B-426C-B0A4-EEC59AEB1080}" type="presOf" srcId="{8C3CBC74-F3D0-4EEC-BDB2-617055AC249C}" destId="{AC44F083-8906-49D4-B392-14FE93E31D86}" srcOrd="0" destOrd="0" presId="urn:microsoft.com/office/officeart/2008/layout/BendingPictureCaptionList"/>
    <dgm:cxn modelId="{1509F4A0-4AFB-48E7-B092-CB7A40F471E1}" srcId="{675B03EE-288B-48A7-B8E6-6CF466B7EC7D}" destId="{93B06876-3419-4073-95EA-DFA870A8B479}" srcOrd="0" destOrd="0" parTransId="{B2A08DCE-2B84-491B-9085-46210F711F14}" sibTransId="{9837488C-2168-4250-AF70-3D956A40719F}"/>
    <dgm:cxn modelId="{078C3C3E-F94D-4A01-ACC0-9BA971142B0E}" type="presParOf" srcId="{23D23FD7-809F-44C8-96C8-C30F4C3271B4}" destId="{5A5EA945-04D9-49C1-BEE4-C7DF323CB441}" srcOrd="0" destOrd="0" presId="urn:microsoft.com/office/officeart/2008/layout/BendingPictureCaptionList"/>
    <dgm:cxn modelId="{484B36C6-B4F3-4315-A3F8-0E110ADF3A79}" type="presParOf" srcId="{5A5EA945-04D9-49C1-BEE4-C7DF323CB441}" destId="{CF160163-8103-4EC7-AB10-BACD9A1E4CCC}" srcOrd="0" destOrd="0" presId="urn:microsoft.com/office/officeart/2008/layout/BendingPictureCaptionList"/>
    <dgm:cxn modelId="{E21D29B6-203F-4C7C-BC25-185B3B1C2AD6}" type="presParOf" srcId="{5A5EA945-04D9-49C1-BEE4-C7DF323CB441}" destId="{C262C13D-A8E7-4D57-AB6C-A7D85D2C8B42}" srcOrd="1" destOrd="0" presId="urn:microsoft.com/office/officeart/2008/layout/BendingPictureCaptionList"/>
    <dgm:cxn modelId="{D8351B90-2210-45E2-95F5-A56E1AD51FA7}" type="presParOf" srcId="{23D23FD7-809F-44C8-96C8-C30F4C3271B4}" destId="{DDEE49A9-E61A-4341-82D9-44C2677A66E9}" srcOrd="1" destOrd="0" presId="urn:microsoft.com/office/officeart/2008/layout/BendingPictureCaptionList"/>
    <dgm:cxn modelId="{55439630-67F8-4FAD-81F0-6506D8CDDC6B}" type="presParOf" srcId="{23D23FD7-809F-44C8-96C8-C30F4C3271B4}" destId="{875A0B86-A7EC-412B-A3E4-8E018B27E23C}" srcOrd="2" destOrd="0" presId="urn:microsoft.com/office/officeart/2008/layout/BendingPictureCaptionList"/>
    <dgm:cxn modelId="{EC9F02C3-0272-461E-91B6-405DA9E44E24}" type="presParOf" srcId="{875A0B86-A7EC-412B-A3E4-8E018B27E23C}" destId="{F954AA66-5CE4-4CB0-9586-D8B403C014C2}" srcOrd="0" destOrd="0" presId="urn:microsoft.com/office/officeart/2008/layout/BendingPictureCaptionList"/>
    <dgm:cxn modelId="{0B4C4B59-38F2-44EA-B154-12335E62A7C2}" type="presParOf" srcId="{875A0B86-A7EC-412B-A3E4-8E018B27E23C}" destId="{55B94B32-2AFF-4056-9AFC-EABE71FD9970}" srcOrd="1" destOrd="0" presId="urn:microsoft.com/office/officeart/2008/layout/BendingPictureCaptionList"/>
    <dgm:cxn modelId="{6FC6E54A-92F8-4895-8206-1609CB27677C}" type="presParOf" srcId="{23D23FD7-809F-44C8-96C8-C30F4C3271B4}" destId="{EACA8D3D-BE09-4E0B-8E47-DF6743B2B042}" srcOrd="3" destOrd="0" presId="urn:microsoft.com/office/officeart/2008/layout/BendingPictureCaptionList"/>
    <dgm:cxn modelId="{6D67D52C-5C49-4A71-B76F-26D96EC59CFE}" type="presParOf" srcId="{23D23FD7-809F-44C8-96C8-C30F4C3271B4}" destId="{99B64B79-A97D-4B13-A5DB-8EED499E2AE8}" srcOrd="4" destOrd="0" presId="urn:microsoft.com/office/officeart/2008/layout/BendingPictureCaptionList"/>
    <dgm:cxn modelId="{D8E32751-73A2-4DA2-B952-25CA24AC0EAE}" type="presParOf" srcId="{99B64B79-A97D-4B13-A5DB-8EED499E2AE8}" destId="{E6FEAF51-043F-4D30-8287-27950B00216E}" srcOrd="0" destOrd="0" presId="urn:microsoft.com/office/officeart/2008/layout/BendingPictureCaptionList"/>
    <dgm:cxn modelId="{73364C78-BDD4-4620-A3C9-C69AA201D043}" type="presParOf" srcId="{99B64B79-A97D-4B13-A5DB-8EED499E2AE8}" destId="{AC44F083-8906-49D4-B392-14FE93E31D86}" srcOrd="1" destOrd="0" presId="urn:microsoft.com/office/officeart/2008/layout/BendingPictureCaptionList"/>
    <dgm:cxn modelId="{93E80117-448E-45E6-A9C2-B99885D675DF}" type="presParOf" srcId="{23D23FD7-809F-44C8-96C8-C30F4C3271B4}" destId="{6EAC7991-61CC-4353-A526-A4A035AA99AE}" srcOrd="5" destOrd="0" presId="urn:microsoft.com/office/officeart/2008/layout/BendingPictureCaptionList"/>
    <dgm:cxn modelId="{B8135709-B50C-4F26-8C49-14DA1BC2CE9C}" type="presParOf" srcId="{23D23FD7-809F-44C8-96C8-C30F4C3271B4}" destId="{4B4B59B7-AB1B-4003-8EB9-09188DCA0C84}" srcOrd="6" destOrd="0" presId="urn:microsoft.com/office/officeart/2008/layout/BendingPictureCaptionList"/>
    <dgm:cxn modelId="{9CB3C268-167A-4C09-9BFF-CD57D2CF43BC}" type="presParOf" srcId="{4B4B59B7-AB1B-4003-8EB9-09188DCA0C84}" destId="{D831EE26-2CF1-4AA9-AD27-3C924222B176}" srcOrd="0" destOrd="0" presId="urn:microsoft.com/office/officeart/2008/layout/BendingPictureCaptionList"/>
    <dgm:cxn modelId="{59E1DDA1-B66F-4BD1-8473-0F6E07470729}" type="presParOf" srcId="{4B4B59B7-AB1B-4003-8EB9-09188DCA0C84}" destId="{ACA062E3-8309-435D-ADDF-289D47ECCFAD}" srcOrd="1" destOrd="0" presId="urn:microsoft.com/office/officeart/2008/layout/BendingPictureCa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B966E-656F-41C0-B2D7-F92E46150E27}">
      <dsp:nvSpPr>
        <dsp:cNvPr id="0" name=""/>
        <dsp:cNvSpPr/>
      </dsp:nvSpPr>
      <dsp:spPr>
        <a:xfrm>
          <a:off x="1407487" y="62688"/>
          <a:ext cx="3009035" cy="300903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l" defTabSz="1377950">
            <a:lnSpc>
              <a:spcPct val="90000"/>
            </a:lnSpc>
            <a:spcBef>
              <a:spcPct val="0"/>
            </a:spcBef>
            <a:spcAft>
              <a:spcPct val="35000"/>
            </a:spcAft>
          </a:pPr>
          <a:r>
            <a:rPr lang="es-ES" sz="31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Mate</a:t>
          </a:r>
          <a:r>
            <a:rPr lang="ro-RO" sz="31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endParaRPr lang="es-ES" sz="3100" b="1" kern="1200" dirty="0"/>
        </a:p>
        <a:p>
          <a:pPr marL="228600" lvl="1" indent="-228600" algn="l" defTabSz="1066800">
            <a:lnSpc>
              <a:spcPct val="90000"/>
            </a:lnSpc>
            <a:spcBef>
              <a:spcPct val="0"/>
            </a:spcBef>
            <a:spcAft>
              <a:spcPct val="15000"/>
            </a:spcAft>
            <a:buChar char="••"/>
          </a:pPr>
          <a:r>
            <a:rPr lang="ro-RO" sz="2400" b="1" kern="1200" dirty="0" smtClean="0"/>
            <a:t>A scris pentru IUDEI</a:t>
          </a:r>
          <a:endParaRPr lang="es-ES" sz="2400" b="1" kern="1200" dirty="0"/>
        </a:p>
      </dsp:txBody>
      <dsp:txXfrm>
        <a:off x="1808692" y="589269"/>
        <a:ext cx="2206625" cy="1354065"/>
      </dsp:txXfrm>
    </dsp:sp>
    <dsp:sp modelId="{B288AC71-D15E-4AEB-819F-2863D1A2AD3E}">
      <dsp:nvSpPr>
        <dsp:cNvPr id="0" name=""/>
        <dsp:cNvSpPr/>
      </dsp:nvSpPr>
      <dsp:spPr>
        <a:xfrm>
          <a:off x="2493247" y="1943335"/>
          <a:ext cx="3009035" cy="300903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l" defTabSz="1377950">
            <a:lnSpc>
              <a:spcPct val="90000"/>
            </a:lnSpc>
            <a:spcBef>
              <a:spcPct val="0"/>
            </a:spcBef>
            <a:spcAft>
              <a:spcPct val="35000"/>
            </a:spcAft>
          </a:pPr>
          <a:r>
            <a:rPr lang="es-ES" sz="31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Marc</a:t>
          </a:r>
          <a:r>
            <a:rPr lang="ro-RO" sz="31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a:t>
          </a:r>
          <a:endParaRPr lang="es-ES" sz="31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228600" lvl="1" indent="-228600" algn="l" defTabSz="1066800">
            <a:lnSpc>
              <a:spcPct val="90000"/>
            </a:lnSpc>
            <a:spcBef>
              <a:spcPct val="0"/>
            </a:spcBef>
            <a:spcAft>
              <a:spcPct val="15000"/>
            </a:spcAft>
            <a:buChar char="••"/>
          </a:pPr>
          <a:r>
            <a:rPr lang="ro-RO" sz="2400" b="1" kern="1200" dirty="0" smtClean="0"/>
            <a:t>A scris epntru </a:t>
          </a:r>
          <a:r>
            <a:rPr lang="es-ES" sz="2400" b="1" kern="1200" dirty="0" smtClean="0"/>
            <a:t>ROMAN</a:t>
          </a:r>
          <a:r>
            <a:rPr lang="ro-RO" sz="2400" b="1" kern="1200" dirty="0" smtClean="0"/>
            <a:t>I</a:t>
          </a:r>
          <a:endParaRPr lang="es-ES" sz="2400" b="1" kern="1200" dirty="0"/>
        </a:p>
      </dsp:txBody>
      <dsp:txXfrm>
        <a:off x="3413510" y="2720669"/>
        <a:ext cx="1805421" cy="1654969"/>
      </dsp:txXfrm>
    </dsp:sp>
    <dsp:sp modelId="{9C9F997A-A43A-46C8-9F02-1BE4F8BD0B77}">
      <dsp:nvSpPr>
        <dsp:cNvPr id="0" name=""/>
        <dsp:cNvSpPr/>
      </dsp:nvSpPr>
      <dsp:spPr>
        <a:xfrm>
          <a:off x="321727" y="1943335"/>
          <a:ext cx="3009035" cy="3009035"/>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l" defTabSz="1377950">
            <a:lnSpc>
              <a:spcPct val="90000"/>
            </a:lnSpc>
            <a:spcBef>
              <a:spcPct val="0"/>
            </a:spcBef>
            <a:spcAft>
              <a:spcPct val="35000"/>
            </a:spcAft>
          </a:pPr>
          <a:r>
            <a:rPr lang="es-ES" sz="31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Luca</a:t>
          </a:r>
          <a:endParaRPr lang="es-ES" sz="31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228600" lvl="1" indent="-228600" algn="l" defTabSz="1066800">
            <a:lnSpc>
              <a:spcPct val="90000"/>
            </a:lnSpc>
            <a:spcBef>
              <a:spcPct val="0"/>
            </a:spcBef>
            <a:spcAft>
              <a:spcPct val="15000"/>
            </a:spcAft>
            <a:buChar char="••"/>
          </a:pPr>
          <a:r>
            <a:rPr lang="ro-RO" sz="2400" b="1" kern="1200" dirty="0" smtClean="0"/>
            <a:t>A scris pentru </a:t>
          </a:r>
          <a:r>
            <a:rPr lang="es-ES" sz="2400" b="1" kern="1200" dirty="0" smtClean="0"/>
            <a:t>GR</a:t>
          </a:r>
          <a:r>
            <a:rPr lang="ro-RO" sz="2400" b="1" kern="1200" dirty="0" smtClean="0"/>
            <a:t>ECI</a:t>
          </a:r>
          <a:endParaRPr lang="es-ES" sz="2400" b="1" kern="1200" dirty="0"/>
        </a:p>
      </dsp:txBody>
      <dsp:txXfrm>
        <a:off x="605077" y="2720669"/>
        <a:ext cx="1805421" cy="1654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8A2DA-DD6B-4A56-901D-D3D78C79250D}">
      <dsp:nvSpPr>
        <dsp:cNvPr id="0" name=""/>
        <dsp:cNvSpPr/>
      </dsp:nvSpPr>
      <dsp:spPr>
        <a:xfrm>
          <a:off x="7707" y="235189"/>
          <a:ext cx="3881996" cy="2954346"/>
        </a:xfrm>
        <a:prstGeom prst="round2SameRect">
          <a:avLst>
            <a:gd name="adj1" fmla="val 8000"/>
            <a:gd name="adj2" fmla="val 0"/>
          </a:avLst>
        </a:prstGeom>
        <a:solidFill>
          <a:schemeClr val="accent4">
            <a:lumMod val="40000"/>
            <a:lumOff val="6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ro-RO" sz="1900" b="1" kern="1200" dirty="0" smtClean="0"/>
            <a:t>Mama nu putea avea copii. Era prea bătrână. </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Gabriel i-a anunțat nașterea</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Anunțul a fost  primit cu uimire</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Zaharia avorbit îngerului cu îndoială</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Gabriel i-a indicat numele</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Va fi mare</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Va pregăti drumul pentru Mesia</a:t>
          </a:r>
          <a:r>
            <a:rPr lang="es-ES" sz="1900" b="1" kern="1200" dirty="0" smtClean="0"/>
            <a:t>.</a:t>
          </a:r>
          <a:endParaRPr lang="es-ES" sz="1900" b="1" kern="1200" dirty="0"/>
        </a:p>
      </dsp:txBody>
      <dsp:txXfrm>
        <a:off x="76931" y="304413"/>
        <a:ext cx="3743548" cy="2885122"/>
      </dsp:txXfrm>
    </dsp:sp>
    <dsp:sp modelId="{1E90DDA1-7C1A-45DF-9F20-116B6A2E8F92}">
      <dsp:nvSpPr>
        <dsp:cNvPr id="0" name=""/>
        <dsp:cNvSpPr/>
      </dsp:nvSpPr>
      <dsp:spPr>
        <a:xfrm>
          <a:off x="7707" y="3096923"/>
          <a:ext cx="3881996" cy="119072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ro-RO" sz="65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IOAN</a:t>
          </a:r>
          <a:endParaRPr lang="es-ES" sz="65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sp:txBody>
      <dsp:txXfrm>
        <a:off x="7707" y="3096923"/>
        <a:ext cx="2733800" cy="1190721"/>
      </dsp:txXfrm>
    </dsp:sp>
    <dsp:sp modelId="{526DF254-5D08-42D9-9DC4-99969143A338}">
      <dsp:nvSpPr>
        <dsp:cNvPr id="0" name=""/>
        <dsp:cNvSpPr/>
      </dsp:nvSpPr>
      <dsp:spPr>
        <a:xfrm>
          <a:off x="2811233" y="3286058"/>
          <a:ext cx="1298351" cy="1298351"/>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524D8F-35CC-4636-8996-E5C97A00A509}">
      <dsp:nvSpPr>
        <dsp:cNvPr id="0" name=""/>
        <dsp:cNvSpPr/>
      </dsp:nvSpPr>
      <dsp:spPr>
        <a:xfrm>
          <a:off x="4431243" y="235189"/>
          <a:ext cx="4009235" cy="2954346"/>
        </a:xfrm>
        <a:prstGeom prst="round2SameRect">
          <a:avLst>
            <a:gd name="adj1" fmla="val 8000"/>
            <a:gd name="adj2" fmla="val 0"/>
          </a:avLst>
        </a:prstGeom>
        <a:solidFill>
          <a:schemeClr val="accent5">
            <a:lumMod val="40000"/>
            <a:lumOff val="60000"/>
          </a:schemeClr>
        </a:solidFill>
        <a:ln w="9525" cap="flat" cmpd="sng" algn="ctr">
          <a:solidFill>
            <a:schemeClr val="accent4">
              <a:hueOff val="-6031141"/>
              <a:satOff val="42105"/>
              <a:lumOff val="450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ro-RO" sz="1900" b="1" kern="1200" dirty="0" smtClean="0"/>
            <a:t>Mama nu putea avea copii. Era virgină</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Gabriel i-a anunțat nașterea</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Anunțul a fost  primit cu uimire</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Maria a vorbit îngerului cu credință.</a:t>
          </a:r>
          <a:r>
            <a:rPr lang="es-ES" sz="1900" b="1" kern="1200" dirty="0" smtClean="0"/>
            <a:t/>
          </a:r>
          <a:br>
            <a:rPr lang="es-ES" sz="1900" b="1" kern="1200" dirty="0" smtClean="0"/>
          </a:br>
          <a:endParaRPr lang="es-ES" sz="1900" b="1" kern="1200" dirty="0"/>
        </a:p>
        <a:p>
          <a:pPr marL="171450" lvl="1" indent="-171450" algn="l" defTabSz="844550">
            <a:lnSpc>
              <a:spcPct val="90000"/>
            </a:lnSpc>
            <a:spcBef>
              <a:spcPct val="0"/>
            </a:spcBef>
            <a:spcAft>
              <a:spcPct val="15000"/>
            </a:spcAft>
            <a:buChar char="••"/>
          </a:pPr>
          <a:r>
            <a:rPr lang="ro-RO" sz="1900" b="1" kern="1200" smtClean="0"/>
            <a:t>Gabriel i-a indicat numele</a:t>
          </a:r>
          <a:r>
            <a:rPr lang="es-ES" sz="1900" b="1" kern="120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Va fi mare</a:t>
          </a:r>
          <a:r>
            <a:rPr lang="es-ES" sz="1900" b="1" kern="1200" dirty="0" smtClean="0"/>
            <a:t>.</a:t>
          </a:r>
          <a:endParaRPr lang="es-ES" sz="1900" b="1" kern="1200" dirty="0"/>
        </a:p>
        <a:p>
          <a:pPr marL="171450" lvl="1" indent="-171450" algn="l" defTabSz="844550">
            <a:lnSpc>
              <a:spcPct val="90000"/>
            </a:lnSpc>
            <a:spcBef>
              <a:spcPct val="0"/>
            </a:spcBef>
            <a:spcAft>
              <a:spcPct val="15000"/>
            </a:spcAft>
            <a:buChar char="••"/>
          </a:pPr>
          <a:r>
            <a:rPr lang="ro-RO" sz="1900" b="1" kern="1200" dirty="0" smtClean="0"/>
            <a:t>E</a:t>
          </a:r>
          <a:r>
            <a:rPr lang="es-ES" sz="1900" b="1" kern="1200" dirty="0" smtClean="0"/>
            <a:t>l era Mes</a:t>
          </a:r>
          <a:r>
            <a:rPr lang="ro-RO" sz="1900" b="1" kern="1200" dirty="0" smtClean="0"/>
            <a:t>i</a:t>
          </a:r>
          <a:r>
            <a:rPr lang="es-ES" sz="1900" b="1" kern="1200" dirty="0" smtClean="0"/>
            <a:t>a, </a:t>
          </a:r>
          <a:r>
            <a:rPr lang="ro-RO" sz="1900" b="1" kern="1200" dirty="0" smtClean="0"/>
            <a:t>Fiul lui Dumnezeu</a:t>
          </a:r>
          <a:r>
            <a:rPr lang="es-ES" sz="1900" b="1" kern="1200" dirty="0" smtClean="0"/>
            <a:t>.</a:t>
          </a:r>
          <a:endParaRPr lang="es-ES" sz="1900" b="1" kern="1200" dirty="0"/>
        </a:p>
      </dsp:txBody>
      <dsp:txXfrm>
        <a:off x="4500467" y="304413"/>
        <a:ext cx="3870787" cy="2885122"/>
      </dsp:txXfrm>
    </dsp:sp>
    <dsp:sp modelId="{FC2FBD89-0312-49B0-8F6C-4FD28EE0681A}">
      <dsp:nvSpPr>
        <dsp:cNvPr id="0" name=""/>
        <dsp:cNvSpPr/>
      </dsp:nvSpPr>
      <dsp:spPr>
        <a:xfrm>
          <a:off x="4431243" y="3096923"/>
          <a:ext cx="4009235" cy="1190721"/>
        </a:xfrm>
        <a:prstGeom prst="rect">
          <a:avLst/>
        </a:prstGeom>
        <a:gradFill rotWithShape="0">
          <a:gsLst>
            <a:gs pos="0">
              <a:schemeClr val="accent4">
                <a:hueOff val="-6031141"/>
                <a:satOff val="42105"/>
                <a:lumOff val="4509"/>
                <a:alphaOff val="0"/>
                <a:shade val="51000"/>
                <a:satMod val="130000"/>
              </a:schemeClr>
            </a:gs>
            <a:gs pos="80000">
              <a:schemeClr val="accent4">
                <a:hueOff val="-6031141"/>
                <a:satOff val="42105"/>
                <a:lumOff val="4509"/>
                <a:alphaOff val="0"/>
                <a:shade val="93000"/>
                <a:satMod val="130000"/>
              </a:schemeClr>
            </a:gs>
            <a:gs pos="100000">
              <a:schemeClr val="accent4">
                <a:hueOff val="-6031141"/>
                <a:satOff val="42105"/>
                <a:lumOff val="4509"/>
                <a:alphaOff val="0"/>
                <a:shade val="94000"/>
                <a:satMod val="135000"/>
              </a:schemeClr>
            </a:gs>
          </a:gsLst>
          <a:lin ang="16200000" scaled="0"/>
        </a:gradFill>
        <a:ln w="9525" cap="flat" cmpd="sng" algn="ctr">
          <a:solidFill>
            <a:schemeClr val="accent4">
              <a:hueOff val="-6031141"/>
              <a:satOff val="42105"/>
              <a:lumOff val="450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ro-RO" sz="65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ISUS</a:t>
          </a:r>
          <a:endParaRPr lang="es-ES" sz="65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sp:txBody>
      <dsp:txXfrm>
        <a:off x="4431243" y="3096923"/>
        <a:ext cx="2823405" cy="1190721"/>
      </dsp:txXfrm>
    </dsp:sp>
    <dsp:sp modelId="{384B2443-F3A0-472F-A4A7-4CBBA2973E39}">
      <dsp:nvSpPr>
        <dsp:cNvPr id="0" name=""/>
        <dsp:cNvSpPr/>
      </dsp:nvSpPr>
      <dsp:spPr>
        <a:xfrm>
          <a:off x="7298388" y="3286058"/>
          <a:ext cx="1298351" cy="1298351"/>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9525" cap="flat" cmpd="sng" algn="ctr">
          <a:solidFill>
            <a:schemeClr val="accent4">
              <a:tint val="40000"/>
              <a:alpha val="90000"/>
              <a:hueOff val="-6422399"/>
              <a:satOff val="42147"/>
              <a:lumOff val="24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60163-8103-4EC7-AB10-BACD9A1E4CCC}">
      <dsp:nvSpPr>
        <dsp:cNvPr id="0" name=""/>
        <dsp:cNvSpPr/>
      </dsp:nvSpPr>
      <dsp:spPr>
        <a:xfrm>
          <a:off x="0" y="177715"/>
          <a:ext cx="2064878" cy="147091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262C13D-A8E7-4D57-AB6C-A7D85D2C8B42}">
      <dsp:nvSpPr>
        <dsp:cNvPr id="0" name=""/>
        <dsp:cNvSpPr/>
      </dsp:nvSpPr>
      <dsp:spPr>
        <a:xfrm>
          <a:off x="28964" y="1768809"/>
          <a:ext cx="2105927" cy="2760144"/>
        </a:xfrm>
        <a:prstGeom prst="wedgeRectCallout">
          <a:avLst>
            <a:gd name="adj1" fmla="val 20250"/>
            <a:gd name="adj2" fmla="val -607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rPr>
            <a:t>În anul </a:t>
          </a:r>
          <a:r>
            <a:rPr lang="es-ES" sz="2000" b="1" kern="1200" dirty="0" smtClean="0">
              <a:solidFill>
                <a:schemeClr val="tx1"/>
              </a:solidFill>
              <a:effectLst/>
            </a:rPr>
            <a:t>8 </a:t>
          </a:r>
          <a:r>
            <a:rPr lang="ro-RO" sz="2000" b="1" kern="1200" dirty="0" smtClean="0">
              <a:solidFill>
                <a:schemeClr val="tx1"/>
              </a:solidFill>
              <a:effectLst/>
            </a:rPr>
            <a:t>î</a:t>
          </a:r>
          <a:r>
            <a:rPr lang="es-ES" sz="2000" b="1" kern="1200" dirty="0" smtClean="0">
              <a:solidFill>
                <a:schemeClr val="tx1"/>
              </a:solidFill>
              <a:effectLst/>
            </a:rPr>
            <a:t>.</a:t>
          </a:r>
          <a:r>
            <a:rPr lang="ro-RO" sz="2000" b="1" kern="1200" dirty="0" smtClean="0">
              <a:solidFill>
                <a:schemeClr val="tx1"/>
              </a:solidFill>
              <a:effectLst/>
            </a:rPr>
            <a:t>Hr</a:t>
          </a:r>
          <a:r>
            <a:rPr lang="es-ES" sz="2000" b="1" kern="1200" dirty="0" smtClean="0">
              <a:solidFill>
                <a:schemeClr val="tx1"/>
              </a:solidFill>
              <a:effectLst/>
            </a:rPr>
            <a:t>., C</a:t>
          </a:r>
          <a:r>
            <a:rPr lang="ro-RO" sz="2000" b="1" kern="1200" dirty="0" smtClean="0">
              <a:solidFill>
                <a:schemeClr val="tx1"/>
              </a:solidFill>
              <a:effectLst/>
            </a:rPr>
            <a:t>ez</a:t>
          </a:r>
          <a:r>
            <a:rPr lang="es-ES" sz="2000" b="1" kern="1200" dirty="0" err="1" smtClean="0">
              <a:solidFill>
                <a:schemeClr val="tx1"/>
              </a:solidFill>
              <a:effectLst/>
            </a:rPr>
            <a:t>ar</a:t>
          </a:r>
          <a:r>
            <a:rPr lang="ro-RO" sz="2000" b="1" kern="1200" dirty="0" smtClean="0">
              <a:solidFill>
                <a:schemeClr val="tx1"/>
              </a:solidFill>
              <a:effectLst/>
            </a:rPr>
            <a:t> </a:t>
          </a:r>
          <a:r>
            <a:rPr lang="es-ES" sz="2000" b="1" kern="1200" dirty="0" err="1" smtClean="0">
              <a:solidFill>
                <a:schemeClr val="tx1"/>
              </a:solidFill>
              <a:effectLst/>
            </a:rPr>
            <a:t>August</a:t>
          </a:r>
          <a:r>
            <a:rPr lang="es-ES" sz="2000" b="1" kern="1200" dirty="0" smtClean="0">
              <a:solidFill>
                <a:schemeClr val="tx1"/>
              </a:solidFill>
              <a:effectLst/>
            </a:rPr>
            <a:t> </a:t>
          </a:r>
          <a:r>
            <a:rPr lang="ro-RO" sz="2000" b="1" kern="1200" dirty="0" smtClean="0">
              <a:solidFill>
                <a:schemeClr val="tx1"/>
              </a:solidFill>
              <a:effectLst/>
            </a:rPr>
            <a:t>a poruncit un recensământ al populației în tot imperiul roman</a:t>
          </a:r>
        </a:p>
        <a:p>
          <a:pPr lvl="0" algn="ctr" defTabSz="889000">
            <a:lnSpc>
              <a:spcPct val="90000"/>
            </a:lnSpc>
            <a:spcBef>
              <a:spcPct val="0"/>
            </a:spcBef>
            <a:spcAft>
              <a:spcPct val="35000"/>
            </a:spcAft>
          </a:pPr>
          <a:r>
            <a:rPr lang="ro-RO" sz="2000" b="1" kern="1200" dirty="0" smtClean="0">
              <a:solidFill>
                <a:schemeClr val="tx1"/>
              </a:solidFill>
              <a:effectLst/>
            </a:rPr>
            <a:t> </a:t>
          </a:r>
          <a:r>
            <a:rPr lang="es-ES" sz="2000" b="1" kern="1200" dirty="0" smtClean="0">
              <a:solidFill>
                <a:schemeClr val="tx1"/>
              </a:solidFill>
              <a:effectLst/>
            </a:rPr>
            <a:t>(v. 1).</a:t>
          </a:r>
          <a:endParaRPr lang="es-ES" sz="2000" b="1" kern="1200" dirty="0">
            <a:solidFill>
              <a:schemeClr val="tx1"/>
            </a:solidFill>
            <a:effectLst/>
          </a:endParaRPr>
        </a:p>
      </dsp:txBody>
      <dsp:txXfrm>
        <a:off x="28964" y="1768809"/>
        <a:ext cx="2105927" cy="2760144"/>
      </dsp:txXfrm>
    </dsp:sp>
    <dsp:sp modelId="{F954AA66-5CE4-4CB0-9586-D8B403C014C2}">
      <dsp:nvSpPr>
        <dsp:cNvPr id="0" name=""/>
        <dsp:cNvSpPr/>
      </dsp:nvSpPr>
      <dsp:spPr>
        <a:xfrm>
          <a:off x="2252386" y="177715"/>
          <a:ext cx="2064878" cy="1470914"/>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5B94B32-2AFF-4056-9AFC-EABE71FD9970}">
      <dsp:nvSpPr>
        <dsp:cNvPr id="0" name=""/>
        <dsp:cNvSpPr/>
      </dsp:nvSpPr>
      <dsp:spPr>
        <a:xfrm>
          <a:off x="2293961" y="1768809"/>
          <a:ext cx="2105927" cy="2760144"/>
        </a:xfrm>
        <a:prstGeom prst="wedgeRectCallout">
          <a:avLst>
            <a:gd name="adj1" fmla="val 20250"/>
            <a:gd name="adj2" fmla="val -607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rPr>
            <a:t>Împlinirea acestui decret cerea ca fiecare să călătorească în locul natal. </a:t>
          </a:r>
          <a:r>
            <a:rPr lang="es-ES" sz="2000" b="1" kern="1200" dirty="0" smtClean="0">
              <a:solidFill>
                <a:schemeClr val="tx1"/>
              </a:solidFill>
              <a:effectLst/>
            </a:rPr>
            <a:t/>
          </a:r>
          <a:br>
            <a:rPr lang="es-ES" sz="2000" b="1" kern="1200" dirty="0" smtClean="0">
              <a:solidFill>
                <a:schemeClr val="tx1"/>
              </a:solidFill>
              <a:effectLst/>
            </a:rPr>
          </a:br>
          <a:r>
            <a:rPr lang="es-ES" sz="2000" b="1" kern="1200" dirty="0" smtClean="0">
              <a:solidFill>
                <a:schemeClr val="tx1"/>
              </a:solidFill>
              <a:effectLst/>
            </a:rPr>
            <a:t>(v. 3).</a:t>
          </a:r>
          <a:endParaRPr lang="es-ES" sz="2000" b="1" kern="1200" dirty="0">
            <a:solidFill>
              <a:schemeClr val="tx1"/>
            </a:solidFill>
            <a:effectLst/>
          </a:endParaRPr>
        </a:p>
      </dsp:txBody>
      <dsp:txXfrm>
        <a:off x="2293961" y="1768809"/>
        <a:ext cx="2105927" cy="2760144"/>
      </dsp:txXfrm>
    </dsp:sp>
    <dsp:sp modelId="{E6FEAF51-043F-4D30-8287-27950B00216E}">
      <dsp:nvSpPr>
        <dsp:cNvPr id="0" name=""/>
        <dsp:cNvSpPr/>
      </dsp:nvSpPr>
      <dsp:spPr>
        <a:xfrm>
          <a:off x="4517383" y="177715"/>
          <a:ext cx="2064878" cy="147091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C44F083-8906-49D4-B392-14FE93E31D86}">
      <dsp:nvSpPr>
        <dsp:cNvPr id="0" name=""/>
        <dsp:cNvSpPr/>
      </dsp:nvSpPr>
      <dsp:spPr>
        <a:xfrm>
          <a:off x="4558958" y="1768809"/>
          <a:ext cx="2105927" cy="2760144"/>
        </a:xfrm>
        <a:prstGeom prst="wedgeRectCallout">
          <a:avLst>
            <a:gd name="adj1" fmla="val 20250"/>
            <a:gd name="adj2" fmla="val -607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rPr>
            <a:t>Iosif</a:t>
          </a:r>
          <a:r>
            <a:rPr lang="es-ES" sz="2000" b="1" kern="1200" dirty="0" smtClean="0">
              <a:solidFill>
                <a:schemeClr val="tx1"/>
              </a:solidFill>
              <a:effectLst/>
            </a:rPr>
            <a:t> (</a:t>
          </a:r>
          <a:r>
            <a:rPr lang="ro-RO" sz="2000" b="1" kern="1200" dirty="0" smtClean="0">
              <a:solidFill>
                <a:schemeClr val="tx1"/>
              </a:solidFill>
              <a:effectLst/>
            </a:rPr>
            <a:t>într-un moment anterior anului 4 î.Hr</a:t>
          </a:r>
          <a:r>
            <a:rPr lang="es-ES" sz="2000" b="1" kern="1200" dirty="0" smtClean="0">
              <a:solidFill>
                <a:schemeClr val="tx1"/>
              </a:solidFill>
              <a:effectLst/>
            </a:rPr>
            <a:t>.) </a:t>
          </a:r>
          <a:r>
            <a:rPr lang="ro-RO" sz="2000" b="1" kern="1200" dirty="0" smtClean="0">
              <a:solidFill>
                <a:schemeClr val="tx1"/>
              </a:solidFill>
              <a:effectLst/>
            </a:rPr>
            <a:t>a plecat la Betleem pentru a fi înregistrat</a:t>
          </a:r>
          <a:r>
            <a:rPr lang="es-ES" sz="2000" b="1" kern="1200" dirty="0" smtClean="0">
              <a:solidFill>
                <a:schemeClr val="tx1"/>
              </a:solidFill>
              <a:effectLst/>
            </a:rPr>
            <a:t/>
          </a:r>
          <a:br>
            <a:rPr lang="es-ES" sz="2000" b="1" kern="1200" dirty="0" smtClean="0">
              <a:solidFill>
                <a:schemeClr val="tx1"/>
              </a:solidFill>
              <a:effectLst/>
            </a:rPr>
          </a:br>
          <a:r>
            <a:rPr lang="es-ES" sz="2000" b="1" kern="1200" dirty="0" smtClean="0">
              <a:solidFill>
                <a:schemeClr val="tx1"/>
              </a:solidFill>
              <a:effectLst/>
            </a:rPr>
            <a:t>(v. 4) </a:t>
          </a:r>
          <a:r>
            <a:rPr lang="ro-RO" sz="2000" b="1" kern="1200" dirty="0" smtClean="0">
              <a:solidFill>
                <a:schemeClr val="tx1"/>
              </a:solidFill>
              <a:effectLst/>
            </a:rPr>
            <a:t>și a luat-o pe Maria cu el </a:t>
          </a:r>
          <a:r>
            <a:rPr lang="es-ES" sz="2000" b="1" kern="1200" dirty="0" smtClean="0">
              <a:solidFill>
                <a:schemeClr val="tx1"/>
              </a:solidFill>
              <a:effectLst/>
            </a:rPr>
            <a:t>(v. 5).</a:t>
          </a:r>
          <a:endParaRPr lang="es-ES" sz="2000" b="1" kern="1200" dirty="0">
            <a:solidFill>
              <a:schemeClr val="tx1"/>
            </a:solidFill>
            <a:effectLst/>
          </a:endParaRPr>
        </a:p>
      </dsp:txBody>
      <dsp:txXfrm>
        <a:off x="4558958" y="1768809"/>
        <a:ext cx="2105927" cy="2760144"/>
      </dsp:txXfrm>
    </dsp:sp>
    <dsp:sp modelId="{D831EE26-2CF1-4AA9-AD27-3C924222B176}">
      <dsp:nvSpPr>
        <dsp:cNvPr id="0" name=""/>
        <dsp:cNvSpPr/>
      </dsp:nvSpPr>
      <dsp:spPr>
        <a:xfrm>
          <a:off x="6797918" y="177715"/>
          <a:ext cx="2064878" cy="1470914"/>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CA062E3-8309-435D-ADDF-289D47ECCFAD}">
      <dsp:nvSpPr>
        <dsp:cNvPr id="0" name=""/>
        <dsp:cNvSpPr/>
      </dsp:nvSpPr>
      <dsp:spPr>
        <a:xfrm>
          <a:off x="6823955" y="1768809"/>
          <a:ext cx="2105927" cy="2760144"/>
        </a:xfrm>
        <a:prstGeom prst="wedgeRectCallout">
          <a:avLst>
            <a:gd name="adj1" fmla="val 20250"/>
            <a:gd name="adj2" fmla="val -607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rPr>
            <a:t>Acolo, Maria l-a născut pe Isus</a:t>
          </a:r>
          <a:r>
            <a:rPr lang="es-ES" sz="2000" b="1" kern="1200" dirty="0" smtClean="0">
              <a:solidFill>
                <a:schemeClr val="tx1"/>
              </a:solidFill>
              <a:effectLst/>
            </a:rPr>
            <a:t/>
          </a:r>
          <a:br>
            <a:rPr lang="es-ES" sz="2000" b="1" kern="1200" dirty="0" smtClean="0">
              <a:solidFill>
                <a:schemeClr val="tx1"/>
              </a:solidFill>
              <a:effectLst/>
            </a:rPr>
          </a:br>
          <a:r>
            <a:rPr lang="es-ES" sz="2000" b="1" kern="1200" dirty="0" smtClean="0">
              <a:solidFill>
                <a:schemeClr val="tx1"/>
              </a:solidFill>
              <a:effectLst/>
            </a:rPr>
            <a:t>(v. 6-7).</a:t>
          </a:r>
          <a:endParaRPr lang="es-ES" sz="2000" b="1" kern="1200" dirty="0">
            <a:solidFill>
              <a:schemeClr val="tx1"/>
            </a:solidFill>
            <a:effectLst/>
          </a:endParaRPr>
        </a:p>
      </dsp:txBody>
      <dsp:txXfrm>
        <a:off x="6823955" y="1768809"/>
        <a:ext cx="2105927" cy="27601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2802435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1597087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2325952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3894017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127317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1332315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1355763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2649249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3067468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3247748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534C4B-2A2F-4C65-A3D1-ABEA715A7222}" type="datetimeFigureOut">
              <a:rPr lang="es-ES" smtClean="0"/>
              <a:pPr/>
              <a:t>31/03/2015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775344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34C4B-2A2F-4C65-A3D1-ABEA715A7222}" type="datetimeFigureOut">
              <a:rPr lang="es-ES" smtClean="0"/>
              <a:pPr/>
              <a:t>31/03/2015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62D63-6D7D-41E8-9A4F-BFF19BBDFD4F}" type="slidenum">
              <a:rPr lang="es-ES" smtClean="0"/>
              <a:pPr/>
              <a:t>‹#›</a:t>
            </a:fld>
            <a:endParaRPr lang="es-ES"/>
          </a:p>
        </p:txBody>
      </p:sp>
    </p:spTree>
    <p:extLst>
      <p:ext uri="{BB962C8B-B14F-4D97-AF65-F5344CB8AC3E}">
        <p14:creationId xmlns:p14="http://schemas.microsoft.com/office/powerpoint/2010/main" xmlns="" val="381123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580112" y="116632"/>
            <a:ext cx="3672408" cy="2585323"/>
          </a:xfrm>
          <a:prstGeom prst="rect">
            <a:avLst/>
          </a:prstGeom>
          <a:noFill/>
        </p:spPr>
        <p:txBody>
          <a:bodyPr wrap="square" rtlCol="0">
            <a:spAutoFit/>
            <a:scene3d>
              <a:camera prst="orthographicFront"/>
              <a:lightRig rig="threePt" dir="t"/>
            </a:scene3d>
            <a:sp3d extrusionH="57150" contourW="31750">
              <a:bevelT w="38100" h="38100"/>
              <a:contourClr>
                <a:schemeClr val="bg1"/>
              </a:contourClr>
            </a:sp3d>
          </a:bodyPr>
          <a:lstStyle/>
          <a:p>
            <a:pPr algn="ctr"/>
            <a:r>
              <a:rPr lang="ro-RO" sz="5400" b="1"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NAȘTEREA </a:t>
            </a:r>
            <a:r>
              <a:rPr lang="ro-RO" sz="5400" b="1"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DOMNULUI </a:t>
            </a:r>
            <a:r>
              <a:rPr lang="ro-RO" sz="5400" b="1"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ISUS</a:t>
            </a:r>
            <a:endParaRPr lang="ro-RO" sz="5400" b="1">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4 CuadroTexto"/>
          <p:cNvSpPr txBox="1"/>
          <p:nvPr/>
        </p:nvSpPr>
        <p:spPr>
          <a:xfrm>
            <a:off x="35497" y="6167045"/>
            <a:ext cx="2016224" cy="646331"/>
          </a:xfrm>
          <a:prstGeom prst="rect">
            <a:avLst/>
          </a:prstGeom>
          <a:noFill/>
        </p:spPr>
        <p:txBody>
          <a:bodyPr wrap="square" rtlCol="0">
            <a:spAutoFit/>
          </a:bodyPr>
          <a:lstStyle/>
          <a:p>
            <a:pPr algn="ctr"/>
            <a:r>
              <a:rPr lang="ro-RO" b="1" smtClean="0">
                <a:solidFill>
                  <a:schemeClr val="accent1">
                    <a:lumMod val="60000"/>
                    <a:lumOff val="40000"/>
                  </a:schemeClr>
                </a:solidFill>
              </a:rPr>
              <a:t>Studiul</a:t>
            </a:r>
            <a:r>
              <a:rPr lang="ro-RO" b="1" smtClean="0">
                <a:solidFill>
                  <a:schemeClr val="accent1">
                    <a:lumMod val="60000"/>
                    <a:lumOff val="40000"/>
                  </a:schemeClr>
                </a:solidFill>
              </a:rPr>
              <a:t> 1 pentru </a:t>
            </a:r>
            <a:endParaRPr lang="ro-RO" b="1" smtClean="0">
              <a:solidFill>
                <a:schemeClr val="accent1">
                  <a:lumMod val="60000"/>
                  <a:lumOff val="40000"/>
                </a:schemeClr>
              </a:solidFill>
            </a:endParaRPr>
          </a:p>
          <a:p>
            <a:pPr algn="ctr"/>
            <a:r>
              <a:rPr lang="ro-RO" b="1" smtClean="0">
                <a:solidFill>
                  <a:schemeClr val="accent1">
                    <a:lumMod val="60000"/>
                    <a:lumOff val="40000"/>
                  </a:schemeClr>
                </a:solidFill>
              </a:rPr>
              <a:t>4 </a:t>
            </a:r>
            <a:r>
              <a:rPr lang="ro-RO" b="1" smtClean="0">
                <a:solidFill>
                  <a:schemeClr val="accent1">
                    <a:lumMod val="60000"/>
                    <a:lumOff val="40000"/>
                  </a:schemeClr>
                </a:solidFill>
              </a:rPr>
              <a:t>aprilie </a:t>
            </a:r>
            <a:r>
              <a:rPr lang="ro-RO" b="1" smtClean="0">
                <a:solidFill>
                  <a:schemeClr val="accent1">
                    <a:lumMod val="60000"/>
                    <a:lumOff val="40000"/>
                  </a:schemeClr>
                </a:solidFill>
              </a:rPr>
              <a:t>2015</a:t>
            </a:r>
            <a:endParaRPr lang="ro-RO" b="1">
              <a:solidFill>
                <a:schemeClr val="accent1">
                  <a:lumMod val="60000"/>
                  <a:lumOff val="40000"/>
                </a:schemeClr>
              </a:solidFill>
            </a:endParaRPr>
          </a:p>
        </p:txBody>
      </p:sp>
    </p:spTree>
    <p:extLst>
      <p:ext uri="{BB962C8B-B14F-4D97-AF65-F5344CB8AC3E}">
        <p14:creationId xmlns:p14="http://schemas.microsoft.com/office/powerpoint/2010/main" xmlns="" val="3054740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descr="\\EUNICE\FondosTematicos\Jesus\Nacimiento\Simeón y Ana\FD-8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908720"/>
            <a:ext cx="4176223" cy="590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4355976" y="1745521"/>
            <a:ext cx="4657001" cy="1323439"/>
          </a:xfrm>
          <a:prstGeom prst="rect">
            <a:avLst/>
          </a:prstGeom>
          <a:noFill/>
        </p:spPr>
        <p:txBody>
          <a:bodyPr wrap="square" rtlCol="0">
            <a:spAutoFit/>
          </a:bodyPr>
          <a:lstStyle/>
          <a:p>
            <a:pPr>
              <a:spcBef>
                <a:spcPts val="600"/>
              </a:spcBef>
            </a:pPr>
            <a:r>
              <a:rPr lang="ro-RO" sz="2000" b="1" smtClean="0"/>
              <a:t>La </a:t>
            </a:r>
            <a:r>
              <a:rPr lang="ro-RO" sz="2000" b="1" smtClean="0"/>
              <a:t>templu</a:t>
            </a:r>
            <a:r>
              <a:rPr lang="ro-RO" sz="2000" b="1" smtClean="0"/>
              <a:t>, </a:t>
            </a:r>
            <a:r>
              <a:rPr lang="ro-RO" sz="2000" b="1" smtClean="0"/>
              <a:t>Simeon </a:t>
            </a:r>
            <a:r>
              <a:rPr lang="ro-RO" sz="2000" b="1" smtClean="0"/>
              <a:t>a luat copilul în brațe și a profetizat despre el. În profeția sa se evidențiază adevăruri </a:t>
            </a:r>
            <a:r>
              <a:rPr lang="ro-RO" sz="2000" b="1" smtClean="0"/>
              <a:t>importante </a:t>
            </a:r>
            <a:r>
              <a:rPr lang="ro-RO" sz="2000" b="1" smtClean="0"/>
              <a:t>(</a:t>
            </a:r>
            <a:r>
              <a:rPr lang="ro-RO" sz="2000" b="1" smtClean="0"/>
              <a:t>Luca 2:29-35</a:t>
            </a:r>
            <a:r>
              <a:rPr lang="ro-RO" sz="2000" b="1" smtClean="0"/>
              <a:t>)</a:t>
            </a:r>
            <a:endParaRPr lang="ro-RO" sz="2000" b="1"/>
          </a:p>
        </p:txBody>
      </p:sp>
      <p:sp>
        <p:nvSpPr>
          <p:cNvPr id="5" name="4 CuadroTexto"/>
          <p:cNvSpPr txBox="1"/>
          <p:nvPr/>
        </p:nvSpPr>
        <p:spPr>
          <a:xfrm>
            <a:off x="4283968" y="3027724"/>
            <a:ext cx="4896544" cy="3785652"/>
          </a:xfrm>
          <a:prstGeom prst="rect">
            <a:avLst/>
          </a:prstGeom>
          <a:noFill/>
        </p:spPr>
        <p:txBody>
          <a:bodyPr wrap="square" rtlCol="0">
            <a:spAutoFit/>
          </a:bodyPr>
          <a:lstStyle/>
          <a:p>
            <a:pPr marL="342900" indent="-342900">
              <a:buClr>
                <a:schemeClr val="accent3">
                  <a:lumMod val="50000"/>
                </a:schemeClr>
              </a:buClr>
              <a:buFont typeface="+mj-lt"/>
              <a:buAutoNum type="arabicPeriod"/>
            </a:pPr>
            <a:r>
              <a:rPr lang="ro-RO" sz="2000" b="1" dirty="0" smtClean="0"/>
              <a:t>Mântuirea este prin Isus </a:t>
            </a:r>
            <a:r>
              <a:rPr lang="ro-RO" sz="2000" b="1" dirty="0" smtClean="0"/>
              <a:t>«au văzut ochii mei mântuirea Ta» (v. 30)</a:t>
            </a:r>
          </a:p>
          <a:p>
            <a:pPr marL="342900" indent="-342900">
              <a:buClr>
                <a:schemeClr val="accent3">
                  <a:lumMod val="50000"/>
                </a:schemeClr>
              </a:buClr>
              <a:buFont typeface="+mj-lt"/>
              <a:buAutoNum type="arabicPeriod"/>
            </a:pPr>
            <a:r>
              <a:rPr lang="ro-RO" sz="2000" b="1" dirty="0" smtClean="0"/>
              <a:t>Mântuirea </a:t>
            </a:r>
            <a:r>
              <a:rPr lang="ro-RO" sz="2000" b="1" dirty="0" smtClean="0"/>
              <a:t>vine de la </a:t>
            </a:r>
            <a:r>
              <a:rPr lang="ro-RO" sz="2000" b="1" dirty="0" smtClean="0"/>
              <a:t>Dumnezeu: «pe </a:t>
            </a:r>
            <a:r>
              <a:rPr lang="ro-RO" sz="2000" b="1" dirty="0" smtClean="0"/>
              <a:t>care ai </a:t>
            </a:r>
            <a:r>
              <a:rPr lang="ro-RO" sz="2000" b="1" dirty="0" smtClean="0"/>
              <a:t>pregătit-o» (v. 31)</a:t>
            </a:r>
          </a:p>
          <a:p>
            <a:pPr marL="342900" indent="-342900">
              <a:buClr>
                <a:schemeClr val="accent3">
                  <a:lumMod val="50000"/>
                </a:schemeClr>
              </a:buClr>
              <a:buFont typeface="+mj-lt"/>
              <a:buAutoNum type="arabicPeriod"/>
            </a:pPr>
            <a:r>
              <a:rPr lang="ro-RO" sz="2000" b="1" dirty="0" smtClean="0"/>
              <a:t>Mântuirea </a:t>
            </a:r>
            <a:r>
              <a:rPr lang="ro-RO" sz="2000" b="1" dirty="0" smtClean="0"/>
              <a:t>este pentru </a:t>
            </a:r>
            <a:r>
              <a:rPr lang="ro-RO" sz="2000" b="1" dirty="0" smtClean="0"/>
              <a:t>toți: «</a:t>
            </a:r>
            <a:r>
              <a:rPr lang="ro-RO" sz="2000" b="1" dirty="0" smtClean="0">
                <a:latin typeface="Calibri" pitchFamily="34" charset="0"/>
              </a:rPr>
              <a:t>lumina care să lumineze Neamurile şi slava poporului Tău, Israel» </a:t>
            </a:r>
            <a:r>
              <a:rPr lang="ro-RO" sz="2000" b="1" dirty="0" smtClean="0"/>
              <a:t>(v. 32)</a:t>
            </a:r>
          </a:p>
          <a:p>
            <a:pPr marL="342900" indent="-342900">
              <a:buClr>
                <a:schemeClr val="accent3">
                  <a:lumMod val="50000"/>
                </a:schemeClr>
              </a:buClr>
              <a:buFont typeface="+mj-lt"/>
              <a:buAutoNum type="arabicPeriod"/>
            </a:pPr>
            <a:r>
              <a:rPr lang="ro-RO" sz="2000" b="1" dirty="0" smtClean="0"/>
              <a:t>Mântuirea </a:t>
            </a:r>
            <a:r>
              <a:rPr lang="ro-RO" sz="2000" b="1" dirty="0" smtClean="0"/>
              <a:t>presupune o decizie: </a:t>
            </a:r>
            <a:r>
              <a:rPr lang="ro-RO" sz="2000" b="1" dirty="0" smtClean="0"/>
              <a:t>«</a:t>
            </a:r>
            <a:r>
              <a:rPr lang="ro-RO" sz="2000" b="1" dirty="0" smtClean="0">
                <a:latin typeface="Calibri" pitchFamily="34" charset="0"/>
              </a:rPr>
              <a:t>este rânduit spre prăbuşirea şi ridicarea multora</a:t>
            </a:r>
            <a:r>
              <a:rPr lang="ro-RO" sz="2000" b="1" dirty="0" smtClean="0"/>
              <a:t>» (v. 34)</a:t>
            </a:r>
          </a:p>
          <a:p>
            <a:pPr marL="342900" indent="-342900">
              <a:buClr>
                <a:schemeClr val="accent3">
                  <a:lumMod val="50000"/>
                </a:schemeClr>
              </a:buClr>
              <a:buFont typeface="+mj-lt"/>
              <a:buAutoNum type="arabicPeriod"/>
            </a:pPr>
            <a:r>
              <a:rPr lang="ro-RO" sz="2000" b="1" dirty="0" smtClean="0"/>
              <a:t>Mântuirea </a:t>
            </a:r>
            <a:r>
              <a:rPr lang="ro-RO" sz="2000" b="1" dirty="0" smtClean="0"/>
              <a:t>trece pe la </a:t>
            </a:r>
            <a:r>
              <a:rPr lang="ro-RO" sz="2000" b="1" dirty="0" smtClean="0"/>
              <a:t>cruce: «</a:t>
            </a:r>
            <a:r>
              <a:rPr lang="ro-RO" sz="2000" b="1" dirty="0" smtClean="0">
                <a:latin typeface="Calibri" pitchFamily="34" charset="0"/>
              </a:rPr>
              <a:t>sufletul tău va fi străpuns de o sabie»</a:t>
            </a:r>
            <a:r>
              <a:rPr lang="ro-RO" sz="2000" b="1" dirty="0" smtClean="0"/>
              <a:t> (v. 35)</a:t>
            </a:r>
            <a:endParaRPr lang="ro-RO" sz="2000" b="1" dirty="0"/>
          </a:p>
        </p:txBody>
      </p:sp>
      <p:sp>
        <p:nvSpPr>
          <p:cNvPr id="7" name="6 CuadroTexto"/>
          <p:cNvSpPr txBox="1"/>
          <p:nvPr/>
        </p:nvSpPr>
        <p:spPr>
          <a:xfrm>
            <a:off x="2771800" y="0"/>
            <a:ext cx="6372200" cy="707886"/>
          </a:xfrm>
          <a:prstGeom prst="rect">
            <a:avLst/>
          </a:prstGeom>
          <a:noFill/>
        </p:spPr>
        <p:txBody>
          <a:bodyPr wrap="square" rtlCol="0">
            <a:spAutoFit/>
          </a:bodyPr>
          <a:lstStyle/>
          <a:p>
            <a:pPr algn="ctr"/>
            <a:r>
              <a:rPr lang="ro-RO" sz="4000" smtClean="0">
                <a:ln w="10160">
                  <a:solidFill>
                    <a:schemeClr val="accent1"/>
                  </a:solidFill>
                  <a:prstDash val="solid"/>
                </a:ln>
                <a:solidFill>
                  <a:srgbClr val="FFFFFF"/>
                </a:solidFill>
                <a:effectLst>
                  <a:outerShdw blurRad="38100" dist="32000" dir="5400000" algn="tl">
                    <a:srgbClr val="000000">
                      <a:alpha val="30000"/>
                    </a:srgbClr>
                  </a:outerShdw>
                </a:effectLst>
              </a:rPr>
              <a:t>PROFEȚIA </a:t>
            </a:r>
            <a:r>
              <a:rPr lang="ro-RO" sz="4000" smtClean="0">
                <a:ln w="10160">
                  <a:solidFill>
                    <a:schemeClr val="accent1"/>
                  </a:solidFill>
                  <a:prstDash val="solid"/>
                </a:ln>
                <a:solidFill>
                  <a:srgbClr val="FFFFFF"/>
                </a:solidFill>
                <a:effectLst>
                  <a:outerShdw blurRad="38100" dist="32000" dir="5400000" algn="tl">
                    <a:srgbClr val="000000">
                      <a:alpha val="30000"/>
                    </a:srgbClr>
                  </a:outerShdw>
                </a:effectLst>
              </a:rPr>
              <a:t>LUI </a:t>
            </a:r>
            <a:r>
              <a:rPr lang="ro-RO" sz="4000" smtClean="0">
                <a:ln w="10160">
                  <a:solidFill>
                    <a:schemeClr val="accent1"/>
                  </a:solidFill>
                  <a:prstDash val="solid"/>
                </a:ln>
                <a:solidFill>
                  <a:srgbClr val="FFFFFF"/>
                </a:solidFill>
                <a:effectLst>
                  <a:outerShdw blurRad="38100" dist="32000" dir="5400000" algn="tl">
                    <a:srgbClr val="000000">
                      <a:alpha val="30000"/>
                    </a:srgbClr>
                  </a:outerShdw>
                </a:effectLst>
              </a:rPr>
              <a:t>SIMEON</a:t>
            </a:r>
            <a:endParaRPr lang="ro-RO" sz="400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6" name="5 Rectángulo"/>
          <p:cNvSpPr/>
          <p:nvPr/>
        </p:nvSpPr>
        <p:spPr>
          <a:xfrm>
            <a:off x="4355976" y="777478"/>
            <a:ext cx="4705490" cy="923330"/>
          </a:xfrm>
          <a:prstGeom prst="rect">
            <a:avLst/>
          </a:prstGeom>
        </p:spPr>
        <p:txBody>
          <a:bodyPr wrap="square" lIns="36000" rIns="0">
            <a:spAutoFit/>
          </a:bodyPr>
          <a:lstStyle/>
          <a:p>
            <a:r>
              <a:rPr lang="ro-RO" b="1" dirty="0" smtClean="0">
                <a:solidFill>
                  <a:schemeClr val="accent3">
                    <a:lumMod val="50000"/>
                  </a:schemeClr>
                </a:solidFill>
                <a:latin typeface="Comic Sans MS" pitchFamily="66" charset="0"/>
              </a:rPr>
              <a:t>«„Acum, </a:t>
            </a:r>
            <a:r>
              <a:rPr lang="ro-RO" b="1" dirty="0" err="1" smtClean="0">
                <a:solidFill>
                  <a:schemeClr val="accent3">
                    <a:lumMod val="50000"/>
                  </a:schemeClr>
                </a:solidFill>
                <a:latin typeface="Comic Sans MS" pitchFamily="66" charset="0"/>
              </a:rPr>
              <a:t>slobozește</a:t>
            </a:r>
            <a:r>
              <a:rPr lang="ro-RO" b="1" dirty="0" smtClean="0">
                <a:solidFill>
                  <a:schemeClr val="accent3">
                    <a:lumMod val="50000"/>
                  </a:schemeClr>
                </a:solidFill>
                <a:latin typeface="Comic Sans MS" pitchFamily="66" charset="0"/>
              </a:rPr>
              <a:t> în pace pe robul Tău, Stăpâne, după cuvântul Tău. Căci au văzut ochii mei mântuirea Ta» </a:t>
            </a:r>
            <a:r>
              <a:rPr lang="ro-RO" sz="1100" b="1" dirty="0" smtClean="0">
                <a:solidFill>
                  <a:schemeClr val="accent3">
                    <a:lumMod val="50000"/>
                  </a:schemeClr>
                </a:solidFill>
                <a:latin typeface="Comic Sans MS" pitchFamily="66" charset="0"/>
              </a:rPr>
              <a:t>(Luca 2:29-30)</a:t>
            </a:r>
            <a:endParaRPr lang="ro-RO" sz="1100" b="1" dirty="0">
              <a:solidFill>
                <a:schemeClr val="accent3">
                  <a:lumMod val="50000"/>
                </a:schemeClr>
              </a:solidFill>
              <a:latin typeface="Comic Sans MS" pitchFamily="66" charset="0"/>
            </a:endParaRPr>
          </a:p>
        </p:txBody>
      </p:sp>
    </p:spTree>
    <p:extLst>
      <p:ext uri="{BB962C8B-B14F-4D97-AF65-F5344CB8AC3E}">
        <p14:creationId xmlns:p14="http://schemas.microsoft.com/office/powerpoint/2010/main" xmlns="" val="4005511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wipe(down)">
                                      <p:cBhvr>
                                        <p:cTn id="16" dur="580">
                                          <p:stCondLst>
                                            <p:cond delay="0"/>
                                          </p:stCondLst>
                                        </p:cTn>
                                        <p:tgtEl>
                                          <p:spTgt spid="9218"/>
                                        </p:tgtEl>
                                      </p:cBhvr>
                                    </p:animEffect>
                                    <p:anim calcmode="lin" valueType="num">
                                      <p:cBhvr>
                                        <p:cTn id="17"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22" dur="26">
                                          <p:stCondLst>
                                            <p:cond delay="650"/>
                                          </p:stCondLst>
                                        </p:cTn>
                                        <p:tgtEl>
                                          <p:spTgt spid="9218"/>
                                        </p:tgtEl>
                                      </p:cBhvr>
                                      <p:to x="100000" y="60000"/>
                                    </p:animScale>
                                    <p:animScale>
                                      <p:cBhvr>
                                        <p:cTn id="23" dur="166" decel="50000">
                                          <p:stCondLst>
                                            <p:cond delay="676"/>
                                          </p:stCondLst>
                                        </p:cTn>
                                        <p:tgtEl>
                                          <p:spTgt spid="9218"/>
                                        </p:tgtEl>
                                      </p:cBhvr>
                                      <p:to x="100000" y="100000"/>
                                    </p:animScale>
                                    <p:animScale>
                                      <p:cBhvr>
                                        <p:cTn id="24" dur="26">
                                          <p:stCondLst>
                                            <p:cond delay="1312"/>
                                          </p:stCondLst>
                                        </p:cTn>
                                        <p:tgtEl>
                                          <p:spTgt spid="9218"/>
                                        </p:tgtEl>
                                      </p:cBhvr>
                                      <p:to x="100000" y="80000"/>
                                    </p:animScale>
                                    <p:animScale>
                                      <p:cBhvr>
                                        <p:cTn id="25" dur="166" decel="50000">
                                          <p:stCondLst>
                                            <p:cond delay="1338"/>
                                          </p:stCondLst>
                                        </p:cTn>
                                        <p:tgtEl>
                                          <p:spTgt spid="9218"/>
                                        </p:tgtEl>
                                      </p:cBhvr>
                                      <p:to x="100000" y="100000"/>
                                    </p:animScale>
                                    <p:animScale>
                                      <p:cBhvr>
                                        <p:cTn id="26" dur="26">
                                          <p:stCondLst>
                                            <p:cond delay="1642"/>
                                          </p:stCondLst>
                                        </p:cTn>
                                        <p:tgtEl>
                                          <p:spTgt spid="9218"/>
                                        </p:tgtEl>
                                      </p:cBhvr>
                                      <p:to x="100000" y="90000"/>
                                    </p:animScale>
                                    <p:animScale>
                                      <p:cBhvr>
                                        <p:cTn id="27" dur="166" decel="50000">
                                          <p:stCondLst>
                                            <p:cond delay="1668"/>
                                          </p:stCondLst>
                                        </p:cTn>
                                        <p:tgtEl>
                                          <p:spTgt spid="9218"/>
                                        </p:tgtEl>
                                      </p:cBhvr>
                                      <p:to x="100000" y="100000"/>
                                    </p:animScale>
                                    <p:animScale>
                                      <p:cBhvr>
                                        <p:cTn id="28" dur="26">
                                          <p:stCondLst>
                                            <p:cond delay="1808"/>
                                          </p:stCondLst>
                                        </p:cTn>
                                        <p:tgtEl>
                                          <p:spTgt spid="9218"/>
                                        </p:tgtEl>
                                      </p:cBhvr>
                                      <p:to x="100000" y="95000"/>
                                    </p:animScale>
                                    <p:animScale>
                                      <p:cBhvr>
                                        <p:cTn id="29" dur="166" decel="50000">
                                          <p:stCondLst>
                                            <p:cond delay="1834"/>
                                          </p:stCondLst>
                                        </p:cTn>
                                        <p:tgtEl>
                                          <p:spTgt spid="9218"/>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wipe(left)">
                                      <p:cBhvr>
                                        <p:cTn id="55" dur="500"/>
                                        <p:tgtEl>
                                          <p:spTgt spid="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Effect transition="in" filter="wipe(left)">
                                      <p:cBhvr>
                                        <p:cTn id="60" dur="500"/>
                                        <p:tgtEl>
                                          <p:spTgt spid="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wipe(left)">
                                      <p:cBhvr>
                                        <p:cTn id="65" dur="500"/>
                                        <p:tgtEl>
                                          <p:spTgt spid="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wipe(left)">
                                      <p:cBhvr>
                                        <p:cTn id="70" dur="500"/>
                                        <p:tgtEl>
                                          <p:spTgt spid="5">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wipe(left)">
                                      <p:cBhvr>
                                        <p:cTn id="7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l="-5000"/>
          </a:stretch>
        </a:blipFill>
        <a:effectLst/>
      </p:bgPr>
    </p:bg>
    <p:spTree>
      <p:nvGrpSpPr>
        <p:cNvPr id="1" name=""/>
        <p:cNvGrpSpPr/>
        <p:nvPr/>
      </p:nvGrpSpPr>
      <p:grpSpPr>
        <a:xfrm>
          <a:off x="0" y="0"/>
          <a:ext cx="0" cy="0"/>
          <a:chOff x="0" y="0"/>
          <a:chExt cx="0" cy="0"/>
        </a:xfrm>
      </p:grpSpPr>
      <p:sp>
        <p:nvSpPr>
          <p:cNvPr id="2" name="1 Rectángulo"/>
          <p:cNvSpPr/>
          <p:nvPr/>
        </p:nvSpPr>
        <p:spPr>
          <a:xfrm>
            <a:off x="683568" y="286071"/>
            <a:ext cx="8446950" cy="6001643"/>
          </a:xfrm>
          <a:prstGeom prst="rect">
            <a:avLst/>
          </a:prstGeom>
        </p:spPr>
        <p:txBody>
          <a:bodyPr wrap="square" rIns="108000">
            <a:spAutoFit/>
          </a:bodyPr>
          <a:lstStyle/>
          <a:p>
            <a:pPr algn="just"/>
            <a:r>
              <a:rPr lang="ro-RO" sz="2200" dirty="0" smtClean="0">
                <a:latin typeface="Arial (Corp)"/>
              </a:rPr>
              <a:t>«</a:t>
            </a:r>
            <a:r>
              <a:rPr lang="ro-RO" sz="2400" b="1" dirty="0" smtClean="0">
                <a:effectLst>
                  <a:outerShdw blurRad="38100" dist="38100" dir="2700000" algn="tl">
                    <a:srgbClr val="000000">
                      <a:alpha val="43137"/>
                    </a:srgbClr>
                  </a:outerShdw>
                </a:effectLst>
                <a:latin typeface="Arial (Corp)"/>
              </a:rPr>
              <a:t>Când contemplăm întruparea lui Hristos pentru omenire, rămânem uluiți în fața unui mister de neînțeles, pe care mintea omenească nu îl poate pătrunde. Cu cât cugetăm mai mult, cu atât ni se pare mai uimitor. Cât de mare este contrastul dintre divinitatea lui Hristos și pruncul neajutorat din ieslea din Betleem! Cum am putea măsura distanța dintre Dumnezeul cel Atotputernic și un prunc neajutorat? Cu toate acestea, Creatorul lumilor, Acela în care locuiește trupește toată plinătatea dumnezeirii, s-a făcut cunoscut printr-un prunc neajutorat în iesle. Cu mult mai presus decât oricare dintre îngeri, egal cu Tatăl în ce privește demnitatea și slava și totuși să poarte veșmântul umanității! Divinitatea și umanitatea s-au îmbinat în mod tainic, iar omul și Dumnezeu au devenit una. În această unitate găsim speranță pentru neamul nostru decăzut</a:t>
            </a:r>
            <a:r>
              <a:rPr lang="ro-RO" sz="2200" dirty="0" smtClean="0">
                <a:latin typeface="Arial (Corp)"/>
              </a:rPr>
              <a:t>»</a:t>
            </a:r>
            <a:endParaRPr lang="ro-RO" sz="2200" dirty="0">
              <a:latin typeface="Arial (Corp)"/>
            </a:endParaRPr>
          </a:p>
        </p:txBody>
      </p:sp>
      <p:sp>
        <p:nvSpPr>
          <p:cNvPr id="3" name="2 CuadroTexto"/>
          <p:cNvSpPr txBox="1"/>
          <p:nvPr/>
        </p:nvSpPr>
        <p:spPr>
          <a:xfrm>
            <a:off x="5913676" y="6525344"/>
            <a:ext cx="3216843" cy="307777"/>
          </a:xfrm>
          <a:prstGeom prst="rect">
            <a:avLst/>
          </a:prstGeom>
          <a:noFill/>
        </p:spPr>
        <p:txBody>
          <a:bodyPr wrap="none" rtlCol="0">
            <a:spAutoFit/>
          </a:bodyPr>
          <a:lstStyle/>
          <a:p>
            <a:pPr algn="r"/>
            <a:r>
              <a:rPr lang="ro-RO" sz="1400" b="1" dirty="0" smtClean="0"/>
              <a:t>E.G.W. (Adevărul </a:t>
            </a:r>
            <a:r>
              <a:rPr lang="ro-RO" sz="1400" b="1" dirty="0" smtClean="0"/>
              <a:t>despre îngeri, </a:t>
            </a:r>
            <a:r>
              <a:rPr lang="ro-RO" sz="1400" b="1" dirty="0" smtClean="0"/>
              <a:t>pag. 154)</a:t>
            </a:r>
            <a:endParaRPr lang="ro-RO" sz="1400" b="1" dirty="0"/>
          </a:p>
        </p:txBody>
      </p:sp>
    </p:spTree>
    <p:extLst>
      <p:ext uri="{BB962C8B-B14F-4D97-AF65-F5344CB8AC3E}">
        <p14:creationId xmlns:p14="http://schemas.microsoft.com/office/powerpoint/2010/main" xmlns="" val="2209692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6300192" cy="646331"/>
          </a:xfrm>
          <a:prstGeom prst="rect">
            <a:avLst/>
          </a:prstGeom>
          <a:noFill/>
        </p:spPr>
        <p:txBody>
          <a:bodyPr wrap="square" rtlCol="0">
            <a:spAutoFit/>
          </a:bodyPr>
          <a:lstStyle/>
          <a:p>
            <a:pPr algn="ctr"/>
            <a:r>
              <a:rPr lang="ro-RO" sz="36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EVANGHELIILE </a:t>
            </a:r>
            <a:r>
              <a:rPr lang="ro-RO" sz="36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SINOPTICE</a:t>
            </a:r>
            <a:endParaRPr lang="ro-RO" sz="36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4" name="3 Diagrama"/>
          <p:cNvGraphicFramePr/>
          <p:nvPr>
            <p:extLst>
              <p:ext uri="{D42A27DB-BD31-4B8C-83A1-F6EECF244321}">
                <p14:modId xmlns:p14="http://schemas.microsoft.com/office/powerpoint/2010/main" xmlns="" val="2768033145"/>
              </p:ext>
            </p:extLst>
          </p:nvPr>
        </p:nvGraphicFramePr>
        <p:xfrm>
          <a:off x="1763688" y="2014341"/>
          <a:ext cx="5824010" cy="501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57338" y="620688"/>
            <a:ext cx="6070846" cy="1107996"/>
          </a:xfrm>
          <a:prstGeom prst="rect">
            <a:avLst/>
          </a:prstGeom>
          <a:noFill/>
        </p:spPr>
        <p:txBody>
          <a:bodyPr wrap="square" rtlCol="0">
            <a:spAutoFit/>
          </a:bodyPr>
          <a:lstStyle/>
          <a:p>
            <a:pPr>
              <a:spcBef>
                <a:spcPts val="600"/>
              </a:spcBef>
            </a:pPr>
            <a:r>
              <a:rPr lang="ro-RO" sz="2200" b="1" smtClean="0"/>
              <a:t>Primele trei evanghelii sunt cunoscute </a:t>
            </a:r>
            <a:r>
              <a:rPr lang="ro-RO" sz="2200" b="1" smtClean="0"/>
              <a:t>drept </a:t>
            </a:r>
            <a:r>
              <a:rPr lang="ro-RO" sz="2200" b="1" smtClean="0"/>
              <a:t>«</a:t>
            </a:r>
            <a:r>
              <a:rPr lang="ro-RO" sz="2200" b="1" smtClean="0"/>
              <a:t>sinoptice</a:t>
            </a:r>
            <a:r>
              <a:rPr lang="ro-RO" sz="2200" b="1" smtClean="0"/>
              <a:t>» </a:t>
            </a:r>
            <a:r>
              <a:rPr lang="ro-RO" sz="2200" b="1" smtClean="0"/>
              <a:t>(</a:t>
            </a:r>
            <a:r>
              <a:rPr lang="ro-RO" sz="2200" b="1" smtClean="0"/>
              <a:t>asemănătoare</a:t>
            </a:r>
            <a:r>
              <a:rPr lang="ro-RO" sz="2200" b="1" smtClean="0"/>
              <a:t>), adică </a:t>
            </a:r>
            <a:r>
              <a:rPr lang="ro-RO" sz="2200" b="1" smtClean="0"/>
              <a:t>conținutul lor </a:t>
            </a:r>
            <a:r>
              <a:rPr lang="ro-RO" sz="2200" b="1" smtClean="0"/>
              <a:t>este </a:t>
            </a:r>
            <a:r>
              <a:rPr lang="ro-RO" sz="2200" b="1" smtClean="0"/>
              <a:t>similar</a:t>
            </a:r>
            <a:r>
              <a:rPr lang="ro-RO" sz="2200" b="1" smtClean="0"/>
              <a:t>.</a:t>
            </a:r>
            <a:endParaRPr lang="ro-RO" sz="2200" b="1" smtClean="0"/>
          </a:p>
        </p:txBody>
      </p:sp>
      <p:pic>
        <p:nvPicPr>
          <p:cNvPr id="1026" name="Picture 2" descr="R:\Dibujos\Apostoles\Evangelistas\Escribiendo (2).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14964" y="3501008"/>
            <a:ext cx="2321532" cy="309634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3335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1027" name="Picture 3" descr="R:\Dibujos\Apostoles\_luca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7338" y="4636214"/>
            <a:ext cx="1966390" cy="196113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3335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1028" name="Picture 4" descr="R:\Dibujos\Mateo\20130705-0958201.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9552" y="1803568"/>
            <a:ext cx="2160240" cy="25615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33350" h="152400" prst="hardEdge"/>
            <a:extrusionClr>
              <a:srgbClr val="FFFFFF"/>
            </a:extrusionClr>
          </a:sp3d>
          <a:extLst>
            <a:ext uri="{909E8E84-426E-40DD-AFC4-6F175D3DCCD1}">
              <a14:hiddenFill xmlns:a14="http://schemas.microsoft.com/office/drawing/2010/main" xmlns="">
                <a:solidFill>
                  <a:srgbClr val="FFFFFF"/>
                </a:solidFill>
              </a14:hiddenFill>
            </a:ext>
          </a:extLst>
        </p:spPr>
      </p:pic>
      <p:pic>
        <p:nvPicPr>
          <p:cNvPr id="1029" name="Picture 5" descr="R:\Dibujos\Pablo\17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300192" y="82234"/>
            <a:ext cx="2729880" cy="1364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2843808" y="1672932"/>
            <a:ext cx="6058559" cy="1107996"/>
          </a:xfrm>
          <a:prstGeom prst="rect">
            <a:avLst/>
          </a:prstGeom>
        </p:spPr>
        <p:txBody>
          <a:bodyPr wrap="square">
            <a:spAutoFit/>
          </a:bodyPr>
          <a:lstStyle/>
          <a:p>
            <a:pPr lvl="0" algn="r">
              <a:spcBef>
                <a:spcPts val="600"/>
              </a:spcBef>
            </a:pPr>
            <a:r>
              <a:rPr lang="ro-RO" sz="2200" b="1" smtClean="0">
                <a:solidFill>
                  <a:prstClr val="black"/>
                </a:solidFill>
              </a:rPr>
              <a:t>Fiecare Evanghelist și-a redactat evanghelia – sub inspirația Duhului Sfânt – având în vedere diferite tipuri de audiențe</a:t>
            </a:r>
            <a:r>
              <a:rPr lang="ro-RO" sz="2200" b="1" smtClean="0">
                <a:solidFill>
                  <a:prstClr val="black"/>
                </a:solidFill>
              </a:rPr>
              <a:t>. </a:t>
            </a:r>
            <a:endParaRPr lang="ro-RO" sz="2200" b="1">
              <a:solidFill>
                <a:prstClr val="black"/>
              </a:solidFill>
            </a:endParaRPr>
          </a:p>
        </p:txBody>
      </p:sp>
    </p:spTree>
    <p:extLst>
      <p:ext uri="{BB962C8B-B14F-4D97-AF65-F5344CB8AC3E}">
        <p14:creationId xmlns:p14="http://schemas.microsoft.com/office/powerpoint/2010/main" xmlns="" val="2744106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circle(out)">
                                      <p:cBhvr>
                                        <p:cTn id="16" dur="500"/>
                                        <p:tgtEl>
                                          <p:spTgt spid="102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587B966E-656F-41C0-B2D7-F92E46150E27}"/>
                                            </p:graphicEl>
                                          </p:spTgt>
                                        </p:tgtEl>
                                        <p:attrNameLst>
                                          <p:attrName>style.visibility</p:attrName>
                                        </p:attrNameLst>
                                      </p:cBhvr>
                                      <p:to>
                                        <p:strVal val="visible"/>
                                      </p:to>
                                    </p:set>
                                    <p:anim calcmode="lin" valueType="num">
                                      <p:cBhvr>
                                        <p:cTn id="30" dur="500" fill="hold"/>
                                        <p:tgtEl>
                                          <p:spTgt spid="4">
                                            <p:graphicEl>
                                              <a:dgm id="{587B966E-656F-41C0-B2D7-F92E46150E27}"/>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587B966E-656F-41C0-B2D7-F92E46150E27}"/>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587B966E-656F-41C0-B2D7-F92E46150E27}"/>
                                            </p:graphicEl>
                                          </p:spTgt>
                                        </p:tgtEl>
                                      </p:cBhvr>
                                    </p:animEffect>
                                  </p:childTnLst>
                                </p:cTn>
                              </p:par>
                              <p:par>
                                <p:cTn id="33" presetID="53" presetClass="entr" presetSubtype="528"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500" fill="hold"/>
                                        <p:tgtEl>
                                          <p:spTgt spid="1028"/>
                                        </p:tgtEl>
                                        <p:attrNameLst>
                                          <p:attrName>ppt_w</p:attrName>
                                        </p:attrNameLst>
                                      </p:cBhvr>
                                      <p:tavLst>
                                        <p:tav tm="0">
                                          <p:val>
                                            <p:fltVal val="0"/>
                                          </p:val>
                                        </p:tav>
                                        <p:tav tm="100000">
                                          <p:val>
                                            <p:strVal val="#ppt_w"/>
                                          </p:val>
                                        </p:tav>
                                      </p:tavLst>
                                    </p:anim>
                                    <p:anim calcmode="lin" valueType="num">
                                      <p:cBhvr>
                                        <p:cTn id="36" dur="500" fill="hold"/>
                                        <p:tgtEl>
                                          <p:spTgt spid="1028"/>
                                        </p:tgtEl>
                                        <p:attrNameLst>
                                          <p:attrName>ppt_h</p:attrName>
                                        </p:attrNameLst>
                                      </p:cBhvr>
                                      <p:tavLst>
                                        <p:tav tm="0">
                                          <p:val>
                                            <p:fltVal val="0"/>
                                          </p:val>
                                        </p:tav>
                                        <p:tav tm="100000">
                                          <p:val>
                                            <p:strVal val="#ppt_h"/>
                                          </p:val>
                                        </p:tav>
                                      </p:tavLst>
                                    </p:anim>
                                    <p:animEffect transition="in" filter="fade">
                                      <p:cBhvr>
                                        <p:cTn id="37" dur="500"/>
                                        <p:tgtEl>
                                          <p:spTgt spid="1028"/>
                                        </p:tgtEl>
                                      </p:cBhvr>
                                    </p:animEffect>
                                    <p:anim calcmode="lin" valueType="num">
                                      <p:cBhvr>
                                        <p:cTn id="38" dur="500" fill="hold"/>
                                        <p:tgtEl>
                                          <p:spTgt spid="1028"/>
                                        </p:tgtEl>
                                        <p:attrNameLst>
                                          <p:attrName>ppt_x</p:attrName>
                                        </p:attrNameLst>
                                      </p:cBhvr>
                                      <p:tavLst>
                                        <p:tav tm="0">
                                          <p:val>
                                            <p:fltVal val="0.5"/>
                                          </p:val>
                                        </p:tav>
                                        <p:tav tm="100000">
                                          <p:val>
                                            <p:strVal val="#ppt_x"/>
                                          </p:val>
                                        </p:tav>
                                      </p:tavLst>
                                    </p:anim>
                                    <p:anim calcmode="lin" valueType="num">
                                      <p:cBhvr>
                                        <p:cTn id="39" dur="500" fill="hold"/>
                                        <p:tgtEl>
                                          <p:spTgt spid="1028"/>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B288AC71-D15E-4AEB-819F-2863D1A2AD3E}"/>
                                            </p:graphicEl>
                                          </p:spTgt>
                                        </p:tgtEl>
                                        <p:attrNameLst>
                                          <p:attrName>style.visibility</p:attrName>
                                        </p:attrNameLst>
                                      </p:cBhvr>
                                      <p:to>
                                        <p:strVal val="visible"/>
                                      </p:to>
                                    </p:set>
                                    <p:anim calcmode="lin" valueType="num">
                                      <p:cBhvr>
                                        <p:cTn id="44" dur="500" fill="hold"/>
                                        <p:tgtEl>
                                          <p:spTgt spid="4">
                                            <p:graphicEl>
                                              <a:dgm id="{B288AC71-D15E-4AEB-819F-2863D1A2AD3E}"/>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B288AC71-D15E-4AEB-819F-2863D1A2AD3E}"/>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B288AC71-D15E-4AEB-819F-2863D1A2AD3E}"/>
                                            </p:graphicEl>
                                          </p:spTgt>
                                        </p:tgtEl>
                                      </p:cBhvr>
                                    </p:animEffect>
                                  </p:childTnLst>
                                </p:cTn>
                              </p:par>
                              <p:par>
                                <p:cTn id="47" presetID="53" presetClass="entr" presetSubtype="528"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500" fill="hold"/>
                                        <p:tgtEl>
                                          <p:spTgt spid="1026"/>
                                        </p:tgtEl>
                                        <p:attrNameLst>
                                          <p:attrName>ppt_w</p:attrName>
                                        </p:attrNameLst>
                                      </p:cBhvr>
                                      <p:tavLst>
                                        <p:tav tm="0">
                                          <p:val>
                                            <p:fltVal val="0"/>
                                          </p:val>
                                        </p:tav>
                                        <p:tav tm="100000">
                                          <p:val>
                                            <p:strVal val="#ppt_w"/>
                                          </p:val>
                                        </p:tav>
                                      </p:tavLst>
                                    </p:anim>
                                    <p:anim calcmode="lin" valueType="num">
                                      <p:cBhvr>
                                        <p:cTn id="50" dur="500" fill="hold"/>
                                        <p:tgtEl>
                                          <p:spTgt spid="1026"/>
                                        </p:tgtEl>
                                        <p:attrNameLst>
                                          <p:attrName>ppt_h</p:attrName>
                                        </p:attrNameLst>
                                      </p:cBhvr>
                                      <p:tavLst>
                                        <p:tav tm="0">
                                          <p:val>
                                            <p:fltVal val="0"/>
                                          </p:val>
                                        </p:tav>
                                        <p:tav tm="100000">
                                          <p:val>
                                            <p:strVal val="#ppt_h"/>
                                          </p:val>
                                        </p:tav>
                                      </p:tavLst>
                                    </p:anim>
                                    <p:animEffect transition="in" filter="fade">
                                      <p:cBhvr>
                                        <p:cTn id="51" dur="500"/>
                                        <p:tgtEl>
                                          <p:spTgt spid="1026"/>
                                        </p:tgtEl>
                                      </p:cBhvr>
                                    </p:animEffect>
                                    <p:anim calcmode="lin" valueType="num">
                                      <p:cBhvr>
                                        <p:cTn id="52" dur="500" fill="hold"/>
                                        <p:tgtEl>
                                          <p:spTgt spid="1026"/>
                                        </p:tgtEl>
                                        <p:attrNameLst>
                                          <p:attrName>ppt_x</p:attrName>
                                        </p:attrNameLst>
                                      </p:cBhvr>
                                      <p:tavLst>
                                        <p:tav tm="0">
                                          <p:val>
                                            <p:fltVal val="0.5"/>
                                          </p:val>
                                        </p:tav>
                                        <p:tav tm="100000">
                                          <p:val>
                                            <p:strVal val="#ppt_x"/>
                                          </p:val>
                                        </p:tav>
                                      </p:tavLst>
                                    </p:anim>
                                    <p:anim calcmode="lin" valueType="num">
                                      <p:cBhvr>
                                        <p:cTn id="53" dur="500" fill="hold"/>
                                        <p:tgtEl>
                                          <p:spTgt spid="1026"/>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9C9F997A-A43A-46C8-9F02-1BE4F8BD0B77}"/>
                                            </p:graphicEl>
                                          </p:spTgt>
                                        </p:tgtEl>
                                        <p:attrNameLst>
                                          <p:attrName>style.visibility</p:attrName>
                                        </p:attrNameLst>
                                      </p:cBhvr>
                                      <p:to>
                                        <p:strVal val="visible"/>
                                      </p:to>
                                    </p:set>
                                    <p:anim calcmode="lin" valueType="num">
                                      <p:cBhvr>
                                        <p:cTn id="58" dur="500" fill="hold"/>
                                        <p:tgtEl>
                                          <p:spTgt spid="4">
                                            <p:graphicEl>
                                              <a:dgm id="{9C9F997A-A43A-46C8-9F02-1BE4F8BD0B7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9C9F997A-A43A-46C8-9F02-1BE4F8BD0B7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9C9F997A-A43A-46C8-9F02-1BE4F8BD0B77}"/>
                                            </p:graphicEl>
                                          </p:spTgt>
                                        </p:tgtEl>
                                      </p:cBhvr>
                                    </p:animEffect>
                                  </p:childTnLst>
                                </p:cTn>
                              </p:par>
                              <p:par>
                                <p:cTn id="61" presetID="53" presetClass="entr" presetSubtype="528" fill="hold" nodeType="with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500" fill="hold"/>
                                        <p:tgtEl>
                                          <p:spTgt spid="1027"/>
                                        </p:tgtEl>
                                        <p:attrNameLst>
                                          <p:attrName>ppt_w</p:attrName>
                                        </p:attrNameLst>
                                      </p:cBhvr>
                                      <p:tavLst>
                                        <p:tav tm="0">
                                          <p:val>
                                            <p:fltVal val="0"/>
                                          </p:val>
                                        </p:tav>
                                        <p:tav tm="100000">
                                          <p:val>
                                            <p:strVal val="#ppt_w"/>
                                          </p:val>
                                        </p:tav>
                                      </p:tavLst>
                                    </p:anim>
                                    <p:anim calcmode="lin" valueType="num">
                                      <p:cBhvr>
                                        <p:cTn id="64" dur="500" fill="hold"/>
                                        <p:tgtEl>
                                          <p:spTgt spid="1027"/>
                                        </p:tgtEl>
                                        <p:attrNameLst>
                                          <p:attrName>ppt_h</p:attrName>
                                        </p:attrNameLst>
                                      </p:cBhvr>
                                      <p:tavLst>
                                        <p:tav tm="0">
                                          <p:val>
                                            <p:fltVal val="0"/>
                                          </p:val>
                                        </p:tav>
                                        <p:tav tm="100000">
                                          <p:val>
                                            <p:strVal val="#ppt_h"/>
                                          </p:val>
                                        </p:tav>
                                      </p:tavLst>
                                    </p:anim>
                                    <p:animEffect transition="in" filter="fade">
                                      <p:cBhvr>
                                        <p:cTn id="65" dur="500"/>
                                        <p:tgtEl>
                                          <p:spTgt spid="1027"/>
                                        </p:tgtEl>
                                      </p:cBhvr>
                                    </p:animEffect>
                                    <p:anim calcmode="lin" valueType="num">
                                      <p:cBhvr>
                                        <p:cTn id="66" dur="500" fill="hold"/>
                                        <p:tgtEl>
                                          <p:spTgt spid="1027"/>
                                        </p:tgtEl>
                                        <p:attrNameLst>
                                          <p:attrName>ppt_x</p:attrName>
                                        </p:attrNameLst>
                                      </p:cBhvr>
                                      <p:tavLst>
                                        <p:tav tm="0">
                                          <p:val>
                                            <p:fltVal val="0.5"/>
                                          </p:val>
                                        </p:tav>
                                        <p:tav tm="100000">
                                          <p:val>
                                            <p:strVal val="#ppt_x"/>
                                          </p:val>
                                        </p:tav>
                                      </p:tavLst>
                                    </p:anim>
                                    <p:anim calcmode="lin" valueType="num">
                                      <p:cBhvr>
                                        <p:cTn id="67" dur="500" fill="hold"/>
                                        <p:tgtEl>
                                          <p:spTgt spid="10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0072" y="3909465"/>
            <a:ext cx="3929111" cy="294853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R:\Dibujos\Pablo\Imabnmgen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5220072" y="0"/>
            <a:ext cx="3929111" cy="399340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35913"/>
            <a:ext cx="5220072" cy="584775"/>
          </a:xfrm>
          <a:prstGeom prst="rect">
            <a:avLst/>
          </a:prstGeom>
          <a:noFill/>
        </p:spPr>
        <p:txBody>
          <a:bodyPr wrap="square" rtlCol="0">
            <a:spAutoFit/>
          </a:bodyPr>
          <a:lstStyle/>
          <a:p>
            <a:pPr algn="ctr"/>
            <a:r>
              <a:rPr lang="ro-RO" sz="3200" b="1" smtClean="0">
                <a:ln w="12700">
                  <a:solidFill>
                    <a:schemeClr val="accent5">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60000" endA="900" endPos="58000" dir="5400000" sy="-100000" algn="bl" rotWithShape="0"/>
                </a:effectLst>
              </a:rPr>
              <a:t>EVANGHELIA </a:t>
            </a:r>
            <a:r>
              <a:rPr lang="ro-RO" sz="3200" b="1" smtClean="0">
                <a:ln w="12700">
                  <a:solidFill>
                    <a:schemeClr val="accent5">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60000" endA="900" endPos="58000" dir="5400000" sy="-100000" algn="bl" rotWithShape="0"/>
                </a:effectLst>
              </a:rPr>
              <a:t>DUPĂ </a:t>
            </a:r>
            <a:r>
              <a:rPr lang="ro-RO" sz="3200" b="1" smtClean="0">
                <a:ln w="12700">
                  <a:solidFill>
                    <a:schemeClr val="accent5">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60000" endA="900" endPos="58000" dir="5400000" sy="-100000" algn="bl" rotWithShape="0"/>
                </a:effectLst>
              </a:rPr>
              <a:t>LUCA</a:t>
            </a:r>
            <a:endParaRPr lang="ro-RO" sz="3200" b="1">
              <a:ln w="12700">
                <a:solidFill>
                  <a:schemeClr val="accent5">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60000" endA="900" endPos="58000" dir="5400000" sy="-100000" algn="bl" rotWithShape="0"/>
              </a:effectLst>
            </a:endParaRPr>
          </a:p>
        </p:txBody>
      </p:sp>
      <p:sp>
        <p:nvSpPr>
          <p:cNvPr id="3" name="2 CuadroTexto"/>
          <p:cNvSpPr txBox="1"/>
          <p:nvPr/>
        </p:nvSpPr>
        <p:spPr>
          <a:xfrm>
            <a:off x="72008" y="699075"/>
            <a:ext cx="5220072" cy="5847755"/>
          </a:xfrm>
          <a:prstGeom prst="rect">
            <a:avLst/>
          </a:prstGeom>
          <a:noFill/>
        </p:spPr>
        <p:txBody>
          <a:bodyPr wrap="square" rtlCol="0">
            <a:spAutoFit/>
          </a:bodyPr>
          <a:lstStyle/>
          <a:p>
            <a:r>
              <a:rPr lang="ro-RO" sz="2200" b="1" smtClean="0">
                <a:solidFill>
                  <a:srgbClr val="602A0C"/>
                </a:solidFill>
              </a:rPr>
              <a:t>Cine a fost </a:t>
            </a:r>
            <a:r>
              <a:rPr lang="ro-RO" sz="2200" b="1" smtClean="0">
                <a:solidFill>
                  <a:srgbClr val="602A0C"/>
                </a:solidFill>
              </a:rPr>
              <a:t>Luca </a:t>
            </a:r>
            <a:r>
              <a:rPr lang="ro-RO" sz="2000" b="1" smtClean="0">
                <a:solidFill>
                  <a:srgbClr val="602A0C"/>
                </a:solidFill>
              </a:rPr>
              <a:t>(</a:t>
            </a:r>
            <a:r>
              <a:rPr lang="ro-RO" sz="2000" b="1" smtClean="0">
                <a:solidFill>
                  <a:srgbClr val="602A0C"/>
                </a:solidFill>
              </a:rPr>
              <a:t>Coloseni 4:14</a:t>
            </a:r>
            <a:r>
              <a:rPr lang="ro-RO" sz="2000" b="1" smtClean="0">
                <a:solidFill>
                  <a:srgbClr val="602A0C"/>
                </a:solidFill>
              </a:rPr>
              <a:t>)</a:t>
            </a:r>
            <a:r>
              <a:rPr lang="ro-RO" sz="2200" b="1" smtClean="0">
                <a:solidFill>
                  <a:srgbClr val="602A0C"/>
                </a:solidFill>
              </a:rPr>
              <a:t>?</a:t>
            </a:r>
            <a:endParaRPr lang="ro-RO" sz="2200" b="1" smtClean="0">
              <a:solidFill>
                <a:srgbClr val="602A0C"/>
              </a:solidFill>
            </a:endParaRPr>
          </a:p>
          <a:p>
            <a:pPr marL="742950" lvl="1" indent="-285750">
              <a:buClr>
                <a:schemeClr val="accent6">
                  <a:lumMod val="75000"/>
                </a:schemeClr>
              </a:buClr>
              <a:buFont typeface="Wingdings" pitchFamily="2" charset="2"/>
              <a:buChar char="v"/>
            </a:pPr>
            <a:r>
              <a:rPr lang="ro-RO" sz="2200" b="1" smtClean="0"/>
              <a:t>Un </a:t>
            </a:r>
            <a:r>
              <a:rPr lang="ro-RO" sz="2200" b="1" smtClean="0"/>
              <a:t>medic </a:t>
            </a:r>
            <a:r>
              <a:rPr lang="ro-RO" sz="2200" b="1" smtClean="0"/>
              <a:t>care l-a însoțit pe Pavel în multe din călătoriile sale misionare. Este singurul autor ne-iudeu care a scris o carte </a:t>
            </a:r>
            <a:r>
              <a:rPr lang="ro-RO" sz="2200" b="1" smtClean="0"/>
              <a:t>a </a:t>
            </a:r>
            <a:r>
              <a:rPr lang="ro-RO" sz="2200" b="1" smtClean="0"/>
              <a:t>Bibliei</a:t>
            </a:r>
            <a:r>
              <a:rPr lang="ro-RO" sz="2200" b="1" smtClean="0"/>
              <a:t>.</a:t>
            </a:r>
          </a:p>
          <a:p>
            <a:r>
              <a:rPr lang="ro-RO" sz="2200" b="1" smtClean="0">
                <a:solidFill>
                  <a:srgbClr val="602A0C"/>
                </a:solidFill>
              </a:rPr>
              <a:t>Cui </a:t>
            </a:r>
            <a:r>
              <a:rPr lang="ro-RO" sz="2200" b="1" smtClean="0">
                <a:solidFill>
                  <a:srgbClr val="602A0C"/>
                </a:solidFill>
              </a:rPr>
              <a:t>a scris </a:t>
            </a:r>
            <a:r>
              <a:rPr lang="ro-RO" sz="2200" b="1" smtClean="0">
                <a:solidFill>
                  <a:srgbClr val="602A0C"/>
                </a:solidFill>
              </a:rPr>
              <a:t>evanghelia </a:t>
            </a:r>
            <a:r>
              <a:rPr lang="ro-RO" sz="2000" b="1" smtClean="0">
                <a:solidFill>
                  <a:srgbClr val="602A0C"/>
                </a:solidFill>
              </a:rPr>
              <a:t>(Luca </a:t>
            </a:r>
            <a:r>
              <a:rPr lang="ro-RO" sz="2000" b="1" smtClean="0">
                <a:solidFill>
                  <a:srgbClr val="602A0C"/>
                </a:solidFill>
              </a:rPr>
              <a:t>1:1-3</a:t>
            </a:r>
            <a:r>
              <a:rPr lang="ro-RO" sz="2000" b="1" smtClean="0">
                <a:solidFill>
                  <a:srgbClr val="602A0C"/>
                </a:solidFill>
              </a:rPr>
              <a:t>)</a:t>
            </a:r>
            <a:r>
              <a:rPr lang="ro-RO" sz="2200" b="1" smtClean="0">
                <a:solidFill>
                  <a:srgbClr val="602A0C"/>
                </a:solidFill>
              </a:rPr>
              <a:t>?</a:t>
            </a:r>
            <a:endParaRPr lang="ro-RO" sz="2200" b="1" smtClean="0">
              <a:solidFill>
                <a:srgbClr val="602A0C"/>
              </a:solidFill>
            </a:endParaRPr>
          </a:p>
          <a:p>
            <a:pPr marL="742950" lvl="1" indent="-285750">
              <a:buClr>
                <a:schemeClr val="accent6">
                  <a:lumMod val="75000"/>
                </a:schemeClr>
              </a:buClr>
              <a:buFont typeface="Wingdings" pitchFamily="2" charset="2"/>
              <a:buChar char="v"/>
            </a:pPr>
            <a:r>
              <a:rPr lang="ro-RO" sz="2200" b="1" smtClean="0"/>
              <a:t>Lui </a:t>
            </a:r>
            <a:r>
              <a:rPr lang="ro-RO" sz="2200" b="1" smtClean="0"/>
              <a:t>Teo</a:t>
            </a:r>
            <a:r>
              <a:rPr lang="ro-RO" sz="2200" b="1" smtClean="0"/>
              <a:t>fil, </a:t>
            </a:r>
            <a:r>
              <a:rPr lang="ro-RO" sz="2200" b="1" smtClean="0"/>
              <a:t>un aparținător al neamurilor deosebit. Tot lui îi adresează și o a doua carte</a:t>
            </a:r>
            <a:r>
              <a:rPr lang="ro-RO" sz="2200" b="1" smtClean="0"/>
              <a:t>, </a:t>
            </a:r>
            <a:r>
              <a:rPr lang="ro-RO" sz="2200" b="1" smtClean="0"/>
              <a:t>«</a:t>
            </a:r>
            <a:r>
              <a:rPr lang="ro-RO" sz="2200" b="1" smtClean="0"/>
              <a:t>Faptele </a:t>
            </a:r>
            <a:r>
              <a:rPr lang="ro-RO" sz="2200" b="1" smtClean="0"/>
              <a:t>Apostolilor</a:t>
            </a:r>
            <a:r>
              <a:rPr lang="ro-RO" sz="2200" b="1" smtClean="0"/>
              <a:t>» </a:t>
            </a:r>
            <a:r>
              <a:rPr lang="ro-RO" sz="2200" b="1" smtClean="0"/>
              <a:t>(</a:t>
            </a:r>
            <a:r>
              <a:rPr lang="ro-RO" sz="2200" b="1" smtClean="0"/>
              <a:t>Fapte</a:t>
            </a:r>
            <a:r>
              <a:rPr lang="ro-RO" sz="2200" b="1" smtClean="0"/>
              <a:t> </a:t>
            </a:r>
            <a:r>
              <a:rPr lang="ro-RO" sz="2200" b="1" smtClean="0"/>
              <a:t>1:1).</a:t>
            </a:r>
            <a:endParaRPr lang="ro-RO" sz="2200" b="1" smtClean="0"/>
          </a:p>
          <a:p>
            <a:r>
              <a:rPr lang="ro-RO" sz="2200" b="1" smtClean="0">
                <a:solidFill>
                  <a:srgbClr val="602A0C"/>
                </a:solidFill>
              </a:rPr>
              <a:t>Cum </a:t>
            </a:r>
            <a:r>
              <a:rPr lang="ro-RO" sz="2200" b="1" smtClean="0">
                <a:solidFill>
                  <a:srgbClr val="602A0C"/>
                </a:solidFill>
              </a:rPr>
              <a:t>a pregătit materialul pentru a scrie </a:t>
            </a:r>
            <a:r>
              <a:rPr lang="ro-RO" sz="2200" b="1" smtClean="0">
                <a:solidFill>
                  <a:srgbClr val="602A0C"/>
                </a:solidFill>
              </a:rPr>
              <a:t>evanghelia </a:t>
            </a:r>
            <a:r>
              <a:rPr lang="ro-RO" sz="2000" b="1" smtClean="0">
                <a:solidFill>
                  <a:srgbClr val="602A0C"/>
                </a:solidFill>
              </a:rPr>
              <a:t>(Luca </a:t>
            </a:r>
            <a:r>
              <a:rPr lang="ro-RO" sz="2000" b="1" smtClean="0">
                <a:solidFill>
                  <a:srgbClr val="602A0C"/>
                </a:solidFill>
              </a:rPr>
              <a:t>1:1-3</a:t>
            </a:r>
            <a:r>
              <a:rPr lang="ro-RO" sz="2000" b="1" smtClean="0">
                <a:solidFill>
                  <a:srgbClr val="602A0C"/>
                </a:solidFill>
              </a:rPr>
              <a:t>)</a:t>
            </a:r>
            <a:r>
              <a:rPr lang="ro-RO" sz="2200" b="1" smtClean="0">
                <a:solidFill>
                  <a:srgbClr val="602A0C"/>
                </a:solidFill>
              </a:rPr>
              <a:t>?</a:t>
            </a:r>
            <a:endParaRPr lang="ro-RO" sz="2200" b="1" smtClean="0">
              <a:solidFill>
                <a:srgbClr val="602A0C"/>
              </a:solidFill>
            </a:endParaRPr>
          </a:p>
          <a:p>
            <a:pPr marL="742950" lvl="1" indent="-285750">
              <a:buClr>
                <a:schemeClr val="accent6">
                  <a:lumMod val="75000"/>
                </a:schemeClr>
              </a:buClr>
              <a:buFont typeface="Wingdings" pitchFamily="2" charset="2"/>
              <a:buChar char="v"/>
            </a:pPr>
            <a:r>
              <a:rPr lang="ro-RO" sz="2200" b="1" smtClean="0"/>
              <a:t>A </a:t>
            </a:r>
            <a:r>
              <a:rPr lang="ro-RO" sz="2200" b="1" smtClean="0"/>
              <a:t>investigat cu sârguință și a interogat </a:t>
            </a:r>
            <a:r>
              <a:rPr lang="ro-RO" sz="2200" b="1" smtClean="0"/>
              <a:t>martori </a:t>
            </a:r>
            <a:r>
              <a:rPr lang="ro-RO" sz="2200" b="1" smtClean="0"/>
              <a:t>oculari</a:t>
            </a:r>
            <a:r>
              <a:rPr lang="ro-RO" sz="2200" b="1" smtClean="0"/>
              <a:t>.</a:t>
            </a:r>
          </a:p>
          <a:p>
            <a:r>
              <a:rPr lang="ro-RO" sz="2200" b="1" smtClean="0">
                <a:solidFill>
                  <a:srgbClr val="602A0C"/>
                </a:solidFill>
              </a:rPr>
              <a:t>Cu </a:t>
            </a:r>
            <a:r>
              <a:rPr lang="ro-RO" sz="2200" b="1" smtClean="0">
                <a:solidFill>
                  <a:srgbClr val="602A0C"/>
                </a:solidFill>
              </a:rPr>
              <a:t>ce motiv a </a:t>
            </a:r>
            <a:r>
              <a:rPr lang="ro-RO" sz="2200" b="1" smtClean="0">
                <a:solidFill>
                  <a:srgbClr val="602A0C"/>
                </a:solidFill>
              </a:rPr>
              <a:t>scris </a:t>
            </a:r>
            <a:r>
              <a:rPr lang="ro-RO" sz="2000" b="1" smtClean="0">
                <a:solidFill>
                  <a:srgbClr val="602A0C"/>
                </a:solidFill>
              </a:rPr>
              <a:t>(</a:t>
            </a:r>
            <a:r>
              <a:rPr lang="ro-RO" sz="2000" b="1" smtClean="0">
                <a:solidFill>
                  <a:srgbClr val="602A0C"/>
                </a:solidFill>
              </a:rPr>
              <a:t>Luca 1:4</a:t>
            </a:r>
            <a:r>
              <a:rPr lang="ro-RO" sz="2000" b="1" smtClean="0">
                <a:solidFill>
                  <a:srgbClr val="602A0C"/>
                </a:solidFill>
              </a:rPr>
              <a:t>)</a:t>
            </a:r>
            <a:r>
              <a:rPr lang="ro-RO" sz="2200" b="1" smtClean="0">
                <a:solidFill>
                  <a:srgbClr val="602A0C"/>
                </a:solidFill>
              </a:rPr>
              <a:t>?</a:t>
            </a:r>
            <a:endParaRPr lang="ro-RO" sz="2200" b="1" smtClean="0">
              <a:solidFill>
                <a:srgbClr val="602A0C"/>
              </a:solidFill>
            </a:endParaRPr>
          </a:p>
          <a:p>
            <a:pPr marL="742950" lvl="1" indent="-285750">
              <a:buClr>
                <a:schemeClr val="accent6">
                  <a:lumMod val="75000"/>
                </a:schemeClr>
              </a:buClr>
              <a:buFont typeface="Wingdings" pitchFamily="2" charset="2"/>
              <a:buChar char="v"/>
            </a:pPr>
            <a:r>
              <a:rPr lang="ro-RO" sz="2200" b="1" smtClean="0"/>
              <a:t>Pentru </a:t>
            </a:r>
            <a:r>
              <a:rPr lang="ro-RO" sz="2200" b="1" smtClean="0"/>
              <a:t>a oferi certitudine </a:t>
            </a:r>
            <a:r>
              <a:rPr lang="ro-RO" sz="2200" b="1" smtClean="0"/>
              <a:t>cititorilor </a:t>
            </a:r>
            <a:r>
              <a:rPr lang="ro-RO" sz="2200" b="1" smtClean="0"/>
              <a:t>săi.</a:t>
            </a:r>
            <a:endParaRPr lang="ro-RO" sz="2200" b="1"/>
          </a:p>
        </p:txBody>
      </p:sp>
    </p:spTree>
    <p:extLst>
      <p:ext uri="{BB962C8B-B14F-4D97-AF65-F5344CB8AC3E}">
        <p14:creationId xmlns:p14="http://schemas.microsoft.com/office/powerpoint/2010/main" xmlns="" val="163501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par>
                                <p:cTn id="23" presetID="47"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left)">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grpSp>
        <p:nvGrpSpPr>
          <p:cNvPr id="5" name="4 Grupo"/>
          <p:cNvGrpSpPr/>
          <p:nvPr/>
        </p:nvGrpSpPr>
        <p:grpSpPr>
          <a:xfrm>
            <a:off x="-108520" y="1757426"/>
            <a:ext cx="9361040" cy="5343982"/>
            <a:chOff x="-108520" y="1757426"/>
            <a:chExt cx="9361040" cy="5343982"/>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8520" y="1757426"/>
              <a:ext cx="4104456" cy="5332813"/>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3075" name="Picture 3" descr="R:\Dibujos\Oxygen\Original Arts\0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5936" y="1757426"/>
              <a:ext cx="5256584" cy="5343982"/>
            </a:xfrm>
            <a:prstGeom prst="rect">
              <a:avLst/>
            </a:prstGeom>
            <a:ln>
              <a:noFill/>
            </a:ln>
            <a:effectLst/>
            <a:extLst>
              <a:ext uri="{909E8E84-426E-40DD-AFC4-6F175D3DCCD1}">
                <a14:hiddenFill xmlns:a14="http://schemas.microsoft.com/office/drawing/2010/main" xmlns="">
                  <a:solidFill>
                    <a:srgbClr val="FFFFFF"/>
                  </a:solidFill>
                </a14:hiddenFill>
              </a:ext>
            </a:extLst>
          </p:spPr>
        </p:pic>
      </p:grpSp>
      <p:sp>
        <p:nvSpPr>
          <p:cNvPr id="2" name="1 CuadroTexto"/>
          <p:cNvSpPr txBox="1"/>
          <p:nvPr/>
        </p:nvSpPr>
        <p:spPr>
          <a:xfrm>
            <a:off x="-508" y="-99392"/>
            <a:ext cx="9144508" cy="830997"/>
          </a:xfrm>
          <a:prstGeom prst="rect">
            <a:avLst/>
          </a:prstGeom>
          <a:noFill/>
        </p:spPr>
        <p:txBody>
          <a:bodyPr wrap="square" rtlCol="0">
            <a:spAutoFit/>
          </a:bodyPr>
          <a:lstStyle/>
          <a:p>
            <a:pPr algn="ctr"/>
            <a:r>
              <a:rPr lang="ro-RO" sz="48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UN </a:t>
            </a:r>
            <a:r>
              <a:rPr lang="ro-RO" sz="48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ANUNȚ </a:t>
            </a:r>
            <a:r>
              <a:rPr lang="ro-RO" sz="4800" b="1" spc="60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DUBLU</a:t>
            </a:r>
            <a:endParaRPr lang="ro-RO" sz="4800" b="1" spc="60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CuadroTexto"/>
          <p:cNvSpPr txBox="1"/>
          <p:nvPr/>
        </p:nvSpPr>
        <p:spPr>
          <a:xfrm>
            <a:off x="755576" y="664820"/>
            <a:ext cx="7380820" cy="1092607"/>
          </a:xfrm>
          <a:prstGeom prst="rect">
            <a:avLst/>
          </a:prstGeom>
          <a:noFill/>
        </p:spPr>
        <p:txBody>
          <a:bodyPr wrap="square" rtlCol="0">
            <a:spAutoFit/>
          </a:bodyPr>
          <a:lstStyle/>
          <a:p>
            <a:pPr>
              <a:spcBef>
                <a:spcPts val="600"/>
              </a:spcBef>
            </a:pPr>
            <a:r>
              <a:rPr lang="ro-RO" sz="2000" b="1" dirty="0" smtClean="0"/>
              <a:t>Evanghelia lui Luca începe cu anunțarea a două nașteri miraculoase legate </a:t>
            </a:r>
            <a:r>
              <a:rPr lang="ro-RO" sz="2000" b="1" dirty="0" smtClean="0"/>
              <a:t>între </a:t>
            </a:r>
            <a:r>
              <a:rPr lang="ro-RO" sz="2000" b="1" dirty="0" smtClean="0"/>
              <a:t>ele și, foarte asemănătoare în multe </a:t>
            </a:r>
            <a:r>
              <a:rPr lang="ro-RO" sz="2000" b="1" dirty="0" smtClean="0"/>
              <a:t>privințe.</a:t>
            </a:r>
          </a:p>
          <a:p>
            <a:pPr>
              <a:spcBef>
                <a:spcPts val="600"/>
              </a:spcBef>
            </a:pPr>
            <a:r>
              <a:rPr lang="ro-RO" sz="2000" b="1" dirty="0" smtClean="0"/>
              <a:t>Să </a:t>
            </a:r>
            <a:r>
              <a:rPr lang="ro-RO" sz="2000" b="1" dirty="0" smtClean="0"/>
              <a:t>comparăm </a:t>
            </a:r>
            <a:r>
              <a:rPr lang="ro-RO" sz="2000" b="1" dirty="0" smtClean="0"/>
              <a:t> Luca 1:5-25 cu Luca 1:26-38.</a:t>
            </a:r>
            <a:endParaRPr lang="ro-RO" sz="2000" b="1" dirty="0"/>
          </a:p>
        </p:txBody>
      </p:sp>
      <p:graphicFrame>
        <p:nvGraphicFramePr>
          <p:cNvPr id="4" name="3 Diagrama"/>
          <p:cNvGraphicFramePr/>
          <p:nvPr>
            <p:extLst>
              <p:ext uri="{D42A27DB-BD31-4B8C-83A1-F6EECF244321}">
                <p14:modId xmlns:p14="http://schemas.microsoft.com/office/powerpoint/2010/main" xmlns="" val="2524331846"/>
              </p:ext>
            </p:extLst>
          </p:nvPr>
        </p:nvGraphicFramePr>
        <p:xfrm>
          <a:off x="395536" y="1993776"/>
          <a:ext cx="8604448" cy="48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726060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526DF254-5D08-42D9-9DC4-99969143A338}"/>
                                            </p:graphicEl>
                                          </p:spTgt>
                                        </p:tgtEl>
                                        <p:attrNameLst>
                                          <p:attrName>style.visibility</p:attrName>
                                        </p:attrNameLst>
                                      </p:cBhvr>
                                      <p:to>
                                        <p:strVal val="visible"/>
                                      </p:to>
                                    </p:set>
                                    <p:anim calcmode="lin" valueType="num">
                                      <p:cBhvr>
                                        <p:cTn id="35" dur="500" fill="hold"/>
                                        <p:tgtEl>
                                          <p:spTgt spid="4">
                                            <p:graphicEl>
                                              <a:dgm id="{526DF254-5D08-42D9-9DC4-99969143A338}"/>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526DF254-5D08-42D9-9DC4-99969143A338}"/>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526DF254-5D08-42D9-9DC4-99969143A338}"/>
                                            </p:graphic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
                                            <p:graphicEl>
                                              <a:dgm id="{1E90DDA1-7C1A-45DF-9F20-116B6A2E8F92}"/>
                                            </p:graphicEl>
                                          </p:spTgt>
                                        </p:tgtEl>
                                        <p:attrNameLst>
                                          <p:attrName>style.visibility</p:attrName>
                                        </p:attrNameLst>
                                      </p:cBhvr>
                                      <p:to>
                                        <p:strVal val="visible"/>
                                      </p:to>
                                    </p:set>
                                    <p:anim calcmode="lin" valueType="num">
                                      <p:cBhvr>
                                        <p:cTn id="40" dur="500" fill="hold"/>
                                        <p:tgtEl>
                                          <p:spTgt spid="4">
                                            <p:graphicEl>
                                              <a:dgm id="{1E90DDA1-7C1A-45DF-9F20-116B6A2E8F92}"/>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1E90DDA1-7C1A-45DF-9F20-116B6A2E8F92}"/>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1E90DDA1-7C1A-45DF-9F20-116B6A2E8F92}"/>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
                                            <p:graphicEl>
                                              <a:dgm id="{384B2443-F3A0-472F-A4A7-4CBBA2973E39}"/>
                                            </p:graphicEl>
                                          </p:spTgt>
                                        </p:tgtEl>
                                        <p:attrNameLst>
                                          <p:attrName>style.visibility</p:attrName>
                                        </p:attrNameLst>
                                      </p:cBhvr>
                                      <p:to>
                                        <p:strVal val="visible"/>
                                      </p:to>
                                    </p:set>
                                    <p:anim calcmode="lin" valueType="num">
                                      <p:cBhvr>
                                        <p:cTn id="45" dur="500" fill="hold"/>
                                        <p:tgtEl>
                                          <p:spTgt spid="4">
                                            <p:graphicEl>
                                              <a:dgm id="{384B2443-F3A0-472F-A4A7-4CBBA2973E39}"/>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384B2443-F3A0-472F-A4A7-4CBBA2973E39}"/>
                                            </p:graphicEl>
                                          </p:spTgt>
                                        </p:tgtEl>
                                        <p:attrNameLst>
                                          <p:attrName>ppt_h</p:attrName>
                                        </p:attrNameLst>
                                      </p:cBhvr>
                                      <p:tavLst>
                                        <p:tav tm="0">
                                          <p:val>
                                            <p:fltVal val="0"/>
                                          </p:val>
                                        </p:tav>
                                        <p:tav tm="100000">
                                          <p:val>
                                            <p:strVal val="#ppt_h"/>
                                          </p:val>
                                        </p:tav>
                                      </p:tavLst>
                                    </p:anim>
                                    <p:animEffect transition="in" filter="fade">
                                      <p:cBhvr>
                                        <p:cTn id="47" dur="500"/>
                                        <p:tgtEl>
                                          <p:spTgt spid="4">
                                            <p:graphicEl>
                                              <a:dgm id="{384B2443-F3A0-472F-A4A7-4CBBA2973E39}"/>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
                                            <p:graphicEl>
                                              <a:dgm id="{FC2FBD89-0312-49B0-8F6C-4FD28EE0681A}"/>
                                            </p:graphicEl>
                                          </p:spTgt>
                                        </p:tgtEl>
                                        <p:attrNameLst>
                                          <p:attrName>style.visibility</p:attrName>
                                        </p:attrNameLst>
                                      </p:cBhvr>
                                      <p:to>
                                        <p:strVal val="visible"/>
                                      </p:to>
                                    </p:set>
                                    <p:anim calcmode="lin" valueType="num">
                                      <p:cBhvr>
                                        <p:cTn id="50" dur="500" fill="hold"/>
                                        <p:tgtEl>
                                          <p:spTgt spid="4">
                                            <p:graphicEl>
                                              <a:dgm id="{FC2FBD89-0312-49B0-8F6C-4FD28EE0681A}"/>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FC2FBD89-0312-49B0-8F6C-4FD28EE0681A}"/>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FC2FBD89-0312-49B0-8F6C-4FD28EE0681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dgm id="{2DB8A2DA-DD6B-4A56-901D-D3D78C79250D}"/>
                                            </p:graphicEl>
                                          </p:spTgt>
                                        </p:tgtEl>
                                        <p:attrNameLst>
                                          <p:attrName>style.visibility</p:attrName>
                                        </p:attrNameLst>
                                      </p:cBhvr>
                                      <p:to>
                                        <p:strVal val="visible"/>
                                      </p:to>
                                    </p:set>
                                    <p:animEffect transition="in" filter="wipe(left)">
                                      <p:cBhvr>
                                        <p:cTn id="57" dur="500"/>
                                        <p:tgtEl>
                                          <p:spTgt spid="4">
                                            <p:graphicEl>
                                              <a:dgm id="{2DB8A2DA-DD6B-4A56-901D-D3D78C79250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graphicEl>
                                              <a:dgm id="{80524D8F-35CC-4636-8996-E5C97A00A509}"/>
                                            </p:graphicEl>
                                          </p:spTgt>
                                        </p:tgtEl>
                                        <p:attrNameLst>
                                          <p:attrName>style.visibility</p:attrName>
                                        </p:attrNameLst>
                                      </p:cBhvr>
                                      <p:to>
                                        <p:strVal val="visible"/>
                                      </p:to>
                                    </p:set>
                                    <p:animEffect transition="in" filter="wipe(left)">
                                      <p:cBhvr>
                                        <p:cTn id="62" dur="500"/>
                                        <p:tgtEl>
                                          <p:spTgt spid="4">
                                            <p:graphicEl>
                                              <a:dgm id="{80524D8F-35CC-4636-8996-E5C97A00A5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EUNICE\FondosTematicos\Juan Bautista\AC-4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764704"/>
            <a:ext cx="3646861" cy="532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EUNICE\FondosTematicos\Juan Bautista\FD-5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8451" y="3503200"/>
            <a:ext cx="2233358" cy="2590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4100" name="Picture 4" descr="R:\Dibujos\JuanBautista\FB_John_Baptist_JPEG\FB_John_Baptist_JPEG\15_John_Baptist_JPEG_102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07902" y="3769751"/>
            <a:ext cx="3100602" cy="2325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195736" y="-8005"/>
            <a:ext cx="6948263"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MISIUNEA </a:t>
            </a:r>
            <a:r>
              <a:rPr lang="ro-RO" sz="44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LUI </a:t>
            </a:r>
            <a:r>
              <a:rPr lang="ro-RO" sz="4400" b="1" spc="30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IOAN</a:t>
            </a:r>
            <a:endParaRPr lang="ro-RO" sz="4400" b="1" spc="30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3851920" y="749603"/>
            <a:ext cx="5292080" cy="2031325"/>
          </a:xfrm>
          <a:prstGeom prst="rect">
            <a:avLst/>
          </a:prstGeom>
        </p:spPr>
        <p:txBody>
          <a:bodyPr wrap="square">
            <a:spAutoFit/>
          </a:bodyPr>
          <a:lstStyle/>
          <a:p>
            <a:r>
              <a:rPr lang="ro-RO" b="1" smtClean="0">
                <a:solidFill>
                  <a:schemeClr val="accent2">
                    <a:lumMod val="50000"/>
                  </a:schemeClr>
                </a:solidFill>
                <a:latin typeface="Comic Sans MS" pitchFamily="66" charset="0"/>
              </a:rPr>
              <a:t>«</a:t>
            </a:r>
            <a:r>
              <a:rPr lang="ro-RO" b="1" smtClean="0">
                <a:solidFill>
                  <a:schemeClr val="accent2">
                    <a:lumMod val="50000"/>
                  </a:schemeClr>
                </a:solidFill>
                <a:latin typeface="Comic Sans MS" pitchFamily="66" charset="0"/>
              </a:rPr>
              <a:t>El va întoarce pe mulţi din fiii lui Israel la Domnul Dumnezeul lor.Va merge înaintea lui </a:t>
            </a:r>
            <a:r>
              <a:rPr lang="ro-RO" b="1" smtClean="0">
                <a:solidFill>
                  <a:schemeClr val="accent2">
                    <a:lumMod val="50000"/>
                  </a:schemeClr>
                </a:solidFill>
                <a:latin typeface="Comic Sans MS" pitchFamily="66" charset="0"/>
              </a:rPr>
              <a:t>Dumnezeu</a:t>
            </a:r>
            <a:r>
              <a:rPr lang="ro-RO" b="1" smtClean="0">
                <a:solidFill>
                  <a:schemeClr val="accent2">
                    <a:lumMod val="50000"/>
                  </a:schemeClr>
                </a:solidFill>
                <a:latin typeface="Comic Sans MS" pitchFamily="66" charset="0"/>
              </a:rPr>
              <a:t>, în duhul şi puterea lui </a:t>
            </a:r>
            <a:r>
              <a:rPr lang="ro-RO" b="1" smtClean="0">
                <a:solidFill>
                  <a:schemeClr val="accent2">
                    <a:lumMod val="50000"/>
                  </a:schemeClr>
                </a:solidFill>
                <a:latin typeface="Comic Sans MS" pitchFamily="66" charset="0"/>
              </a:rPr>
              <a:t>Ilie</a:t>
            </a:r>
            <a:r>
              <a:rPr lang="ro-RO" b="1" smtClean="0">
                <a:solidFill>
                  <a:schemeClr val="accent2">
                    <a:lumMod val="50000"/>
                  </a:schemeClr>
                </a:solidFill>
                <a:latin typeface="Comic Sans MS" pitchFamily="66" charset="0"/>
              </a:rPr>
              <a:t>, ca să întoarcă inimile părinţilor la copii şi pe cei neascultători la umblarea în înţelepciunea celor </a:t>
            </a:r>
            <a:r>
              <a:rPr lang="ro-RO" b="1" smtClean="0">
                <a:solidFill>
                  <a:schemeClr val="accent2">
                    <a:lumMod val="50000"/>
                  </a:schemeClr>
                </a:solidFill>
                <a:latin typeface="Comic Sans MS" pitchFamily="66" charset="0"/>
              </a:rPr>
              <a:t>neprihăniţi</a:t>
            </a:r>
            <a:r>
              <a:rPr lang="ro-RO" b="1" smtClean="0">
                <a:solidFill>
                  <a:schemeClr val="accent2">
                    <a:lumMod val="50000"/>
                  </a:schemeClr>
                </a:solidFill>
                <a:latin typeface="Comic Sans MS" pitchFamily="66" charset="0"/>
              </a:rPr>
              <a:t>, ca să gătească Domnului un norod bine pregătit pentru </a:t>
            </a:r>
            <a:r>
              <a:rPr lang="ro-RO" b="1" smtClean="0">
                <a:solidFill>
                  <a:schemeClr val="accent2">
                    <a:lumMod val="50000"/>
                  </a:schemeClr>
                </a:solidFill>
                <a:latin typeface="Comic Sans MS" pitchFamily="66" charset="0"/>
              </a:rPr>
              <a:t>El.”</a:t>
            </a:r>
            <a:r>
              <a:rPr lang="ro-RO" b="1" smtClean="0">
                <a:solidFill>
                  <a:schemeClr val="accent2">
                    <a:lumMod val="50000"/>
                  </a:schemeClr>
                </a:solidFill>
                <a:latin typeface="Comic Sans MS" pitchFamily="66" charset="0"/>
              </a:rPr>
              <a:t>» </a:t>
            </a:r>
            <a:r>
              <a:rPr lang="ro-RO" sz="1100" b="1" smtClean="0">
                <a:solidFill>
                  <a:schemeClr val="accent2">
                    <a:lumMod val="50000"/>
                  </a:schemeClr>
                </a:solidFill>
                <a:latin typeface="Comic Sans MS" pitchFamily="66" charset="0"/>
              </a:rPr>
              <a:t>(</a:t>
            </a:r>
            <a:r>
              <a:rPr lang="ro-RO" sz="1100" b="1" smtClean="0">
                <a:solidFill>
                  <a:schemeClr val="accent2">
                    <a:lumMod val="50000"/>
                  </a:schemeClr>
                </a:solidFill>
                <a:latin typeface="Comic Sans MS" pitchFamily="66" charset="0"/>
              </a:rPr>
              <a:t>Luca </a:t>
            </a:r>
            <a:r>
              <a:rPr lang="ro-RO" sz="1100" b="1" smtClean="0">
                <a:solidFill>
                  <a:schemeClr val="accent2">
                    <a:lumMod val="50000"/>
                  </a:schemeClr>
                </a:solidFill>
                <a:latin typeface="Comic Sans MS" pitchFamily="66" charset="0"/>
              </a:rPr>
              <a:t>1:16-17)</a:t>
            </a:r>
            <a:endParaRPr lang="ro-RO" sz="1100" b="1">
              <a:solidFill>
                <a:schemeClr val="accent2">
                  <a:lumMod val="50000"/>
                </a:schemeClr>
              </a:solidFill>
              <a:latin typeface="Comic Sans MS" pitchFamily="66" charset="0"/>
            </a:endParaRPr>
          </a:p>
        </p:txBody>
      </p:sp>
      <p:sp>
        <p:nvSpPr>
          <p:cNvPr id="7" name="6 CuadroTexto"/>
          <p:cNvSpPr txBox="1"/>
          <p:nvPr/>
        </p:nvSpPr>
        <p:spPr>
          <a:xfrm>
            <a:off x="3851920" y="2731567"/>
            <a:ext cx="5112568" cy="769441"/>
          </a:xfrm>
          <a:prstGeom prst="rect">
            <a:avLst/>
          </a:prstGeom>
          <a:noFill/>
        </p:spPr>
        <p:txBody>
          <a:bodyPr wrap="square" rtlCol="0">
            <a:spAutoFit/>
          </a:bodyPr>
          <a:lstStyle/>
          <a:p>
            <a:pPr>
              <a:spcBef>
                <a:spcPts val="600"/>
              </a:spcBef>
            </a:pPr>
            <a:r>
              <a:rPr lang="ro-RO" sz="2200" b="1" smtClean="0"/>
              <a:t>După </a:t>
            </a:r>
            <a:r>
              <a:rPr lang="ro-RO" sz="2200" b="1" smtClean="0"/>
              <a:t>400 de </a:t>
            </a:r>
            <a:r>
              <a:rPr lang="ro-RO" sz="2200" b="1" smtClean="0"/>
              <a:t>ani de tăcere, apare un profet nou în mijlocul </a:t>
            </a:r>
            <a:r>
              <a:rPr lang="ro-RO" sz="2200" b="1" smtClean="0"/>
              <a:t>lui </a:t>
            </a:r>
            <a:r>
              <a:rPr lang="ro-RO" sz="2200" b="1" smtClean="0"/>
              <a:t>Israel</a:t>
            </a:r>
            <a:r>
              <a:rPr lang="ro-RO" sz="2200" b="1" smtClean="0"/>
              <a:t>.</a:t>
            </a:r>
            <a:endParaRPr lang="ro-RO" sz="2200" b="1" smtClean="0"/>
          </a:p>
        </p:txBody>
      </p:sp>
      <p:sp>
        <p:nvSpPr>
          <p:cNvPr id="8" name="7 Rectángulo"/>
          <p:cNvSpPr/>
          <p:nvPr/>
        </p:nvSpPr>
        <p:spPr>
          <a:xfrm>
            <a:off x="1858926" y="6093296"/>
            <a:ext cx="7285074" cy="769441"/>
          </a:xfrm>
          <a:prstGeom prst="rect">
            <a:avLst/>
          </a:prstGeom>
        </p:spPr>
        <p:txBody>
          <a:bodyPr wrap="square">
            <a:spAutoFit/>
          </a:bodyPr>
          <a:lstStyle/>
          <a:p>
            <a:pPr lvl="0">
              <a:spcBef>
                <a:spcPts val="600"/>
              </a:spcBef>
            </a:pPr>
            <a:r>
              <a:rPr lang="ro-RO" sz="2200" b="1" smtClean="0">
                <a:solidFill>
                  <a:prstClr val="black"/>
                </a:solidFill>
              </a:rPr>
              <a:t>Misiunea principală a lui Ioan </a:t>
            </a:r>
            <a:r>
              <a:rPr lang="ro-RO" sz="2200" b="1" smtClean="0">
                <a:solidFill>
                  <a:prstClr val="black"/>
                </a:solidFill>
              </a:rPr>
              <a:t>era </a:t>
            </a:r>
            <a:r>
              <a:rPr lang="ro-RO" sz="2200" b="1" smtClean="0">
                <a:solidFill>
                  <a:prstClr val="black"/>
                </a:solidFill>
              </a:rPr>
              <a:t>«</a:t>
            </a:r>
            <a:r>
              <a:rPr lang="ro-RO" sz="2200" b="1" smtClean="0">
                <a:solidFill>
                  <a:prstClr val="black"/>
                </a:solidFill>
              </a:rPr>
              <a:t>să </a:t>
            </a:r>
            <a:r>
              <a:rPr lang="ro-RO" sz="2200" b="1" smtClean="0">
                <a:solidFill>
                  <a:prstClr val="black"/>
                </a:solidFill>
              </a:rPr>
              <a:t>gătească</a:t>
            </a:r>
            <a:r>
              <a:rPr lang="ro-RO" sz="2200" b="1" smtClean="0">
                <a:solidFill>
                  <a:prstClr val="black"/>
                </a:solidFill>
              </a:rPr>
              <a:t>… </a:t>
            </a:r>
            <a:r>
              <a:rPr lang="ro-RO" sz="2200" b="1" smtClean="0">
                <a:solidFill>
                  <a:prstClr val="black"/>
                </a:solidFill>
              </a:rPr>
              <a:t>un norod </a:t>
            </a:r>
            <a:r>
              <a:rPr lang="ro-RO" sz="2200" b="1" smtClean="0">
                <a:solidFill>
                  <a:prstClr val="black"/>
                </a:solidFill>
              </a:rPr>
              <a:t>bine </a:t>
            </a:r>
            <a:r>
              <a:rPr lang="ro-RO" sz="2200" b="1" smtClean="0">
                <a:solidFill>
                  <a:prstClr val="black"/>
                </a:solidFill>
              </a:rPr>
              <a:t>pregătit</a:t>
            </a:r>
            <a:r>
              <a:rPr lang="ro-RO" sz="2200" b="1" smtClean="0">
                <a:solidFill>
                  <a:prstClr val="black"/>
                </a:solidFill>
              </a:rPr>
              <a:t>» ca </a:t>
            </a:r>
            <a:r>
              <a:rPr lang="ro-RO" sz="2200" b="1" smtClean="0">
                <a:solidFill>
                  <a:prstClr val="black"/>
                </a:solidFill>
              </a:rPr>
              <a:t>să Îl accepte pe Mesia</a:t>
            </a:r>
            <a:r>
              <a:rPr lang="ro-RO" sz="2200" b="1" smtClean="0">
                <a:solidFill>
                  <a:prstClr val="black"/>
                </a:solidFill>
              </a:rPr>
              <a:t>, </a:t>
            </a:r>
            <a:r>
              <a:rPr lang="ro-RO" sz="2200" b="1" smtClean="0">
                <a:solidFill>
                  <a:prstClr val="black"/>
                </a:solidFill>
              </a:rPr>
              <a:t>Mântuitorul.</a:t>
            </a:r>
            <a:endParaRPr lang="ro-RO" sz="2200" b="1">
              <a:solidFill>
                <a:prstClr val="black"/>
              </a:solidFill>
            </a:endParaRPr>
          </a:p>
        </p:txBody>
      </p:sp>
    </p:spTree>
    <p:extLst>
      <p:ext uri="{BB962C8B-B14F-4D97-AF65-F5344CB8AC3E}">
        <p14:creationId xmlns:p14="http://schemas.microsoft.com/office/powerpoint/2010/main" xmlns="" val="1033256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fade">
                                      <p:cBhvr>
                                        <p:cTn id="34" dur="1000"/>
                                        <p:tgtEl>
                                          <p:spTgt spid="4099"/>
                                        </p:tgtEl>
                                      </p:cBhvr>
                                    </p:animEffect>
                                    <p:anim calcmode="lin" valueType="num">
                                      <p:cBhvr>
                                        <p:cTn id="35" dur="1000" fill="hold"/>
                                        <p:tgtEl>
                                          <p:spTgt spid="4099"/>
                                        </p:tgtEl>
                                        <p:attrNameLst>
                                          <p:attrName>ppt_x</p:attrName>
                                        </p:attrNameLst>
                                      </p:cBhvr>
                                      <p:tavLst>
                                        <p:tav tm="0">
                                          <p:val>
                                            <p:strVal val="#ppt_x"/>
                                          </p:val>
                                        </p:tav>
                                        <p:tav tm="100000">
                                          <p:val>
                                            <p:strVal val="#ppt_x"/>
                                          </p:val>
                                        </p:tav>
                                      </p:tavLst>
                                    </p:anim>
                                    <p:anim calcmode="lin" valueType="num">
                                      <p:cBhvr>
                                        <p:cTn id="36" dur="900" decel="100000" fill="hold"/>
                                        <p:tgtEl>
                                          <p:spTgt spid="409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1000"/>
                                        <p:tgtEl>
                                          <p:spTgt spid="4100"/>
                                        </p:tgtEl>
                                      </p:cBhvr>
                                    </p:animEffect>
                                    <p:anim calcmode="lin" valueType="num">
                                      <p:cBhvr>
                                        <p:cTn id="43" dur="1000" fill="hold"/>
                                        <p:tgtEl>
                                          <p:spTgt spid="4100"/>
                                        </p:tgtEl>
                                        <p:attrNameLst>
                                          <p:attrName>ppt_x</p:attrName>
                                        </p:attrNameLst>
                                      </p:cBhvr>
                                      <p:tavLst>
                                        <p:tav tm="0">
                                          <p:val>
                                            <p:strVal val="#ppt_x"/>
                                          </p:val>
                                        </p:tav>
                                        <p:tav tm="100000">
                                          <p:val>
                                            <p:strVal val="#ppt_x"/>
                                          </p:val>
                                        </p:tav>
                                      </p:tavLst>
                                    </p:anim>
                                    <p:anim calcmode="lin" valueType="num">
                                      <p:cBhvr>
                                        <p:cTn id="44" dur="1000" fill="hold"/>
                                        <p:tgtEl>
                                          <p:spTgt spid="410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36106" y="-15190"/>
            <a:ext cx="7472398" cy="70788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spc="3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CREDINȚA </a:t>
            </a:r>
            <a:r>
              <a:rPr lang="ro-RO" sz="4000" b="1" cap="all" spc="30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MARIEI</a:t>
            </a:r>
            <a:endParaRPr lang="ro-RO" sz="4000" b="1" cap="all" spc="30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CuadroTexto"/>
          <p:cNvSpPr txBox="1"/>
          <p:nvPr/>
        </p:nvSpPr>
        <p:spPr>
          <a:xfrm>
            <a:off x="251520" y="1939479"/>
            <a:ext cx="4248472" cy="769441"/>
          </a:xfrm>
          <a:prstGeom prst="rect">
            <a:avLst/>
          </a:prstGeom>
          <a:noFill/>
        </p:spPr>
        <p:txBody>
          <a:bodyPr wrap="square" rtlCol="0">
            <a:spAutoFit/>
          </a:bodyPr>
          <a:lstStyle/>
          <a:p>
            <a:pPr algn="ctr">
              <a:spcBef>
                <a:spcPts val="600"/>
              </a:spcBef>
            </a:pPr>
            <a:r>
              <a:rPr lang="ro-RO" sz="2200" b="1" smtClean="0">
                <a:solidFill>
                  <a:schemeClr val="accent1">
                    <a:lumMod val="40000"/>
                    <a:lumOff val="60000"/>
                  </a:schemeClr>
                </a:solidFill>
                <a:effectLst>
                  <a:outerShdw blurRad="50800" dist="50800" dir="5400000" algn="ctr" rotWithShape="0">
                    <a:schemeClr val="tx1"/>
                  </a:outerShdw>
                </a:effectLst>
              </a:rPr>
              <a:t>Cum a reacționat Maria în fața anunțului </a:t>
            </a:r>
            <a:r>
              <a:rPr lang="ro-RO" sz="2200" b="1" smtClean="0">
                <a:solidFill>
                  <a:schemeClr val="accent1">
                    <a:lumMod val="40000"/>
                    <a:lumOff val="60000"/>
                  </a:schemeClr>
                </a:solidFill>
                <a:effectLst>
                  <a:outerShdw blurRad="50800" dist="50800" dir="5400000" algn="ctr" rotWithShape="0">
                    <a:schemeClr val="tx1"/>
                  </a:outerShdw>
                </a:effectLst>
              </a:rPr>
              <a:t>maternității </a:t>
            </a:r>
            <a:r>
              <a:rPr lang="ro-RO" sz="2200" b="1" smtClean="0">
                <a:solidFill>
                  <a:schemeClr val="accent1">
                    <a:lumMod val="40000"/>
                    <a:lumOff val="60000"/>
                  </a:schemeClr>
                </a:solidFill>
                <a:effectLst>
                  <a:outerShdw blurRad="50800" dist="50800" dir="5400000" algn="ctr" rotWithShape="0">
                    <a:schemeClr val="tx1"/>
                  </a:outerShdw>
                </a:effectLst>
              </a:rPr>
              <a:t>sale?</a:t>
            </a:r>
            <a:endParaRPr lang="ro-RO" sz="2200" b="1">
              <a:solidFill>
                <a:schemeClr val="accent1">
                  <a:lumMod val="40000"/>
                  <a:lumOff val="60000"/>
                </a:schemeClr>
              </a:solidFill>
              <a:effectLst>
                <a:outerShdw blurRad="50800" dist="50800" dir="5400000" algn="ctr" rotWithShape="0">
                  <a:schemeClr val="tx1"/>
                </a:outerShdw>
              </a:effectLst>
            </a:endParaRPr>
          </a:p>
        </p:txBody>
      </p:sp>
      <p:sp>
        <p:nvSpPr>
          <p:cNvPr id="6" name="5 CuadroTexto"/>
          <p:cNvSpPr txBox="1"/>
          <p:nvPr/>
        </p:nvSpPr>
        <p:spPr>
          <a:xfrm>
            <a:off x="107504" y="2699042"/>
            <a:ext cx="4680520" cy="4231928"/>
          </a:xfrm>
          <a:prstGeom prst="rect">
            <a:avLst/>
          </a:prstGeom>
          <a:noFill/>
        </p:spPr>
        <p:txBody>
          <a:bodyPr wrap="square" rtlCol="0">
            <a:spAutoFit/>
          </a:bodyPr>
          <a:lstStyle/>
          <a:p>
            <a:pPr>
              <a:spcBef>
                <a:spcPts val="600"/>
              </a:spcBef>
            </a:pPr>
            <a:r>
              <a:rPr lang="ro-RO" sz="2200" b="1" dirty="0" smtClean="0">
                <a:solidFill>
                  <a:schemeClr val="bg1"/>
                </a:solidFill>
                <a:effectLst>
                  <a:outerShdw blurRad="50800" dist="50800" dir="5400000" algn="ctr" rotWithShape="0">
                    <a:schemeClr val="tx1"/>
                  </a:outerShdw>
                </a:effectLst>
              </a:rPr>
              <a:t>Ea </a:t>
            </a:r>
            <a:r>
              <a:rPr lang="ro-RO" sz="2200" b="1" dirty="0" smtClean="0">
                <a:solidFill>
                  <a:schemeClr val="bg1"/>
                </a:solidFill>
                <a:effectLst>
                  <a:outerShdw blurRad="50800" dist="50800" dir="5400000" algn="ctr" rotWithShape="0">
                    <a:schemeClr val="tx1"/>
                  </a:outerShdw>
                </a:effectLst>
              </a:rPr>
              <a:t>știa că omenește era imposibil să fie mamă, deoarece era virgină. </a:t>
            </a:r>
            <a:r>
              <a:rPr lang="ro-RO" sz="2200" b="1" dirty="0" smtClean="0">
                <a:solidFill>
                  <a:schemeClr val="bg1"/>
                </a:solidFill>
                <a:effectLst>
                  <a:outerShdw blurRad="50800" dist="50800" dir="5400000" algn="ctr" rotWithShape="0">
                    <a:schemeClr val="tx1"/>
                  </a:outerShdw>
                </a:effectLst>
              </a:rPr>
              <a:t>A </a:t>
            </a:r>
            <a:r>
              <a:rPr lang="ro-RO" sz="2200" b="1" dirty="0" smtClean="0">
                <a:solidFill>
                  <a:schemeClr val="bg1"/>
                </a:solidFill>
                <a:effectLst>
                  <a:outerShdw blurRad="50800" dist="50800" dir="5400000" algn="ctr" rotWithShape="0">
                    <a:schemeClr val="tx1"/>
                  </a:outerShdw>
                </a:effectLst>
              </a:rPr>
              <a:t>acceptat cu credință cuvintele lui Gabriel </a:t>
            </a:r>
            <a:r>
              <a:rPr lang="ro-RO" sz="2200" b="1" dirty="0" smtClean="0">
                <a:solidFill>
                  <a:schemeClr val="bg1"/>
                </a:solidFill>
                <a:effectLst>
                  <a:outerShdw blurRad="50800" dist="50800" dir="5400000" algn="ctr" rotWithShape="0">
                    <a:schemeClr val="tx1"/>
                  </a:outerShdw>
                </a:effectLst>
              </a:rPr>
              <a:t>«nici </a:t>
            </a:r>
            <a:r>
              <a:rPr lang="ro-RO" sz="2200" b="1" dirty="0" smtClean="0">
                <a:solidFill>
                  <a:schemeClr val="bg1"/>
                </a:solidFill>
                <a:effectLst>
                  <a:outerShdw blurRad="50800" dist="50800" dir="5400000" algn="ctr" rotWithShape="0">
                    <a:schemeClr val="tx1"/>
                  </a:outerShdw>
                </a:effectLst>
              </a:rPr>
              <a:t>un cuvânt de la Dumnezeu nu este lipsit de </a:t>
            </a:r>
            <a:r>
              <a:rPr lang="ro-RO" sz="2200" b="1" dirty="0" smtClean="0">
                <a:solidFill>
                  <a:schemeClr val="bg1"/>
                </a:solidFill>
                <a:effectLst>
                  <a:outerShdw blurRad="50800" dist="50800" dir="5400000" algn="ctr" rotWithShape="0">
                    <a:schemeClr val="tx1"/>
                  </a:outerShdw>
                </a:effectLst>
              </a:rPr>
              <a:t>putere» (Luca 1:37); și </a:t>
            </a:r>
            <a:r>
              <a:rPr lang="ro-RO" sz="2200" b="1" dirty="0" smtClean="0">
                <a:solidFill>
                  <a:schemeClr val="bg1"/>
                </a:solidFill>
                <a:effectLst>
                  <a:outerShdw blurRad="50800" dist="50800" dir="5400000" algn="ctr" rotWithShape="0">
                    <a:schemeClr val="tx1"/>
                  </a:outerShdw>
                </a:effectLst>
              </a:rPr>
              <a:t>s-a supus voinței divine </a:t>
            </a:r>
            <a:r>
              <a:rPr lang="ro-RO" sz="2200" b="1" dirty="0" smtClean="0">
                <a:solidFill>
                  <a:schemeClr val="bg1"/>
                </a:solidFill>
                <a:effectLst>
                  <a:outerShdw blurRad="50800" dist="50800" dir="5400000" algn="ctr" rotWithShape="0">
                    <a:schemeClr val="tx1"/>
                  </a:outerShdw>
                </a:effectLst>
              </a:rPr>
              <a:t>(Luca 1:38).</a:t>
            </a:r>
          </a:p>
          <a:p>
            <a:pPr>
              <a:spcBef>
                <a:spcPts val="600"/>
              </a:spcBef>
            </a:pPr>
            <a:r>
              <a:rPr lang="ro-RO" sz="2200" b="1" dirty="0" smtClean="0">
                <a:solidFill>
                  <a:schemeClr val="bg1"/>
                </a:solidFill>
                <a:effectLst>
                  <a:outerShdw blurRad="50800" dist="50800" dir="5400000" algn="ctr" rotWithShape="0">
                    <a:schemeClr val="tx1"/>
                  </a:outerShdw>
                </a:effectLst>
              </a:rPr>
              <a:t>Nu </a:t>
            </a:r>
            <a:r>
              <a:rPr lang="ro-RO" sz="2200" b="1" dirty="0" smtClean="0">
                <a:solidFill>
                  <a:schemeClr val="bg1"/>
                </a:solidFill>
                <a:effectLst>
                  <a:outerShdw blurRad="50800" dist="50800" dir="5400000" algn="ctr" rotWithShape="0">
                    <a:schemeClr val="tx1"/>
                  </a:outerShdw>
                </a:effectLst>
              </a:rPr>
              <a:t>contează îndoielile pe care le putem avea, Dumnezeu are răspuns pentru ele. El poate transforma în realitate </a:t>
            </a:r>
            <a:r>
              <a:rPr lang="ro-RO" sz="2200" b="1" dirty="0" smtClean="0">
                <a:solidFill>
                  <a:schemeClr val="bg1"/>
                </a:solidFill>
                <a:effectLst>
                  <a:outerShdw blurRad="50800" dist="50800" dir="5400000" algn="ctr" rotWithShape="0">
                    <a:schemeClr val="tx1"/>
                  </a:outerShdw>
                </a:effectLst>
              </a:rPr>
              <a:t>lucrurile </a:t>
            </a:r>
            <a:r>
              <a:rPr lang="ro-RO" sz="2200" b="1" dirty="0" smtClean="0">
                <a:solidFill>
                  <a:schemeClr val="bg1"/>
                </a:solidFill>
                <a:effectLst>
                  <a:outerShdw blurRad="50800" dist="50800" dir="5400000" algn="ctr" rotWithShape="0">
                    <a:schemeClr val="tx1"/>
                  </a:outerShdw>
                </a:effectLst>
              </a:rPr>
              <a:t>care pentru  logica umană sunt </a:t>
            </a:r>
            <a:r>
              <a:rPr lang="ro-RO" sz="2200" b="1" dirty="0" smtClean="0">
                <a:solidFill>
                  <a:schemeClr val="bg1"/>
                </a:solidFill>
                <a:effectLst>
                  <a:outerShdw blurRad="50800" dist="50800" dir="5400000" algn="ctr" rotWithShape="0">
                    <a:schemeClr val="tx1"/>
                  </a:outerShdw>
                </a:effectLst>
              </a:rPr>
              <a:t>imposibile.</a:t>
            </a:r>
            <a:endParaRPr lang="ro-RO" sz="2200" b="1" dirty="0">
              <a:solidFill>
                <a:schemeClr val="bg1"/>
              </a:solidFill>
              <a:effectLst>
                <a:outerShdw blurRad="50800" dist="50800" dir="5400000" algn="ctr" rotWithShape="0">
                  <a:schemeClr val="tx1"/>
                </a:outerShdw>
              </a:effectLst>
            </a:endParaRPr>
          </a:p>
        </p:txBody>
      </p:sp>
      <p:sp>
        <p:nvSpPr>
          <p:cNvPr id="7" name="6 Rectángulo"/>
          <p:cNvSpPr/>
          <p:nvPr/>
        </p:nvSpPr>
        <p:spPr>
          <a:xfrm>
            <a:off x="1691680" y="705471"/>
            <a:ext cx="7416824" cy="923330"/>
          </a:xfrm>
          <a:prstGeom prst="rect">
            <a:avLst/>
          </a:prstGeom>
        </p:spPr>
        <p:txBody>
          <a:bodyPr wrap="square">
            <a:spAutoFit/>
          </a:bodyPr>
          <a:lstStyle/>
          <a:p>
            <a:r>
              <a:rPr lang="ro-RO" b="1" dirty="0" smtClean="0">
                <a:solidFill>
                  <a:srgbClr val="A3C2FF"/>
                </a:solidFill>
                <a:effectLst>
                  <a:outerShdw blurRad="50800" dist="50800" dir="5400000" algn="ctr" rotWithShape="0">
                    <a:schemeClr val="tx1"/>
                  </a:outerShdw>
                </a:effectLst>
                <a:latin typeface="Comic Sans MS" pitchFamily="66" charset="0"/>
              </a:rPr>
              <a:t>«Îngerul i-a zis: „Nu te teme, Marie; căci ai căpătat îndurare înaintea lui Dumnezeu. Şi iată că vei rămâne însărcinată şi vei naşte un Fiu, căruia Îi vei pune numele ISUS.» </a:t>
            </a:r>
            <a:r>
              <a:rPr lang="ro-RO" sz="1100" b="1" dirty="0" smtClean="0">
                <a:solidFill>
                  <a:srgbClr val="A3C2FF"/>
                </a:solidFill>
                <a:effectLst>
                  <a:outerShdw blurRad="50800" dist="50800" dir="5400000" algn="ctr" rotWithShape="0">
                    <a:schemeClr val="tx1"/>
                  </a:outerShdw>
                </a:effectLst>
                <a:latin typeface="Comic Sans MS" pitchFamily="66" charset="0"/>
              </a:rPr>
              <a:t>(Luca 1:30-31)</a:t>
            </a:r>
            <a:endParaRPr lang="ro-RO" b="1" dirty="0">
              <a:solidFill>
                <a:srgbClr val="A3C2FF"/>
              </a:solidFill>
              <a:effectLst>
                <a:outerShdw blurRad="50800" dist="50800" dir="5400000" algn="ctr" rotWithShape="0">
                  <a:schemeClr val="tx1"/>
                </a:outerShdw>
              </a:effectLst>
              <a:latin typeface="Comic Sans MS" pitchFamily="66" charset="0"/>
            </a:endParaRPr>
          </a:p>
        </p:txBody>
      </p:sp>
      <p:pic>
        <p:nvPicPr>
          <p:cNvPr id="5122" name="Picture 2" descr="\\EUNICE\FondosTematicos\María José Jesús\FD-3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1700808"/>
            <a:ext cx="4176464" cy="5100159"/>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5123" name="Picture 3" descr="R:\Dibujos\MariaJoseJesus\Del_Parson_She_Turned_to_Him_30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07504" y="116633"/>
            <a:ext cx="1577051" cy="1728191"/>
          </a:xfrm>
          <a:prstGeom prst="ellipse">
            <a:avLst/>
          </a:prstGeom>
          <a:ln w="63500" cap="rnd">
            <a:solidFill>
              <a:schemeClr val="accent1">
                <a:lumMod val="60000"/>
                <a:lumOff val="40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1392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 calcmode="lin" valueType="num">
                                      <p:cBhvr>
                                        <p:cTn id="16" dur="1000" fill="hold"/>
                                        <p:tgtEl>
                                          <p:spTgt spid="5123"/>
                                        </p:tgtEl>
                                        <p:attrNameLst>
                                          <p:attrName>ppt_w</p:attrName>
                                        </p:attrNameLst>
                                      </p:cBhvr>
                                      <p:tavLst>
                                        <p:tav tm="0">
                                          <p:val>
                                            <p:fltVal val="0"/>
                                          </p:val>
                                        </p:tav>
                                        <p:tav tm="100000">
                                          <p:val>
                                            <p:strVal val="#ppt_w"/>
                                          </p:val>
                                        </p:tav>
                                      </p:tavLst>
                                    </p:anim>
                                    <p:anim calcmode="lin" valueType="num">
                                      <p:cBhvr>
                                        <p:cTn id="17" dur="1000" fill="hold"/>
                                        <p:tgtEl>
                                          <p:spTgt spid="5123"/>
                                        </p:tgtEl>
                                        <p:attrNameLst>
                                          <p:attrName>ppt_h</p:attrName>
                                        </p:attrNameLst>
                                      </p:cBhvr>
                                      <p:tavLst>
                                        <p:tav tm="0">
                                          <p:val>
                                            <p:fltVal val="0"/>
                                          </p:val>
                                        </p:tav>
                                        <p:tav tm="100000">
                                          <p:val>
                                            <p:strVal val="#ppt_h"/>
                                          </p:val>
                                        </p:tav>
                                      </p:tavLst>
                                    </p:anim>
                                    <p:anim calcmode="lin" valueType="num">
                                      <p:cBhvr>
                                        <p:cTn id="18" dur="1000" fill="hold"/>
                                        <p:tgtEl>
                                          <p:spTgt spid="5123"/>
                                        </p:tgtEl>
                                        <p:attrNameLst>
                                          <p:attrName>style.rotation</p:attrName>
                                        </p:attrNameLst>
                                      </p:cBhvr>
                                      <p:tavLst>
                                        <p:tav tm="0">
                                          <p:val>
                                            <p:fltVal val="90"/>
                                          </p:val>
                                        </p:tav>
                                        <p:tav tm="100000">
                                          <p:val>
                                            <p:fltVal val="0"/>
                                          </p:val>
                                        </p:tav>
                                      </p:tavLst>
                                    </p:anim>
                                    <p:animEffect transition="in" filter="fade">
                                      <p:cBhvr>
                                        <p:cTn id="19" dur="1000"/>
                                        <p:tgtEl>
                                          <p:spTgt spid="51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500"/>
                                        <p:tgtEl>
                                          <p:spTgt spid="51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R:\Dibujos\Jesus\Nacimiento\baeaa8b026850adedcb937921c99203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2173" y="692696"/>
            <a:ext cx="1980220" cy="158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6810" y="-27384"/>
            <a:ext cx="9150809" cy="769441"/>
          </a:xfrm>
          <a:prstGeom prst="rect">
            <a:avLst/>
          </a:prstGeom>
          <a:noFill/>
        </p:spPr>
        <p:txBody>
          <a:bodyPr wrap="square" rtlCol="0">
            <a:spAutoFit/>
          </a:bodyPr>
          <a:lstStyle/>
          <a:p>
            <a:pPr algn="ct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NAȘTEREA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LUI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ISUS</a:t>
            </a:r>
            <a:endParaRPr lang="ro-RO" sz="4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107504" y="566606"/>
            <a:ext cx="6964669" cy="923330"/>
          </a:xfrm>
          <a:prstGeom prst="rect">
            <a:avLst/>
          </a:prstGeom>
        </p:spPr>
        <p:txBody>
          <a:bodyPr wrap="square">
            <a:spAutoFit/>
          </a:bodyPr>
          <a:lstStyle/>
          <a:p>
            <a:r>
              <a:rPr lang="ro-RO" b="1" smtClean="0">
                <a:solidFill>
                  <a:schemeClr val="accent1">
                    <a:lumMod val="40000"/>
                    <a:lumOff val="60000"/>
                  </a:schemeClr>
                </a:solidFill>
                <a:latin typeface="Comic Sans MS" pitchFamily="66" charset="0"/>
              </a:rPr>
              <a:t>«</a:t>
            </a:r>
            <a:r>
              <a:rPr lang="ro-RO" b="1" smtClean="0">
                <a:solidFill>
                  <a:schemeClr val="accent1">
                    <a:lumMod val="40000"/>
                    <a:lumOff val="60000"/>
                  </a:schemeClr>
                </a:solidFill>
                <a:latin typeface="Comic Sans MS" pitchFamily="66" charset="0"/>
              </a:rPr>
              <a:t>Şi a născut pe Fiul ei cel întâi </a:t>
            </a:r>
            <a:r>
              <a:rPr lang="ro-RO" b="1" smtClean="0">
                <a:solidFill>
                  <a:schemeClr val="accent1">
                    <a:lumMod val="40000"/>
                    <a:lumOff val="60000"/>
                  </a:schemeClr>
                </a:solidFill>
                <a:latin typeface="Comic Sans MS" pitchFamily="66" charset="0"/>
              </a:rPr>
              <a:t>născut</a:t>
            </a:r>
            <a:r>
              <a:rPr lang="ro-RO" b="1" smtClean="0">
                <a:solidFill>
                  <a:schemeClr val="accent1">
                    <a:lumMod val="40000"/>
                    <a:lumOff val="60000"/>
                  </a:schemeClr>
                </a:solidFill>
                <a:latin typeface="Comic Sans MS" pitchFamily="66" charset="0"/>
              </a:rPr>
              <a:t>, L-a înfăşat în scutece şi L-a culcat într-o </a:t>
            </a:r>
            <a:r>
              <a:rPr lang="ro-RO" b="1" smtClean="0">
                <a:solidFill>
                  <a:schemeClr val="accent1">
                    <a:lumMod val="40000"/>
                    <a:lumOff val="60000"/>
                  </a:schemeClr>
                </a:solidFill>
                <a:latin typeface="Comic Sans MS" pitchFamily="66" charset="0"/>
              </a:rPr>
              <a:t>iesle</a:t>
            </a:r>
            <a:r>
              <a:rPr lang="ro-RO" b="1" smtClean="0">
                <a:solidFill>
                  <a:schemeClr val="accent1">
                    <a:lumMod val="40000"/>
                    <a:lumOff val="60000"/>
                  </a:schemeClr>
                </a:solidFill>
                <a:latin typeface="Comic Sans MS" pitchFamily="66" charset="0"/>
              </a:rPr>
              <a:t>, pentru că în casa de poposire nu era loc pentru </a:t>
            </a:r>
            <a:r>
              <a:rPr lang="ro-RO" b="1" smtClean="0">
                <a:solidFill>
                  <a:schemeClr val="accent1">
                    <a:lumMod val="40000"/>
                    <a:lumOff val="60000"/>
                  </a:schemeClr>
                </a:solidFill>
                <a:latin typeface="Comic Sans MS" pitchFamily="66" charset="0"/>
              </a:rPr>
              <a:t>ei.</a:t>
            </a:r>
            <a:r>
              <a:rPr lang="ro-RO" b="1" smtClean="0">
                <a:solidFill>
                  <a:schemeClr val="accent1">
                    <a:lumMod val="40000"/>
                    <a:lumOff val="60000"/>
                  </a:schemeClr>
                </a:solidFill>
                <a:latin typeface="Comic Sans MS" pitchFamily="66" charset="0"/>
              </a:rPr>
              <a:t>» </a:t>
            </a:r>
            <a:r>
              <a:rPr lang="ro-RO" sz="1100" b="1" smtClean="0">
                <a:solidFill>
                  <a:schemeClr val="accent1">
                    <a:lumMod val="40000"/>
                    <a:lumOff val="60000"/>
                  </a:schemeClr>
                </a:solidFill>
                <a:latin typeface="Comic Sans MS" pitchFamily="66" charset="0"/>
              </a:rPr>
              <a:t>(</a:t>
            </a:r>
            <a:r>
              <a:rPr lang="ro-RO" sz="1100" b="1" smtClean="0">
                <a:solidFill>
                  <a:schemeClr val="accent1">
                    <a:lumMod val="40000"/>
                    <a:lumOff val="60000"/>
                  </a:schemeClr>
                </a:solidFill>
                <a:latin typeface="Comic Sans MS" pitchFamily="66" charset="0"/>
              </a:rPr>
              <a:t>Luca </a:t>
            </a:r>
            <a:r>
              <a:rPr lang="ro-RO" sz="1100" b="1" smtClean="0">
                <a:solidFill>
                  <a:schemeClr val="accent1">
                    <a:lumMod val="40000"/>
                    <a:lumOff val="60000"/>
                  </a:schemeClr>
                </a:solidFill>
                <a:latin typeface="Comic Sans MS" pitchFamily="66" charset="0"/>
              </a:rPr>
              <a:t>2:7)</a:t>
            </a:r>
            <a:endParaRPr lang="ro-RO" b="1">
              <a:solidFill>
                <a:schemeClr val="accent1">
                  <a:lumMod val="40000"/>
                  <a:lumOff val="60000"/>
                </a:schemeClr>
              </a:solidFill>
              <a:latin typeface="Comic Sans MS" pitchFamily="66" charset="0"/>
            </a:endParaRPr>
          </a:p>
        </p:txBody>
      </p:sp>
      <p:sp>
        <p:nvSpPr>
          <p:cNvPr id="4" name="3 CuadroTexto"/>
          <p:cNvSpPr txBox="1"/>
          <p:nvPr/>
        </p:nvSpPr>
        <p:spPr>
          <a:xfrm>
            <a:off x="107504" y="1405225"/>
            <a:ext cx="7128792" cy="1015663"/>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Capitolul </a:t>
            </a:r>
            <a:r>
              <a:rPr lang="ro-RO" sz="2000" b="1" smtClean="0">
                <a:solidFill>
                  <a:schemeClr val="bg1"/>
                </a:solidFill>
                <a:effectLst>
                  <a:outerShdw blurRad="50800" dist="50800" dir="5400000" algn="ctr" rotWithShape="0">
                    <a:schemeClr val="tx1"/>
                  </a:outerShdw>
                </a:effectLst>
              </a:rPr>
              <a:t>2 </a:t>
            </a:r>
            <a:r>
              <a:rPr lang="ro-RO" sz="2000" b="1" smtClean="0">
                <a:solidFill>
                  <a:schemeClr val="bg1"/>
                </a:solidFill>
                <a:effectLst>
                  <a:outerShdw blurRad="50800" dist="50800" dir="5400000" algn="ctr" rotWithShape="0">
                    <a:schemeClr val="tx1"/>
                  </a:outerShdw>
                </a:effectLst>
              </a:rPr>
              <a:t>din</a:t>
            </a:r>
            <a:r>
              <a:rPr lang="ro-RO" sz="2000" b="1" smtClean="0">
                <a:solidFill>
                  <a:schemeClr val="bg1"/>
                </a:solidFill>
                <a:effectLst>
                  <a:outerShdw blurRad="50800" dist="50800" dir="5400000" algn="ctr" rotWithShape="0">
                    <a:schemeClr val="tx1"/>
                  </a:outerShdw>
                </a:effectLst>
              </a:rPr>
              <a:t> Luca </a:t>
            </a:r>
            <a:r>
              <a:rPr lang="ro-RO" sz="2000" b="1" smtClean="0">
                <a:solidFill>
                  <a:schemeClr val="bg1"/>
                </a:solidFill>
                <a:effectLst>
                  <a:outerShdw blurRad="50800" dist="50800" dir="5400000" algn="ctr" rotWithShape="0">
                    <a:schemeClr val="tx1"/>
                  </a:outerShdw>
                </a:effectLst>
              </a:rPr>
              <a:t>prezintă </a:t>
            </a:r>
            <a:r>
              <a:rPr lang="ro-RO" sz="2000" b="1" smtClean="0">
                <a:solidFill>
                  <a:schemeClr val="bg1"/>
                </a:solidFill>
                <a:effectLst>
                  <a:outerShdw blurRad="50800" dist="50800" dir="5400000" algn="ctr" rotWithShape="0">
                    <a:schemeClr val="tx1"/>
                  </a:outerShdw>
                </a:effectLst>
              </a:rPr>
              <a:t>nașterea lui Isus în contextul istoric. Isus nu este un mit sau un personaj fictiv, este o persoană reală care a trăit într-un moment </a:t>
            </a:r>
            <a:r>
              <a:rPr lang="ro-RO" sz="2000" b="1" smtClean="0">
                <a:solidFill>
                  <a:schemeClr val="bg1"/>
                </a:solidFill>
                <a:effectLst>
                  <a:outerShdw blurRad="50800" dist="50800" dir="5400000" algn="ctr" rotWithShape="0">
                    <a:schemeClr val="tx1"/>
                  </a:outerShdw>
                </a:effectLst>
              </a:rPr>
              <a:t>istoric </a:t>
            </a:r>
            <a:r>
              <a:rPr lang="ro-RO" sz="2000" b="1" smtClean="0">
                <a:solidFill>
                  <a:schemeClr val="bg1"/>
                </a:solidFill>
                <a:effectLst>
                  <a:outerShdw blurRad="50800" dist="50800" dir="5400000" algn="ctr" rotWithShape="0">
                    <a:schemeClr val="tx1"/>
                  </a:outerShdw>
                </a:effectLst>
              </a:rPr>
              <a:t>concret</a:t>
            </a:r>
            <a:r>
              <a:rPr lang="ro-RO" sz="2000" b="1" smtClean="0">
                <a:solidFill>
                  <a:schemeClr val="bg1"/>
                </a:solidFill>
                <a:effectLst>
                  <a:outerShdw blurRad="50800" dist="50800" dir="5400000" algn="ctr" rotWithShape="0">
                    <a:schemeClr val="tx1"/>
                  </a:outerShdw>
                </a:effectLst>
              </a:rPr>
              <a:t>.</a:t>
            </a:r>
            <a:endParaRPr lang="ro-RO" sz="2000" b="1" smtClean="0">
              <a:solidFill>
                <a:schemeClr val="bg1"/>
              </a:solidFill>
              <a:effectLst>
                <a:outerShdw blurRad="50800" dist="50800" dir="5400000" algn="ctr" rotWithShape="0">
                  <a:schemeClr val="tx1"/>
                </a:outerShdw>
              </a:effectLst>
            </a:endParaRPr>
          </a:p>
        </p:txBody>
      </p:sp>
      <p:graphicFrame>
        <p:nvGraphicFramePr>
          <p:cNvPr id="5" name="4 Diagrama"/>
          <p:cNvGraphicFramePr/>
          <p:nvPr>
            <p:extLst>
              <p:ext uri="{D42A27DB-BD31-4B8C-83A1-F6EECF244321}">
                <p14:modId xmlns:p14="http://schemas.microsoft.com/office/powerpoint/2010/main" xmlns="" val="293066446"/>
              </p:ext>
            </p:extLst>
          </p:nvPr>
        </p:nvGraphicFramePr>
        <p:xfrm>
          <a:off x="103686" y="2284423"/>
          <a:ext cx="8932810" cy="45441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28710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out)">
                                      <p:cBhvr>
                                        <p:cTn id="16" dur="1000"/>
                                        <p:tgtEl>
                                          <p:spTgt spid="3"/>
                                        </p:tgtEl>
                                      </p:cBhvr>
                                    </p:animEffect>
                                  </p:childTnLst>
                                </p:cTn>
                              </p:par>
                              <p:par>
                                <p:cTn id="17" presetID="8" presetClass="entr" presetSubtype="32"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diamond(out)">
                                      <p:cBhvr>
                                        <p:cTn id="19" dur="10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dgm id="{CF160163-8103-4EC7-AB10-BACD9A1E4CCC}"/>
                                            </p:graphicEl>
                                          </p:spTgt>
                                        </p:tgtEl>
                                        <p:attrNameLst>
                                          <p:attrName>style.visibility</p:attrName>
                                        </p:attrNameLst>
                                      </p:cBhvr>
                                      <p:to>
                                        <p:strVal val="visible"/>
                                      </p:to>
                                    </p:set>
                                    <p:animEffect transition="in" filter="wipe(down)">
                                      <p:cBhvr>
                                        <p:cTn id="32" dur="500"/>
                                        <p:tgtEl>
                                          <p:spTgt spid="5">
                                            <p:graphicEl>
                                              <a:dgm id="{CF160163-8103-4EC7-AB10-BACD9A1E4CCC}"/>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graphicEl>
                                              <a:dgm id="{C262C13D-A8E7-4D57-AB6C-A7D85D2C8B42}"/>
                                            </p:graphicEl>
                                          </p:spTgt>
                                        </p:tgtEl>
                                        <p:attrNameLst>
                                          <p:attrName>style.visibility</p:attrName>
                                        </p:attrNameLst>
                                      </p:cBhvr>
                                      <p:to>
                                        <p:strVal val="visible"/>
                                      </p:to>
                                    </p:set>
                                    <p:animEffect transition="in" filter="wipe(down)">
                                      <p:cBhvr>
                                        <p:cTn id="35" dur="500"/>
                                        <p:tgtEl>
                                          <p:spTgt spid="5">
                                            <p:graphicEl>
                                              <a:dgm id="{C262C13D-A8E7-4D57-AB6C-A7D85D2C8B4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graphicEl>
                                              <a:dgm id="{F954AA66-5CE4-4CB0-9586-D8B403C014C2}"/>
                                            </p:graphicEl>
                                          </p:spTgt>
                                        </p:tgtEl>
                                        <p:attrNameLst>
                                          <p:attrName>style.visibility</p:attrName>
                                        </p:attrNameLst>
                                      </p:cBhvr>
                                      <p:to>
                                        <p:strVal val="visible"/>
                                      </p:to>
                                    </p:set>
                                    <p:animEffect transition="in" filter="wipe(down)">
                                      <p:cBhvr>
                                        <p:cTn id="40" dur="500"/>
                                        <p:tgtEl>
                                          <p:spTgt spid="5">
                                            <p:graphicEl>
                                              <a:dgm id="{F954AA66-5CE4-4CB0-9586-D8B403C014C2}"/>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graphicEl>
                                              <a:dgm id="{55B94B32-2AFF-4056-9AFC-EABE71FD9970}"/>
                                            </p:graphicEl>
                                          </p:spTgt>
                                        </p:tgtEl>
                                        <p:attrNameLst>
                                          <p:attrName>style.visibility</p:attrName>
                                        </p:attrNameLst>
                                      </p:cBhvr>
                                      <p:to>
                                        <p:strVal val="visible"/>
                                      </p:to>
                                    </p:set>
                                    <p:animEffect transition="in" filter="wipe(down)">
                                      <p:cBhvr>
                                        <p:cTn id="43" dur="500"/>
                                        <p:tgtEl>
                                          <p:spTgt spid="5">
                                            <p:graphicEl>
                                              <a:dgm id="{55B94B32-2AFF-4056-9AFC-EABE71FD997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graphicEl>
                                              <a:dgm id="{E6FEAF51-043F-4D30-8287-27950B00216E}"/>
                                            </p:graphicEl>
                                          </p:spTgt>
                                        </p:tgtEl>
                                        <p:attrNameLst>
                                          <p:attrName>style.visibility</p:attrName>
                                        </p:attrNameLst>
                                      </p:cBhvr>
                                      <p:to>
                                        <p:strVal val="visible"/>
                                      </p:to>
                                    </p:set>
                                    <p:animEffect transition="in" filter="wipe(down)">
                                      <p:cBhvr>
                                        <p:cTn id="48" dur="500"/>
                                        <p:tgtEl>
                                          <p:spTgt spid="5">
                                            <p:graphicEl>
                                              <a:dgm id="{E6FEAF51-043F-4D30-8287-27950B00216E}"/>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
                                            <p:graphicEl>
                                              <a:dgm id="{AC44F083-8906-49D4-B392-14FE93E31D86}"/>
                                            </p:graphicEl>
                                          </p:spTgt>
                                        </p:tgtEl>
                                        <p:attrNameLst>
                                          <p:attrName>style.visibility</p:attrName>
                                        </p:attrNameLst>
                                      </p:cBhvr>
                                      <p:to>
                                        <p:strVal val="visible"/>
                                      </p:to>
                                    </p:set>
                                    <p:animEffect transition="in" filter="wipe(down)">
                                      <p:cBhvr>
                                        <p:cTn id="51" dur="500"/>
                                        <p:tgtEl>
                                          <p:spTgt spid="5">
                                            <p:graphicEl>
                                              <a:dgm id="{AC44F083-8906-49D4-B392-14FE93E31D8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graphicEl>
                                              <a:dgm id="{D831EE26-2CF1-4AA9-AD27-3C924222B176}"/>
                                            </p:graphicEl>
                                          </p:spTgt>
                                        </p:tgtEl>
                                        <p:attrNameLst>
                                          <p:attrName>style.visibility</p:attrName>
                                        </p:attrNameLst>
                                      </p:cBhvr>
                                      <p:to>
                                        <p:strVal val="visible"/>
                                      </p:to>
                                    </p:set>
                                    <p:animEffect transition="in" filter="wipe(down)">
                                      <p:cBhvr>
                                        <p:cTn id="56" dur="500"/>
                                        <p:tgtEl>
                                          <p:spTgt spid="5">
                                            <p:graphicEl>
                                              <a:dgm id="{D831EE26-2CF1-4AA9-AD27-3C924222B176}"/>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
                                            <p:graphicEl>
                                              <a:dgm id="{ACA062E3-8309-435D-ADDF-289D47ECCFAD}"/>
                                            </p:graphicEl>
                                          </p:spTgt>
                                        </p:tgtEl>
                                        <p:attrNameLst>
                                          <p:attrName>style.visibility</p:attrName>
                                        </p:attrNameLst>
                                      </p:cBhvr>
                                      <p:to>
                                        <p:strVal val="visible"/>
                                      </p:to>
                                    </p:set>
                                    <p:animEffect transition="in" filter="wipe(down)">
                                      <p:cBhvr>
                                        <p:cTn id="59" dur="500"/>
                                        <p:tgtEl>
                                          <p:spTgt spid="5">
                                            <p:graphicEl>
                                              <a:dgm id="{ACA062E3-8309-435D-ADDF-289D47ECCF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2600" y="1512168"/>
            <a:ext cx="2247012" cy="2996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R:\Dibujos\Jesus\Nacimiento\JesusElAnuncioALosPastores (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428951"/>
            <a:ext cx="2952328" cy="3937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CuadroTexto"/>
          <p:cNvSpPr txBox="1"/>
          <p:nvPr/>
        </p:nvSpPr>
        <p:spPr>
          <a:xfrm>
            <a:off x="-22794" y="-27384"/>
            <a:ext cx="9166793" cy="646331"/>
          </a:xfrm>
          <a:prstGeom prst="rect">
            <a:avLst/>
          </a:prstGeom>
          <a:noFill/>
        </p:spPr>
        <p:txBody>
          <a:bodyPr wrap="square" rtlCol="0">
            <a:spAutoFit/>
            <a:scene3d>
              <a:camera prst="orthographicFront"/>
              <a:lightRig rig="harsh" dir="t">
                <a:rot lat="0" lon="0" rev="0"/>
              </a:lightRig>
            </a:scene3d>
            <a:sp3d extrusionH="57150" contourW="25400">
              <a:bevelT w="38100" h="38100"/>
              <a:contourClr>
                <a:schemeClr val="accent1">
                  <a:lumMod val="40000"/>
                  <a:lumOff val="60000"/>
                </a:schemeClr>
              </a:contourClr>
            </a:sp3d>
          </a:bodyPr>
          <a:lstStyle/>
          <a:p>
            <a:pPr algn="ctr"/>
            <a:r>
              <a:rPr lang="ro-RO" sz="3600" b="1" smtClean="0">
                <a:ln w="1905"/>
                <a:gradFill>
                  <a:gsLst>
                    <a:gs pos="0">
                      <a:srgbClr val="612A8A"/>
                    </a:gs>
                    <a:gs pos="78000">
                      <a:srgbClr val="C39BE1"/>
                    </a:gs>
                    <a:gs pos="100000">
                      <a:schemeClr val="accent6">
                        <a:tint val="12000"/>
                        <a:satMod val="255000"/>
                      </a:schemeClr>
                    </a:gs>
                  </a:gsLst>
                  <a:lin ang="5400000"/>
                </a:gradFill>
                <a:effectLst>
                  <a:innerShdw blurRad="69850" dist="43180" dir="5400000">
                    <a:srgbClr val="000000">
                      <a:alpha val="65000"/>
                    </a:srgbClr>
                  </a:innerShdw>
                </a:effectLst>
              </a:rPr>
              <a:t>ANUNȚUL </a:t>
            </a:r>
            <a:r>
              <a:rPr lang="ro-RO" sz="3600" b="1" smtClean="0">
                <a:ln w="1905"/>
                <a:gradFill>
                  <a:gsLst>
                    <a:gs pos="0">
                      <a:srgbClr val="612A8A"/>
                    </a:gs>
                    <a:gs pos="78000">
                      <a:srgbClr val="C39BE1"/>
                    </a:gs>
                    <a:gs pos="100000">
                      <a:schemeClr val="accent6">
                        <a:tint val="12000"/>
                        <a:satMod val="255000"/>
                      </a:schemeClr>
                    </a:gs>
                  </a:gsLst>
                  <a:lin ang="5400000"/>
                </a:gradFill>
                <a:effectLst>
                  <a:innerShdw blurRad="69850" dist="43180" dir="5400000">
                    <a:srgbClr val="000000">
                      <a:alpha val="65000"/>
                    </a:srgbClr>
                  </a:innerShdw>
                </a:effectLst>
              </a:rPr>
              <a:t>ÎNGERILOR</a:t>
            </a:r>
            <a:endParaRPr lang="ro-RO" sz="3600" b="1">
              <a:ln w="1905"/>
              <a:gradFill>
                <a:gsLst>
                  <a:gs pos="0">
                    <a:srgbClr val="612A8A"/>
                  </a:gs>
                  <a:gs pos="78000">
                    <a:srgbClr val="C39BE1"/>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87524" y="485964"/>
            <a:ext cx="8568952" cy="923330"/>
          </a:xfrm>
          <a:prstGeom prst="rect">
            <a:avLst/>
          </a:prstGeom>
        </p:spPr>
        <p:txBody>
          <a:bodyPr wrap="square">
            <a:spAutoFit/>
          </a:bodyPr>
          <a:lstStyle/>
          <a:p>
            <a:r>
              <a:rPr lang="ro-RO" b="1" smtClean="0">
                <a:solidFill>
                  <a:srgbClr val="D1B2E8"/>
                </a:solidFill>
                <a:latin typeface="Comic Sans MS" pitchFamily="66" charset="0"/>
              </a:rPr>
              <a:t>«</a:t>
            </a:r>
            <a:r>
              <a:rPr lang="ro-RO" b="1" smtClean="0">
                <a:solidFill>
                  <a:srgbClr val="D1B2E8"/>
                </a:solidFill>
                <a:latin typeface="Comic Sans MS" pitchFamily="66" charset="0"/>
              </a:rPr>
              <a:t>Dar îngerul le-a </a:t>
            </a:r>
            <a:r>
              <a:rPr lang="ro-RO" b="1" smtClean="0">
                <a:solidFill>
                  <a:srgbClr val="D1B2E8"/>
                </a:solidFill>
                <a:latin typeface="Comic Sans MS" pitchFamily="66" charset="0"/>
              </a:rPr>
              <a:t>zis</a:t>
            </a:r>
            <a:r>
              <a:rPr lang="ro-RO" b="1" smtClean="0">
                <a:solidFill>
                  <a:srgbClr val="D1B2E8"/>
                </a:solidFill>
                <a:latin typeface="Comic Sans MS" pitchFamily="66" charset="0"/>
              </a:rPr>
              <a:t>: </a:t>
            </a:r>
            <a:r>
              <a:rPr lang="ro-RO" b="1" smtClean="0">
                <a:solidFill>
                  <a:srgbClr val="D1B2E8"/>
                </a:solidFill>
                <a:latin typeface="Comic Sans MS" pitchFamily="66" charset="0"/>
              </a:rPr>
              <a:t>„</a:t>
            </a:r>
            <a:r>
              <a:rPr lang="ro-RO" b="1" smtClean="0">
                <a:solidFill>
                  <a:srgbClr val="D1B2E8"/>
                </a:solidFill>
                <a:latin typeface="Comic Sans MS" pitchFamily="66" charset="0"/>
              </a:rPr>
              <a:t>Nu vă </a:t>
            </a:r>
            <a:r>
              <a:rPr lang="ro-RO" b="1" smtClean="0">
                <a:solidFill>
                  <a:srgbClr val="D1B2E8"/>
                </a:solidFill>
                <a:latin typeface="Comic Sans MS" pitchFamily="66" charset="0"/>
              </a:rPr>
              <a:t>temeţi</a:t>
            </a:r>
            <a:r>
              <a:rPr lang="ro-RO" b="1" smtClean="0">
                <a:solidFill>
                  <a:srgbClr val="D1B2E8"/>
                </a:solidFill>
                <a:latin typeface="Comic Sans MS" pitchFamily="66" charset="0"/>
              </a:rPr>
              <a:t>: căci vă aduc o veste </a:t>
            </a:r>
            <a:r>
              <a:rPr lang="ro-RO" b="1" smtClean="0">
                <a:solidFill>
                  <a:srgbClr val="D1B2E8"/>
                </a:solidFill>
                <a:latin typeface="Comic Sans MS" pitchFamily="66" charset="0"/>
              </a:rPr>
              <a:t>bună</a:t>
            </a:r>
            <a:r>
              <a:rPr lang="ro-RO" b="1" smtClean="0">
                <a:solidFill>
                  <a:srgbClr val="D1B2E8"/>
                </a:solidFill>
                <a:latin typeface="Comic Sans MS" pitchFamily="66" charset="0"/>
              </a:rPr>
              <a:t>, care va fi o mare bucurie pentru tot </a:t>
            </a:r>
            <a:r>
              <a:rPr lang="ro-RO" b="1" smtClean="0">
                <a:solidFill>
                  <a:srgbClr val="D1B2E8"/>
                </a:solidFill>
                <a:latin typeface="Comic Sans MS" pitchFamily="66" charset="0"/>
              </a:rPr>
              <a:t>norodul</a:t>
            </a:r>
            <a:r>
              <a:rPr lang="ro-RO" b="1" smtClean="0">
                <a:solidFill>
                  <a:srgbClr val="D1B2E8"/>
                </a:solidFill>
                <a:latin typeface="Comic Sans MS" pitchFamily="66" charset="0"/>
              </a:rPr>
              <a:t>: </a:t>
            </a:r>
            <a:r>
              <a:rPr lang="ro-RO" b="1" smtClean="0">
                <a:solidFill>
                  <a:srgbClr val="D1B2E8"/>
                </a:solidFill>
                <a:latin typeface="Comic Sans MS" pitchFamily="66" charset="0"/>
              </a:rPr>
              <a:t>astăzi</a:t>
            </a:r>
            <a:r>
              <a:rPr lang="ro-RO" b="1" smtClean="0">
                <a:solidFill>
                  <a:srgbClr val="D1B2E8"/>
                </a:solidFill>
                <a:latin typeface="Comic Sans MS" pitchFamily="66" charset="0"/>
              </a:rPr>
              <a:t>, în cetatea lui </a:t>
            </a:r>
            <a:r>
              <a:rPr lang="ro-RO" b="1" smtClean="0">
                <a:solidFill>
                  <a:srgbClr val="D1B2E8"/>
                </a:solidFill>
                <a:latin typeface="Comic Sans MS" pitchFamily="66" charset="0"/>
              </a:rPr>
              <a:t>David</a:t>
            </a:r>
            <a:r>
              <a:rPr lang="ro-RO" b="1" smtClean="0">
                <a:solidFill>
                  <a:srgbClr val="D1B2E8"/>
                </a:solidFill>
                <a:latin typeface="Comic Sans MS" pitchFamily="66" charset="0"/>
              </a:rPr>
              <a:t>, vi S-a născut un </a:t>
            </a:r>
            <a:r>
              <a:rPr lang="ro-RO" b="1" smtClean="0">
                <a:solidFill>
                  <a:srgbClr val="D1B2E8"/>
                </a:solidFill>
                <a:latin typeface="Comic Sans MS" pitchFamily="66" charset="0"/>
              </a:rPr>
              <a:t>Mântuitor</a:t>
            </a:r>
            <a:r>
              <a:rPr lang="ro-RO" b="1" smtClean="0">
                <a:solidFill>
                  <a:srgbClr val="D1B2E8"/>
                </a:solidFill>
                <a:latin typeface="Comic Sans MS" pitchFamily="66" charset="0"/>
              </a:rPr>
              <a:t>, care este </a:t>
            </a:r>
            <a:r>
              <a:rPr lang="ro-RO" b="1" smtClean="0">
                <a:solidFill>
                  <a:srgbClr val="D1B2E8"/>
                </a:solidFill>
                <a:latin typeface="Comic Sans MS" pitchFamily="66" charset="0"/>
              </a:rPr>
              <a:t>Hristos</a:t>
            </a:r>
            <a:r>
              <a:rPr lang="ro-RO" b="1" smtClean="0">
                <a:solidFill>
                  <a:srgbClr val="D1B2E8"/>
                </a:solidFill>
                <a:latin typeface="Comic Sans MS" pitchFamily="66" charset="0"/>
              </a:rPr>
              <a:t>, </a:t>
            </a:r>
            <a:r>
              <a:rPr lang="ro-RO" b="1" smtClean="0">
                <a:solidFill>
                  <a:srgbClr val="D1B2E8"/>
                </a:solidFill>
                <a:latin typeface="Comic Sans MS" pitchFamily="66" charset="0"/>
              </a:rPr>
              <a:t>Domnul.</a:t>
            </a:r>
            <a:r>
              <a:rPr lang="ro-RO" b="1" smtClean="0">
                <a:solidFill>
                  <a:srgbClr val="D1B2E8"/>
                </a:solidFill>
                <a:latin typeface="Comic Sans MS" pitchFamily="66" charset="0"/>
              </a:rPr>
              <a:t>» </a:t>
            </a:r>
            <a:r>
              <a:rPr lang="ro-RO" sz="1100" b="1" smtClean="0">
                <a:solidFill>
                  <a:srgbClr val="D1B2E8"/>
                </a:solidFill>
                <a:latin typeface="Comic Sans MS" pitchFamily="66" charset="0"/>
              </a:rPr>
              <a:t>(</a:t>
            </a:r>
            <a:r>
              <a:rPr lang="ro-RO" sz="1100" b="1" smtClean="0">
                <a:solidFill>
                  <a:srgbClr val="D1B2E8"/>
                </a:solidFill>
                <a:latin typeface="Comic Sans MS" pitchFamily="66" charset="0"/>
              </a:rPr>
              <a:t>Luca </a:t>
            </a:r>
            <a:r>
              <a:rPr lang="ro-RO" sz="1100" b="1" smtClean="0">
                <a:solidFill>
                  <a:srgbClr val="D1B2E8"/>
                </a:solidFill>
                <a:latin typeface="Comic Sans MS" pitchFamily="66" charset="0"/>
              </a:rPr>
              <a:t>2:10-11)</a:t>
            </a:r>
            <a:endParaRPr lang="ro-RO" sz="1100" b="1">
              <a:solidFill>
                <a:srgbClr val="D1B2E8"/>
              </a:solidFill>
              <a:latin typeface="Comic Sans MS" pitchFamily="66" charset="0"/>
            </a:endParaRPr>
          </a:p>
        </p:txBody>
      </p:sp>
      <p:sp>
        <p:nvSpPr>
          <p:cNvPr id="4" name="3 CuadroTexto"/>
          <p:cNvSpPr txBox="1"/>
          <p:nvPr/>
        </p:nvSpPr>
        <p:spPr>
          <a:xfrm>
            <a:off x="3059832" y="1363415"/>
            <a:ext cx="3456384" cy="1015663"/>
          </a:xfrm>
          <a:prstGeom prst="rect">
            <a:avLst/>
          </a:prstGeom>
          <a:noFill/>
        </p:spPr>
        <p:txBody>
          <a:bodyPr wrap="square" rtlCol="0">
            <a:spAutoFit/>
          </a:bodyPr>
          <a:lstStyle/>
          <a:p>
            <a:r>
              <a:rPr lang="ro-RO" sz="2000" b="1" smtClean="0">
                <a:solidFill>
                  <a:schemeClr val="bg1"/>
                </a:solidFill>
                <a:effectLst>
                  <a:glow rad="127000">
                    <a:srgbClr val="381850"/>
                  </a:glow>
                </a:effectLst>
              </a:rPr>
              <a:t>Anunțul îngerilor înaintea păstorilor este plin de semnificații </a:t>
            </a:r>
            <a:r>
              <a:rPr lang="ro-RO" sz="2000" b="1" smtClean="0">
                <a:solidFill>
                  <a:schemeClr val="bg1"/>
                </a:solidFill>
                <a:effectLst>
                  <a:glow rad="127000">
                    <a:srgbClr val="381850"/>
                  </a:glow>
                </a:effectLst>
              </a:rPr>
              <a:t>pentru </a:t>
            </a:r>
            <a:r>
              <a:rPr lang="ro-RO" sz="2000" b="1" smtClean="0">
                <a:solidFill>
                  <a:schemeClr val="bg1"/>
                </a:solidFill>
                <a:effectLst>
                  <a:glow rad="127000">
                    <a:srgbClr val="381850"/>
                  </a:glow>
                </a:effectLst>
              </a:rPr>
              <a:t>credincioși:</a:t>
            </a:r>
            <a:endParaRPr lang="ro-RO" sz="2000" b="1">
              <a:solidFill>
                <a:schemeClr val="bg1"/>
              </a:solidFill>
              <a:effectLst>
                <a:glow rad="127000">
                  <a:srgbClr val="381850"/>
                </a:glow>
              </a:effectLst>
            </a:endParaRPr>
          </a:p>
        </p:txBody>
      </p:sp>
      <p:sp>
        <p:nvSpPr>
          <p:cNvPr id="5" name="4 CuadroTexto"/>
          <p:cNvSpPr txBox="1"/>
          <p:nvPr/>
        </p:nvSpPr>
        <p:spPr>
          <a:xfrm>
            <a:off x="3059832" y="2276872"/>
            <a:ext cx="4104456" cy="2246769"/>
          </a:xfrm>
          <a:prstGeom prst="rect">
            <a:avLst/>
          </a:prstGeom>
          <a:noFill/>
        </p:spPr>
        <p:txBody>
          <a:bodyPr wrap="square" rtlCol="0">
            <a:spAutoFit/>
          </a:bodyPr>
          <a:lstStyle/>
          <a:p>
            <a:pPr marL="342900" indent="-342900">
              <a:buClr>
                <a:schemeClr val="accent1">
                  <a:lumMod val="40000"/>
                  <a:lumOff val="60000"/>
                </a:schemeClr>
              </a:buClr>
              <a:buFont typeface="+mj-lt"/>
              <a:buAutoNum type="arabicPeriod"/>
            </a:pPr>
            <a:r>
              <a:rPr lang="ro-RO" sz="2000" b="1" smtClean="0">
                <a:solidFill>
                  <a:schemeClr val="bg1"/>
                </a:solidFill>
                <a:effectLst>
                  <a:glow rad="127000">
                    <a:srgbClr val="381850"/>
                  </a:glow>
                </a:effectLst>
              </a:rPr>
              <a:t>«o </a:t>
            </a:r>
            <a:r>
              <a:rPr lang="ro-RO" sz="2000" b="1" smtClean="0">
                <a:solidFill>
                  <a:schemeClr val="bg1"/>
                </a:solidFill>
                <a:effectLst>
                  <a:glow rad="127000">
                    <a:srgbClr val="381850"/>
                  </a:glow>
                </a:effectLst>
              </a:rPr>
              <a:t>mare bucurie pentru </a:t>
            </a:r>
            <a:r>
              <a:rPr lang="ro-RO" sz="2000" b="1" smtClean="0">
                <a:solidFill>
                  <a:schemeClr val="bg1"/>
                </a:solidFill>
                <a:effectLst>
                  <a:glow rad="127000">
                    <a:srgbClr val="381850"/>
                  </a:glow>
                </a:effectLst>
              </a:rPr>
              <a:t>tot </a:t>
            </a:r>
            <a:r>
              <a:rPr lang="ro-RO" sz="2000" b="1" smtClean="0">
                <a:solidFill>
                  <a:schemeClr val="bg1"/>
                </a:solidFill>
                <a:effectLst>
                  <a:glow rad="127000">
                    <a:srgbClr val="381850"/>
                  </a:glow>
                </a:effectLst>
              </a:rPr>
              <a:t>norodul</a:t>
            </a:r>
            <a:r>
              <a:rPr lang="ro-RO" sz="2000" b="1" smtClean="0">
                <a:solidFill>
                  <a:schemeClr val="bg1"/>
                </a:solidFill>
                <a:effectLst>
                  <a:glow rad="127000">
                    <a:srgbClr val="381850"/>
                  </a:glow>
                </a:effectLst>
              </a:rPr>
              <a:t>»: făgăduințele </a:t>
            </a:r>
            <a:r>
              <a:rPr lang="ro-RO" sz="2000" b="1" smtClean="0">
                <a:solidFill>
                  <a:schemeClr val="bg1"/>
                </a:solidFill>
                <a:effectLst>
                  <a:glow rad="127000">
                    <a:srgbClr val="381850"/>
                  </a:glow>
                </a:effectLst>
              </a:rPr>
              <a:t>evangheliei sunt </a:t>
            </a:r>
            <a:r>
              <a:rPr lang="ro-RO" sz="2000" b="1" smtClean="0">
                <a:solidFill>
                  <a:schemeClr val="bg1"/>
                </a:solidFill>
                <a:effectLst>
                  <a:glow rad="127000">
                    <a:srgbClr val="381850"/>
                  </a:glow>
                </a:effectLst>
              </a:rPr>
              <a:t>pentru </a:t>
            </a:r>
            <a:r>
              <a:rPr lang="ro-RO" sz="2000" b="1" smtClean="0">
                <a:solidFill>
                  <a:schemeClr val="bg1"/>
                </a:solidFill>
                <a:effectLst>
                  <a:glow rad="127000">
                    <a:srgbClr val="381850"/>
                  </a:glow>
                </a:effectLst>
              </a:rPr>
              <a:t>toți</a:t>
            </a:r>
            <a:r>
              <a:rPr lang="ro-RO" sz="2000" b="1" smtClean="0">
                <a:solidFill>
                  <a:schemeClr val="bg1"/>
                </a:solidFill>
                <a:effectLst>
                  <a:glow rad="127000">
                    <a:srgbClr val="381850"/>
                  </a:glow>
                </a:effectLst>
              </a:rPr>
              <a:t>.</a:t>
            </a:r>
          </a:p>
          <a:p>
            <a:pPr marL="342900" indent="-342900">
              <a:buClr>
                <a:schemeClr val="accent1">
                  <a:lumMod val="40000"/>
                  <a:lumOff val="60000"/>
                </a:schemeClr>
              </a:buClr>
              <a:buFont typeface="+mj-lt"/>
              <a:buAutoNum type="arabicPeriod"/>
            </a:pPr>
            <a:r>
              <a:rPr lang="ro-RO" sz="2000" b="1" smtClean="0">
                <a:solidFill>
                  <a:schemeClr val="bg1"/>
                </a:solidFill>
                <a:effectLst>
                  <a:glow rad="127000">
                    <a:srgbClr val="381850"/>
                  </a:glow>
                </a:effectLst>
              </a:rPr>
              <a:t>«vi </a:t>
            </a:r>
            <a:r>
              <a:rPr lang="ro-RO" sz="2000" b="1" smtClean="0">
                <a:solidFill>
                  <a:schemeClr val="bg1"/>
                </a:solidFill>
                <a:effectLst>
                  <a:glow rad="127000">
                    <a:srgbClr val="381850"/>
                  </a:glow>
                </a:effectLst>
              </a:rPr>
              <a:t>s-a născut </a:t>
            </a:r>
            <a:r>
              <a:rPr lang="ro-RO" sz="2000" b="1" smtClean="0">
                <a:solidFill>
                  <a:schemeClr val="bg1"/>
                </a:solidFill>
                <a:effectLst>
                  <a:glow rad="127000">
                    <a:srgbClr val="381850"/>
                  </a:glow>
                </a:effectLst>
              </a:rPr>
              <a:t>un </a:t>
            </a:r>
            <a:r>
              <a:rPr lang="ro-RO" sz="2000" b="1" smtClean="0">
                <a:solidFill>
                  <a:schemeClr val="bg1"/>
                </a:solidFill>
                <a:effectLst>
                  <a:glow rad="127000">
                    <a:srgbClr val="381850"/>
                  </a:glow>
                </a:effectLst>
              </a:rPr>
              <a:t>Mîntuitor</a:t>
            </a:r>
            <a:r>
              <a:rPr lang="ro-RO" sz="2000" b="1" smtClean="0">
                <a:solidFill>
                  <a:schemeClr val="bg1"/>
                </a:solidFill>
                <a:effectLst>
                  <a:glow rad="127000">
                    <a:srgbClr val="381850"/>
                  </a:glow>
                </a:effectLst>
              </a:rPr>
              <a:t>»:</a:t>
            </a:r>
            <a:endParaRPr lang="ro-RO" sz="2000" b="1" smtClean="0">
              <a:solidFill>
                <a:schemeClr val="bg1"/>
              </a:solidFill>
              <a:effectLst>
                <a:glow rad="127000">
                  <a:srgbClr val="381850"/>
                </a:glow>
              </a:effectLst>
            </a:endParaRPr>
          </a:p>
          <a:p>
            <a:pPr>
              <a:buClr>
                <a:schemeClr val="accent1">
                  <a:lumMod val="40000"/>
                  <a:lumOff val="60000"/>
                </a:schemeClr>
              </a:buClr>
            </a:pPr>
            <a:r>
              <a:rPr lang="ro-RO" sz="2000" b="1" smtClean="0">
                <a:solidFill>
                  <a:schemeClr val="bg1"/>
                </a:solidFill>
                <a:effectLst>
                  <a:glow rad="127000">
                    <a:srgbClr val="381850"/>
                  </a:glow>
                </a:effectLst>
              </a:rPr>
              <a:t>     </a:t>
            </a:r>
            <a:r>
              <a:rPr lang="ro-RO" sz="2000" b="1" smtClean="0">
                <a:solidFill>
                  <a:schemeClr val="bg1"/>
                </a:solidFill>
                <a:effectLst>
                  <a:glow rad="127000">
                    <a:srgbClr val="381850"/>
                  </a:glow>
                </a:effectLst>
              </a:rPr>
              <a:t> Isus </a:t>
            </a:r>
            <a:r>
              <a:rPr lang="ro-RO" sz="2000" b="1" smtClean="0">
                <a:solidFill>
                  <a:schemeClr val="bg1"/>
                </a:solidFill>
                <a:effectLst>
                  <a:glow rad="127000">
                    <a:srgbClr val="381850"/>
                  </a:glow>
                </a:effectLst>
              </a:rPr>
              <a:t>este </a:t>
            </a:r>
            <a:r>
              <a:rPr lang="ro-RO" sz="2000" b="1" smtClean="0">
                <a:solidFill>
                  <a:schemeClr val="bg1"/>
                </a:solidFill>
                <a:effectLst>
                  <a:glow rad="127000">
                    <a:srgbClr val="381850"/>
                  </a:glow>
                </a:effectLst>
              </a:rPr>
              <a:t>Mântuitorul </a:t>
            </a:r>
            <a:r>
              <a:rPr lang="ro-RO" sz="2000" b="1" smtClean="0">
                <a:solidFill>
                  <a:schemeClr val="bg1"/>
                </a:solidFill>
                <a:effectLst>
                  <a:glow rad="127000">
                    <a:srgbClr val="381850"/>
                  </a:glow>
                </a:effectLst>
              </a:rPr>
              <a:t>lumii</a:t>
            </a:r>
            <a:r>
              <a:rPr lang="ro-RO" sz="2000" b="1" smtClean="0">
                <a:solidFill>
                  <a:schemeClr val="bg1"/>
                </a:solidFill>
                <a:effectLst>
                  <a:glow rad="127000">
                    <a:srgbClr val="381850"/>
                  </a:glow>
                </a:effectLst>
              </a:rPr>
              <a:t>.</a:t>
            </a:r>
          </a:p>
          <a:p>
            <a:pPr marL="342900" indent="-342900">
              <a:buClr>
                <a:schemeClr val="accent1">
                  <a:lumMod val="40000"/>
                  <a:lumOff val="60000"/>
                </a:schemeClr>
              </a:buClr>
              <a:buFont typeface="+mj-lt"/>
              <a:buAutoNum type="arabicPeriod"/>
            </a:pPr>
            <a:r>
              <a:rPr lang="ro-RO" sz="2000" b="1" smtClean="0">
                <a:solidFill>
                  <a:schemeClr val="bg1"/>
                </a:solidFill>
                <a:effectLst>
                  <a:glow rad="127000">
                    <a:srgbClr val="381850"/>
                  </a:glow>
                </a:effectLst>
              </a:rPr>
              <a:t>«Hristos</a:t>
            </a:r>
            <a:r>
              <a:rPr lang="ro-RO" sz="2000" b="1" smtClean="0">
                <a:solidFill>
                  <a:schemeClr val="bg1"/>
                </a:solidFill>
                <a:effectLst>
                  <a:glow rad="127000">
                    <a:srgbClr val="381850"/>
                  </a:glow>
                </a:effectLst>
              </a:rPr>
              <a:t>, </a:t>
            </a:r>
            <a:r>
              <a:rPr lang="ro-RO" sz="2000" b="1" smtClean="0">
                <a:solidFill>
                  <a:schemeClr val="bg1"/>
                </a:solidFill>
                <a:effectLst>
                  <a:glow rad="127000">
                    <a:srgbClr val="381850"/>
                  </a:glow>
                </a:effectLst>
              </a:rPr>
              <a:t>Domnul</a:t>
            </a:r>
            <a:r>
              <a:rPr lang="ro-RO" sz="2000" b="1" smtClean="0">
                <a:solidFill>
                  <a:schemeClr val="bg1"/>
                </a:solidFill>
                <a:effectLst>
                  <a:glow rad="127000">
                    <a:srgbClr val="381850"/>
                  </a:glow>
                </a:effectLst>
              </a:rPr>
              <a:t>»: Isus </a:t>
            </a:r>
            <a:r>
              <a:rPr lang="ro-RO" sz="2000" b="1" smtClean="0">
                <a:solidFill>
                  <a:schemeClr val="bg1"/>
                </a:solidFill>
                <a:effectLst>
                  <a:glow rad="127000">
                    <a:srgbClr val="381850"/>
                  </a:glow>
                </a:effectLst>
              </a:rPr>
              <a:t>este Domnul, </a:t>
            </a:r>
            <a:r>
              <a:rPr lang="ro-RO" sz="2000" b="1" smtClean="0">
                <a:solidFill>
                  <a:schemeClr val="bg1"/>
                </a:solidFill>
                <a:effectLst>
                  <a:glow rad="127000">
                    <a:srgbClr val="381850"/>
                  </a:glow>
                </a:effectLst>
              </a:rPr>
              <a:t>Dumnezeu </a:t>
            </a:r>
            <a:r>
              <a:rPr lang="ro-RO" sz="2000" b="1" smtClean="0">
                <a:solidFill>
                  <a:schemeClr val="bg1"/>
                </a:solidFill>
                <a:effectLst>
                  <a:glow rad="127000">
                    <a:srgbClr val="381850"/>
                  </a:glow>
                </a:effectLst>
              </a:rPr>
              <a:t>Omnipotent.</a:t>
            </a:r>
            <a:endParaRPr lang="ro-RO" sz="2000" b="1">
              <a:solidFill>
                <a:schemeClr val="bg1"/>
              </a:solidFill>
              <a:effectLst>
                <a:glow rad="127000">
                  <a:srgbClr val="381850"/>
                </a:glow>
              </a:effectLst>
            </a:endParaRPr>
          </a:p>
        </p:txBody>
      </p:sp>
      <p:sp>
        <p:nvSpPr>
          <p:cNvPr id="6" name="5 CuadroTexto"/>
          <p:cNvSpPr txBox="1"/>
          <p:nvPr/>
        </p:nvSpPr>
        <p:spPr>
          <a:xfrm>
            <a:off x="4031940" y="4643446"/>
            <a:ext cx="4932548" cy="707886"/>
          </a:xfrm>
          <a:prstGeom prst="rect">
            <a:avLst/>
          </a:prstGeom>
          <a:noFill/>
        </p:spPr>
        <p:txBody>
          <a:bodyPr wrap="square" rtlCol="0">
            <a:spAutoFit/>
          </a:bodyPr>
          <a:lstStyle/>
          <a:p>
            <a:r>
              <a:rPr lang="ro-RO" sz="2000" b="1" dirty="0" smtClean="0">
                <a:solidFill>
                  <a:schemeClr val="bg1"/>
                </a:solidFill>
                <a:effectLst>
                  <a:glow rad="127000">
                    <a:srgbClr val="381850"/>
                  </a:glow>
                </a:effectLst>
              </a:rPr>
              <a:t>Dumnezeu însuși a binevoit a deveni om și a se naște în cele mai umile </a:t>
            </a:r>
            <a:r>
              <a:rPr lang="ro-RO" sz="2000" b="1" dirty="0" smtClean="0">
                <a:solidFill>
                  <a:schemeClr val="bg1"/>
                </a:solidFill>
                <a:effectLst>
                  <a:glow rad="127000">
                    <a:srgbClr val="381850"/>
                  </a:glow>
                </a:effectLst>
              </a:rPr>
              <a:t>condiții.</a:t>
            </a:r>
            <a:endParaRPr lang="ro-RO" sz="2000" b="1" dirty="0">
              <a:solidFill>
                <a:schemeClr val="bg1"/>
              </a:solidFill>
              <a:effectLst>
                <a:glow rad="127000">
                  <a:srgbClr val="381850"/>
                </a:glow>
              </a:effectLst>
            </a:endParaRPr>
          </a:p>
        </p:txBody>
      </p:sp>
      <p:sp>
        <p:nvSpPr>
          <p:cNvPr id="8" name="7 Corazón"/>
          <p:cNvSpPr/>
          <p:nvPr/>
        </p:nvSpPr>
        <p:spPr>
          <a:xfrm>
            <a:off x="3347864" y="4737525"/>
            <a:ext cx="504056" cy="469791"/>
          </a:xfrm>
          <a:prstGeom prst="hear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o-RO"/>
          </a:p>
        </p:txBody>
      </p:sp>
      <p:sp>
        <p:nvSpPr>
          <p:cNvPr id="7" name="6 Rectángulo"/>
          <p:cNvSpPr/>
          <p:nvPr/>
        </p:nvSpPr>
        <p:spPr>
          <a:xfrm>
            <a:off x="-22795" y="5357826"/>
            <a:ext cx="9166793" cy="1477328"/>
          </a:xfrm>
          <a:prstGeom prst="rect">
            <a:avLst/>
          </a:prstGeom>
        </p:spPr>
        <p:txBody>
          <a:bodyPr wrap="square">
            <a:spAutoFit/>
          </a:bodyPr>
          <a:lstStyle/>
          <a:p>
            <a:pPr algn="just"/>
            <a:r>
              <a:rPr lang="ro-RO" b="1" dirty="0" smtClean="0">
                <a:solidFill>
                  <a:srgbClr val="DFC9EF"/>
                </a:solidFill>
                <a:effectLst>
                  <a:glow rad="127000">
                    <a:srgbClr val="381850"/>
                  </a:glow>
                </a:effectLst>
                <a:latin typeface="Comic Sans MS" pitchFamily="66" charset="0"/>
              </a:rPr>
              <a:t>«Să aveţi în voi gândul acesta care era şi în Hristos Isus: El, măcar că avea chipul lui Dumnezeu, totuşi n-a crezut ca un lucru de apucat să fie deopotrivă cu Dumnezeu,ci S-a dezbrăcat pe Sine însuşi şi a luat un chip de rob, făcându-Se asemenea oamenilor. La înfăţişare a fost găsit ca un om, S-a smerit şi S-a făcut ascultător până la moarte, şi încă moarte de cruce.» </a:t>
            </a:r>
            <a:r>
              <a:rPr lang="ro-RO" sz="1100" b="1" dirty="0" smtClean="0">
                <a:solidFill>
                  <a:srgbClr val="DFC9EF"/>
                </a:solidFill>
                <a:effectLst>
                  <a:glow rad="127000">
                    <a:srgbClr val="381850"/>
                  </a:glow>
                </a:effectLst>
                <a:latin typeface="Comic Sans MS" pitchFamily="66" charset="0"/>
              </a:rPr>
              <a:t>(Filipeni 2:5-8)</a:t>
            </a:r>
            <a:endParaRPr lang="ro-RO" sz="1100" b="1" dirty="0">
              <a:solidFill>
                <a:srgbClr val="DFC9EF"/>
              </a:solidFill>
              <a:effectLst>
                <a:glow rad="127000">
                  <a:srgbClr val="381850"/>
                </a:glow>
              </a:effectLst>
              <a:latin typeface="Comic Sans MS" pitchFamily="66" charset="0"/>
            </a:endParaRPr>
          </a:p>
        </p:txBody>
      </p:sp>
    </p:spTree>
    <p:extLst>
      <p:ext uri="{BB962C8B-B14F-4D97-AF65-F5344CB8AC3E}">
        <p14:creationId xmlns:p14="http://schemas.microsoft.com/office/powerpoint/2010/main" xmlns="" val="756734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nodeType="with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wipe(up)">
                                      <p:cBhvr>
                                        <p:cTn id="31" dur="500"/>
                                        <p:tgtEl>
                                          <p:spTgt spid="71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left)">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left)">
                                      <p:cBhvr>
                                        <p:cTn id="51" dur="5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style.rotation</p:attrName>
                                        </p:attrNameLst>
                                      </p:cBhvr>
                                      <p:tavLst>
                                        <p:tav tm="0">
                                          <p:val>
                                            <p:fltVal val="720"/>
                                          </p:val>
                                        </p:tav>
                                        <p:tav tm="100000">
                                          <p:val>
                                            <p:fltVal val="0"/>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ppt_w</p:attrName>
                                        </p:attrNameLst>
                                      </p:cBhvr>
                                      <p:tavLst>
                                        <p:tav tm="0">
                                          <p:val>
                                            <p:fltVal val="0"/>
                                          </p:val>
                                        </p:tav>
                                        <p:tav tm="100000">
                                          <p:val>
                                            <p:strVal val="#ppt_w"/>
                                          </p:val>
                                        </p:tav>
                                      </p:tavLst>
                                    </p:anim>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 calcmode="lin" valueType="num">
                                      <p:cBhvr>
                                        <p:cTn id="7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P spid="8"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ISUS ESTE ADUS </a:t>
            </a: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 </a:t>
            </a:r>
            <a:r>
              <a:rPr lang="ro-RO" sz="40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TEMPLU</a:t>
            </a:r>
            <a:endParaRPr lang="ro-RO" sz="4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107504" y="629980"/>
            <a:ext cx="8856984" cy="1477328"/>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«Când a venit ziua a opta, în care trebuia tăiat împrejur Pruncul, I-au pus numele ISUS, nume care fusese spus de înger înainte ca să fi fost El zămislit în pântece. Şi, când s-au împlinit zilele pentru curăţarea lor, după Legea lui Moise, Iosif şi Maria au adus Pruncul la Ierusalim, ca să-L înfăţişeze înaintea Domnului –» </a:t>
            </a:r>
            <a:r>
              <a:rPr lang="ro-RO" sz="1100" b="1" dirty="0" smtClean="0">
                <a:solidFill>
                  <a:schemeClr val="accent6">
                    <a:lumMod val="40000"/>
                    <a:lumOff val="60000"/>
                  </a:schemeClr>
                </a:solidFill>
                <a:latin typeface="Comic Sans MS" pitchFamily="66" charset="0"/>
              </a:rPr>
              <a:t>(Luca 2:21-22)</a:t>
            </a:r>
            <a:endParaRPr lang="ro-RO" sz="1100" b="1" dirty="0">
              <a:solidFill>
                <a:schemeClr val="accent6">
                  <a:lumMod val="40000"/>
                  <a:lumOff val="60000"/>
                </a:schemeClr>
              </a:solidFill>
              <a:latin typeface="Comic Sans MS" pitchFamily="66" charset="0"/>
            </a:endParaRPr>
          </a:p>
        </p:txBody>
      </p:sp>
      <p:sp>
        <p:nvSpPr>
          <p:cNvPr id="4" name="3 CuadroTexto"/>
          <p:cNvSpPr txBox="1"/>
          <p:nvPr/>
        </p:nvSpPr>
        <p:spPr>
          <a:xfrm>
            <a:off x="125760" y="2198767"/>
            <a:ext cx="5112568" cy="707886"/>
          </a:xfrm>
          <a:prstGeom prst="rect">
            <a:avLst/>
          </a:prstGeom>
          <a:noFill/>
        </p:spPr>
        <p:txBody>
          <a:bodyPr wrap="square" rtlCol="0">
            <a:spAutoFit/>
          </a:bodyPr>
          <a:lstStyle/>
          <a:p>
            <a:pPr>
              <a:spcBef>
                <a:spcPts val="600"/>
              </a:spcBef>
            </a:pPr>
            <a:r>
              <a:rPr lang="ro-RO" sz="2000" b="1" smtClean="0">
                <a:solidFill>
                  <a:schemeClr val="bg1"/>
                </a:solidFill>
              </a:rPr>
              <a:t>Credincioși devotați, Iosif și Maria, au împlinit cerințele </a:t>
            </a:r>
            <a:r>
              <a:rPr lang="ro-RO" sz="2000" b="1" smtClean="0">
                <a:solidFill>
                  <a:schemeClr val="bg1"/>
                </a:solidFill>
              </a:rPr>
              <a:t>scrise </a:t>
            </a:r>
            <a:r>
              <a:rPr lang="ro-RO" sz="2000" b="1" smtClean="0">
                <a:solidFill>
                  <a:schemeClr val="bg1"/>
                </a:solidFill>
              </a:rPr>
              <a:t>în</a:t>
            </a:r>
            <a:r>
              <a:rPr lang="ro-RO" sz="2000" b="1" smtClean="0">
                <a:solidFill>
                  <a:schemeClr val="bg1"/>
                </a:solidFill>
              </a:rPr>
              <a:t> «legea </a:t>
            </a:r>
            <a:r>
              <a:rPr lang="ro-RO" sz="2000" b="1" smtClean="0">
                <a:solidFill>
                  <a:schemeClr val="bg1"/>
                </a:solidFill>
              </a:rPr>
              <a:t>lui </a:t>
            </a:r>
            <a:r>
              <a:rPr lang="ro-RO" sz="2000" b="1" smtClean="0">
                <a:solidFill>
                  <a:schemeClr val="bg1"/>
                </a:solidFill>
              </a:rPr>
              <a:t>Moise</a:t>
            </a:r>
            <a:r>
              <a:rPr lang="ro-RO" sz="2000" b="1" smtClean="0">
                <a:solidFill>
                  <a:schemeClr val="bg1"/>
                </a:solidFill>
              </a:rPr>
              <a:t>»:</a:t>
            </a:r>
            <a:endParaRPr lang="ro-RO" sz="2000" b="1" smtClean="0">
              <a:solidFill>
                <a:schemeClr val="bg1"/>
              </a:solidFill>
            </a:endParaRPr>
          </a:p>
        </p:txBody>
      </p:sp>
      <p:sp>
        <p:nvSpPr>
          <p:cNvPr id="6" name="5 Rectángulo"/>
          <p:cNvSpPr/>
          <p:nvPr/>
        </p:nvSpPr>
        <p:spPr>
          <a:xfrm>
            <a:off x="0" y="2924944"/>
            <a:ext cx="5364088" cy="3400931"/>
          </a:xfrm>
          <a:prstGeom prst="rect">
            <a:avLst/>
          </a:prstGeom>
        </p:spPr>
        <p:txBody>
          <a:bodyPr wrap="square">
            <a:spAutoFit/>
          </a:bodyPr>
          <a:lstStyle/>
          <a:p>
            <a:pPr marL="269875" lvl="0" indent="-269875">
              <a:spcBef>
                <a:spcPts val="600"/>
              </a:spcBef>
              <a:buClr>
                <a:schemeClr val="accent6">
                  <a:lumMod val="40000"/>
                  <a:lumOff val="60000"/>
                </a:schemeClr>
              </a:buClr>
              <a:buFont typeface="+mj-lt"/>
              <a:buAutoNum type="alphaLcParenR"/>
            </a:pPr>
            <a:r>
              <a:rPr lang="ro-RO" sz="2000" b="1" smtClean="0">
                <a:solidFill>
                  <a:schemeClr val="bg1"/>
                </a:solidFill>
              </a:rPr>
              <a:t>Circumcizia </a:t>
            </a:r>
            <a:r>
              <a:rPr lang="ro-RO" sz="2000" b="1" smtClean="0">
                <a:solidFill>
                  <a:schemeClr val="bg1"/>
                </a:solidFill>
              </a:rPr>
              <a:t>copilului la opt zile de </a:t>
            </a:r>
            <a:r>
              <a:rPr lang="ro-RO" sz="2000" b="1" smtClean="0">
                <a:solidFill>
                  <a:schemeClr val="bg1"/>
                </a:solidFill>
              </a:rPr>
              <a:t>la </a:t>
            </a:r>
            <a:r>
              <a:rPr lang="ro-RO" sz="2000" b="1" smtClean="0">
                <a:solidFill>
                  <a:schemeClr val="bg1"/>
                </a:solidFill>
              </a:rPr>
              <a:t>naștere</a:t>
            </a:r>
            <a:r>
              <a:rPr lang="ro-RO" sz="2000" b="1" smtClean="0">
                <a:solidFill>
                  <a:schemeClr val="bg1"/>
                </a:solidFill>
              </a:rPr>
              <a:t>.</a:t>
            </a:r>
          </a:p>
          <a:p>
            <a:pPr marL="539750" lvl="2" indent="9525">
              <a:spcBef>
                <a:spcPts val="600"/>
              </a:spcBef>
            </a:pPr>
            <a:r>
              <a:rPr lang="ro-RO" sz="2000" b="1" smtClean="0">
                <a:solidFill>
                  <a:schemeClr val="bg1"/>
                </a:solidFill>
              </a:rPr>
              <a:t>«</a:t>
            </a:r>
            <a:r>
              <a:rPr lang="ro-RO" sz="2000" b="1" smtClean="0">
                <a:solidFill>
                  <a:schemeClr val="bg1"/>
                </a:solidFill>
                <a:latin typeface="Calibri" pitchFamily="34" charset="0"/>
              </a:rPr>
              <a:t>În ziua a </a:t>
            </a:r>
            <a:r>
              <a:rPr lang="ro-RO" sz="2000" b="1" smtClean="0">
                <a:solidFill>
                  <a:schemeClr val="bg1"/>
                </a:solidFill>
                <a:latin typeface="Calibri" pitchFamily="34" charset="0"/>
              </a:rPr>
              <a:t>opta</a:t>
            </a:r>
            <a:r>
              <a:rPr lang="ro-RO" sz="2000" b="1" smtClean="0">
                <a:solidFill>
                  <a:schemeClr val="bg1"/>
                </a:solidFill>
                <a:latin typeface="Calibri" pitchFamily="34" charset="0"/>
              </a:rPr>
              <a:t>, copilul să fie tăiat </a:t>
            </a:r>
            <a:r>
              <a:rPr lang="ro-RO" sz="2000" b="1" smtClean="0">
                <a:solidFill>
                  <a:schemeClr val="bg1"/>
                </a:solidFill>
                <a:latin typeface="Calibri" pitchFamily="34" charset="0"/>
              </a:rPr>
              <a:t>împrejur.</a:t>
            </a:r>
            <a:r>
              <a:rPr lang="ro-RO" sz="2000" b="1" smtClean="0">
                <a:solidFill>
                  <a:schemeClr val="bg1"/>
                </a:solidFill>
              </a:rPr>
              <a:t>» </a:t>
            </a:r>
            <a:r>
              <a:rPr lang="ro-RO" sz="2000" b="1" smtClean="0">
                <a:solidFill>
                  <a:schemeClr val="bg1"/>
                </a:solidFill>
              </a:rPr>
              <a:t>(</a:t>
            </a:r>
            <a:r>
              <a:rPr lang="ro-RO" sz="2000" b="1" smtClean="0">
                <a:solidFill>
                  <a:schemeClr val="bg1"/>
                </a:solidFill>
              </a:rPr>
              <a:t>Levitic </a:t>
            </a:r>
            <a:r>
              <a:rPr lang="ro-RO" sz="2000" b="1" smtClean="0">
                <a:solidFill>
                  <a:schemeClr val="bg1"/>
                </a:solidFill>
              </a:rPr>
              <a:t>12:3).</a:t>
            </a:r>
          </a:p>
          <a:p>
            <a:pPr marL="269875" lvl="0" indent="-269875">
              <a:spcBef>
                <a:spcPts val="600"/>
              </a:spcBef>
              <a:buClr>
                <a:schemeClr val="accent6">
                  <a:lumMod val="40000"/>
                  <a:lumOff val="60000"/>
                </a:schemeClr>
              </a:buClr>
              <a:buFont typeface="+mj-lt"/>
              <a:buAutoNum type="alphaLcParenR"/>
            </a:pPr>
            <a:r>
              <a:rPr lang="ro-RO" sz="2000" b="1" smtClean="0">
                <a:solidFill>
                  <a:schemeClr val="bg1"/>
                </a:solidFill>
              </a:rPr>
              <a:t>La </a:t>
            </a:r>
            <a:r>
              <a:rPr lang="ro-RO" sz="2000" b="1" smtClean="0">
                <a:solidFill>
                  <a:schemeClr val="bg1"/>
                </a:solidFill>
              </a:rPr>
              <a:t>40 de zile de la naștere să fie adus </a:t>
            </a:r>
            <a:r>
              <a:rPr lang="ro-RO" sz="2000" b="1" smtClean="0">
                <a:solidFill>
                  <a:schemeClr val="bg1"/>
                </a:solidFill>
              </a:rPr>
              <a:t>înaintea </a:t>
            </a:r>
            <a:r>
              <a:rPr lang="ro-RO" sz="2000" b="1" smtClean="0">
                <a:solidFill>
                  <a:schemeClr val="bg1"/>
                </a:solidFill>
              </a:rPr>
              <a:t>preotului</a:t>
            </a:r>
            <a:r>
              <a:rPr lang="ro-RO" sz="2000" b="1" smtClean="0">
                <a:solidFill>
                  <a:schemeClr val="bg1"/>
                </a:solidFill>
              </a:rPr>
              <a:t>.</a:t>
            </a:r>
          </a:p>
          <a:p>
            <a:pPr marL="539750" lvl="2" indent="9525">
              <a:spcBef>
                <a:spcPts val="600"/>
              </a:spcBef>
            </a:pPr>
            <a:r>
              <a:rPr lang="ro-RO" sz="2000" b="1" smtClean="0">
                <a:solidFill>
                  <a:schemeClr val="bg1"/>
                </a:solidFill>
              </a:rPr>
              <a:t>«</a:t>
            </a:r>
            <a:r>
              <a:rPr lang="ro-RO" sz="2000" b="1" smtClean="0">
                <a:solidFill>
                  <a:schemeClr val="bg1"/>
                </a:solidFill>
                <a:latin typeface="Calibri" pitchFamily="34" charset="0"/>
              </a:rPr>
              <a:t>Dacă nu poate să aducă un </a:t>
            </a:r>
            <a:r>
              <a:rPr lang="ro-RO" sz="2000" b="1" smtClean="0">
                <a:solidFill>
                  <a:schemeClr val="bg1"/>
                </a:solidFill>
                <a:latin typeface="Calibri" pitchFamily="34" charset="0"/>
              </a:rPr>
              <a:t>miel</a:t>
            </a:r>
            <a:r>
              <a:rPr lang="ro-RO" sz="2000" b="1" smtClean="0">
                <a:solidFill>
                  <a:schemeClr val="bg1"/>
                </a:solidFill>
                <a:latin typeface="Calibri" pitchFamily="34" charset="0"/>
              </a:rPr>
              <a:t>, să ia două turturele sau doi pui de </a:t>
            </a:r>
            <a:r>
              <a:rPr lang="ro-RO" sz="2000" b="1" smtClean="0">
                <a:solidFill>
                  <a:schemeClr val="bg1"/>
                </a:solidFill>
                <a:latin typeface="Calibri" pitchFamily="34" charset="0"/>
              </a:rPr>
              <a:t>porumbel</a:t>
            </a:r>
            <a:r>
              <a:rPr lang="ro-RO" sz="2000" b="1" smtClean="0">
                <a:solidFill>
                  <a:schemeClr val="bg1"/>
                </a:solidFill>
                <a:latin typeface="Calibri" pitchFamily="34" charset="0"/>
              </a:rPr>
              <a:t>, unul pentru arderea de </a:t>
            </a:r>
            <a:r>
              <a:rPr lang="ro-RO" sz="2000" b="1" smtClean="0">
                <a:solidFill>
                  <a:schemeClr val="bg1"/>
                </a:solidFill>
                <a:latin typeface="Calibri" pitchFamily="34" charset="0"/>
              </a:rPr>
              <a:t>tot</a:t>
            </a:r>
            <a:r>
              <a:rPr lang="ro-RO" sz="2000" b="1" smtClean="0">
                <a:solidFill>
                  <a:schemeClr val="bg1"/>
                </a:solidFill>
                <a:latin typeface="Calibri" pitchFamily="34" charset="0"/>
              </a:rPr>
              <a:t>, altul pentru jertfa de </a:t>
            </a:r>
            <a:r>
              <a:rPr lang="ro-RO" sz="2000" b="1" smtClean="0">
                <a:solidFill>
                  <a:schemeClr val="bg1"/>
                </a:solidFill>
                <a:latin typeface="Calibri" pitchFamily="34" charset="0"/>
              </a:rPr>
              <a:t>ispăşire</a:t>
            </a:r>
            <a:r>
              <a:rPr lang="ro-RO" sz="2000" b="1" smtClean="0">
                <a:solidFill>
                  <a:schemeClr val="bg1"/>
                </a:solidFill>
                <a:latin typeface="Calibri" pitchFamily="34" charset="0"/>
              </a:rPr>
              <a:t>. Preotul să facă ispăşire pentru </a:t>
            </a:r>
            <a:r>
              <a:rPr lang="ro-RO" sz="2000" b="1" smtClean="0">
                <a:solidFill>
                  <a:schemeClr val="bg1"/>
                </a:solidFill>
                <a:latin typeface="Calibri" pitchFamily="34" charset="0"/>
              </a:rPr>
              <a:t>ea</a:t>
            </a:r>
            <a:r>
              <a:rPr lang="ro-RO" sz="2000" b="1" smtClean="0">
                <a:solidFill>
                  <a:schemeClr val="bg1"/>
                </a:solidFill>
                <a:latin typeface="Calibri" pitchFamily="34" charset="0"/>
              </a:rPr>
              <a:t>, şi va fi </a:t>
            </a:r>
            <a:r>
              <a:rPr lang="ro-RO" sz="2000" b="1" smtClean="0">
                <a:solidFill>
                  <a:schemeClr val="bg1"/>
                </a:solidFill>
                <a:latin typeface="Calibri" pitchFamily="34" charset="0"/>
              </a:rPr>
              <a:t>curată</a:t>
            </a:r>
            <a:r>
              <a:rPr lang="ro-RO" sz="2000" b="1" smtClean="0">
                <a:solidFill>
                  <a:schemeClr val="bg1"/>
                </a:solidFill>
              </a:rPr>
              <a:t>» </a:t>
            </a:r>
            <a:r>
              <a:rPr lang="ro-RO" sz="2000" b="1" smtClean="0">
                <a:solidFill>
                  <a:schemeClr val="bg1"/>
                </a:solidFill>
              </a:rPr>
              <a:t>(Levitic</a:t>
            </a:r>
            <a:r>
              <a:rPr lang="ro-RO" sz="2000" b="1" smtClean="0">
                <a:solidFill>
                  <a:schemeClr val="bg1"/>
                </a:solidFill>
              </a:rPr>
              <a:t> </a:t>
            </a:r>
            <a:r>
              <a:rPr lang="ro-RO" sz="2000" b="1" smtClean="0">
                <a:solidFill>
                  <a:schemeClr val="bg1"/>
                </a:solidFill>
              </a:rPr>
              <a:t>12:8).</a:t>
            </a:r>
            <a:endParaRPr lang="ro-RO" sz="2000" b="1">
              <a:solidFill>
                <a:schemeClr val="bg1"/>
              </a:solidFill>
            </a:endParaRPr>
          </a:p>
        </p:txBody>
      </p:sp>
      <p:pic>
        <p:nvPicPr>
          <p:cNvPr id="8195" name="Picture 3" descr="\\EUNICE\FondosTematicos\Jesus\Nacimiento\Simeón y Ana\light_to_the_gentile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364088" y="1916832"/>
            <a:ext cx="3715532" cy="4824536"/>
          </a:xfrm>
          <a:prstGeom prst="rect">
            <a:avLst/>
          </a:prstGeom>
          <a:ln w="762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5458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plus(out)">
                                      <p:cBhvr>
                                        <p:cTn id="16" dur="1000"/>
                                        <p:tgtEl>
                                          <p:spTgt spid="3"/>
                                        </p:tgtEl>
                                      </p:cBhvr>
                                    </p:animEffect>
                                  </p:childTnLst>
                                </p:cTn>
                              </p:par>
                              <p:par>
                                <p:cTn id="17" presetID="13" presetClass="entr" presetSubtype="32"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plus(out)">
                                      <p:cBhvr>
                                        <p:cTn id="19" dur="1000"/>
                                        <p:tgtEl>
                                          <p:spTgt spid="819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build="p"/>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1361</Words>
  <Application>Microsoft Office PowerPoint</Application>
  <PresentationFormat>Expunere pe ecran (4:3)</PresentationFormat>
  <Paragraphs>83</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11</vt:i4>
      </vt:variant>
    </vt:vector>
  </HeadingPairs>
  <TitlesOfParts>
    <vt:vector size="17" baseType="lpstr">
      <vt:lpstr>Arial</vt:lpstr>
      <vt:lpstr>Calibri</vt:lpstr>
      <vt:lpstr>Wingdings</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Nasterea Domnului Isus</dc:title>
  <dc:subject>St.Bibl.2015 trim. II Evanghelia dupa Luca</dc:subject>
  <dc:creator>SFC</dc:creator>
  <cp:keywords>http://www.fustero.net/es/index_ro.php</cp:keywords>
  <cp:lastModifiedBy>isj</cp:lastModifiedBy>
  <cp:revision>92</cp:revision>
  <dcterms:created xsi:type="dcterms:W3CDTF">2015-03-15T14:05:18Z</dcterms:created>
  <dcterms:modified xsi:type="dcterms:W3CDTF">2015-03-31T04:52:41Z</dcterms:modified>
</cp:coreProperties>
</file>