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6" r:id="rId5"/>
    <p:sldId id="259" r:id="rId6"/>
    <p:sldId id="263" r:id="rId7"/>
    <p:sldId id="267" r:id="rId8"/>
    <p:sldId id="264" r:id="rId9"/>
    <p:sldId id="261" r:id="rId10"/>
    <p:sldId id="265" r:id="rId11"/>
    <p:sldId id="262"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ooper Black" pitchFamily="18" charset="0"/>
      <p:regular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D60000"/>
    <a:srgbClr val="97D2FF"/>
    <a:srgbClr val="321508"/>
    <a:srgbClr val="B9678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01.png"/><Relationship Id="rId1" Type="http://schemas.openxmlformats.org/officeDocument/2006/relationships/image" Target="../media/image91.jpeg"/><Relationship Id="rId4" Type="http://schemas.openxmlformats.org/officeDocument/2006/relationships/image" Target="../media/image12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30339-1F1C-4296-A7D9-E498261B0FD2}" type="doc">
      <dgm:prSet loTypeId="urn:microsoft.com/office/officeart/2008/layout/TitlePictureLineup" loCatId="picture" qsTypeId="urn:microsoft.com/office/officeart/2005/8/quickstyle/simple3" qsCatId="simple" csTypeId="urn:microsoft.com/office/officeart/2005/8/colors/colorful1#1" csCatId="colorful" phldr="1"/>
      <dgm:spPr/>
      <dgm:t>
        <a:bodyPr/>
        <a:lstStyle/>
        <a:p>
          <a:endParaRPr lang="es-ES"/>
        </a:p>
      </dgm:t>
    </dgm:pt>
    <dgm:pt modelId="{8545F1E3-9886-4FFF-8540-B063C970C642}">
      <dgm:prSet custT="1"/>
      <dgm:spPr/>
      <dgm:t>
        <a:bodyPr/>
        <a:lstStyle/>
        <a:p>
          <a:pPr rtl="0">
            <a:spcAft>
              <a:spcPts val="0"/>
            </a:spcAft>
          </a:pPr>
          <a:r>
            <a:rPr lang="ro-RO" sz="2000" b="1" noProof="0" dirty="0" smtClean="0"/>
            <a:t>Să uite Legea</a:t>
          </a:r>
        </a:p>
        <a:p>
          <a:pPr rtl="0">
            <a:spcAft>
              <a:spcPts val="0"/>
            </a:spcAft>
          </a:pPr>
          <a:r>
            <a:rPr lang="ro-RO" sz="2000" b="1" noProof="0" dirty="0" smtClean="0"/>
            <a:t> (v. 5 pp).</a:t>
          </a:r>
          <a:endParaRPr lang="ro-RO" sz="2000" noProof="0" dirty="0"/>
        </a:p>
      </dgm:t>
    </dgm:pt>
    <dgm:pt modelId="{426B31DE-2A8E-4AE5-BD70-E85034D0CA1C}" type="parTrans" cxnId="{6D3A2BCC-CF0F-46D2-941E-1A608641CDD1}">
      <dgm:prSet/>
      <dgm:spPr/>
      <dgm:t>
        <a:bodyPr/>
        <a:lstStyle/>
        <a:p>
          <a:endParaRPr lang="es-ES"/>
        </a:p>
      </dgm:t>
    </dgm:pt>
    <dgm:pt modelId="{2435F5DD-C48F-4211-A2E5-F490981577E2}" type="sibTrans" cxnId="{6D3A2BCC-CF0F-46D2-941E-1A608641CDD1}">
      <dgm:prSet/>
      <dgm:spPr/>
      <dgm:t>
        <a:bodyPr/>
        <a:lstStyle/>
        <a:p>
          <a:endParaRPr lang="es-ES"/>
        </a:p>
      </dgm:t>
    </dgm:pt>
    <dgm:pt modelId="{957CD15A-9569-434F-A91E-C9A8171CA9DA}">
      <dgm:prSet custT="1"/>
      <dgm:spPr/>
      <dgm:t>
        <a:bodyPr/>
        <a:lstStyle/>
        <a:p>
          <a:pPr rtl="0"/>
          <a:r>
            <a:rPr lang="ro-RO" sz="2000" b="1" dirty="0" smtClean="0">
              <a:solidFill>
                <a:schemeClr val="bg1"/>
              </a:solidFill>
              <a:effectLst>
                <a:outerShdw blurRad="50800" dist="50800" dir="5400000" algn="ctr" rotWithShape="0">
                  <a:schemeClr val="tx1"/>
                </a:outerShdw>
              </a:effectLst>
            </a:rPr>
            <a:t>Alcoolul pervertește capacitatea noastră de a ne aminti Legea.</a:t>
          </a:r>
          <a:endParaRPr lang="es-ES" sz="2000" dirty="0">
            <a:solidFill>
              <a:schemeClr val="bg1"/>
            </a:solidFill>
            <a:effectLst>
              <a:outerShdw blurRad="50800" dist="50800" dir="5400000" algn="ctr" rotWithShape="0">
                <a:schemeClr val="tx1"/>
              </a:outerShdw>
            </a:effectLst>
          </a:endParaRPr>
        </a:p>
      </dgm:t>
    </dgm:pt>
    <dgm:pt modelId="{CD6E36A4-8C77-4EAF-AED9-ACC7F5E9C0A2}" type="parTrans" cxnId="{34C0AC39-194C-4D85-B49F-F325B0231A0D}">
      <dgm:prSet/>
      <dgm:spPr/>
      <dgm:t>
        <a:bodyPr/>
        <a:lstStyle/>
        <a:p>
          <a:endParaRPr lang="es-ES"/>
        </a:p>
      </dgm:t>
    </dgm:pt>
    <dgm:pt modelId="{47A006A1-8101-444F-91C4-2D5A6809F4D8}" type="sibTrans" cxnId="{34C0AC39-194C-4D85-B49F-F325B0231A0D}">
      <dgm:prSet/>
      <dgm:spPr/>
      <dgm:t>
        <a:bodyPr/>
        <a:lstStyle/>
        <a:p>
          <a:endParaRPr lang="es-ES"/>
        </a:p>
      </dgm:t>
    </dgm:pt>
    <dgm:pt modelId="{8841E790-607D-4A7B-ADF3-F5AD727D3598}">
      <dgm:prSet custT="1"/>
      <dgm:spPr/>
      <dgm:t>
        <a:bodyPr lIns="36000" rIns="36000"/>
        <a:lstStyle/>
        <a:p>
          <a:pPr rtl="0"/>
          <a:r>
            <a:rPr lang="ro-RO" sz="2000" b="1" dirty="0" smtClean="0"/>
            <a:t>Să calce drepturile </a:t>
          </a:r>
          <a:r>
            <a:rPr lang="es-ES" sz="2000" b="1" dirty="0" smtClean="0"/>
            <a:t>(v.</a:t>
          </a:r>
          <a:r>
            <a:rPr lang="ro-RO" sz="2000" b="1" dirty="0" smtClean="0"/>
            <a:t> </a:t>
          </a:r>
          <a:r>
            <a:rPr lang="es-ES" sz="2000" b="1" dirty="0" smtClean="0"/>
            <a:t>5</a:t>
          </a:r>
          <a:r>
            <a:rPr lang="ro-RO" sz="2000" b="1" dirty="0" smtClean="0"/>
            <a:t> </a:t>
          </a:r>
          <a:r>
            <a:rPr lang="es-ES" sz="2000" b="1" dirty="0" smtClean="0"/>
            <a:t>up)</a:t>
          </a:r>
          <a:endParaRPr lang="es-ES" sz="2000" dirty="0"/>
        </a:p>
      </dgm:t>
    </dgm:pt>
    <dgm:pt modelId="{3B1D8B65-4D74-4567-A86E-633CED81EDCD}" type="parTrans" cxnId="{BE6C2E32-5ACA-406D-B473-F3E701EE2110}">
      <dgm:prSet/>
      <dgm:spPr/>
      <dgm:t>
        <a:bodyPr/>
        <a:lstStyle/>
        <a:p>
          <a:endParaRPr lang="es-ES"/>
        </a:p>
      </dgm:t>
    </dgm:pt>
    <dgm:pt modelId="{790B2B92-37C0-4E2C-A1FA-97C455BEBA51}" type="sibTrans" cxnId="{BE6C2E32-5ACA-406D-B473-F3E701EE2110}">
      <dgm:prSet/>
      <dgm:spPr/>
      <dgm:t>
        <a:bodyPr/>
        <a:lstStyle/>
        <a:p>
          <a:endParaRPr lang="es-ES"/>
        </a:p>
      </dgm:t>
    </dgm:pt>
    <dgm:pt modelId="{DE49297D-23E0-41A4-9036-68EA3768A6F2}">
      <dgm:prSet custT="1"/>
      <dgm:spPr/>
      <dgm:t>
        <a:bodyPr/>
        <a:lstStyle/>
        <a:p>
          <a:pPr rtl="0"/>
          <a:r>
            <a:rPr lang="ro-RO" sz="2000" b="1" dirty="0" smtClean="0">
              <a:solidFill>
                <a:schemeClr val="bg1"/>
              </a:solidFill>
              <a:effectLst>
                <a:outerShdw blurRad="50800" dist="50800" dir="5400000" algn="ctr" rotWithShape="0">
                  <a:schemeClr val="tx1"/>
                </a:outerShdw>
              </a:effectLst>
            </a:rPr>
            <a:t>Alcoolul ne face să dăm la o parte dreptatea și să luăm decizii egoiste</a:t>
          </a:r>
          <a:r>
            <a:rPr lang="es-ES" sz="2000" b="1" dirty="0" smtClean="0">
              <a:solidFill>
                <a:schemeClr val="bg1"/>
              </a:solidFill>
              <a:effectLst>
                <a:outerShdw blurRad="50800" dist="50800" dir="5400000" algn="ctr" rotWithShape="0">
                  <a:schemeClr val="tx1"/>
                </a:outerShdw>
              </a:effectLst>
            </a:rPr>
            <a:t>.</a:t>
          </a:r>
          <a:endParaRPr lang="es-ES" sz="2000" dirty="0">
            <a:solidFill>
              <a:schemeClr val="bg1"/>
            </a:solidFill>
            <a:effectLst>
              <a:outerShdw blurRad="50800" dist="50800" dir="5400000" algn="ctr" rotWithShape="0">
                <a:schemeClr val="tx1"/>
              </a:outerShdw>
            </a:effectLst>
          </a:endParaRPr>
        </a:p>
      </dgm:t>
    </dgm:pt>
    <dgm:pt modelId="{AAD68104-CB18-4B48-A898-99E574068F05}" type="parTrans" cxnId="{16E7AB06-522C-4D82-A89D-2D8C1DEBDA34}">
      <dgm:prSet/>
      <dgm:spPr/>
      <dgm:t>
        <a:bodyPr/>
        <a:lstStyle/>
        <a:p>
          <a:endParaRPr lang="es-ES"/>
        </a:p>
      </dgm:t>
    </dgm:pt>
    <dgm:pt modelId="{15E8DF00-B3E6-49D1-8085-1ACD7B70E8A6}" type="sibTrans" cxnId="{16E7AB06-522C-4D82-A89D-2D8C1DEBDA34}">
      <dgm:prSet/>
      <dgm:spPr/>
      <dgm:t>
        <a:bodyPr/>
        <a:lstStyle/>
        <a:p>
          <a:endParaRPr lang="es-ES"/>
        </a:p>
      </dgm:t>
    </dgm:pt>
    <dgm:pt modelId="{FE57D58D-6AE0-408E-B802-A86E5D7D0D83}">
      <dgm:prSet custT="1"/>
      <dgm:spPr/>
      <dgm:t>
        <a:bodyPr lIns="36000" rIns="36000"/>
        <a:lstStyle/>
        <a:p>
          <a:pPr rtl="0"/>
          <a:r>
            <a:rPr lang="ro-RO" sz="2000" b="1" noProof="0" dirty="0" smtClean="0"/>
            <a:t>Să nu poată ajuta (v. 8).</a:t>
          </a:r>
          <a:endParaRPr lang="ro-RO" sz="2000" noProof="0" dirty="0"/>
        </a:p>
      </dgm:t>
    </dgm:pt>
    <dgm:pt modelId="{5314FB28-DE21-45BE-A14C-6B74FFD73392}" type="parTrans" cxnId="{D98BAAFD-2351-437C-A0EA-DFB7F4366CA5}">
      <dgm:prSet/>
      <dgm:spPr/>
      <dgm:t>
        <a:bodyPr/>
        <a:lstStyle/>
        <a:p>
          <a:endParaRPr lang="es-ES"/>
        </a:p>
      </dgm:t>
    </dgm:pt>
    <dgm:pt modelId="{278208D4-7438-40E6-9B48-13EE3407467F}" type="sibTrans" cxnId="{D98BAAFD-2351-437C-A0EA-DFB7F4366CA5}">
      <dgm:prSet/>
      <dgm:spPr/>
      <dgm:t>
        <a:bodyPr/>
        <a:lstStyle/>
        <a:p>
          <a:endParaRPr lang="es-ES"/>
        </a:p>
      </dgm:t>
    </dgm:pt>
    <dgm:pt modelId="{1EFC572A-7743-4D85-971F-8E8846F3D83D}">
      <dgm:prSet custT="1"/>
      <dgm:spPr/>
      <dgm:t>
        <a:bodyPr/>
        <a:lstStyle/>
        <a:p>
          <a:pPr rtl="0"/>
          <a:r>
            <a:rPr lang="ro-RO" sz="2000" b="1" dirty="0" smtClean="0">
              <a:solidFill>
                <a:schemeClr val="bg1"/>
              </a:solidFill>
              <a:effectLst>
                <a:outerShdw blurRad="50800" dist="50800" dir="5400000" algn="ctr" rotWithShape="0">
                  <a:schemeClr val="tx1"/>
                </a:outerShdw>
              </a:effectLst>
            </a:rPr>
            <a:t>Alcoolul ne împiedică să îi ajutăm pe cei care au nevoie de noi. </a:t>
          </a:r>
          <a:endParaRPr lang="es-ES" sz="2000" dirty="0">
            <a:solidFill>
              <a:schemeClr val="bg1"/>
            </a:solidFill>
            <a:effectLst>
              <a:outerShdw blurRad="50800" dist="50800" dir="5400000" algn="ctr" rotWithShape="0">
                <a:schemeClr val="tx1"/>
              </a:outerShdw>
            </a:effectLst>
          </a:endParaRPr>
        </a:p>
      </dgm:t>
    </dgm:pt>
    <dgm:pt modelId="{D73026CB-7EEC-4CE4-B34A-BDF030C58BD7}" type="parTrans" cxnId="{0467FD89-9C0E-4950-802E-C90F01FF3D18}">
      <dgm:prSet/>
      <dgm:spPr/>
      <dgm:t>
        <a:bodyPr/>
        <a:lstStyle/>
        <a:p>
          <a:endParaRPr lang="es-ES"/>
        </a:p>
      </dgm:t>
    </dgm:pt>
    <dgm:pt modelId="{2ABEE53F-0E84-4985-B4BF-3DE4EA063F2E}" type="sibTrans" cxnId="{0467FD89-9C0E-4950-802E-C90F01FF3D18}">
      <dgm:prSet/>
      <dgm:spPr/>
      <dgm:t>
        <a:bodyPr/>
        <a:lstStyle/>
        <a:p>
          <a:endParaRPr lang="es-ES"/>
        </a:p>
      </dgm:t>
    </dgm:pt>
    <dgm:pt modelId="{CCD5E738-A522-41A3-A567-FAB700C60563}">
      <dgm:prSet custT="1"/>
      <dgm:spPr/>
      <dgm:t>
        <a:bodyPr/>
        <a:lstStyle/>
        <a:p>
          <a:pPr rtl="0"/>
          <a:r>
            <a:rPr lang="ro-RO" sz="2000" b="1" noProof="0" dirty="0" smtClean="0"/>
            <a:t>Să nu poată judeca (v. 9).</a:t>
          </a:r>
          <a:endParaRPr lang="ro-RO" sz="2000" noProof="0" dirty="0"/>
        </a:p>
      </dgm:t>
    </dgm:pt>
    <dgm:pt modelId="{8F2B6770-68D0-4921-8621-45C78FEB0C44}" type="parTrans" cxnId="{57F6EB45-9AC1-4330-854F-71ED0CA9E377}">
      <dgm:prSet/>
      <dgm:spPr/>
      <dgm:t>
        <a:bodyPr/>
        <a:lstStyle/>
        <a:p>
          <a:endParaRPr lang="es-ES"/>
        </a:p>
      </dgm:t>
    </dgm:pt>
    <dgm:pt modelId="{DFC17A6C-375E-4301-8EEE-01457A2CCC70}" type="sibTrans" cxnId="{57F6EB45-9AC1-4330-854F-71ED0CA9E377}">
      <dgm:prSet/>
      <dgm:spPr/>
      <dgm:t>
        <a:bodyPr/>
        <a:lstStyle/>
        <a:p>
          <a:endParaRPr lang="es-ES"/>
        </a:p>
      </dgm:t>
    </dgm:pt>
    <dgm:pt modelId="{24F94B25-4EFC-409E-9E36-566D1F3B3C63}">
      <dgm:prSet custT="1"/>
      <dgm:spPr/>
      <dgm:t>
        <a:bodyPr/>
        <a:lstStyle/>
        <a:p>
          <a:pPr rtl="0"/>
          <a:r>
            <a:rPr lang="ro-RO" sz="2000" b="1" dirty="0" smtClean="0">
              <a:solidFill>
                <a:schemeClr val="bg1"/>
              </a:solidFill>
              <a:effectLst>
                <a:outerShdw blurRad="50800" dist="50800" dir="5400000" algn="ctr" rotWithShape="0">
                  <a:schemeClr val="tx1"/>
                </a:outerShdw>
              </a:effectLst>
            </a:rPr>
            <a:t>Alcoolul ne împiedică să gândim cu claritate și să judecăm cu dreptate. </a:t>
          </a:r>
          <a:endParaRPr lang="es-ES" sz="2000" dirty="0">
            <a:solidFill>
              <a:schemeClr val="bg1"/>
            </a:solidFill>
            <a:effectLst>
              <a:outerShdw blurRad="50800" dist="50800" dir="5400000" algn="ctr" rotWithShape="0">
                <a:schemeClr val="tx1"/>
              </a:outerShdw>
            </a:effectLst>
          </a:endParaRPr>
        </a:p>
      </dgm:t>
    </dgm:pt>
    <dgm:pt modelId="{EFED4D4D-D5A3-42FD-B9EE-4947FF5E852C}" type="parTrans" cxnId="{86895705-A41F-47EE-A5D2-CFA15297CA16}">
      <dgm:prSet/>
      <dgm:spPr/>
      <dgm:t>
        <a:bodyPr/>
        <a:lstStyle/>
        <a:p>
          <a:endParaRPr lang="es-ES"/>
        </a:p>
      </dgm:t>
    </dgm:pt>
    <dgm:pt modelId="{70D45EA3-B38F-4E91-98A5-3EBA1602FCF1}" type="sibTrans" cxnId="{86895705-A41F-47EE-A5D2-CFA15297CA16}">
      <dgm:prSet/>
      <dgm:spPr/>
      <dgm:t>
        <a:bodyPr/>
        <a:lstStyle/>
        <a:p>
          <a:endParaRPr lang="es-ES"/>
        </a:p>
      </dgm:t>
    </dgm:pt>
    <dgm:pt modelId="{B5F0580F-CE0A-4C20-94D7-DC5CCFEF9F5C}" type="pres">
      <dgm:prSet presAssocID="{28E30339-1F1C-4296-A7D9-E498261B0FD2}" presName="Name0" presStyleCnt="0">
        <dgm:presLayoutVars>
          <dgm:dir/>
        </dgm:presLayoutVars>
      </dgm:prSet>
      <dgm:spPr/>
      <dgm:t>
        <a:bodyPr/>
        <a:lstStyle/>
        <a:p>
          <a:endParaRPr lang="es-ES"/>
        </a:p>
      </dgm:t>
    </dgm:pt>
    <dgm:pt modelId="{D7E761C6-C229-44FD-9D49-3CB494078163}" type="pres">
      <dgm:prSet presAssocID="{8545F1E3-9886-4FFF-8540-B063C970C642}" presName="composite" presStyleCnt="0"/>
      <dgm:spPr/>
    </dgm:pt>
    <dgm:pt modelId="{F2C807B9-BF10-46B9-ADB9-1325E61D4A3D}" type="pres">
      <dgm:prSet presAssocID="{8545F1E3-9886-4FFF-8540-B063C970C642}" presName="Accent" presStyleLbl="alignAcc1" presStyleIdx="0" presStyleCnt="4"/>
      <dgm:spPr/>
    </dgm:pt>
    <dgm:pt modelId="{DBC8C8A5-A0D4-4EEA-A086-A7FF5499DB95}" type="pres">
      <dgm:prSet presAssocID="{8545F1E3-9886-4FFF-8540-B063C970C642}" presName="Image" presStyleLbl="node1" presStyleIdx="0" presStyleCnt="4"/>
      <dgm:spPr>
        <a:blipFill rotWithShape="1">
          <a:blip xmlns:r="http://schemas.openxmlformats.org/officeDocument/2006/relationships" r:embed="rId1" cstate="email">
            <a:extLst>
              <a:ext uri="{28A0092B-C50C-407E-A947-70E740481C1C}">
                <a14:useLocalDpi xmlns="" xmlns:a14="http://schemas.microsoft.com/office/drawing/2010/main"/>
              </a:ext>
            </a:extLst>
          </a:blip>
          <a:stretch>
            <a:fillRect/>
          </a:stretch>
        </a:blipFill>
      </dgm:spPr>
      <dgm:t>
        <a:bodyPr/>
        <a:lstStyle/>
        <a:p>
          <a:endParaRPr lang="es-ES"/>
        </a:p>
      </dgm:t>
    </dgm:pt>
    <dgm:pt modelId="{6A799097-C61B-4BCC-8F5D-858C42F5271F}" type="pres">
      <dgm:prSet presAssocID="{8545F1E3-9886-4FFF-8540-B063C970C642}" presName="Child" presStyleLbl="revTx" presStyleIdx="0" presStyleCnt="4" custLinFactNeighborX="2292">
        <dgm:presLayoutVars>
          <dgm:bulletEnabled val="1"/>
        </dgm:presLayoutVars>
      </dgm:prSet>
      <dgm:spPr/>
      <dgm:t>
        <a:bodyPr/>
        <a:lstStyle/>
        <a:p>
          <a:endParaRPr lang="es-ES"/>
        </a:p>
      </dgm:t>
    </dgm:pt>
    <dgm:pt modelId="{2519BE29-83A5-42DD-BF57-7A791A20A9DB}" type="pres">
      <dgm:prSet presAssocID="{8545F1E3-9886-4FFF-8540-B063C970C642}" presName="Parent" presStyleLbl="alignNode1" presStyleIdx="0" presStyleCnt="4" custScaleX="115901" custScaleY="194654" custLinFactNeighborY="-39496">
        <dgm:presLayoutVars>
          <dgm:bulletEnabled val="1"/>
        </dgm:presLayoutVars>
      </dgm:prSet>
      <dgm:spPr/>
      <dgm:t>
        <a:bodyPr/>
        <a:lstStyle/>
        <a:p>
          <a:endParaRPr lang="es-ES"/>
        </a:p>
      </dgm:t>
    </dgm:pt>
    <dgm:pt modelId="{7FC1A1CD-CF64-4FE7-AEF1-93215D91C42A}" type="pres">
      <dgm:prSet presAssocID="{2435F5DD-C48F-4211-A2E5-F490981577E2}" presName="sibTrans" presStyleCnt="0"/>
      <dgm:spPr/>
    </dgm:pt>
    <dgm:pt modelId="{03425427-8D29-4916-A3E5-76142D3B67D2}" type="pres">
      <dgm:prSet presAssocID="{8841E790-607D-4A7B-ADF3-F5AD727D3598}" presName="composite" presStyleCnt="0"/>
      <dgm:spPr/>
    </dgm:pt>
    <dgm:pt modelId="{9E9EB221-2C6F-41A4-90D0-140BF14EFA0C}" type="pres">
      <dgm:prSet presAssocID="{8841E790-607D-4A7B-ADF3-F5AD727D3598}" presName="Accent" presStyleLbl="alignAcc1" presStyleIdx="1" presStyleCnt="4"/>
      <dgm:spPr/>
    </dgm:pt>
    <dgm:pt modelId="{583C47B3-E11F-4980-B269-0BD7D7A18035}" type="pres">
      <dgm:prSet presAssocID="{8841E790-607D-4A7B-ADF3-F5AD727D3598}" presName="Image" presStyleLbl="node1" presStyleIdx="1" presStyleCnt="4"/>
      <dgm:spPr>
        <a:blipFill rotWithShape="1">
          <a:blip xmlns:r="http://schemas.openxmlformats.org/officeDocument/2006/relationships" r:embed="rId2" cstate="email">
            <a:extLst>
              <a:ext uri="{28A0092B-C50C-407E-A947-70E740481C1C}">
                <a14:useLocalDpi xmlns="" xmlns:a14="http://schemas.microsoft.com/office/drawing/2010/main"/>
              </a:ext>
            </a:extLst>
          </a:blip>
          <a:stretch>
            <a:fillRect/>
          </a:stretch>
        </a:blipFill>
      </dgm:spPr>
      <dgm:t>
        <a:bodyPr/>
        <a:lstStyle/>
        <a:p>
          <a:endParaRPr lang="es-ES"/>
        </a:p>
      </dgm:t>
    </dgm:pt>
    <dgm:pt modelId="{D566E2EC-8173-4A0C-8516-3651C086E753}" type="pres">
      <dgm:prSet presAssocID="{8841E790-607D-4A7B-ADF3-F5AD727D3598}" presName="Child" presStyleLbl="revTx" presStyleIdx="1" presStyleCnt="4" custScaleX="110800" custLinFactNeighborX="2292">
        <dgm:presLayoutVars>
          <dgm:bulletEnabled val="1"/>
        </dgm:presLayoutVars>
      </dgm:prSet>
      <dgm:spPr/>
      <dgm:t>
        <a:bodyPr/>
        <a:lstStyle/>
        <a:p>
          <a:endParaRPr lang="es-ES"/>
        </a:p>
      </dgm:t>
    </dgm:pt>
    <dgm:pt modelId="{9DAC417E-85A7-4ADA-9E4B-8B3A2C9A9C40}" type="pres">
      <dgm:prSet presAssocID="{8841E790-607D-4A7B-ADF3-F5AD727D3598}" presName="Parent" presStyleLbl="alignNode1" presStyleIdx="1" presStyleCnt="4" custScaleX="122669" custScaleY="194654" custLinFactNeighborY="-39496">
        <dgm:presLayoutVars>
          <dgm:bulletEnabled val="1"/>
        </dgm:presLayoutVars>
      </dgm:prSet>
      <dgm:spPr/>
      <dgm:t>
        <a:bodyPr/>
        <a:lstStyle/>
        <a:p>
          <a:endParaRPr lang="es-ES"/>
        </a:p>
      </dgm:t>
    </dgm:pt>
    <dgm:pt modelId="{889C680D-4B11-416B-B629-9FE3A677DB55}" type="pres">
      <dgm:prSet presAssocID="{790B2B92-37C0-4E2C-A1FA-97C455BEBA51}" presName="sibTrans" presStyleCnt="0"/>
      <dgm:spPr/>
    </dgm:pt>
    <dgm:pt modelId="{C17F812D-2CAE-46EB-991F-000C08C708EB}" type="pres">
      <dgm:prSet presAssocID="{FE57D58D-6AE0-408E-B802-A86E5D7D0D83}" presName="composite" presStyleCnt="0"/>
      <dgm:spPr/>
    </dgm:pt>
    <dgm:pt modelId="{93CA8161-84FA-4781-9C7F-D6D97628EE68}" type="pres">
      <dgm:prSet presAssocID="{FE57D58D-6AE0-408E-B802-A86E5D7D0D83}" presName="Accent" presStyleLbl="alignAcc1" presStyleIdx="2" presStyleCnt="4"/>
      <dgm:spPr/>
    </dgm:pt>
    <dgm:pt modelId="{2E799354-2C4F-47F7-844E-B2C5FD0647D1}" type="pres">
      <dgm:prSet presAssocID="{FE57D58D-6AE0-408E-B802-A86E5D7D0D83}" presName="Image" presStyleLbl="node1" presStyleIdx="2" presStyleCnt="4"/>
      <dgm:spPr>
        <a:blipFill rotWithShape="1">
          <a:blip xmlns:r="http://schemas.openxmlformats.org/officeDocument/2006/relationships" r:embed="rId3" cstate="email">
            <a:extLst>
              <a:ext uri="{28A0092B-C50C-407E-A947-70E740481C1C}">
                <a14:useLocalDpi xmlns="" xmlns:a14="http://schemas.microsoft.com/office/drawing/2010/main"/>
              </a:ext>
            </a:extLst>
          </a:blip>
          <a:stretch>
            <a:fillRect/>
          </a:stretch>
        </a:blipFill>
      </dgm:spPr>
      <dgm:t>
        <a:bodyPr/>
        <a:lstStyle/>
        <a:p>
          <a:endParaRPr lang="es-ES"/>
        </a:p>
      </dgm:t>
    </dgm:pt>
    <dgm:pt modelId="{58017D58-0F88-4EF1-8A8B-EFDB15375489}" type="pres">
      <dgm:prSet presAssocID="{FE57D58D-6AE0-408E-B802-A86E5D7D0D83}" presName="Child" presStyleLbl="revTx" presStyleIdx="2" presStyleCnt="4" custLinFactNeighborX="2292">
        <dgm:presLayoutVars>
          <dgm:bulletEnabled val="1"/>
        </dgm:presLayoutVars>
      </dgm:prSet>
      <dgm:spPr/>
      <dgm:t>
        <a:bodyPr/>
        <a:lstStyle/>
        <a:p>
          <a:endParaRPr lang="es-ES"/>
        </a:p>
      </dgm:t>
    </dgm:pt>
    <dgm:pt modelId="{FAF26156-509C-4AC1-873B-AB149AF40DE0}" type="pres">
      <dgm:prSet presAssocID="{FE57D58D-6AE0-408E-B802-A86E5D7D0D83}" presName="Parent" presStyleLbl="alignNode1" presStyleIdx="2" presStyleCnt="4" custScaleX="115901" custScaleY="194654" custLinFactNeighborY="-39496">
        <dgm:presLayoutVars>
          <dgm:bulletEnabled val="1"/>
        </dgm:presLayoutVars>
      </dgm:prSet>
      <dgm:spPr/>
      <dgm:t>
        <a:bodyPr/>
        <a:lstStyle/>
        <a:p>
          <a:endParaRPr lang="es-ES"/>
        </a:p>
      </dgm:t>
    </dgm:pt>
    <dgm:pt modelId="{D7FF9A8B-701B-45BE-980F-1D1F7D1298D9}" type="pres">
      <dgm:prSet presAssocID="{278208D4-7438-40E6-9B48-13EE3407467F}" presName="sibTrans" presStyleCnt="0"/>
      <dgm:spPr/>
    </dgm:pt>
    <dgm:pt modelId="{0B68D4BD-C20F-43BE-BD71-2B4379940E98}" type="pres">
      <dgm:prSet presAssocID="{CCD5E738-A522-41A3-A567-FAB700C60563}" presName="composite" presStyleCnt="0"/>
      <dgm:spPr/>
    </dgm:pt>
    <dgm:pt modelId="{15E7415F-002C-4B1E-B917-74119529340E}" type="pres">
      <dgm:prSet presAssocID="{CCD5E738-A522-41A3-A567-FAB700C60563}" presName="Accent" presStyleLbl="alignAcc1" presStyleIdx="3" presStyleCnt="4"/>
      <dgm:spPr/>
    </dgm:pt>
    <dgm:pt modelId="{94A4BEDD-AABE-43BA-A57A-F86FF1922E84}" type="pres">
      <dgm:prSet presAssocID="{CCD5E738-A522-41A3-A567-FAB700C60563}" presName="Image" presStyleLbl="node1" presStyleIdx="3" presStyleCnt="4"/>
      <dgm:spPr>
        <a:blipFill dpi="0" rotWithShape="1">
          <a:blip xmlns:r="http://schemas.openxmlformats.org/officeDocument/2006/relationships" r:embed="rId4" cstate="email">
            <a:extLst>
              <a:ext uri="{28A0092B-C50C-407E-A947-70E740481C1C}">
                <a14:useLocalDpi xmlns="" xmlns:a14="http://schemas.microsoft.com/office/drawing/2010/main"/>
              </a:ext>
            </a:extLst>
          </a:blip>
          <a:srcRect/>
          <a:stretch>
            <a:fillRect/>
          </a:stretch>
        </a:blipFill>
      </dgm:spPr>
      <dgm:t>
        <a:bodyPr/>
        <a:lstStyle/>
        <a:p>
          <a:endParaRPr lang="es-ES"/>
        </a:p>
      </dgm:t>
    </dgm:pt>
    <dgm:pt modelId="{5335C604-3159-4A9A-8910-B480DA182125}" type="pres">
      <dgm:prSet presAssocID="{CCD5E738-A522-41A3-A567-FAB700C60563}" presName="Child" presStyleLbl="revTx" presStyleIdx="3" presStyleCnt="4">
        <dgm:presLayoutVars>
          <dgm:bulletEnabled val="1"/>
        </dgm:presLayoutVars>
      </dgm:prSet>
      <dgm:spPr/>
      <dgm:t>
        <a:bodyPr/>
        <a:lstStyle/>
        <a:p>
          <a:endParaRPr lang="es-ES"/>
        </a:p>
      </dgm:t>
    </dgm:pt>
    <dgm:pt modelId="{B0D9EBE0-BC59-4910-82DB-DCCE2DD658D0}" type="pres">
      <dgm:prSet presAssocID="{CCD5E738-A522-41A3-A567-FAB700C60563}" presName="Parent" presStyleLbl="alignNode1" presStyleIdx="3" presStyleCnt="4" custScaleX="115901" custScaleY="194654" custLinFactNeighborY="-39496">
        <dgm:presLayoutVars>
          <dgm:bulletEnabled val="1"/>
        </dgm:presLayoutVars>
      </dgm:prSet>
      <dgm:spPr/>
      <dgm:t>
        <a:bodyPr/>
        <a:lstStyle/>
        <a:p>
          <a:endParaRPr lang="es-ES"/>
        </a:p>
      </dgm:t>
    </dgm:pt>
  </dgm:ptLst>
  <dgm:cxnLst>
    <dgm:cxn modelId="{8EF09FDF-9FB0-4270-87D9-2197BDBBF5B7}" type="presOf" srcId="{8545F1E3-9886-4FFF-8540-B063C970C642}" destId="{2519BE29-83A5-42DD-BF57-7A791A20A9DB}" srcOrd="0" destOrd="0" presId="urn:microsoft.com/office/officeart/2008/layout/TitlePictureLineup"/>
    <dgm:cxn modelId="{BE6C2E32-5ACA-406D-B473-F3E701EE2110}" srcId="{28E30339-1F1C-4296-A7D9-E498261B0FD2}" destId="{8841E790-607D-4A7B-ADF3-F5AD727D3598}" srcOrd="1" destOrd="0" parTransId="{3B1D8B65-4D74-4567-A86E-633CED81EDCD}" sibTransId="{790B2B92-37C0-4E2C-A1FA-97C455BEBA51}"/>
    <dgm:cxn modelId="{B5285A52-C28A-4CC5-BCB7-D1B648F05261}" type="presOf" srcId="{24F94B25-4EFC-409E-9E36-566D1F3B3C63}" destId="{5335C604-3159-4A9A-8910-B480DA182125}" srcOrd="0" destOrd="0" presId="urn:microsoft.com/office/officeart/2008/layout/TitlePictureLineup"/>
    <dgm:cxn modelId="{40FC16B2-3D79-4FF4-AA1D-54DBFFB7DB03}" type="presOf" srcId="{8841E790-607D-4A7B-ADF3-F5AD727D3598}" destId="{9DAC417E-85A7-4ADA-9E4B-8B3A2C9A9C40}" srcOrd="0" destOrd="0" presId="urn:microsoft.com/office/officeart/2008/layout/TitlePictureLineup"/>
    <dgm:cxn modelId="{1CEE639A-156C-4A42-97B7-2316FE715E9F}" type="presOf" srcId="{CCD5E738-A522-41A3-A567-FAB700C60563}" destId="{B0D9EBE0-BC59-4910-82DB-DCCE2DD658D0}" srcOrd="0" destOrd="0" presId="urn:microsoft.com/office/officeart/2008/layout/TitlePictureLineup"/>
    <dgm:cxn modelId="{D98BAAFD-2351-437C-A0EA-DFB7F4366CA5}" srcId="{28E30339-1F1C-4296-A7D9-E498261B0FD2}" destId="{FE57D58D-6AE0-408E-B802-A86E5D7D0D83}" srcOrd="2" destOrd="0" parTransId="{5314FB28-DE21-45BE-A14C-6B74FFD73392}" sibTransId="{278208D4-7438-40E6-9B48-13EE3407467F}"/>
    <dgm:cxn modelId="{9DDB1F11-B89F-4179-8A23-C841EB8A45A8}" type="presOf" srcId="{957CD15A-9569-434F-A91E-C9A8171CA9DA}" destId="{6A799097-C61B-4BCC-8F5D-858C42F5271F}" srcOrd="0" destOrd="0" presId="urn:microsoft.com/office/officeart/2008/layout/TitlePictureLineup"/>
    <dgm:cxn modelId="{6D3A2BCC-CF0F-46D2-941E-1A608641CDD1}" srcId="{28E30339-1F1C-4296-A7D9-E498261B0FD2}" destId="{8545F1E3-9886-4FFF-8540-B063C970C642}" srcOrd="0" destOrd="0" parTransId="{426B31DE-2A8E-4AE5-BD70-E85034D0CA1C}" sibTransId="{2435F5DD-C48F-4211-A2E5-F490981577E2}"/>
    <dgm:cxn modelId="{A8B969FA-CDB0-41B8-B6ED-D531917B628F}" type="presOf" srcId="{FE57D58D-6AE0-408E-B802-A86E5D7D0D83}" destId="{FAF26156-509C-4AC1-873B-AB149AF40DE0}" srcOrd="0" destOrd="0" presId="urn:microsoft.com/office/officeart/2008/layout/TitlePictureLineup"/>
    <dgm:cxn modelId="{F3E1D0D6-A82E-477D-9F2A-E6338A763FF2}" type="presOf" srcId="{1EFC572A-7743-4D85-971F-8E8846F3D83D}" destId="{58017D58-0F88-4EF1-8A8B-EFDB15375489}" srcOrd="0" destOrd="0" presId="urn:microsoft.com/office/officeart/2008/layout/TitlePictureLineup"/>
    <dgm:cxn modelId="{86895705-A41F-47EE-A5D2-CFA15297CA16}" srcId="{CCD5E738-A522-41A3-A567-FAB700C60563}" destId="{24F94B25-4EFC-409E-9E36-566D1F3B3C63}" srcOrd="0" destOrd="0" parTransId="{EFED4D4D-D5A3-42FD-B9EE-4947FF5E852C}" sibTransId="{70D45EA3-B38F-4E91-98A5-3EBA1602FCF1}"/>
    <dgm:cxn modelId="{1440FE79-FEA7-4EA9-A730-74DCB509D36F}" type="presOf" srcId="{28E30339-1F1C-4296-A7D9-E498261B0FD2}" destId="{B5F0580F-CE0A-4C20-94D7-DC5CCFEF9F5C}" srcOrd="0" destOrd="0" presId="urn:microsoft.com/office/officeart/2008/layout/TitlePictureLineup"/>
    <dgm:cxn modelId="{0467FD89-9C0E-4950-802E-C90F01FF3D18}" srcId="{FE57D58D-6AE0-408E-B802-A86E5D7D0D83}" destId="{1EFC572A-7743-4D85-971F-8E8846F3D83D}" srcOrd="0" destOrd="0" parTransId="{D73026CB-7EEC-4CE4-B34A-BDF030C58BD7}" sibTransId="{2ABEE53F-0E84-4985-B4BF-3DE4EA063F2E}"/>
    <dgm:cxn modelId="{16E7AB06-522C-4D82-A89D-2D8C1DEBDA34}" srcId="{8841E790-607D-4A7B-ADF3-F5AD727D3598}" destId="{DE49297D-23E0-41A4-9036-68EA3768A6F2}" srcOrd="0" destOrd="0" parTransId="{AAD68104-CB18-4B48-A898-99E574068F05}" sibTransId="{15E8DF00-B3E6-49D1-8085-1ACD7B70E8A6}"/>
    <dgm:cxn modelId="{34C0AC39-194C-4D85-B49F-F325B0231A0D}" srcId="{8545F1E3-9886-4FFF-8540-B063C970C642}" destId="{957CD15A-9569-434F-A91E-C9A8171CA9DA}" srcOrd="0" destOrd="0" parTransId="{CD6E36A4-8C77-4EAF-AED9-ACC7F5E9C0A2}" sibTransId="{47A006A1-8101-444F-91C4-2D5A6809F4D8}"/>
    <dgm:cxn modelId="{2597350B-2158-46CE-9AC9-758D75753E6A}" type="presOf" srcId="{DE49297D-23E0-41A4-9036-68EA3768A6F2}" destId="{D566E2EC-8173-4A0C-8516-3651C086E753}" srcOrd="0" destOrd="0" presId="urn:microsoft.com/office/officeart/2008/layout/TitlePictureLineup"/>
    <dgm:cxn modelId="{57F6EB45-9AC1-4330-854F-71ED0CA9E377}" srcId="{28E30339-1F1C-4296-A7D9-E498261B0FD2}" destId="{CCD5E738-A522-41A3-A567-FAB700C60563}" srcOrd="3" destOrd="0" parTransId="{8F2B6770-68D0-4921-8621-45C78FEB0C44}" sibTransId="{DFC17A6C-375E-4301-8EEE-01457A2CCC70}"/>
    <dgm:cxn modelId="{72623A36-ACD8-4211-AF72-6DD52A0007D2}" type="presParOf" srcId="{B5F0580F-CE0A-4C20-94D7-DC5CCFEF9F5C}" destId="{D7E761C6-C229-44FD-9D49-3CB494078163}" srcOrd="0" destOrd="0" presId="urn:microsoft.com/office/officeart/2008/layout/TitlePictureLineup"/>
    <dgm:cxn modelId="{8226633D-2D50-4BD7-B8A5-9E859739D905}" type="presParOf" srcId="{D7E761C6-C229-44FD-9D49-3CB494078163}" destId="{F2C807B9-BF10-46B9-ADB9-1325E61D4A3D}" srcOrd="0" destOrd="0" presId="urn:microsoft.com/office/officeart/2008/layout/TitlePictureLineup"/>
    <dgm:cxn modelId="{C2C5D7FF-9290-4A05-BA2B-1F1C884770CA}" type="presParOf" srcId="{D7E761C6-C229-44FD-9D49-3CB494078163}" destId="{DBC8C8A5-A0D4-4EEA-A086-A7FF5499DB95}" srcOrd="1" destOrd="0" presId="urn:microsoft.com/office/officeart/2008/layout/TitlePictureLineup"/>
    <dgm:cxn modelId="{8D134801-D204-4830-8109-CEEF1B37B24F}" type="presParOf" srcId="{D7E761C6-C229-44FD-9D49-3CB494078163}" destId="{6A799097-C61B-4BCC-8F5D-858C42F5271F}" srcOrd="2" destOrd="0" presId="urn:microsoft.com/office/officeart/2008/layout/TitlePictureLineup"/>
    <dgm:cxn modelId="{412CC4EB-94F6-4283-ADD2-C3912BB04CAE}" type="presParOf" srcId="{D7E761C6-C229-44FD-9D49-3CB494078163}" destId="{2519BE29-83A5-42DD-BF57-7A791A20A9DB}" srcOrd="3" destOrd="0" presId="urn:microsoft.com/office/officeart/2008/layout/TitlePictureLineup"/>
    <dgm:cxn modelId="{19AB7A64-F1B4-4403-8140-B76D3773A8EE}" type="presParOf" srcId="{B5F0580F-CE0A-4C20-94D7-DC5CCFEF9F5C}" destId="{7FC1A1CD-CF64-4FE7-AEF1-93215D91C42A}" srcOrd="1" destOrd="0" presId="urn:microsoft.com/office/officeart/2008/layout/TitlePictureLineup"/>
    <dgm:cxn modelId="{76F54316-7397-44D5-9735-336ADB99CEE1}" type="presParOf" srcId="{B5F0580F-CE0A-4C20-94D7-DC5CCFEF9F5C}" destId="{03425427-8D29-4916-A3E5-76142D3B67D2}" srcOrd="2" destOrd="0" presId="urn:microsoft.com/office/officeart/2008/layout/TitlePictureLineup"/>
    <dgm:cxn modelId="{21488BFF-4BD6-4FA7-A5B7-EDE2728E086B}" type="presParOf" srcId="{03425427-8D29-4916-A3E5-76142D3B67D2}" destId="{9E9EB221-2C6F-41A4-90D0-140BF14EFA0C}" srcOrd="0" destOrd="0" presId="urn:microsoft.com/office/officeart/2008/layout/TitlePictureLineup"/>
    <dgm:cxn modelId="{9D738948-8C89-463E-95B7-9F84A7008B11}" type="presParOf" srcId="{03425427-8D29-4916-A3E5-76142D3B67D2}" destId="{583C47B3-E11F-4980-B269-0BD7D7A18035}" srcOrd="1" destOrd="0" presId="urn:microsoft.com/office/officeart/2008/layout/TitlePictureLineup"/>
    <dgm:cxn modelId="{916AFFF5-F423-4837-96D1-D9F37C36AB1A}" type="presParOf" srcId="{03425427-8D29-4916-A3E5-76142D3B67D2}" destId="{D566E2EC-8173-4A0C-8516-3651C086E753}" srcOrd="2" destOrd="0" presId="urn:microsoft.com/office/officeart/2008/layout/TitlePictureLineup"/>
    <dgm:cxn modelId="{192A11D4-1E05-43AA-AB57-158805E43178}" type="presParOf" srcId="{03425427-8D29-4916-A3E5-76142D3B67D2}" destId="{9DAC417E-85A7-4ADA-9E4B-8B3A2C9A9C40}" srcOrd="3" destOrd="0" presId="urn:microsoft.com/office/officeart/2008/layout/TitlePictureLineup"/>
    <dgm:cxn modelId="{D7C1A50F-2926-43BF-8178-09C019494948}" type="presParOf" srcId="{B5F0580F-CE0A-4C20-94D7-DC5CCFEF9F5C}" destId="{889C680D-4B11-416B-B629-9FE3A677DB55}" srcOrd="3" destOrd="0" presId="urn:microsoft.com/office/officeart/2008/layout/TitlePictureLineup"/>
    <dgm:cxn modelId="{B2462B72-37D2-403F-81A5-610D5DB8F6D3}" type="presParOf" srcId="{B5F0580F-CE0A-4C20-94D7-DC5CCFEF9F5C}" destId="{C17F812D-2CAE-46EB-991F-000C08C708EB}" srcOrd="4" destOrd="0" presId="urn:microsoft.com/office/officeart/2008/layout/TitlePictureLineup"/>
    <dgm:cxn modelId="{2AD2027A-0389-4440-A883-90BC1E5423DE}" type="presParOf" srcId="{C17F812D-2CAE-46EB-991F-000C08C708EB}" destId="{93CA8161-84FA-4781-9C7F-D6D97628EE68}" srcOrd="0" destOrd="0" presId="urn:microsoft.com/office/officeart/2008/layout/TitlePictureLineup"/>
    <dgm:cxn modelId="{B0D8DE33-768E-49A1-964A-ED974CEB5105}" type="presParOf" srcId="{C17F812D-2CAE-46EB-991F-000C08C708EB}" destId="{2E799354-2C4F-47F7-844E-B2C5FD0647D1}" srcOrd="1" destOrd="0" presId="urn:microsoft.com/office/officeart/2008/layout/TitlePictureLineup"/>
    <dgm:cxn modelId="{EBD8D4CB-53F0-4A79-A718-126E02EB9AA2}" type="presParOf" srcId="{C17F812D-2CAE-46EB-991F-000C08C708EB}" destId="{58017D58-0F88-4EF1-8A8B-EFDB15375489}" srcOrd="2" destOrd="0" presId="urn:microsoft.com/office/officeart/2008/layout/TitlePictureLineup"/>
    <dgm:cxn modelId="{25FF0694-ECF3-4701-9AF2-DD6E4CC6330F}" type="presParOf" srcId="{C17F812D-2CAE-46EB-991F-000C08C708EB}" destId="{FAF26156-509C-4AC1-873B-AB149AF40DE0}" srcOrd="3" destOrd="0" presId="urn:microsoft.com/office/officeart/2008/layout/TitlePictureLineup"/>
    <dgm:cxn modelId="{B121B298-A912-4FCD-A2D8-659FEB0A51C4}" type="presParOf" srcId="{B5F0580F-CE0A-4C20-94D7-DC5CCFEF9F5C}" destId="{D7FF9A8B-701B-45BE-980F-1D1F7D1298D9}" srcOrd="5" destOrd="0" presId="urn:microsoft.com/office/officeart/2008/layout/TitlePictureLineup"/>
    <dgm:cxn modelId="{1D31940B-1B95-4C9D-BB6B-C772C32097C2}" type="presParOf" srcId="{B5F0580F-CE0A-4C20-94D7-DC5CCFEF9F5C}" destId="{0B68D4BD-C20F-43BE-BD71-2B4379940E98}" srcOrd="6" destOrd="0" presId="urn:microsoft.com/office/officeart/2008/layout/TitlePictureLineup"/>
    <dgm:cxn modelId="{E2E891C9-52D6-4854-865B-2F00DFEEEF3A}" type="presParOf" srcId="{0B68D4BD-C20F-43BE-BD71-2B4379940E98}" destId="{15E7415F-002C-4B1E-B917-74119529340E}" srcOrd="0" destOrd="0" presId="urn:microsoft.com/office/officeart/2008/layout/TitlePictureLineup"/>
    <dgm:cxn modelId="{FE1E10DE-5746-4266-A501-10608CA85AF7}" type="presParOf" srcId="{0B68D4BD-C20F-43BE-BD71-2B4379940E98}" destId="{94A4BEDD-AABE-43BA-A57A-F86FF1922E84}" srcOrd="1" destOrd="0" presId="urn:microsoft.com/office/officeart/2008/layout/TitlePictureLineup"/>
    <dgm:cxn modelId="{D1BFB8F4-FF23-459F-9BA0-18E64ACABAD4}" type="presParOf" srcId="{0B68D4BD-C20F-43BE-BD71-2B4379940E98}" destId="{5335C604-3159-4A9A-8910-B480DA182125}" srcOrd="2" destOrd="0" presId="urn:microsoft.com/office/officeart/2008/layout/TitlePictureLineup"/>
    <dgm:cxn modelId="{94BD7B0E-C638-4E0B-98D6-516798E8042D}" type="presParOf" srcId="{0B68D4BD-C20F-43BE-BD71-2B4379940E98}" destId="{B0D9EBE0-BC59-4910-82DB-DCCE2DD658D0}" srcOrd="3" destOrd="0" presId="urn:microsoft.com/office/officeart/2008/layout/TitlePictureLineup"/>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F93AA-D47A-4BC8-9D29-D4FBAE353760}" type="doc">
      <dgm:prSet loTypeId="urn:microsoft.com/office/officeart/2008/layout/LinedList" loCatId="list" qsTypeId="urn:microsoft.com/office/officeart/2005/8/quickstyle/simple1" qsCatId="simple" csTypeId="urn:microsoft.com/office/officeart/2005/8/colors/colorful1#2" csCatId="colorful" phldr="1"/>
      <dgm:spPr/>
      <dgm:t>
        <a:bodyPr/>
        <a:lstStyle/>
        <a:p>
          <a:endParaRPr lang="es-ES"/>
        </a:p>
      </dgm:t>
    </dgm:pt>
    <dgm:pt modelId="{79630BB0-8322-49F8-9BAE-AB40EA675F7C}">
      <dgm:prSet phldrT="[Texto]"/>
      <dgm:spPr>
        <a:solidFill>
          <a:schemeClr val="tx2">
            <a:lumMod val="20000"/>
            <a:lumOff val="80000"/>
          </a:schemeClr>
        </a:solidFill>
      </dgm:spPr>
      <dgm:t>
        <a:bodyPr/>
        <a:lstStyle/>
        <a:p>
          <a:r>
            <a:rPr lang="he-IL" b="1" dirty="0" smtClean="0">
              <a:solidFill>
                <a:schemeClr val="tx2">
                  <a:lumMod val="75000"/>
                </a:schemeClr>
              </a:solidFill>
            </a:rPr>
            <a:t>א</a:t>
          </a:r>
          <a:r>
            <a:rPr lang="es-ES" b="1" dirty="0" smtClean="0">
              <a:solidFill>
                <a:schemeClr val="tx2">
                  <a:lumMod val="75000"/>
                </a:schemeClr>
              </a:solidFill>
            </a:rPr>
            <a:t> </a:t>
          </a:r>
          <a:r>
            <a:rPr lang="es-ES" b="1" dirty="0" err="1" smtClean="0">
              <a:solidFill>
                <a:schemeClr val="tx2">
                  <a:lumMod val="75000"/>
                </a:schemeClr>
              </a:solidFill>
            </a:rPr>
            <a:t>Álef</a:t>
          </a:r>
          <a:endParaRPr lang="es-ES" b="1" dirty="0">
            <a:solidFill>
              <a:schemeClr val="tx2">
                <a:lumMod val="75000"/>
              </a:schemeClr>
            </a:solidFill>
          </a:endParaRPr>
        </a:p>
      </dgm:t>
    </dgm:pt>
    <dgm:pt modelId="{66C1938F-E793-490D-BB9C-9FB29A6879C3}" type="parTrans" cxnId="{FEA49150-6F3A-4902-AE6D-CDCA24F53550}">
      <dgm:prSet/>
      <dgm:spPr/>
      <dgm:t>
        <a:bodyPr/>
        <a:lstStyle/>
        <a:p>
          <a:endParaRPr lang="es-ES" b="1"/>
        </a:p>
      </dgm:t>
    </dgm:pt>
    <dgm:pt modelId="{D6E0671E-E314-4FB4-8EA4-E574EC505177}" type="sibTrans" cxnId="{FEA49150-6F3A-4902-AE6D-CDCA24F53550}">
      <dgm:prSet/>
      <dgm:spPr/>
      <dgm:t>
        <a:bodyPr/>
        <a:lstStyle/>
        <a:p>
          <a:endParaRPr lang="es-ES" b="1"/>
        </a:p>
      </dgm:t>
    </dgm:pt>
    <dgm:pt modelId="{80038F35-6224-413F-8941-0CB1A58D737E}">
      <dgm:prSet phldrT="[Texto]"/>
      <dgm:spPr>
        <a:solidFill>
          <a:schemeClr val="tx2">
            <a:lumMod val="20000"/>
            <a:lumOff val="80000"/>
          </a:schemeClr>
        </a:solidFill>
      </dgm:spPr>
      <dgm:t>
        <a:bodyPr/>
        <a:lstStyle/>
        <a:p>
          <a:r>
            <a:rPr lang="ro-RO" b="1" i="0" noProof="0" dirty="0" smtClean="0">
              <a:latin typeface="Calibri" pitchFamily="34" charset="0"/>
            </a:rPr>
            <a:t>Femeia cinstită! Cine o poate găsi? Ea este mult mai valoroasă decât mărgăritarele.</a:t>
          </a:r>
          <a:endParaRPr lang="ro-RO" b="1" noProof="0" dirty="0">
            <a:latin typeface="Calibri" pitchFamily="34" charset="0"/>
          </a:endParaRPr>
        </a:p>
      </dgm:t>
    </dgm:pt>
    <dgm:pt modelId="{018DE004-5E5F-4A67-8B4B-A9DE1938D751}" type="parTrans" cxnId="{2E15C388-FB80-4B17-A091-7DE282D883A7}">
      <dgm:prSet/>
      <dgm:spPr/>
      <dgm:t>
        <a:bodyPr/>
        <a:lstStyle/>
        <a:p>
          <a:endParaRPr lang="es-ES" b="1"/>
        </a:p>
      </dgm:t>
    </dgm:pt>
    <dgm:pt modelId="{704EFA62-752E-4BF4-ABE6-C7AD05D3DAAA}" type="sibTrans" cxnId="{2E15C388-FB80-4B17-A091-7DE282D883A7}">
      <dgm:prSet/>
      <dgm:spPr/>
      <dgm:t>
        <a:bodyPr/>
        <a:lstStyle/>
        <a:p>
          <a:endParaRPr lang="es-ES" b="1"/>
        </a:p>
      </dgm:t>
    </dgm:pt>
    <dgm:pt modelId="{FA513B7C-947D-43D6-AEFA-CB36EE24AF3C}">
      <dgm:prSet phldrT="[Texto]"/>
      <dgm:spPr>
        <a:solidFill>
          <a:schemeClr val="tx2">
            <a:lumMod val="20000"/>
            <a:lumOff val="80000"/>
          </a:schemeClr>
        </a:solidFill>
      </dgm:spPr>
      <dgm:t>
        <a:bodyPr/>
        <a:lstStyle/>
        <a:p>
          <a:r>
            <a:rPr lang="he-IL" b="1" dirty="0" smtClean="0">
              <a:solidFill>
                <a:schemeClr val="tx2">
                  <a:lumMod val="75000"/>
                </a:schemeClr>
              </a:solidFill>
            </a:rPr>
            <a:t>ב</a:t>
          </a:r>
          <a:r>
            <a:rPr lang="es-ES" b="1" dirty="0" smtClean="0">
              <a:solidFill>
                <a:schemeClr val="tx2">
                  <a:lumMod val="75000"/>
                </a:schemeClr>
              </a:solidFill>
            </a:rPr>
            <a:t> </a:t>
          </a:r>
          <a:r>
            <a:rPr lang="es-ES" b="1" dirty="0" err="1" smtClean="0">
              <a:solidFill>
                <a:schemeClr val="tx2">
                  <a:lumMod val="75000"/>
                </a:schemeClr>
              </a:solidFill>
            </a:rPr>
            <a:t>Bet</a:t>
          </a:r>
          <a:endParaRPr lang="es-ES" b="1" dirty="0">
            <a:solidFill>
              <a:schemeClr val="tx2">
                <a:lumMod val="75000"/>
              </a:schemeClr>
            </a:solidFill>
          </a:endParaRPr>
        </a:p>
      </dgm:t>
    </dgm:pt>
    <dgm:pt modelId="{E56C4039-DC47-4AFF-93B6-CD296A2B32CF}" type="parTrans" cxnId="{2EF6ED0D-C502-4B2C-8EF4-14E42130FD90}">
      <dgm:prSet/>
      <dgm:spPr/>
      <dgm:t>
        <a:bodyPr/>
        <a:lstStyle/>
        <a:p>
          <a:endParaRPr lang="es-ES" b="1"/>
        </a:p>
      </dgm:t>
    </dgm:pt>
    <dgm:pt modelId="{554A7982-676E-40C7-8A75-321BBA150A47}" type="sibTrans" cxnId="{2EF6ED0D-C502-4B2C-8EF4-14E42130FD90}">
      <dgm:prSet/>
      <dgm:spPr/>
      <dgm:t>
        <a:bodyPr/>
        <a:lstStyle/>
        <a:p>
          <a:endParaRPr lang="es-ES" b="1"/>
        </a:p>
      </dgm:t>
    </dgm:pt>
    <dgm:pt modelId="{76206149-2D8C-4842-BCA8-9068DF6FAC44}">
      <dgm:prSet phldrT="[Texto]"/>
      <dgm:spPr>
        <a:solidFill>
          <a:schemeClr val="tx2">
            <a:lumMod val="20000"/>
            <a:lumOff val="80000"/>
          </a:schemeClr>
        </a:solidFill>
      </dgm:spPr>
      <dgm:t>
        <a:bodyPr/>
        <a:lstStyle/>
        <a:p>
          <a:r>
            <a:rPr lang="ro-RO" b="1" i="0" noProof="0" dirty="0" smtClean="0">
              <a:latin typeface="Calibri" pitchFamily="34" charset="0"/>
            </a:rPr>
            <a:t>Inima soţului ei se încrede în ea şi nu-i va lipsi nimic de valoare.</a:t>
          </a:r>
          <a:endParaRPr lang="ro-RO" b="1" noProof="0" dirty="0">
            <a:latin typeface="Calibri" pitchFamily="34" charset="0"/>
          </a:endParaRPr>
        </a:p>
      </dgm:t>
    </dgm:pt>
    <dgm:pt modelId="{458440E2-6F50-4B19-AF4A-B23069DE1F26}" type="parTrans" cxnId="{22837B31-5AA0-4BD1-B977-44ECA2DC7D9E}">
      <dgm:prSet/>
      <dgm:spPr/>
      <dgm:t>
        <a:bodyPr/>
        <a:lstStyle/>
        <a:p>
          <a:endParaRPr lang="es-ES" b="1"/>
        </a:p>
      </dgm:t>
    </dgm:pt>
    <dgm:pt modelId="{39E53C4A-B5EF-45A7-A0AF-BC8523BB9497}" type="sibTrans" cxnId="{22837B31-5AA0-4BD1-B977-44ECA2DC7D9E}">
      <dgm:prSet/>
      <dgm:spPr/>
      <dgm:t>
        <a:bodyPr/>
        <a:lstStyle/>
        <a:p>
          <a:endParaRPr lang="es-ES" b="1"/>
        </a:p>
      </dgm:t>
    </dgm:pt>
    <dgm:pt modelId="{BBD1F1DD-0C80-4D86-8E23-8A20DFEDDA94}">
      <dgm:prSet phldrT="[Texto]"/>
      <dgm:spPr>
        <a:solidFill>
          <a:schemeClr val="tx2">
            <a:lumMod val="20000"/>
            <a:lumOff val="80000"/>
          </a:schemeClr>
        </a:solidFill>
      </dgm:spPr>
      <dgm:t>
        <a:bodyPr/>
        <a:lstStyle/>
        <a:p>
          <a:r>
            <a:rPr lang="he-IL" b="1" dirty="0" smtClean="0">
              <a:solidFill>
                <a:schemeClr val="tx2">
                  <a:lumMod val="75000"/>
                </a:schemeClr>
              </a:solidFill>
            </a:rPr>
            <a:t>ג</a:t>
          </a:r>
          <a:r>
            <a:rPr lang="es-ES" b="1" dirty="0" smtClean="0">
              <a:solidFill>
                <a:schemeClr val="tx2">
                  <a:lumMod val="75000"/>
                </a:schemeClr>
              </a:solidFill>
            </a:rPr>
            <a:t> </a:t>
          </a:r>
          <a:r>
            <a:rPr lang="es-ES" b="1" dirty="0" err="1" smtClean="0">
              <a:solidFill>
                <a:schemeClr val="tx2">
                  <a:lumMod val="75000"/>
                </a:schemeClr>
              </a:solidFill>
            </a:rPr>
            <a:t>Guímel</a:t>
          </a:r>
          <a:endParaRPr lang="es-ES" b="1" dirty="0">
            <a:solidFill>
              <a:schemeClr val="tx2">
                <a:lumMod val="75000"/>
              </a:schemeClr>
            </a:solidFill>
          </a:endParaRPr>
        </a:p>
      </dgm:t>
    </dgm:pt>
    <dgm:pt modelId="{F64BA5A4-F0CE-4669-8168-162924BF4D64}" type="parTrans" cxnId="{4EA0AA7B-58F8-4681-860C-96ED34541774}">
      <dgm:prSet/>
      <dgm:spPr/>
      <dgm:t>
        <a:bodyPr/>
        <a:lstStyle/>
        <a:p>
          <a:endParaRPr lang="es-ES" b="1"/>
        </a:p>
      </dgm:t>
    </dgm:pt>
    <dgm:pt modelId="{68141A12-1EAB-4DF0-8335-9514802C5EE2}" type="sibTrans" cxnId="{4EA0AA7B-58F8-4681-860C-96ED34541774}">
      <dgm:prSet/>
      <dgm:spPr/>
      <dgm:t>
        <a:bodyPr/>
        <a:lstStyle/>
        <a:p>
          <a:endParaRPr lang="es-ES" b="1"/>
        </a:p>
      </dgm:t>
    </dgm:pt>
    <dgm:pt modelId="{3B0D0118-A22B-4690-A0FA-5B6818A645FC}">
      <dgm:prSet phldrT="[Texto]"/>
      <dgm:spPr>
        <a:solidFill>
          <a:schemeClr val="tx2">
            <a:lumMod val="20000"/>
            <a:lumOff val="80000"/>
          </a:schemeClr>
        </a:solidFill>
      </dgm:spPr>
      <dgm:t>
        <a:bodyPr/>
        <a:lstStyle/>
        <a:p>
          <a:r>
            <a:rPr lang="ro-RO" b="1" i="0" noProof="0" dirty="0" smtClean="0">
              <a:latin typeface="Calibri" pitchFamily="34" charset="0"/>
            </a:rPr>
            <a:t>Ea îi face bine, nu rău,</a:t>
          </a:r>
          <a:r>
            <a:rPr lang="ro-RO" b="1" noProof="0" dirty="0" smtClean="0">
              <a:latin typeface="Calibri" pitchFamily="34" charset="0"/>
            </a:rPr>
            <a:t> </a:t>
          </a:r>
          <a:r>
            <a:rPr lang="ro-RO" b="1" i="0" noProof="0" dirty="0" smtClean="0">
              <a:latin typeface="Calibri" pitchFamily="34" charset="0"/>
            </a:rPr>
            <a:t>toate zilele vieţii ei.</a:t>
          </a:r>
          <a:endParaRPr lang="ro-RO" b="1" noProof="0" dirty="0">
            <a:latin typeface="Calibri" pitchFamily="34" charset="0"/>
          </a:endParaRPr>
        </a:p>
      </dgm:t>
    </dgm:pt>
    <dgm:pt modelId="{DBCB6EF5-A3BF-4BDA-A582-B18ECCFAAD54}" type="parTrans" cxnId="{DE6105E8-97CE-4F87-8251-5C785E6C4D66}">
      <dgm:prSet/>
      <dgm:spPr/>
      <dgm:t>
        <a:bodyPr/>
        <a:lstStyle/>
        <a:p>
          <a:endParaRPr lang="es-ES" b="1"/>
        </a:p>
      </dgm:t>
    </dgm:pt>
    <dgm:pt modelId="{59993221-990A-49B4-90A2-246082C5C9C0}" type="sibTrans" cxnId="{DE6105E8-97CE-4F87-8251-5C785E6C4D66}">
      <dgm:prSet/>
      <dgm:spPr/>
      <dgm:t>
        <a:bodyPr/>
        <a:lstStyle/>
        <a:p>
          <a:endParaRPr lang="es-ES" b="1"/>
        </a:p>
      </dgm:t>
    </dgm:pt>
    <dgm:pt modelId="{95A76848-51F5-490D-AEBF-62712281DB98}">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כ</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Caf</a:t>
          </a:r>
          <a:endParaRPr lang="es-ES" b="1" dirty="0">
            <a:solidFill>
              <a:schemeClr val="tx2">
                <a:lumMod val="75000"/>
              </a:schemeClr>
            </a:solidFill>
            <a:latin typeface="Calibri" pitchFamily="34" charset="0"/>
          </a:endParaRPr>
        </a:p>
      </dgm:t>
    </dgm:pt>
    <dgm:pt modelId="{9F333F19-13A7-4600-8B68-089BB1BC92B2}" type="parTrans" cxnId="{6045EDC2-3680-4C6A-8217-7C43333C5A2F}">
      <dgm:prSet/>
      <dgm:spPr/>
      <dgm:t>
        <a:bodyPr/>
        <a:lstStyle/>
        <a:p>
          <a:endParaRPr lang="es-ES" b="1"/>
        </a:p>
      </dgm:t>
    </dgm:pt>
    <dgm:pt modelId="{00E366EF-3893-41BB-81AD-56CDBFE8664F}" type="sibTrans" cxnId="{6045EDC2-3680-4C6A-8217-7C43333C5A2F}">
      <dgm:prSet/>
      <dgm:spPr/>
      <dgm:t>
        <a:bodyPr/>
        <a:lstStyle/>
        <a:p>
          <a:endParaRPr lang="es-ES" b="1"/>
        </a:p>
      </dgm:t>
    </dgm:pt>
    <dgm:pt modelId="{CCCF9975-FD27-4076-9CF1-8641444DA855}">
      <dgm:prSet phldrT="[Texto]"/>
      <dgm:spPr>
        <a:solidFill>
          <a:schemeClr val="tx2">
            <a:lumMod val="20000"/>
            <a:lumOff val="80000"/>
          </a:schemeClr>
        </a:solidFill>
      </dgm:spPr>
      <dgm:t>
        <a:bodyPr/>
        <a:lstStyle/>
        <a:p>
          <a:r>
            <a:rPr lang="ro-RO" b="1" i="0" noProof="0" dirty="0" smtClean="0">
              <a:latin typeface="Calibri" pitchFamily="34" charset="0"/>
            </a:rPr>
            <a:t>Ea caută lână şi fuior şi lucrează cu plăcere cu înseşi mâinile ei.</a:t>
          </a:r>
          <a:endParaRPr lang="ro-RO" b="1" noProof="0" dirty="0"/>
        </a:p>
      </dgm:t>
    </dgm:pt>
    <dgm:pt modelId="{4728C611-FD72-4B29-ADEC-20D3DB2FE276}" type="parTrans" cxnId="{1573C0E7-2BC5-42D6-AB97-DFADFF620829}">
      <dgm:prSet/>
      <dgm:spPr/>
      <dgm:t>
        <a:bodyPr/>
        <a:lstStyle/>
        <a:p>
          <a:endParaRPr lang="es-ES" b="1"/>
        </a:p>
      </dgm:t>
    </dgm:pt>
    <dgm:pt modelId="{793BDF0F-88C7-4EDC-851C-114BA84F4FBE}" type="sibTrans" cxnId="{1573C0E7-2BC5-42D6-AB97-DFADFF620829}">
      <dgm:prSet/>
      <dgm:spPr/>
      <dgm:t>
        <a:bodyPr/>
        <a:lstStyle/>
        <a:p>
          <a:endParaRPr lang="es-ES" b="1"/>
        </a:p>
      </dgm:t>
    </dgm:pt>
    <dgm:pt modelId="{64A8E834-AA4F-4B2C-81C3-6B0B985E25B1}">
      <dgm:prSet phldrT="[Texto]"/>
      <dgm:spPr>
        <a:solidFill>
          <a:schemeClr val="tx2">
            <a:lumMod val="20000"/>
            <a:lumOff val="80000"/>
          </a:schemeClr>
        </a:solidFill>
      </dgm:spPr>
      <dgm:t>
        <a:bodyPr/>
        <a:lstStyle/>
        <a:p>
          <a:r>
            <a:rPr lang="he-IL" b="1" dirty="0" smtClean="0">
              <a:solidFill>
                <a:schemeClr val="tx2">
                  <a:lumMod val="75000"/>
                </a:schemeClr>
              </a:solidFill>
            </a:rPr>
            <a:t>ה</a:t>
          </a:r>
          <a:r>
            <a:rPr lang="es-ES" b="1" dirty="0" smtClean="0">
              <a:solidFill>
                <a:schemeClr val="tx2">
                  <a:lumMod val="75000"/>
                </a:schemeClr>
              </a:solidFill>
            </a:rPr>
            <a:t> He</a:t>
          </a:r>
          <a:endParaRPr lang="es-ES" b="1" dirty="0">
            <a:solidFill>
              <a:schemeClr val="tx2">
                <a:lumMod val="75000"/>
              </a:schemeClr>
            </a:solidFill>
          </a:endParaRPr>
        </a:p>
      </dgm:t>
    </dgm:pt>
    <dgm:pt modelId="{BC9589A2-90BB-4C22-AC04-492161CE3C74}" type="parTrans" cxnId="{897E4503-6020-45F8-A2BF-4A32D10C27CF}">
      <dgm:prSet/>
      <dgm:spPr/>
      <dgm:t>
        <a:bodyPr/>
        <a:lstStyle/>
        <a:p>
          <a:endParaRPr lang="es-ES" b="1"/>
        </a:p>
      </dgm:t>
    </dgm:pt>
    <dgm:pt modelId="{DFD910B2-D03C-45C6-819D-AF3AE33E10C6}" type="sibTrans" cxnId="{897E4503-6020-45F8-A2BF-4A32D10C27CF}">
      <dgm:prSet/>
      <dgm:spPr/>
      <dgm:t>
        <a:bodyPr/>
        <a:lstStyle/>
        <a:p>
          <a:endParaRPr lang="es-ES" b="1"/>
        </a:p>
      </dgm:t>
    </dgm:pt>
    <dgm:pt modelId="{75EA61F3-E244-435B-813D-E96C94921D48}">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 ו</a:t>
          </a:r>
          <a:r>
            <a:rPr lang="es-ES" b="1" dirty="0" err="1" smtClean="0">
              <a:solidFill>
                <a:schemeClr val="tx2">
                  <a:lumMod val="75000"/>
                </a:schemeClr>
              </a:solidFill>
              <a:latin typeface="Calibri" pitchFamily="34" charset="0"/>
            </a:rPr>
            <a:t>Vav</a:t>
          </a:r>
          <a:endParaRPr lang="es-ES" b="1" dirty="0">
            <a:solidFill>
              <a:schemeClr val="tx2">
                <a:lumMod val="75000"/>
              </a:schemeClr>
            </a:solidFill>
            <a:latin typeface="Calibri" pitchFamily="34" charset="0"/>
          </a:endParaRPr>
        </a:p>
      </dgm:t>
    </dgm:pt>
    <dgm:pt modelId="{28B5E96F-99F8-4B72-AA4B-933D48790C56}" type="parTrans" cxnId="{54F71CC2-9CFB-4AE8-B09E-C6C699270ECE}">
      <dgm:prSet/>
      <dgm:spPr/>
      <dgm:t>
        <a:bodyPr/>
        <a:lstStyle/>
        <a:p>
          <a:endParaRPr lang="es-ES" b="1"/>
        </a:p>
      </dgm:t>
    </dgm:pt>
    <dgm:pt modelId="{18C856A8-8D87-48C0-86A4-04283A968AFE}" type="sibTrans" cxnId="{54F71CC2-9CFB-4AE8-B09E-C6C699270ECE}">
      <dgm:prSet/>
      <dgm:spPr/>
      <dgm:t>
        <a:bodyPr/>
        <a:lstStyle/>
        <a:p>
          <a:endParaRPr lang="es-ES" b="1"/>
        </a:p>
      </dgm:t>
    </dgm:pt>
    <dgm:pt modelId="{A4108D82-4724-48A0-8E9D-6F77B1CBC00D}">
      <dgm:prSet phldrT="[Texto]"/>
      <dgm:spPr>
        <a:solidFill>
          <a:schemeClr val="tx2">
            <a:lumMod val="20000"/>
            <a:lumOff val="80000"/>
          </a:schemeClr>
        </a:solidFill>
      </dgm:spPr>
      <dgm:t>
        <a:bodyPr/>
        <a:lstStyle/>
        <a:p>
          <a:r>
            <a:rPr lang="ro-RO" b="1" i="0" noProof="0" dirty="0" smtClean="0">
              <a:latin typeface="Calibri" pitchFamily="34" charset="0"/>
            </a:rPr>
            <a:t>Ea se scoală când este încă întuneric,</a:t>
          </a:r>
          <a:r>
            <a:rPr lang="ro-RO" b="1" noProof="0" dirty="0" smtClean="0">
              <a:latin typeface="Calibri" pitchFamily="34" charset="0"/>
            </a:rPr>
            <a:t> </a:t>
          </a:r>
          <a:r>
            <a:rPr lang="ro-RO" b="1" i="0" noProof="0" dirty="0" smtClean="0">
              <a:latin typeface="Calibri" pitchFamily="34" charset="0"/>
            </a:rPr>
            <a:t>dă hrană familiei sale şi ceea ce este rânduit – slujnicelor sale.</a:t>
          </a:r>
          <a:endParaRPr lang="ro-RO" b="1" noProof="0" dirty="0">
            <a:latin typeface="Calibri" pitchFamily="34" charset="0"/>
          </a:endParaRPr>
        </a:p>
      </dgm:t>
    </dgm:pt>
    <dgm:pt modelId="{4EACF3D3-A7BB-4774-892D-99E1C63C89D7}" type="parTrans" cxnId="{DE58983D-2416-4B9F-80C3-E5619FFA4F50}">
      <dgm:prSet/>
      <dgm:spPr/>
      <dgm:t>
        <a:bodyPr/>
        <a:lstStyle/>
        <a:p>
          <a:endParaRPr lang="es-ES" b="1"/>
        </a:p>
      </dgm:t>
    </dgm:pt>
    <dgm:pt modelId="{FB463FA9-9C66-4912-A87D-C313046AC593}" type="sibTrans" cxnId="{DE58983D-2416-4B9F-80C3-E5619FFA4F50}">
      <dgm:prSet/>
      <dgm:spPr/>
      <dgm:t>
        <a:bodyPr/>
        <a:lstStyle/>
        <a:p>
          <a:endParaRPr lang="es-ES" b="1"/>
        </a:p>
      </dgm:t>
    </dgm:pt>
    <dgm:pt modelId="{D85C4DC8-BE41-4F8C-B1E5-850C252A86AF}">
      <dgm:prSet phldrT="[Texto]"/>
      <dgm:spPr>
        <a:solidFill>
          <a:schemeClr val="tx2">
            <a:lumMod val="20000"/>
            <a:lumOff val="80000"/>
          </a:schemeClr>
        </a:solidFill>
      </dgm:spPr>
      <dgm:t>
        <a:bodyPr/>
        <a:lstStyle/>
        <a:p>
          <a:r>
            <a:rPr lang="ro-RO" b="1" i="0" noProof="0" dirty="0" smtClean="0">
              <a:latin typeface="Calibri" pitchFamily="34" charset="0"/>
            </a:rPr>
            <a:t>Ea se gândeşte la un teren şi îl cumpără;</a:t>
          </a:r>
          <a:r>
            <a:rPr lang="ro-RO" b="1" noProof="0" dirty="0" smtClean="0">
              <a:latin typeface="Calibri" pitchFamily="34" charset="0"/>
            </a:rPr>
            <a:t> </a:t>
          </a:r>
          <a:r>
            <a:rPr lang="ro-RO" b="1" i="0" noProof="0" dirty="0" smtClean="0">
              <a:latin typeface="Calibri" pitchFamily="34" charset="0"/>
            </a:rPr>
            <a:t>din venitul câştigat plantează o vie.</a:t>
          </a:r>
          <a:endParaRPr lang="ro-RO" b="1" noProof="0" dirty="0">
            <a:latin typeface="Calibri" pitchFamily="34" charset="0"/>
          </a:endParaRPr>
        </a:p>
      </dgm:t>
    </dgm:pt>
    <dgm:pt modelId="{12D7C5DD-7DD5-4C96-BF5D-68C1C7877925}" type="parTrans" cxnId="{9554E3E4-EB0D-4CE1-9C13-FFAB50C317A3}">
      <dgm:prSet/>
      <dgm:spPr/>
      <dgm:t>
        <a:bodyPr/>
        <a:lstStyle/>
        <a:p>
          <a:endParaRPr lang="es-ES" b="1"/>
        </a:p>
      </dgm:t>
    </dgm:pt>
    <dgm:pt modelId="{E1175B9D-5872-4479-9EFC-BB77B2AEFCC4}" type="sibTrans" cxnId="{9554E3E4-EB0D-4CE1-9C13-FFAB50C317A3}">
      <dgm:prSet/>
      <dgm:spPr/>
      <dgm:t>
        <a:bodyPr/>
        <a:lstStyle/>
        <a:p>
          <a:endParaRPr lang="es-ES" b="1"/>
        </a:p>
      </dgm:t>
    </dgm:pt>
    <dgm:pt modelId="{A0FDAFFE-19C3-4245-AB8A-9003894A435F}">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ח</a:t>
          </a:r>
          <a:r>
            <a:rPr lang="es-ES" b="1" dirty="0" smtClean="0">
              <a:solidFill>
                <a:schemeClr val="tx2">
                  <a:lumMod val="75000"/>
                </a:schemeClr>
              </a:solidFill>
              <a:latin typeface="Calibri" pitchFamily="34" charset="0"/>
            </a:rPr>
            <a:t> Jet</a:t>
          </a:r>
          <a:endParaRPr lang="es-ES" b="1" dirty="0">
            <a:solidFill>
              <a:schemeClr val="tx2">
                <a:lumMod val="75000"/>
              </a:schemeClr>
            </a:solidFill>
            <a:latin typeface="Calibri" pitchFamily="34" charset="0"/>
          </a:endParaRPr>
        </a:p>
      </dgm:t>
    </dgm:pt>
    <dgm:pt modelId="{39A1E4AD-BCA9-4055-B87F-08B6CCD8A442}" type="parTrans" cxnId="{9BD95A08-B4F5-4F75-B3FD-18F3A6CABB6C}">
      <dgm:prSet/>
      <dgm:spPr/>
      <dgm:t>
        <a:bodyPr/>
        <a:lstStyle/>
        <a:p>
          <a:endParaRPr lang="es-ES" b="1"/>
        </a:p>
      </dgm:t>
    </dgm:pt>
    <dgm:pt modelId="{AD7B39D7-127D-4073-8F75-B15AD3076748}" type="sibTrans" cxnId="{9BD95A08-B4F5-4F75-B3FD-18F3A6CABB6C}">
      <dgm:prSet/>
      <dgm:spPr/>
      <dgm:t>
        <a:bodyPr/>
        <a:lstStyle/>
        <a:p>
          <a:endParaRPr lang="es-ES" b="1"/>
        </a:p>
      </dgm:t>
    </dgm:pt>
    <dgm:pt modelId="{7ABD9B1E-09D2-4AAE-997D-A015B0370314}">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י</a:t>
          </a:r>
          <a:r>
            <a:rPr lang="es-ES" b="1" dirty="0" smtClean="0">
              <a:solidFill>
                <a:schemeClr val="tx2">
                  <a:lumMod val="75000"/>
                </a:schemeClr>
              </a:solidFill>
              <a:latin typeface="Calibri" pitchFamily="34" charset="0"/>
            </a:rPr>
            <a:t> Yod</a:t>
          </a:r>
          <a:endParaRPr lang="es-ES" b="1" dirty="0">
            <a:solidFill>
              <a:schemeClr val="tx2">
                <a:lumMod val="75000"/>
              </a:schemeClr>
            </a:solidFill>
            <a:latin typeface="Calibri" pitchFamily="34" charset="0"/>
          </a:endParaRPr>
        </a:p>
      </dgm:t>
    </dgm:pt>
    <dgm:pt modelId="{6B4F3EBF-88E4-455B-9352-8C777DA2F688}" type="parTrans" cxnId="{0424D260-987E-4594-A452-6FF100EFFBDB}">
      <dgm:prSet/>
      <dgm:spPr/>
      <dgm:t>
        <a:bodyPr/>
        <a:lstStyle/>
        <a:p>
          <a:endParaRPr lang="es-ES" b="1"/>
        </a:p>
      </dgm:t>
    </dgm:pt>
    <dgm:pt modelId="{AAB484BC-98FA-4B77-8F5E-EB2043F146F2}" type="sibTrans" cxnId="{0424D260-987E-4594-A452-6FF100EFFBDB}">
      <dgm:prSet/>
      <dgm:spPr/>
      <dgm:t>
        <a:bodyPr/>
        <a:lstStyle/>
        <a:p>
          <a:endParaRPr lang="es-ES" b="1"/>
        </a:p>
      </dgm:t>
    </dgm:pt>
    <dgm:pt modelId="{F81268E5-4C2F-4A7B-AD73-9CFF14CBBAF7}">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ט</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Tet</a:t>
          </a:r>
          <a:endParaRPr lang="es-ES" b="1" dirty="0">
            <a:solidFill>
              <a:schemeClr val="tx2">
                <a:lumMod val="75000"/>
              </a:schemeClr>
            </a:solidFill>
            <a:latin typeface="Calibri" pitchFamily="34" charset="0"/>
          </a:endParaRPr>
        </a:p>
      </dgm:t>
    </dgm:pt>
    <dgm:pt modelId="{A331EEB1-4516-4050-B055-3992AE5E42F5}" type="parTrans" cxnId="{A20D5627-07E0-46A6-9A1B-7E96CEB24B60}">
      <dgm:prSet/>
      <dgm:spPr/>
      <dgm:t>
        <a:bodyPr/>
        <a:lstStyle/>
        <a:p>
          <a:endParaRPr lang="es-ES" b="1"/>
        </a:p>
      </dgm:t>
    </dgm:pt>
    <dgm:pt modelId="{45334200-C290-4868-A35F-23CE01C2895C}" type="sibTrans" cxnId="{A20D5627-07E0-46A6-9A1B-7E96CEB24B60}">
      <dgm:prSet/>
      <dgm:spPr/>
      <dgm:t>
        <a:bodyPr/>
        <a:lstStyle/>
        <a:p>
          <a:endParaRPr lang="es-ES" b="1"/>
        </a:p>
      </dgm:t>
    </dgm:pt>
    <dgm:pt modelId="{1138035B-5329-420F-A3A0-2732B833145E}">
      <dgm:prSet phldrT="[Texto]"/>
      <dgm:spPr>
        <a:solidFill>
          <a:schemeClr val="tx2">
            <a:lumMod val="20000"/>
            <a:lumOff val="80000"/>
          </a:schemeClr>
        </a:solidFill>
      </dgm:spPr>
      <dgm:t>
        <a:bodyPr/>
        <a:lstStyle/>
        <a:p>
          <a:r>
            <a:rPr lang="ro-RO" b="1" i="0" noProof="0" dirty="0" smtClean="0">
              <a:latin typeface="Calibri" pitchFamily="34" charset="0"/>
            </a:rPr>
            <a:t>Ea îşi deschide braţele pentru cel sărac şi îşi întinde mâinile către cel nevoiaş.</a:t>
          </a:r>
          <a:endParaRPr lang="ro-RO" b="1" noProof="0" dirty="0">
            <a:latin typeface="Calibri" pitchFamily="34" charset="0"/>
          </a:endParaRPr>
        </a:p>
      </dgm:t>
    </dgm:pt>
    <dgm:pt modelId="{EE2C557B-123C-4339-92E0-B1A7D3703414}" type="parTrans" cxnId="{2FAAC105-CA4E-4D00-8A0E-75214BFFDA04}">
      <dgm:prSet/>
      <dgm:spPr/>
      <dgm:t>
        <a:bodyPr/>
        <a:lstStyle/>
        <a:p>
          <a:endParaRPr lang="es-ES" b="1"/>
        </a:p>
      </dgm:t>
    </dgm:pt>
    <dgm:pt modelId="{FE3847C7-B990-4043-9F3F-997BE22AE1F0}" type="sibTrans" cxnId="{2FAAC105-CA4E-4D00-8A0E-75214BFFDA04}">
      <dgm:prSet/>
      <dgm:spPr/>
      <dgm:t>
        <a:bodyPr/>
        <a:lstStyle/>
        <a:p>
          <a:endParaRPr lang="es-ES" b="1"/>
        </a:p>
      </dgm:t>
    </dgm:pt>
    <dgm:pt modelId="{3BF87762-B76C-41BE-8B7A-75A7C1E3530F}">
      <dgm:prSet phldrT="[Texto]"/>
      <dgm:spPr>
        <a:solidFill>
          <a:schemeClr val="tx2">
            <a:lumMod val="20000"/>
            <a:lumOff val="80000"/>
          </a:schemeClr>
        </a:solidFill>
      </dgm:spPr>
      <dgm:t>
        <a:bodyPr/>
        <a:lstStyle/>
        <a:p>
          <a:r>
            <a:rPr lang="he-IL" b="1" dirty="0" smtClean="0">
              <a:solidFill>
                <a:schemeClr val="tx2">
                  <a:lumMod val="75000"/>
                </a:schemeClr>
              </a:solidFill>
            </a:rPr>
            <a:t>ד</a:t>
          </a:r>
          <a:r>
            <a:rPr lang="es-ES" b="1" dirty="0" smtClean="0">
              <a:solidFill>
                <a:schemeClr val="tx2">
                  <a:lumMod val="75000"/>
                </a:schemeClr>
              </a:solidFill>
            </a:rPr>
            <a:t> </a:t>
          </a:r>
          <a:r>
            <a:rPr lang="es-ES" b="1" dirty="0" err="1" smtClean="0">
              <a:solidFill>
                <a:schemeClr val="tx2">
                  <a:lumMod val="75000"/>
                </a:schemeClr>
              </a:solidFill>
            </a:rPr>
            <a:t>Dálet</a:t>
          </a:r>
          <a:endParaRPr lang="es-ES" b="1" dirty="0">
            <a:solidFill>
              <a:schemeClr val="tx2">
                <a:lumMod val="75000"/>
              </a:schemeClr>
            </a:solidFill>
          </a:endParaRPr>
        </a:p>
      </dgm:t>
    </dgm:pt>
    <dgm:pt modelId="{B3C9A789-7DFC-40FF-BA07-B1CC3A610897}" type="sibTrans" cxnId="{0DC5848C-ED12-4AC8-9EFC-2DC0BDB75BD7}">
      <dgm:prSet/>
      <dgm:spPr/>
      <dgm:t>
        <a:bodyPr/>
        <a:lstStyle/>
        <a:p>
          <a:endParaRPr lang="es-ES" b="1"/>
        </a:p>
      </dgm:t>
    </dgm:pt>
    <dgm:pt modelId="{81C06360-AB3B-4213-AA66-B531FBDC7C48}" type="parTrans" cxnId="{0DC5848C-ED12-4AC8-9EFC-2DC0BDB75BD7}">
      <dgm:prSet/>
      <dgm:spPr/>
      <dgm:t>
        <a:bodyPr/>
        <a:lstStyle/>
        <a:p>
          <a:endParaRPr lang="es-ES" b="1"/>
        </a:p>
      </dgm:t>
    </dgm:pt>
    <dgm:pt modelId="{8245D524-96BC-42BC-B507-FBE32CBBC2F4}">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ז</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Zayin</a:t>
          </a:r>
          <a:endParaRPr lang="es-ES" b="1" dirty="0">
            <a:solidFill>
              <a:schemeClr val="tx2">
                <a:lumMod val="75000"/>
              </a:schemeClr>
            </a:solidFill>
            <a:latin typeface="Calibri" pitchFamily="34" charset="0"/>
          </a:endParaRPr>
        </a:p>
      </dgm:t>
    </dgm:pt>
    <dgm:pt modelId="{8F5F5320-932A-42AA-AE53-892400310680}" type="sibTrans" cxnId="{6EF03BF7-B51F-4EDF-83A7-150086EB05D2}">
      <dgm:prSet/>
      <dgm:spPr/>
      <dgm:t>
        <a:bodyPr/>
        <a:lstStyle/>
        <a:p>
          <a:endParaRPr lang="es-ES" b="1"/>
        </a:p>
      </dgm:t>
    </dgm:pt>
    <dgm:pt modelId="{60BD982D-8D57-402E-8F88-0303A2E07B2D}" type="parTrans" cxnId="{6EF03BF7-B51F-4EDF-83A7-150086EB05D2}">
      <dgm:prSet/>
      <dgm:spPr/>
      <dgm:t>
        <a:bodyPr/>
        <a:lstStyle/>
        <a:p>
          <a:endParaRPr lang="es-ES" b="1"/>
        </a:p>
      </dgm:t>
    </dgm:pt>
    <dgm:pt modelId="{B1C6342A-CFB1-4E7E-BBFB-03B4EA272362}">
      <dgm:prSet phldrT="[Texto]"/>
      <dgm:spPr>
        <a:solidFill>
          <a:schemeClr val="tx2">
            <a:lumMod val="20000"/>
            <a:lumOff val="80000"/>
          </a:schemeClr>
        </a:solidFill>
      </dgm:spPr>
      <dgm:t>
        <a:bodyPr/>
        <a:lstStyle/>
        <a:p>
          <a:r>
            <a:rPr lang="ro-RO" b="1" i="0" noProof="0" dirty="0" smtClean="0">
              <a:latin typeface="Calibri" pitchFamily="34" charset="0"/>
            </a:rPr>
            <a:t>Ea se încinge cu putere şi îşi întăreşte braţele.</a:t>
          </a:r>
          <a:endParaRPr lang="ro-RO" b="1" noProof="0" dirty="0">
            <a:latin typeface="Calibri" pitchFamily="34" charset="0"/>
          </a:endParaRPr>
        </a:p>
      </dgm:t>
    </dgm:pt>
    <dgm:pt modelId="{24D82A21-C791-43E8-B060-19B5E53FCD66}" type="sibTrans" cxnId="{71952A75-D51F-4EF3-805D-D2A2355EA076}">
      <dgm:prSet/>
      <dgm:spPr/>
      <dgm:t>
        <a:bodyPr/>
        <a:lstStyle/>
        <a:p>
          <a:endParaRPr lang="es-ES" b="1"/>
        </a:p>
      </dgm:t>
    </dgm:pt>
    <dgm:pt modelId="{D030EEC5-0660-4CDE-BC6E-7427D0992F14}" type="parTrans" cxnId="{71952A75-D51F-4EF3-805D-D2A2355EA076}">
      <dgm:prSet/>
      <dgm:spPr/>
      <dgm:t>
        <a:bodyPr/>
        <a:lstStyle/>
        <a:p>
          <a:endParaRPr lang="es-ES" b="1"/>
        </a:p>
      </dgm:t>
    </dgm:pt>
    <dgm:pt modelId="{74563658-13A5-4D8B-885B-A55F1445A9A4}">
      <dgm:prSet phldrT="[Texto]"/>
      <dgm:spPr>
        <a:solidFill>
          <a:schemeClr val="tx2">
            <a:lumMod val="20000"/>
            <a:lumOff val="80000"/>
          </a:schemeClr>
        </a:solidFill>
      </dgm:spPr>
      <dgm:t>
        <a:bodyPr/>
        <a:lstStyle/>
        <a:p>
          <a:r>
            <a:rPr lang="ro-RO" b="1" i="0" noProof="0" dirty="0" smtClean="0">
              <a:latin typeface="Calibri" pitchFamily="34" charset="0"/>
            </a:rPr>
            <a:t>Ea simte că negoţul îi merge bine şi candela ei nu se stinge noaptea.</a:t>
          </a:r>
          <a:endParaRPr lang="ro-RO" b="1" noProof="0" dirty="0">
            <a:latin typeface="Calibri" pitchFamily="34" charset="0"/>
          </a:endParaRPr>
        </a:p>
      </dgm:t>
    </dgm:pt>
    <dgm:pt modelId="{BA7C2E99-54D4-49CC-A749-402D3BBC2FF3}" type="sibTrans" cxnId="{47B3E9C0-F30B-469E-9CD0-39905969C4BE}">
      <dgm:prSet/>
      <dgm:spPr/>
      <dgm:t>
        <a:bodyPr/>
        <a:lstStyle/>
        <a:p>
          <a:endParaRPr lang="es-ES" b="1"/>
        </a:p>
      </dgm:t>
    </dgm:pt>
    <dgm:pt modelId="{CDCC4A3C-8A6A-4739-9E06-FE11DAFAC3B9}" type="parTrans" cxnId="{47B3E9C0-F30B-469E-9CD0-39905969C4BE}">
      <dgm:prSet/>
      <dgm:spPr/>
      <dgm:t>
        <a:bodyPr/>
        <a:lstStyle/>
        <a:p>
          <a:endParaRPr lang="es-ES" b="1"/>
        </a:p>
      </dgm:t>
    </dgm:pt>
    <dgm:pt modelId="{BFB272AF-94CC-42D5-A874-04052265E801}">
      <dgm:prSet phldrT="[Texto]"/>
      <dgm:spPr>
        <a:solidFill>
          <a:schemeClr val="tx2">
            <a:lumMod val="20000"/>
            <a:lumOff val="80000"/>
          </a:schemeClr>
        </a:solidFill>
      </dgm:spPr>
      <dgm:t>
        <a:bodyPr/>
        <a:lstStyle/>
        <a:p>
          <a:r>
            <a:rPr lang="ro-RO" b="1" i="0" noProof="0" dirty="0" smtClean="0">
              <a:latin typeface="Calibri" pitchFamily="34" charset="0"/>
            </a:rPr>
            <a:t>Saltă furca </a:t>
          </a:r>
          <a:r>
            <a:rPr lang="ro-RO" b="1" i="1" noProof="0" dirty="0" smtClean="0">
              <a:latin typeface="Calibri" pitchFamily="34" charset="0"/>
            </a:rPr>
            <a:t>de tors</a:t>
          </a:r>
          <a:r>
            <a:rPr lang="ro-RO" b="1" i="0" noProof="0" dirty="0" smtClean="0">
              <a:latin typeface="Calibri" pitchFamily="34" charset="0"/>
            </a:rPr>
            <a:t> cu mâna şi prinde fusul cu degetele ei.</a:t>
          </a:r>
          <a:endParaRPr lang="ro-RO" b="1" noProof="0" dirty="0">
            <a:latin typeface="Calibri" pitchFamily="34" charset="0"/>
          </a:endParaRPr>
        </a:p>
      </dgm:t>
    </dgm:pt>
    <dgm:pt modelId="{65091203-F88A-4E15-B2CE-7F20C39F9442}" type="parTrans" cxnId="{578E8866-6956-4D41-88BE-6C545B5C94D2}">
      <dgm:prSet/>
      <dgm:spPr/>
      <dgm:t>
        <a:bodyPr/>
        <a:lstStyle/>
        <a:p>
          <a:endParaRPr lang="es-ES" b="1"/>
        </a:p>
      </dgm:t>
    </dgm:pt>
    <dgm:pt modelId="{FA68B680-2B2E-43C4-A77D-BA275F70DAB6}" type="sibTrans" cxnId="{578E8866-6956-4D41-88BE-6C545B5C94D2}">
      <dgm:prSet/>
      <dgm:spPr/>
      <dgm:t>
        <a:bodyPr/>
        <a:lstStyle/>
        <a:p>
          <a:endParaRPr lang="es-ES" b="1"/>
        </a:p>
      </dgm:t>
    </dgm:pt>
    <dgm:pt modelId="{F530243F-B844-49B8-A034-0C39465A1FCE}">
      <dgm:prSet phldrT="[Texto]"/>
      <dgm:spPr>
        <a:solidFill>
          <a:schemeClr val="tx2">
            <a:lumMod val="20000"/>
            <a:lumOff val="80000"/>
          </a:schemeClr>
        </a:solidFill>
      </dgm:spPr>
      <dgm:t>
        <a:bodyPr/>
        <a:lstStyle/>
        <a:p>
          <a:r>
            <a:rPr lang="ro-RO" b="1" i="0" noProof="0" dirty="0" smtClean="0">
              <a:latin typeface="Calibri" pitchFamily="34" charset="0"/>
            </a:rPr>
            <a:t>Ea este ca o corabie de negoţ; de departe îşi aduce hrana.</a:t>
          </a:r>
          <a:endParaRPr lang="ro-RO" b="1" noProof="0" dirty="0">
            <a:latin typeface="Calibri" pitchFamily="34" charset="0"/>
          </a:endParaRPr>
        </a:p>
      </dgm:t>
    </dgm:pt>
    <dgm:pt modelId="{3F1BFF20-D765-4075-89AA-6DDA8BF2C9EC}" type="sibTrans" cxnId="{EBFDC593-FE51-4DA7-9ED6-41BBED15EE17}">
      <dgm:prSet/>
      <dgm:spPr/>
      <dgm:t>
        <a:bodyPr/>
        <a:lstStyle/>
        <a:p>
          <a:endParaRPr lang="es-ES" b="1"/>
        </a:p>
      </dgm:t>
    </dgm:pt>
    <dgm:pt modelId="{B80284F8-BC57-47B0-9CA9-33D9622CB3FC}" type="parTrans" cxnId="{EBFDC593-FE51-4DA7-9ED6-41BBED15EE17}">
      <dgm:prSet/>
      <dgm:spPr/>
      <dgm:t>
        <a:bodyPr/>
        <a:lstStyle/>
        <a:p>
          <a:endParaRPr lang="es-ES" b="1"/>
        </a:p>
      </dgm:t>
    </dgm:pt>
    <dgm:pt modelId="{BD27E72F-5855-4CDF-907F-708058A969D2}" type="pres">
      <dgm:prSet presAssocID="{5FBF93AA-D47A-4BC8-9D29-D4FBAE353760}" presName="vert0" presStyleCnt="0">
        <dgm:presLayoutVars>
          <dgm:dir/>
          <dgm:animOne val="branch"/>
          <dgm:animLvl val="lvl"/>
        </dgm:presLayoutVars>
      </dgm:prSet>
      <dgm:spPr/>
      <dgm:t>
        <a:bodyPr/>
        <a:lstStyle/>
        <a:p>
          <a:endParaRPr lang="es-ES"/>
        </a:p>
      </dgm:t>
    </dgm:pt>
    <dgm:pt modelId="{382337AC-131E-4E83-99DF-D4672C21CB0F}" type="pres">
      <dgm:prSet presAssocID="{79630BB0-8322-49F8-9BAE-AB40EA675F7C}" presName="thickLine" presStyleLbl="alignNode1" presStyleIdx="0" presStyleCnt="11"/>
      <dgm:spPr/>
    </dgm:pt>
    <dgm:pt modelId="{7EED06E6-FC93-4A8E-9EF3-E0F59F4D9DC2}" type="pres">
      <dgm:prSet presAssocID="{79630BB0-8322-49F8-9BAE-AB40EA675F7C}" presName="horz1" presStyleCnt="0"/>
      <dgm:spPr/>
    </dgm:pt>
    <dgm:pt modelId="{83E3208C-B555-4562-A73E-75AEDB9B6C8B}" type="pres">
      <dgm:prSet presAssocID="{79630BB0-8322-49F8-9BAE-AB40EA675F7C}" presName="tx1" presStyleLbl="revTx" presStyleIdx="0" presStyleCnt="22"/>
      <dgm:spPr/>
      <dgm:t>
        <a:bodyPr/>
        <a:lstStyle/>
        <a:p>
          <a:endParaRPr lang="es-ES"/>
        </a:p>
      </dgm:t>
    </dgm:pt>
    <dgm:pt modelId="{7D45A658-210F-406F-80E6-5364D3F943F3}" type="pres">
      <dgm:prSet presAssocID="{79630BB0-8322-49F8-9BAE-AB40EA675F7C}" presName="vert1" presStyleCnt="0"/>
      <dgm:spPr/>
    </dgm:pt>
    <dgm:pt modelId="{B550E3C6-EAAB-40C6-8FCB-19A3A139317A}" type="pres">
      <dgm:prSet presAssocID="{80038F35-6224-413F-8941-0CB1A58D737E}" presName="vertSpace2a" presStyleCnt="0"/>
      <dgm:spPr/>
    </dgm:pt>
    <dgm:pt modelId="{EC401619-089B-43CA-8665-E7FEBFF6C284}" type="pres">
      <dgm:prSet presAssocID="{80038F35-6224-413F-8941-0CB1A58D737E}" presName="horz2" presStyleCnt="0"/>
      <dgm:spPr/>
    </dgm:pt>
    <dgm:pt modelId="{19C1D055-F653-4262-AE3F-CCFE485EFB00}" type="pres">
      <dgm:prSet presAssocID="{80038F35-6224-413F-8941-0CB1A58D737E}" presName="horzSpace2" presStyleCnt="0"/>
      <dgm:spPr/>
    </dgm:pt>
    <dgm:pt modelId="{98847C05-4C76-480F-8D23-44316B72B8AD}" type="pres">
      <dgm:prSet presAssocID="{80038F35-6224-413F-8941-0CB1A58D737E}" presName="tx2" presStyleLbl="revTx" presStyleIdx="1" presStyleCnt="22" custLinFactNeighborX="-1309"/>
      <dgm:spPr/>
      <dgm:t>
        <a:bodyPr/>
        <a:lstStyle/>
        <a:p>
          <a:endParaRPr lang="es-ES"/>
        </a:p>
      </dgm:t>
    </dgm:pt>
    <dgm:pt modelId="{1303F91C-D816-4071-84F8-A1E3198D6B98}" type="pres">
      <dgm:prSet presAssocID="{80038F35-6224-413F-8941-0CB1A58D737E}" presName="vert2" presStyleCnt="0"/>
      <dgm:spPr/>
    </dgm:pt>
    <dgm:pt modelId="{0E0B8E05-8C28-4D51-9001-2C7619947959}" type="pres">
      <dgm:prSet presAssocID="{80038F35-6224-413F-8941-0CB1A58D737E}" presName="thinLine2b" presStyleLbl="callout" presStyleIdx="0" presStyleCnt="11"/>
      <dgm:spPr/>
    </dgm:pt>
    <dgm:pt modelId="{0232B189-71D3-4FB6-992B-CDD8F442625B}" type="pres">
      <dgm:prSet presAssocID="{80038F35-6224-413F-8941-0CB1A58D737E}" presName="vertSpace2b" presStyleCnt="0"/>
      <dgm:spPr/>
    </dgm:pt>
    <dgm:pt modelId="{F4A374F9-0E79-41C5-AF90-65E9354957DA}" type="pres">
      <dgm:prSet presAssocID="{FA513B7C-947D-43D6-AEFA-CB36EE24AF3C}" presName="thickLine" presStyleLbl="alignNode1" presStyleIdx="1" presStyleCnt="11"/>
      <dgm:spPr/>
    </dgm:pt>
    <dgm:pt modelId="{3B6507DC-D96A-413F-AD19-42B3BF71269B}" type="pres">
      <dgm:prSet presAssocID="{FA513B7C-947D-43D6-AEFA-CB36EE24AF3C}" presName="horz1" presStyleCnt="0"/>
      <dgm:spPr/>
    </dgm:pt>
    <dgm:pt modelId="{95CF5FB1-11C9-48AD-9C06-5EDA7A81851D}" type="pres">
      <dgm:prSet presAssocID="{FA513B7C-947D-43D6-AEFA-CB36EE24AF3C}" presName="tx1" presStyleLbl="revTx" presStyleIdx="2" presStyleCnt="22"/>
      <dgm:spPr/>
      <dgm:t>
        <a:bodyPr/>
        <a:lstStyle/>
        <a:p>
          <a:endParaRPr lang="es-ES"/>
        </a:p>
      </dgm:t>
    </dgm:pt>
    <dgm:pt modelId="{93AA2F31-4AC9-44A7-8841-DBC1CCA073EB}" type="pres">
      <dgm:prSet presAssocID="{FA513B7C-947D-43D6-AEFA-CB36EE24AF3C}" presName="vert1" presStyleCnt="0"/>
      <dgm:spPr/>
    </dgm:pt>
    <dgm:pt modelId="{2E893DA5-9714-4415-A265-44338EC50BCE}" type="pres">
      <dgm:prSet presAssocID="{76206149-2D8C-4842-BCA8-9068DF6FAC44}" presName="vertSpace2a" presStyleCnt="0"/>
      <dgm:spPr/>
    </dgm:pt>
    <dgm:pt modelId="{289232A3-355B-4DDD-8F48-C1832874FAA9}" type="pres">
      <dgm:prSet presAssocID="{76206149-2D8C-4842-BCA8-9068DF6FAC44}" presName="horz2" presStyleCnt="0"/>
      <dgm:spPr/>
    </dgm:pt>
    <dgm:pt modelId="{15A08CF2-DB62-4E86-99CA-C63D4572928B}" type="pres">
      <dgm:prSet presAssocID="{76206149-2D8C-4842-BCA8-9068DF6FAC44}" presName="horzSpace2" presStyleCnt="0"/>
      <dgm:spPr/>
    </dgm:pt>
    <dgm:pt modelId="{2126E667-5EAB-465C-8366-767913A91139}" type="pres">
      <dgm:prSet presAssocID="{76206149-2D8C-4842-BCA8-9068DF6FAC44}" presName="tx2" presStyleLbl="revTx" presStyleIdx="3" presStyleCnt="22" custLinFactNeighborX="-1309"/>
      <dgm:spPr/>
      <dgm:t>
        <a:bodyPr/>
        <a:lstStyle/>
        <a:p>
          <a:endParaRPr lang="es-ES"/>
        </a:p>
      </dgm:t>
    </dgm:pt>
    <dgm:pt modelId="{7FA98A6E-BEE0-4D6C-9C5C-689BD2854247}" type="pres">
      <dgm:prSet presAssocID="{76206149-2D8C-4842-BCA8-9068DF6FAC44}" presName="vert2" presStyleCnt="0"/>
      <dgm:spPr/>
    </dgm:pt>
    <dgm:pt modelId="{C6F6D109-3836-4AEC-BF03-A122DBDDAC46}" type="pres">
      <dgm:prSet presAssocID="{76206149-2D8C-4842-BCA8-9068DF6FAC44}" presName="thinLine2b" presStyleLbl="callout" presStyleIdx="1" presStyleCnt="11"/>
      <dgm:spPr/>
    </dgm:pt>
    <dgm:pt modelId="{767C9155-E3DD-44A9-A312-46373CE8F559}" type="pres">
      <dgm:prSet presAssocID="{76206149-2D8C-4842-BCA8-9068DF6FAC44}" presName="vertSpace2b" presStyleCnt="0"/>
      <dgm:spPr/>
    </dgm:pt>
    <dgm:pt modelId="{1D1052D8-606B-45D6-8DB3-AD3A576EE4EE}" type="pres">
      <dgm:prSet presAssocID="{BBD1F1DD-0C80-4D86-8E23-8A20DFEDDA94}" presName="thickLine" presStyleLbl="alignNode1" presStyleIdx="2" presStyleCnt="11"/>
      <dgm:spPr/>
    </dgm:pt>
    <dgm:pt modelId="{5A72B80A-CAFC-4B15-B362-105BC58E1841}" type="pres">
      <dgm:prSet presAssocID="{BBD1F1DD-0C80-4D86-8E23-8A20DFEDDA94}" presName="horz1" presStyleCnt="0"/>
      <dgm:spPr/>
    </dgm:pt>
    <dgm:pt modelId="{454DCCDF-2B1B-4545-987C-F927E767B1C4}" type="pres">
      <dgm:prSet presAssocID="{BBD1F1DD-0C80-4D86-8E23-8A20DFEDDA94}" presName="tx1" presStyleLbl="revTx" presStyleIdx="4" presStyleCnt="22"/>
      <dgm:spPr/>
      <dgm:t>
        <a:bodyPr/>
        <a:lstStyle/>
        <a:p>
          <a:endParaRPr lang="es-ES"/>
        </a:p>
      </dgm:t>
    </dgm:pt>
    <dgm:pt modelId="{3C16AB69-F0FC-45F0-8D1E-4321132F8A6B}" type="pres">
      <dgm:prSet presAssocID="{BBD1F1DD-0C80-4D86-8E23-8A20DFEDDA94}" presName="vert1" presStyleCnt="0"/>
      <dgm:spPr/>
    </dgm:pt>
    <dgm:pt modelId="{36DAE5C7-7C09-4D3A-A04B-B0A0B8292893}" type="pres">
      <dgm:prSet presAssocID="{3B0D0118-A22B-4690-A0FA-5B6818A645FC}" presName="vertSpace2a" presStyleCnt="0"/>
      <dgm:spPr/>
    </dgm:pt>
    <dgm:pt modelId="{8A46E0A4-427A-45CE-AF95-AC6037EEE63A}" type="pres">
      <dgm:prSet presAssocID="{3B0D0118-A22B-4690-A0FA-5B6818A645FC}" presName="horz2" presStyleCnt="0"/>
      <dgm:spPr/>
    </dgm:pt>
    <dgm:pt modelId="{789C8B97-70D3-4E08-B345-CD9543297A46}" type="pres">
      <dgm:prSet presAssocID="{3B0D0118-A22B-4690-A0FA-5B6818A645FC}" presName="horzSpace2" presStyleCnt="0"/>
      <dgm:spPr/>
    </dgm:pt>
    <dgm:pt modelId="{7DAC9327-D126-47BF-8981-49841BC72AA0}" type="pres">
      <dgm:prSet presAssocID="{3B0D0118-A22B-4690-A0FA-5B6818A645FC}" presName="tx2" presStyleLbl="revTx" presStyleIdx="5" presStyleCnt="22" custLinFactNeighborX="-1309"/>
      <dgm:spPr/>
      <dgm:t>
        <a:bodyPr/>
        <a:lstStyle/>
        <a:p>
          <a:endParaRPr lang="es-ES"/>
        </a:p>
      </dgm:t>
    </dgm:pt>
    <dgm:pt modelId="{1EF7315F-21D0-48D8-8FDD-BF6F1105F4D8}" type="pres">
      <dgm:prSet presAssocID="{3B0D0118-A22B-4690-A0FA-5B6818A645FC}" presName="vert2" presStyleCnt="0"/>
      <dgm:spPr/>
    </dgm:pt>
    <dgm:pt modelId="{7B82B266-6C69-4F9A-9C67-47E3895C1CCB}" type="pres">
      <dgm:prSet presAssocID="{3B0D0118-A22B-4690-A0FA-5B6818A645FC}" presName="thinLine2b" presStyleLbl="callout" presStyleIdx="2" presStyleCnt="11"/>
      <dgm:spPr/>
    </dgm:pt>
    <dgm:pt modelId="{E9B217ED-F613-4AFD-86CA-1C62052A52C2}" type="pres">
      <dgm:prSet presAssocID="{3B0D0118-A22B-4690-A0FA-5B6818A645FC}" presName="vertSpace2b" presStyleCnt="0"/>
      <dgm:spPr/>
    </dgm:pt>
    <dgm:pt modelId="{1605C24D-1C20-4555-8538-621568E5EC90}" type="pres">
      <dgm:prSet presAssocID="{3BF87762-B76C-41BE-8B7A-75A7C1E3530F}" presName="thickLine" presStyleLbl="alignNode1" presStyleIdx="3" presStyleCnt="11"/>
      <dgm:spPr/>
    </dgm:pt>
    <dgm:pt modelId="{311D4669-C048-45BA-9900-0EAD24CB3061}" type="pres">
      <dgm:prSet presAssocID="{3BF87762-B76C-41BE-8B7A-75A7C1E3530F}" presName="horz1" presStyleCnt="0"/>
      <dgm:spPr/>
    </dgm:pt>
    <dgm:pt modelId="{1CB6EF01-5657-46EE-99C2-D2AB498937C3}" type="pres">
      <dgm:prSet presAssocID="{3BF87762-B76C-41BE-8B7A-75A7C1E3530F}" presName="tx1" presStyleLbl="revTx" presStyleIdx="6" presStyleCnt="22"/>
      <dgm:spPr/>
      <dgm:t>
        <a:bodyPr/>
        <a:lstStyle/>
        <a:p>
          <a:endParaRPr lang="es-ES"/>
        </a:p>
      </dgm:t>
    </dgm:pt>
    <dgm:pt modelId="{ACA06AB9-E35C-4DC9-893D-CD3D257B229D}" type="pres">
      <dgm:prSet presAssocID="{3BF87762-B76C-41BE-8B7A-75A7C1E3530F}" presName="vert1" presStyleCnt="0"/>
      <dgm:spPr/>
    </dgm:pt>
    <dgm:pt modelId="{2CF348D1-83B7-4304-9D7A-D3BB9451A07D}" type="pres">
      <dgm:prSet presAssocID="{CCCF9975-FD27-4076-9CF1-8641444DA855}" presName="vertSpace2a" presStyleCnt="0"/>
      <dgm:spPr/>
    </dgm:pt>
    <dgm:pt modelId="{DC9E194A-35BB-4D9C-965E-353187A07440}" type="pres">
      <dgm:prSet presAssocID="{CCCF9975-FD27-4076-9CF1-8641444DA855}" presName="horz2" presStyleCnt="0"/>
      <dgm:spPr/>
    </dgm:pt>
    <dgm:pt modelId="{E5E4EA4B-FC66-428F-8F68-4C36AC5A12EE}" type="pres">
      <dgm:prSet presAssocID="{CCCF9975-FD27-4076-9CF1-8641444DA855}" presName="horzSpace2" presStyleCnt="0"/>
      <dgm:spPr/>
    </dgm:pt>
    <dgm:pt modelId="{DB037797-1244-42DA-BEE0-E227B38538CE}" type="pres">
      <dgm:prSet presAssocID="{CCCF9975-FD27-4076-9CF1-8641444DA855}" presName="tx2" presStyleLbl="revTx" presStyleIdx="7" presStyleCnt="22" custLinFactNeighborX="-1309"/>
      <dgm:spPr/>
      <dgm:t>
        <a:bodyPr/>
        <a:lstStyle/>
        <a:p>
          <a:endParaRPr lang="es-ES"/>
        </a:p>
      </dgm:t>
    </dgm:pt>
    <dgm:pt modelId="{0B936E77-BF3E-48BC-B7E7-C8D7776C631B}" type="pres">
      <dgm:prSet presAssocID="{CCCF9975-FD27-4076-9CF1-8641444DA855}" presName="vert2" presStyleCnt="0"/>
      <dgm:spPr/>
    </dgm:pt>
    <dgm:pt modelId="{9BF2FE55-5AAF-4711-8F1D-F0CED9DD5636}" type="pres">
      <dgm:prSet presAssocID="{CCCF9975-FD27-4076-9CF1-8641444DA855}" presName="thinLine2b" presStyleLbl="callout" presStyleIdx="3" presStyleCnt="11"/>
      <dgm:spPr/>
    </dgm:pt>
    <dgm:pt modelId="{F0C87492-BEA9-468A-99AD-E1D4C17BF7EC}" type="pres">
      <dgm:prSet presAssocID="{CCCF9975-FD27-4076-9CF1-8641444DA855}" presName="vertSpace2b" presStyleCnt="0"/>
      <dgm:spPr/>
    </dgm:pt>
    <dgm:pt modelId="{73E2C848-1863-4DCD-AA47-27A13560F9E9}" type="pres">
      <dgm:prSet presAssocID="{64A8E834-AA4F-4B2C-81C3-6B0B985E25B1}" presName="thickLine" presStyleLbl="alignNode1" presStyleIdx="4" presStyleCnt="11"/>
      <dgm:spPr/>
    </dgm:pt>
    <dgm:pt modelId="{7317DDAD-262A-4DEC-AEBC-08BD5FB1ACAD}" type="pres">
      <dgm:prSet presAssocID="{64A8E834-AA4F-4B2C-81C3-6B0B985E25B1}" presName="horz1" presStyleCnt="0"/>
      <dgm:spPr/>
    </dgm:pt>
    <dgm:pt modelId="{F4C043C7-04FF-4304-8E0F-39173F8766BE}" type="pres">
      <dgm:prSet presAssocID="{64A8E834-AA4F-4B2C-81C3-6B0B985E25B1}" presName="tx1" presStyleLbl="revTx" presStyleIdx="8" presStyleCnt="22"/>
      <dgm:spPr/>
      <dgm:t>
        <a:bodyPr/>
        <a:lstStyle/>
        <a:p>
          <a:endParaRPr lang="es-ES"/>
        </a:p>
      </dgm:t>
    </dgm:pt>
    <dgm:pt modelId="{E9FCBB73-57F4-4459-B269-80B5B5BC4EB3}" type="pres">
      <dgm:prSet presAssocID="{64A8E834-AA4F-4B2C-81C3-6B0B985E25B1}" presName="vert1" presStyleCnt="0"/>
      <dgm:spPr/>
    </dgm:pt>
    <dgm:pt modelId="{A3470E26-0612-4445-8E8F-69C3D7FDA141}" type="pres">
      <dgm:prSet presAssocID="{F530243F-B844-49B8-A034-0C39465A1FCE}" presName="vertSpace2a" presStyleCnt="0"/>
      <dgm:spPr/>
    </dgm:pt>
    <dgm:pt modelId="{F4B4E2A7-0C33-45DA-8B9E-F36E68A58759}" type="pres">
      <dgm:prSet presAssocID="{F530243F-B844-49B8-A034-0C39465A1FCE}" presName="horz2" presStyleCnt="0"/>
      <dgm:spPr/>
    </dgm:pt>
    <dgm:pt modelId="{C2D2A79A-11FE-4E4B-ACAA-D5CFD6F284C6}" type="pres">
      <dgm:prSet presAssocID="{F530243F-B844-49B8-A034-0C39465A1FCE}" presName="horzSpace2" presStyleCnt="0"/>
      <dgm:spPr/>
    </dgm:pt>
    <dgm:pt modelId="{0364ED1F-CAB0-42FB-A362-75BBBA8EF10A}" type="pres">
      <dgm:prSet presAssocID="{F530243F-B844-49B8-A034-0C39465A1FCE}" presName="tx2" presStyleLbl="revTx" presStyleIdx="9" presStyleCnt="22" custLinFactNeighborX="-1309"/>
      <dgm:spPr/>
      <dgm:t>
        <a:bodyPr/>
        <a:lstStyle/>
        <a:p>
          <a:endParaRPr lang="es-ES"/>
        </a:p>
      </dgm:t>
    </dgm:pt>
    <dgm:pt modelId="{925BCF9D-C087-49AF-8995-D343FD67B469}" type="pres">
      <dgm:prSet presAssocID="{F530243F-B844-49B8-A034-0C39465A1FCE}" presName="vert2" presStyleCnt="0"/>
      <dgm:spPr/>
    </dgm:pt>
    <dgm:pt modelId="{4D99629F-8BA5-4E18-82F6-98AAD86ADA8E}" type="pres">
      <dgm:prSet presAssocID="{F530243F-B844-49B8-A034-0C39465A1FCE}" presName="thinLine2b" presStyleLbl="callout" presStyleIdx="4" presStyleCnt="11"/>
      <dgm:spPr/>
    </dgm:pt>
    <dgm:pt modelId="{7CE965E6-DBD4-468E-A5DE-F69CF22F7883}" type="pres">
      <dgm:prSet presAssocID="{F530243F-B844-49B8-A034-0C39465A1FCE}" presName="vertSpace2b" presStyleCnt="0"/>
      <dgm:spPr/>
    </dgm:pt>
    <dgm:pt modelId="{208A23AD-7253-436B-95E8-27B33CD00BD4}" type="pres">
      <dgm:prSet presAssocID="{75EA61F3-E244-435B-813D-E96C94921D48}" presName="thickLine" presStyleLbl="alignNode1" presStyleIdx="5" presStyleCnt="11"/>
      <dgm:spPr/>
    </dgm:pt>
    <dgm:pt modelId="{B1F44622-D6B8-40F4-B4F9-4ED6666162D5}" type="pres">
      <dgm:prSet presAssocID="{75EA61F3-E244-435B-813D-E96C94921D48}" presName="horz1" presStyleCnt="0"/>
      <dgm:spPr/>
    </dgm:pt>
    <dgm:pt modelId="{29D77B1D-F6BB-42CF-AC3B-6822DD26BAE4}" type="pres">
      <dgm:prSet presAssocID="{75EA61F3-E244-435B-813D-E96C94921D48}" presName="tx1" presStyleLbl="revTx" presStyleIdx="10" presStyleCnt="22"/>
      <dgm:spPr/>
      <dgm:t>
        <a:bodyPr/>
        <a:lstStyle/>
        <a:p>
          <a:endParaRPr lang="es-ES"/>
        </a:p>
      </dgm:t>
    </dgm:pt>
    <dgm:pt modelId="{0BA4CFA4-8EE3-428C-8028-CE1ED32B2F54}" type="pres">
      <dgm:prSet presAssocID="{75EA61F3-E244-435B-813D-E96C94921D48}" presName="vert1" presStyleCnt="0"/>
      <dgm:spPr/>
    </dgm:pt>
    <dgm:pt modelId="{E738B200-90D1-4B6C-BB6E-9437A96C5313}" type="pres">
      <dgm:prSet presAssocID="{A4108D82-4724-48A0-8E9D-6F77B1CBC00D}" presName="vertSpace2a" presStyleCnt="0"/>
      <dgm:spPr/>
    </dgm:pt>
    <dgm:pt modelId="{2849042F-E355-4054-933B-23B6B8120B39}" type="pres">
      <dgm:prSet presAssocID="{A4108D82-4724-48A0-8E9D-6F77B1CBC00D}" presName="horz2" presStyleCnt="0"/>
      <dgm:spPr/>
    </dgm:pt>
    <dgm:pt modelId="{EAB94ED2-4DBC-4273-B0F0-A8DFB8420374}" type="pres">
      <dgm:prSet presAssocID="{A4108D82-4724-48A0-8E9D-6F77B1CBC00D}" presName="horzSpace2" presStyleCnt="0"/>
      <dgm:spPr/>
    </dgm:pt>
    <dgm:pt modelId="{258CA370-C7C7-468D-A5FB-4D2741873B30}" type="pres">
      <dgm:prSet presAssocID="{A4108D82-4724-48A0-8E9D-6F77B1CBC00D}" presName="tx2" presStyleLbl="revTx" presStyleIdx="11" presStyleCnt="22" custLinFactNeighborX="-1309"/>
      <dgm:spPr/>
      <dgm:t>
        <a:bodyPr/>
        <a:lstStyle/>
        <a:p>
          <a:endParaRPr lang="es-ES"/>
        </a:p>
      </dgm:t>
    </dgm:pt>
    <dgm:pt modelId="{D63C8003-3CA9-4D08-8537-CB9E0653954F}" type="pres">
      <dgm:prSet presAssocID="{A4108D82-4724-48A0-8E9D-6F77B1CBC00D}" presName="vert2" presStyleCnt="0"/>
      <dgm:spPr/>
    </dgm:pt>
    <dgm:pt modelId="{11B2A240-E3A1-4C27-9F87-1766F35A25BE}" type="pres">
      <dgm:prSet presAssocID="{A4108D82-4724-48A0-8E9D-6F77B1CBC00D}" presName="thinLine2b" presStyleLbl="callout" presStyleIdx="5" presStyleCnt="11"/>
      <dgm:spPr/>
    </dgm:pt>
    <dgm:pt modelId="{D52DD911-107C-45AD-8431-457E3DC453DC}" type="pres">
      <dgm:prSet presAssocID="{A4108D82-4724-48A0-8E9D-6F77B1CBC00D}" presName="vertSpace2b" presStyleCnt="0"/>
      <dgm:spPr/>
    </dgm:pt>
    <dgm:pt modelId="{A3417566-0F47-4FDC-BF34-87F6C9B6F01F}" type="pres">
      <dgm:prSet presAssocID="{8245D524-96BC-42BC-B507-FBE32CBBC2F4}" presName="thickLine" presStyleLbl="alignNode1" presStyleIdx="6" presStyleCnt="11"/>
      <dgm:spPr/>
    </dgm:pt>
    <dgm:pt modelId="{6D6C99C4-C429-44BD-ABAC-01E6F7D0C08A}" type="pres">
      <dgm:prSet presAssocID="{8245D524-96BC-42BC-B507-FBE32CBBC2F4}" presName="horz1" presStyleCnt="0"/>
      <dgm:spPr/>
    </dgm:pt>
    <dgm:pt modelId="{D324E528-2B77-4A4C-B47B-43515139A8B6}" type="pres">
      <dgm:prSet presAssocID="{8245D524-96BC-42BC-B507-FBE32CBBC2F4}" presName="tx1" presStyleLbl="revTx" presStyleIdx="12" presStyleCnt="22"/>
      <dgm:spPr/>
      <dgm:t>
        <a:bodyPr/>
        <a:lstStyle/>
        <a:p>
          <a:endParaRPr lang="es-ES"/>
        </a:p>
      </dgm:t>
    </dgm:pt>
    <dgm:pt modelId="{08207BAB-D4B3-4559-958B-FDD8500AE877}" type="pres">
      <dgm:prSet presAssocID="{8245D524-96BC-42BC-B507-FBE32CBBC2F4}" presName="vert1" presStyleCnt="0"/>
      <dgm:spPr/>
    </dgm:pt>
    <dgm:pt modelId="{F8B5C8F6-BBF8-48BF-BE38-EA772078A14F}" type="pres">
      <dgm:prSet presAssocID="{D85C4DC8-BE41-4F8C-B1E5-850C252A86AF}" presName="vertSpace2a" presStyleCnt="0"/>
      <dgm:spPr/>
    </dgm:pt>
    <dgm:pt modelId="{D966CC26-B602-4CCA-8680-8256DB12A690}" type="pres">
      <dgm:prSet presAssocID="{D85C4DC8-BE41-4F8C-B1E5-850C252A86AF}" presName="horz2" presStyleCnt="0"/>
      <dgm:spPr/>
    </dgm:pt>
    <dgm:pt modelId="{6D6A496D-1B90-444C-A0DC-7C2B5DD8EE43}" type="pres">
      <dgm:prSet presAssocID="{D85C4DC8-BE41-4F8C-B1E5-850C252A86AF}" presName="horzSpace2" presStyleCnt="0"/>
      <dgm:spPr/>
    </dgm:pt>
    <dgm:pt modelId="{F7331D6E-D769-45B9-A7F5-9C3F9D6E9334}" type="pres">
      <dgm:prSet presAssocID="{D85C4DC8-BE41-4F8C-B1E5-850C252A86AF}" presName="tx2" presStyleLbl="revTx" presStyleIdx="13" presStyleCnt="22" custLinFactNeighborX="-1309"/>
      <dgm:spPr/>
      <dgm:t>
        <a:bodyPr/>
        <a:lstStyle/>
        <a:p>
          <a:endParaRPr lang="es-ES"/>
        </a:p>
      </dgm:t>
    </dgm:pt>
    <dgm:pt modelId="{52784E6C-3386-4375-8C23-A912851DAB9A}" type="pres">
      <dgm:prSet presAssocID="{D85C4DC8-BE41-4F8C-B1E5-850C252A86AF}" presName="vert2" presStyleCnt="0"/>
      <dgm:spPr/>
    </dgm:pt>
    <dgm:pt modelId="{C302D7C3-824C-4628-B216-EAE005DAD340}" type="pres">
      <dgm:prSet presAssocID="{D85C4DC8-BE41-4F8C-B1E5-850C252A86AF}" presName="thinLine2b" presStyleLbl="callout" presStyleIdx="6" presStyleCnt="11"/>
      <dgm:spPr/>
    </dgm:pt>
    <dgm:pt modelId="{3C7AFE35-DCCF-4DE2-9CA4-CF85386CA4D0}" type="pres">
      <dgm:prSet presAssocID="{D85C4DC8-BE41-4F8C-B1E5-850C252A86AF}" presName="vertSpace2b" presStyleCnt="0"/>
      <dgm:spPr/>
    </dgm:pt>
    <dgm:pt modelId="{8F5523FB-A4C0-48D1-85E6-7A87DAF2A44F}" type="pres">
      <dgm:prSet presAssocID="{A0FDAFFE-19C3-4245-AB8A-9003894A435F}" presName="thickLine" presStyleLbl="alignNode1" presStyleIdx="7" presStyleCnt="11"/>
      <dgm:spPr/>
    </dgm:pt>
    <dgm:pt modelId="{AD88477F-5F0D-46D0-B77C-59266756F90C}" type="pres">
      <dgm:prSet presAssocID="{A0FDAFFE-19C3-4245-AB8A-9003894A435F}" presName="horz1" presStyleCnt="0"/>
      <dgm:spPr/>
    </dgm:pt>
    <dgm:pt modelId="{56A25327-66FD-46B5-9818-8A1FB318414C}" type="pres">
      <dgm:prSet presAssocID="{A0FDAFFE-19C3-4245-AB8A-9003894A435F}" presName="tx1" presStyleLbl="revTx" presStyleIdx="14" presStyleCnt="22"/>
      <dgm:spPr/>
      <dgm:t>
        <a:bodyPr/>
        <a:lstStyle/>
        <a:p>
          <a:endParaRPr lang="es-ES"/>
        </a:p>
      </dgm:t>
    </dgm:pt>
    <dgm:pt modelId="{36903597-E4EE-415A-B61A-0AE100738355}" type="pres">
      <dgm:prSet presAssocID="{A0FDAFFE-19C3-4245-AB8A-9003894A435F}" presName="vert1" presStyleCnt="0"/>
      <dgm:spPr/>
    </dgm:pt>
    <dgm:pt modelId="{18CF16FA-BA51-4345-902A-BCD0F1DB7C58}" type="pres">
      <dgm:prSet presAssocID="{B1C6342A-CFB1-4E7E-BBFB-03B4EA272362}" presName="vertSpace2a" presStyleCnt="0"/>
      <dgm:spPr/>
    </dgm:pt>
    <dgm:pt modelId="{34B7C677-5464-466A-9481-A6A8DB70881A}" type="pres">
      <dgm:prSet presAssocID="{B1C6342A-CFB1-4E7E-BBFB-03B4EA272362}" presName="horz2" presStyleCnt="0"/>
      <dgm:spPr/>
    </dgm:pt>
    <dgm:pt modelId="{1C25DEE8-F98D-4543-8F87-8AC510A63E3A}" type="pres">
      <dgm:prSet presAssocID="{B1C6342A-CFB1-4E7E-BBFB-03B4EA272362}" presName="horzSpace2" presStyleCnt="0"/>
      <dgm:spPr/>
    </dgm:pt>
    <dgm:pt modelId="{F1F2F60E-B4EC-4222-9511-752891029F9E}" type="pres">
      <dgm:prSet presAssocID="{B1C6342A-CFB1-4E7E-BBFB-03B4EA272362}" presName="tx2" presStyleLbl="revTx" presStyleIdx="15" presStyleCnt="22" custLinFactNeighborX="-1309"/>
      <dgm:spPr/>
      <dgm:t>
        <a:bodyPr/>
        <a:lstStyle/>
        <a:p>
          <a:endParaRPr lang="es-ES"/>
        </a:p>
      </dgm:t>
    </dgm:pt>
    <dgm:pt modelId="{55D9A404-3147-4461-9C16-7D083AC620B9}" type="pres">
      <dgm:prSet presAssocID="{B1C6342A-CFB1-4E7E-BBFB-03B4EA272362}" presName="vert2" presStyleCnt="0"/>
      <dgm:spPr/>
    </dgm:pt>
    <dgm:pt modelId="{037950C0-7ED5-40E6-A23A-13733231A7C7}" type="pres">
      <dgm:prSet presAssocID="{B1C6342A-CFB1-4E7E-BBFB-03B4EA272362}" presName="thinLine2b" presStyleLbl="callout" presStyleIdx="7" presStyleCnt="11"/>
      <dgm:spPr/>
    </dgm:pt>
    <dgm:pt modelId="{A35168C6-BF2E-4AAB-9ED6-FF19B36D26D0}" type="pres">
      <dgm:prSet presAssocID="{B1C6342A-CFB1-4E7E-BBFB-03B4EA272362}" presName="vertSpace2b" presStyleCnt="0"/>
      <dgm:spPr/>
    </dgm:pt>
    <dgm:pt modelId="{7211A349-7B21-4360-AE02-D8AFCF001ACF}" type="pres">
      <dgm:prSet presAssocID="{F81268E5-4C2F-4A7B-AD73-9CFF14CBBAF7}" presName="thickLine" presStyleLbl="alignNode1" presStyleIdx="8" presStyleCnt="11"/>
      <dgm:spPr/>
    </dgm:pt>
    <dgm:pt modelId="{7EC53E2E-4F8A-412F-A664-6F391013C77E}" type="pres">
      <dgm:prSet presAssocID="{F81268E5-4C2F-4A7B-AD73-9CFF14CBBAF7}" presName="horz1" presStyleCnt="0"/>
      <dgm:spPr/>
    </dgm:pt>
    <dgm:pt modelId="{A60548BF-D416-4235-A7FB-CDCABE8AC27A}" type="pres">
      <dgm:prSet presAssocID="{F81268E5-4C2F-4A7B-AD73-9CFF14CBBAF7}" presName="tx1" presStyleLbl="revTx" presStyleIdx="16" presStyleCnt="22"/>
      <dgm:spPr/>
      <dgm:t>
        <a:bodyPr/>
        <a:lstStyle/>
        <a:p>
          <a:endParaRPr lang="es-ES"/>
        </a:p>
      </dgm:t>
    </dgm:pt>
    <dgm:pt modelId="{5F4C8F2D-4694-4FBB-B169-2BC5A0267F01}" type="pres">
      <dgm:prSet presAssocID="{F81268E5-4C2F-4A7B-AD73-9CFF14CBBAF7}" presName="vert1" presStyleCnt="0"/>
      <dgm:spPr/>
    </dgm:pt>
    <dgm:pt modelId="{77A79225-FB44-4916-B721-BB185F23C1B4}" type="pres">
      <dgm:prSet presAssocID="{74563658-13A5-4D8B-885B-A55F1445A9A4}" presName="vertSpace2a" presStyleCnt="0"/>
      <dgm:spPr/>
    </dgm:pt>
    <dgm:pt modelId="{66C23D8B-09E1-47D0-9FA2-D9F2FC915F16}" type="pres">
      <dgm:prSet presAssocID="{74563658-13A5-4D8B-885B-A55F1445A9A4}" presName="horz2" presStyleCnt="0"/>
      <dgm:spPr/>
    </dgm:pt>
    <dgm:pt modelId="{2C0A21ED-3715-4738-B48C-4CCF593A10D7}" type="pres">
      <dgm:prSet presAssocID="{74563658-13A5-4D8B-885B-A55F1445A9A4}" presName="horzSpace2" presStyleCnt="0"/>
      <dgm:spPr/>
    </dgm:pt>
    <dgm:pt modelId="{D3A0DAA9-F07D-4ED7-9A3B-A7F9379453C1}" type="pres">
      <dgm:prSet presAssocID="{74563658-13A5-4D8B-885B-A55F1445A9A4}" presName="tx2" presStyleLbl="revTx" presStyleIdx="17" presStyleCnt="22" custLinFactNeighborX="-1309"/>
      <dgm:spPr/>
      <dgm:t>
        <a:bodyPr/>
        <a:lstStyle/>
        <a:p>
          <a:endParaRPr lang="es-ES"/>
        </a:p>
      </dgm:t>
    </dgm:pt>
    <dgm:pt modelId="{46976AD3-4F70-4BFE-9A4D-8C2D9D3D5CB9}" type="pres">
      <dgm:prSet presAssocID="{74563658-13A5-4D8B-885B-A55F1445A9A4}" presName="vert2" presStyleCnt="0"/>
      <dgm:spPr/>
    </dgm:pt>
    <dgm:pt modelId="{DB49C8F4-4CBE-46E7-AE03-682E08336D3F}" type="pres">
      <dgm:prSet presAssocID="{74563658-13A5-4D8B-885B-A55F1445A9A4}" presName="thinLine2b" presStyleLbl="callout" presStyleIdx="8" presStyleCnt="11"/>
      <dgm:spPr/>
    </dgm:pt>
    <dgm:pt modelId="{05517846-EEA7-4E1D-8F8E-DFC06401D816}" type="pres">
      <dgm:prSet presAssocID="{74563658-13A5-4D8B-885B-A55F1445A9A4}" presName="vertSpace2b" presStyleCnt="0"/>
      <dgm:spPr/>
    </dgm:pt>
    <dgm:pt modelId="{8F422F2C-0284-48E2-B957-AF625BA164FB}" type="pres">
      <dgm:prSet presAssocID="{7ABD9B1E-09D2-4AAE-997D-A015B0370314}" presName="thickLine" presStyleLbl="alignNode1" presStyleIdx="9" presStyleCnt="11"/>
      <dgm:spPr/>
    </dgm:pt>
    <dgm:pt modelId="{6E232337-D83F-44D7-B23F-DFDEB675BDF6}" type="pres">
      <dgm:prSet presAssocID="{7ABD9B1E-09D2-4AAE-997D-A015B0370314}" presName="horz1" presStyleCnt="0"/>
      <dgm:spPr/>
    </dgm:pt>
    <dgm:pt modelId="{6354EA8B-C2FD-4390-A009-062593F0B2FA}" type="pres">
      <dgm:prSet presAssocID="{7ABD9B1E-09D2-4AAE-997D-A015B0370314}" presName="tx1" presStyleLbl="revTx" presStyleIdx="18" presStyleCnt="22"/>
      <dgm:spPr/>
      <dgm:t>
        <a:bodyPr/>
        <a:lstStyle/>
        <a:p>
          <a:endParaRPr lang="es-ES"/>
        </a:p>
      </dgm:t>
    </dgm:pt>
    <dgm:pt modelId="{221C5F79-7455-4C48-8E2E-7578F9C82378}" type="pres">
      <dgm:prSet presAssocID="{7ABD9B1E-09D2-4AAE-997D-A015B0370314}" presName="vert1" presStyleCnt="0"/>
      <dgm:spPr/>
    </dgm:pt>
    <dgm:pt modelId="{08F9F8AB-92BD-4A5E-887D-93E54CF24E13}" type="pres">
      <dgm:prSet presAssocID="{BFB272AF-94CC-42D5-A874-04052265E801}" presName="vertSpace2a" presStyleCnt="0"/>
      <dgm:spPr/>
    </dgm:pt>
    <dgm:pt modelId="{90E9F6A5-C2DB-4A75-8920-38A5CE394BC9}" type="pres">
      <dgm:prSet presAssocID="{BFB272AF-94CC-42D5-A874-04052265E801}" presName="horz2" presStyleCnt="0"/>
      <dgm:spPr/>
    </dgm:pt>
    <dgm:pt modelId="{4444DB1B-D755-406E-BC0B-654D0A02F468}" type="pres">
      <dgm:prSet presAssocID="{BFB272AF-94CC-42D5-A874-04052265E801}" presName="horzSpace2" presStyleCnt="0"/>
      <dgm:spPr/>
    </dgm:pt>
    <dgm:pt modelId="{C3AFEFF8-F003-46F7-922E-51FD47718DD9}" type="pres">
      <dgm:prSet presAssocID="{BFB272AF-94CC-42D5-A874-04052265E801}" presName="tx2" presStyleLbl="revTx" presStyleIdx="19" presStyleCnt="22" custLinFactNeighborX="-1309"/>
      <dgm:spPr/>
      <dgm:t>
        <a:bodyPr/>
        <a:lstStyle/>
        <a:p>
          <a:endParaRPr lang="es-ES"/>
        </a:p>
      </dgm:t>
    </dgm:pt>
    <dgm:pt modelId="{15E91E4C-5587-4037-98D9-1AD73190733B}" type="pres">
      <dgm:prSet presAssocID="{BFB272AF-94CC-42D5-A874-04052265E801}" presName="vert2" presStyleCnt="0"/>
      <dgm:spPr/>
    </dgm:pt>
    <dgm:pt modelId="{D9F3023B-7389-49FC-BB71-7F73BBAD2A09}" type="pres">
      <dgm:prSet presAssocID="{BFB272AF-94CC-42D5-A874-04052265E801}" presName="thinLine2b" presStyleLbl="callout" presStyleIdx="9" presStyleCnt="11"/>
      <dgm:spPr/>
    </dgm:pt>
    <dgm:pt modelId="{C6B1C4FE-D246-4EF2-A563-062A788508DD}" type="pres">
      <dgm:prSet presAssocID="{BFB272AF-94CC-42D5-A874-04052265E801}" presName="vertSpace2b" presStyleCnt="0"/>
      <dgm:spPr/>
    </dgm:pt>
    <dgm:pt modelId="{9F7B262D-E7A4-4C2E-ADD3-3CBC75C39E77}" type="pres">
      <dgm:prSet presAssocID="{95A76848-51F5-490D-AEBF-62712281DB98}" presName="thickLine" presStyleLbl="alignNode1" presStyleIdx="10" presStyleCnt="11"/>
      <dgm:spPr/>
    </dgm:pt>
    <dgm:pt modelId="{80271707-40AE-414F-8816-EB554F90D8C0}" type="pres">
      <dgm:prSet presAssocID="{95A76848-51F5-490D-AEBF-62712281DB98}" presName="horz1" presStyleCnt="0"/>
      <dgm:spPr/>
    </dgm:pt>
    <dgm:pt modelId="{44CEDF29-D987-48FE-B59D-24BB18ADC13F}" type="pres">
      <dgm:prSet presAssocID="{95A76848-51F5-490D-AEBF-62712281DB98}" presName="tx1" presStyleLbl="revTx" presStyleIdx="20" presStyleCnt="22"/>
      <dgm:spPr/>
      <dgm:t>
        <a:bodyPr/>
        <a:lstStyle/>
        <a:p>
          <a:endParaRPr lang="es-ES"/>
        </a:p>
      </dgm:t>
    </dgm:pt>
    <dgm:pt modelId="{72F77E95-255D-4090-97D6-97DF7CE0D235}" type="pres">
      <dgm:prSet presAssocID="{95A76848-51F5-490D-AEBF-62712281DB98}" presName="vert1" presStyleCnt="0"/>
      <dgm:spPr/>
    </dgm:pt>
    <dgm:pt modelId="{E3DDCC7F-286A-4EC5-90C3-15366D559C93}" type="pres">
      <dgm:prSet presAssocID="{1138035B-5329-420F-A3A0-2732B833145E}" presName="vertSpace2a" presStyleCnt="0"/>
      <dgm:spPr/>
    </dgm:pt>
    <dgm:pt modelId="{F7016942-97A1-40A8-B826-A100570AD1E3}" type="pres">
      <dgm:prSet presAssocID="{1138035B-5329-420F-A3A0-2732B833145E}" presName="horz2" presStyleCnt="0"/>
      <dgm:spPr/>
    </dgm:pt>
    <dgm:pt modelId="{276DEA6D-C711-4EA2-88A4-17B1F0E5C0C0}" type="pres">
      <dgm:prSet presAssocID="{1138035B-5329-420F-A3A0-2732B833145E}" presName="horzSpace2" presStyleCnt="0"/>
      <dgm:spPr/>
    </dgm:pt>
    <dgm:pt modelId="{ACA5C6C8-75E9-4554-8A4B-59A1322B1A16}" type="pres">
      <dgm:prSet presAssocID="{1138035B-5329-420F-A3A0-2732B833145E}" presName="tx2" presStyleLbl="revTx" presStyleIdx="21" presStyleCnt="22" custLinFactNeighborX="-1309"/>
      <dgm:spPr/>
      <dgm:t>
        <a:bodyPr/>
        <a:lstStyle/>
        <a:p>
          <a:endParaRPr lang="es-ES"/>
        </a:p>
      </dgm:t>
    </dgm:pt>
    <dgm:pt modelId="{A7A72CDE-E696-4F15-B891-4C2A23E9EEC4}" type="pres">
      <dgm:prSet presAssocID="{1138035B-5329-420F-A3A0-2732B833145E}" presName="vert2" presStyleCnt="0"/>
      <dgm:spPr/>
    </dgm:pt>
    <dgm:pt modelId="{299FBDE6-17A5-41DA-81E8-1A40F90D9827}" type="pres">
      <dgm:prSet presAssocID="{1138035B-5329-420F-A3A0-2732B833145E}" presName="thinLine2b" presStyleLbl="callout" presStyleIdx="10" presStyleCnt="11"/>
      <dgm:spPr/>
    </dgm:pt>
    <dgm:pt modelId="{BA6EDD65-6D95-4E72-BF1E-62DDBA6EC08A}" type="pres">
      <dgm:prSet presAssocID="{1138035B-5329-420F-A3A0-2732B833145E}" presName="vertSpace2b" presStyleCnt="0"/>
      <dgm:spPr/>
    </dgm:pt>
  </dgm:ptLst>
  <dgm:cxnLst>
    <dgm:cxn modelId="{5F88AD99-04EE-40DC-A371-8C4624BACB5E}" type="presOf" srcId="{F81268E5-4C2F-4A7B-AD73-9CFF14CBBAF7}" destId="{A60548BF-D416-4235-A7FB-CDCABE8AC27A}" srcOrd="0" destOrd="0" presId="urn:microsoft.com/office/officeart/2008/layout/LinedList"/>
    <dgm:cxn modelId="{9BD95A08-B4F5-4F75-B3FD-18F3A6CABB6C}" srcId="{5FBF93AA-D47A-4BC8-9D29-D4FBAE353760}" destId="{A0FDAFFE-19C3-4245-AB8A-9003894A435F}" srcOrd="7" destOrd="0" parTransId="{39A1E4AD-BCA9-4055-B87F-08B6CCD8A442}" sibTransId="{AD7B39D7-127D-4073-8F75-B15AD3076748}"/>
    <dgm:cxn modelId="{DE58983D-2416-4B9F-80C3-E5619FFA4F50}" srcId="{75EA61F3-E244-435B-813D-E96C94921D48}" destId="{A4108D82-4724-48A0-8E9D-6F77B1CBC00D}" srcOrd="0" destOrd="0" parTransId="{4EACF3D3-A7BB-4774-892D-99E1C63C89D7}" sibTransId="{FB463FA9-9C66-4912-A87D-C313046AC593}"/>
    <dgm:cxn modelId="{B399D96B-5C66-4383-AACF-9B78E85AA867}" type="presOf" srcId="{7ABD9B1E-09D2-4AAE-997D-A015B0370314}" destId="{6354EA8B-C2FD-4390-A009-062593F0B2FA}" srcOrd="0" destOrd="0" presId="urn:microsoft.com/office/officeart/2008/layout/LinedList"/>
    <dgm:cxn modelId="{C04D1D45-2CBE-4691-BFC2-B4D742C7B3CE}" type="presOf" srcId="{D85C4DC8-BE41-4F8C-B1E5-850C252A86AF}" destId="{F7331D6E-D769-45B9-A7F5-9C3F9D6E9334}" srcOrd="0" destOrd="0" presId="urn:microsoft.com/office/officeart/2008/layout/LinedList"/>
    <dgm:cxn modelId="{47B3E9C0-F30B-469E-9CD0-39905969C4BE}" srcId="{F81268E5-4C2F-4A7B-AD73-9CFF14CBBAF7}" destId="{74563658-13A5-4D8B-885B-A55F1445A9A4}" srcOrd="0" destOrd="0" parTransId="{CDCC4A3C-8A6A-4739-9E06-FE11DAFAC3B9}" sibTransId="{BA7C2E99-54D4-49CC-A749-402D3BBC2FF3}"/>
    <dgm:cxn modelId="{D26B3E0F-9413-4C83-B2B7-D7C760F053A7}" type="presOf" srcId="{CCCF9975-FD27-4076-9CF1-8641444DA855}" destId="{DB037797-1244-42DA-BEE0-E227B38538CE}" srcOrd="0" destOrd="0" presId="urn:microsoft.com/office/officeart/2008/layout/LinedList"/>
    <dgm:cxn modelId="{9554E3E4-EB0D-4CE1-9C13-FFAB50C317A3}" srcId="{8245D524-96BC-42BC-B507-FBE32CBBC2F4}" destId="{D85C4DC8-BE41-4F8C-B1E5-850C252A86AF}" srcOrd="0" destOrd="0" parTransId="{12D7C5DD-7DD5-4C96-BF5D-68C1C7877925}" sibTransId="{E1175B9D-5872-4479-9EFC-BB77B2AEFCC4}"/>
    <dgm:cxn modelId="{D8C59E5E-B58B-4B36-A2B2-C2AEFA430319}" type="presOf" srcId="{95A76848-51F5-490D-AEBF-62712281DB98}" destId="{44CEDF29-D987-48FE-B59D-24BB18ADC13F}" srcOrd="0" destOrd="0" presId="urn:microsoft.com/office/officeart/2008/layout/LinedList"/>
    <dgm:cxn modelId="{384C1F3C-841C-486F-BEA2-4F56722B2208}" type="presOf" srcId="{74563658-13A5-4D8B-885B-A55F1445A9A4}" destId="{D3A0DAA9-F07D-4ED7-9A3B-A7F9379453C1}" srcOrd="0" destOrd="0" presId="urn:microsoft.com/office/officeart/2008/layout/LinedList"/>
    <dgm:cxn modelId="{FF0BD7A1-9324-436E-8B0F-9BCF634812C8}" type="presOf" srcId="{BFB272AF-94CC-42D5-A874-04052265E801}" destId="{C3AFEFF8-F003-46F7-922E-51FD47718DD9}" srcOrd="0" destOrd="0" presId="urn:microsoft.com/office/officeart/2008/layout/LinedList"/>
    <dgm:cxn modelId="{93C7A0AC-F3F5-4785-A605-186E45B28661}" type="presOf" srcId="{A4108D82-4724-48A0-8E9D-6F77B1CBC00D}" destId="{258CA370-C7C7-468D-A5FB-4D2741873B30}" srcOrd="0" destOrd="0" presId="urn:microsoft.com/office/officeart/2008/layout/LinedList"/>
    <dgm:cxn modelId="{E345D869-8405-4B03-B4FB-4CCFBA2A7673}" type="presOf" srcId="{75EA61F3-E244-435B-813D-E96C94921D48}" destId="{29D77B1D-F6BB-42CF-AC3B-6822DD26BAE4}" srcOrd="0" destOrd="0" presId="urn:microsoft.com/office/officeart/2008/layout/LinedList"/>
    <dgm:cxn modelId="{578E8866-6956-4D41-88BE-6C545B5C94D2}" srcId="{7ABD9B1E-09D2-4AAE-997D-A015B0370314}" destId="{BFB272AF-94CC-42D5-A874-04052265E801}" srcOrd="0" destOrd="0" parTransId="{65091203-F88A-4E15-B2CE-7F20C39F9442}" sibTransId="{FA68B680-2B2E-43C4-A77D-BA275F70DAB6}"/>
    <dgm:cxn modelId="{0773A5C3-89F3-4AFF-8F2D-8AFEFE57F4B4}" type="presOf" srcId="{79630BB0-8322-49F8-9BAE-AB40EA675F7C}" destId="{83E3208C-B555-4562-A73E-75AEDB9B6C8B}" srcOrd="0" destOrd="0" presId="urn:microsoft.com/office/officeart/2008/layout/LinedList"/>
    <dgm:cxn modelId="{6045EDC2-3680-4C6A-8217-7C43333C5A2F}" srcId="{5FBF93AA-D47A-4BC8-9D29-D4FBAE353760}" destId="{95A76848-51F5-490D-AEBF-62712281DB98}" srcOrd="10" destOrd="0" parTransId="{9F333F19-13A7-4600-8B68-089BB1BC92B2}" sibTransId="{00E366EF-3893-41BB-81AD-56CDBFE8664F}"/>
    <dgm:cxn modelId="{A20D5627-07E0-46A6-9A1B-7E96CEB24B60}" srcId="{5FBF93AA-D47A-4BC8-9D29-D4FBAE353760}" destId="{F81268E5-4C2F-4A7B-AD73-9CFF14CBBAF7}" srcOrd="8" destOrd="0" parTransId="{A331EEB1-4516-4050-B055-3992AE5E42F5}" sibTransId="{45334200-C290-4868-A35F-23CE01C2895C}"/>
    <dgm:cxn modelId="{1B3FC79E-939E-4DEB-AD64-E0B835DBE8FC}" type="presOf" srcId="{8245D524-96BC-42BC-B507-FBE32CBBC2F4}" destId="{D324E528-2B77-4A4C-B47B-43515139A8B6}" srcOrd="0" destOrd="0" presId="urn:microsoft.com/office/officeart/2008/layout/LinedList"/>
    <dgm:cxn modelId="{0DC5848C-ED12-4AC8-9EFC-2DC0BDB75BD7}" srcId="{5FBF93AA-D47A-4BC8-9D29-D4FBAE353760}" destId="{3BF87762-B76C-41BE-8B7A-75A7C1E3530F}" srcOrd="3" destOrd="0" parTransId="{81C06360-AB3B-4213-AA66-B531FBDC7C48}" sibTransId="{B3C9A789-7DFC-40FF-BA07-B1CC3A610897}"/>
    <dgm:cxn modelId="{0424D260-987E-4594-A452-6FF100EFFBDB}" srcId="{5FBF93AA-D47A-4BC8-9D29-D4FBAE353760}" destId="{7ABD9B1E-09D2-4AAE-997D-A015B0370314}" srcOrd="9" destOrd="0" parTransId="{6B4F3EBF-88E4-455B-9352-8C777DA2F688}" sibTransId="{AAB484BC-98FA-4B77-8F5E-EB2043F146F2}"/>
    <dgm:cxn modelId="{504193BE-A073-4DB8-B42E-4831A39A2CD5}" type="presOf" srcId="{B1C6342A-CFB1-4E7E-BBFB-03B4EA272362}" destId="{F1F2F60E-B4EC-4222-9511-752891029F9E}" srcOrd="0" destOrd="0" presId="urn:microsoft.com/office/officeart/2008/layout/LinedList"/>
    <dgm:cxn modelId="{B181105B-B449-4874-A5C3-AFAAD7E70632}" type="presOf" srcId="{3BF87762-B76C-41BE-8B7A-75A7C1E3530F}" destId="{1CB6EF01-5657-46EE-99C2-D2AB498937C3}" srcOrd="0" destOrd="0" presId="urn:microsoft.com/office/officeart/2008/layout/LinedList"/>
    <dgm:cxn modelId="{FEA49150-6F3A-4902-AE6D-CDCA24F53550}" srcId="{5FBF93AA-D47A-4BC8-9D29-D4FBAE353760}" destId="{79630BB0-8322-49F8-9BAE-AB40EA675F7C}" srcOrd="0" destOrd="0" parTransId="{66C1938F-E793-490D-BB9C-9FB29A6879C3}" sibTransId="{D6E0671E-E314-4FB4-8EA4-E574EC505177}"/>
    <dgm:cxn modelId="{22837B31-5AA0-4BD1-B977-44ECA2DC7D9E}" srcId="{FA513B7C-947D-43D6-AEFA-CB36EE24AF3C}" destId="{76206149-2D8C-4842-BCA8-9068DF6FAC44}" srcOrd="0" destOrd="0" parTransId="{458440E2-6F50-4B19-AF4A-B23069DE1F26}" sibTransId="{39E53C4A-B5EF-45A7-A0AF-BC8523BB9497}"/>
    <dgm:cxn modelId="{6EF03BF7-B51F-4EDF-83A7-150086EB05D2}" srcId="{5FBF93AA-D47A-4BC8-9D29-D4FBAE353760}" destId="{8245D524-96BC-42BC-B507-FBE32CBBC2F4}" srcOrd="6" destOrd="0" parTransId="{60BD982D-8D57-402E-8F88-0303A2E07B2D}" sibTransId="{8F5F5320-932A-42AA-AE53-892400310680}"/>
    <dgm:cxn modelId="{ECDC8A82-CD56-4492-B41C-5C776B240D29}" type="presOf" srcId="{FA513B7C-947D-43D6-AEFA-CB36EE24AF3C}" destId="{95CF5FB1-11C9-48AD-9C06-5EDA7A81851D}" srcOrd="0" destOrd="0" presId="urn:microsoft.com/office/officeart/2008/layout/LinedList"/>
    <dgm:cxn modelId="{36EE14E9-B40C-4785-84F6-A4F3BB618429}" type="presOf" srcId="{80038F35-6224-413F-8941-0CB1A58D737E}" destId="{98847C05-4C76-480F-8D23-44316B72B8AD}" srcOrd="0" destOrd="0" presId="urn:microsoft.com/office/officeart/2008/layout/LinedList"/>
    <dgm:cxn modelId="{71952A75-D51F-4EF3-805D-D2A2355EA076}" srcId="{A0FDAFFE-19C3-4245-AB8A-9003894A435F}" destId="{B1C6342A-CFB1-4E7E-BBFB-03B4EA272362}" srcOrd="0" destOrd="0" parTransId="{D030EEC5-0660-4CDE-BC6E-7427D0992F14}" sibTransId="{24D82A21-C791-43E8-B060-19B5E53FCD66}"/>
    <dgm:cxn modelId="{54F71CC2-9CFB-4AE8-B09E-C6C699270ECE}" srcId="{5FBF93AA-D47A-4BC8-9D29-D4FBAE353760}" destId="{75EA61F3-E244-435B-813D-E96C94921D48}" srcOrd="5" destOrd="0" parTransId="{28B5E96F-99F8-4B72-AA4B-933D48790C56}" sibTransId="{18C856A8-8D87-48C0-86A4-04283A968AFE}"/>
    <dgm:cxn modelId="{4EA0AA7B-58F8-4681-860C-96ED34541774}" srcId="{5FBF93AA-D47A-4BC8-9D29-D4FBAE353760}" destId="{BBD1F1DD-0C80-4D86-8E23-8A20DFEDDA94}" srcOrd="2" destOrd="0" parTransId="{F64BA5A4-F0CE-4669-8168-162924BF4D64}" sibTransId="{68141A12-1EAB-4DF0-8335-9514802C5EE2}"/>
    <dgm:cxn modelId="{5C7A199C-9F78-48D8-82D3-38BD4C3BFB6B}" type="presOf" srcId="{3B0D0118-A22B-4690-A0FA-5B6818A645FC}" destId="{7DAC9327-D126-47BF-8981-49841BC72AA0}" srcOrd="0" destOrd="0" presId="urn:microsoft.com/office/officeart/2008/layout/LinedList"/>
    <dgm:cxn modelId="{EBFDC593-FE51-4DA7-9ED6-41BBED15EE17}" srcId="{64A8E834-AA4F-4B2C-81C3-6B0B985E25B1}" destId="{F530243F-B844-49B8-A034-0C39465A1FCE}" srcOrd="0" destOrd="0" parTransId="{B80284F8-BC57-47B0-9CA9-33D9622CB3FC}" sibTransId="{3F1BFF20-D765-4075-89AA-6DDA8BF2C9EC}"/>
    <dgm:cxn modelId="{8CCC3984-B6DF-4C5B-AD9F-AD0C54863DE8}" type="presOf" srcId="{A0FDAFFE-19C3-4245-AB8A-9003894A435F}" destId="{56A25327-66FD-46B5-9818-8A1FB318414C}" srcOrd="0" destOrd="0" presId="urn:microsoft.com/office/officeart/2008/layout/LinedList"/>
    <dgm:cxn modelId="{09D9B579-135B-4776-AE7F-AF046CD0F60F}" type="presOf" srcId="{5FBF93AA-D47A-4BC8-9D29-D4FBAE353760}" destId="{BD27E72F-5855-4CDF-907F-708058A969D2}" srcOrd="0" destOrd="0" presId="urn:microsoft.com/office/officeart/2008/layout/LinedList"/>
    <dgm:cxn modelId="{3D52D987-291A-415D-AB5D-402BDA8C1CF2}" type="presOf" srcId="{64A8E834-AA4F-4B2C-81C3-6B0B985E25B1}" destId="{F4C043C7-04FF-4304-8E0F-39173F8766BE}" srcOrd="0" destOrd="0" presId="urn:microsoft.com/office/officeart/2008/layout/LinedList"/>
    <dgm:cxn modelId="{50427D96-E8D2-4869-9394-C126D3D45F95}" type="presOf" srcId="{BBD1F1DD-0C80-4D86-8E23-8A20DFEDDA94}" destId="{454DCCDF-2B1B-4545-987C-F927E767B1C4}" srcOrd="0" destOrd="0" presId="urn:microsoft.com/office/officeart/2008/layout/LinedList"/>
    <dgm:cxn modelId="{2FAAC105-CA4E-4D00-8A0E-75214BFFDA04}" srcId="{95A76848-51F5-490D-AEBF-62712281DB98}" destId="{1138035B-5329-420F-A3A0-2732B833145E}" srcOrd="0" destOrd="0" parTransId="{EE2C557B-123C-4339-92E0-B1A7D3703414}" sibTransId="{FE3847C7-B990-4043-9F3F-997BE22AE1F0}"/>
    <dgm:cxn modelId="{897E4503-6020-45F8-A2BF-4A32D10C27CF}" srcId="{5FBF93AA-D47A-4BC8-9D29-D4FBAE353760}" destId="{64A8E834-AA4F-4B2C-81C3-6B0B985E25B1}" srcOrd="4" destOrd="0" parTransId="{BC9589A2-90BB-4C22-AC04-492161CE3C74}" sibTransId="{DFD910B2-D03C-45C6-819D-AF3AE33E10C6}"/>
    <dgm:cxn modelId="{A0857ABA-2FB0-47CE-9939-99D8C6227F97}" type="presOf" srcId="{1138035B-5329-420F-A3A0-2732B833145E}" destId="{ACA5C6C8-75E9-4554-8A4B-59A1322B1A16}" srcOrd="0" destOrd="0" presId="urn:microsoft.com/office/officeart/2008/layout/LinedList"/>
    <dgm:cxn modelId="{2E15C388-FB80-4B17-A091-7DE282D883A7}" srcId="{79630BB0-8322-49F8-9BAE-AB40EA675F7C}" destId="{80038F35-6224-413F-8941-0CB1A58D737E}" srcOrd="0" destOrd="0" parTransId="{018DE004-5E5F-4A67-8B4B-A9DE1938D751}" sibTransId="{704EFA62-752E-4BF4-ABE6-C7AD05D3DAAA}"/>
    <dgm:cxn modelId="{1573C0E7-2BC5-42D6-AB97-DFADFF620829}" srcId="{3BF87762-B76C-41BE-8B7A-75A7C1E3530F}" destId="{CCCF9975-FD27-4076-9CF1-8641444DA855}" srcOrd="0" destOrd="0" parTransId="{4728C611-FD72-4B29-ADEC-20D3DB2FE276}" sibTransId="{793BDF0F-88C7-4EDC-851C-114BA84F4FBE}"/>
    <dgm:cxn modelId="{2EF6ED0D-C502-4B2C-8EF4-14E42130FD90}" srcId="{5FBF93AA-D47A-4BC8-9D29-D4FBAE353760}" destId="{FA513B7C-947D-43D6-AEFA-CB36EE24AF3C}" srcOrd="1" destOrd="0" parTransId="{E56C4039-DC47-4AFF-93B6-CD296A2B32CF}" sibTransId="{554A7982-676E-40C7-8A75-321BBA150A47}"/>
    <dgm:cxn modelId="{DE6105E8-97CE-4F87-8251-5C785E6C4D66}" srcId="{BBD1F1DD-0C80-4D86-8E23-8A20DFEDDA94}" destId="{3B0D0118-A22B-4690-A0FA-5B6818A645FC}" srcOrd="0" destOrd="0" parTransId="{DBCB6EF5-A3BF-4BDA-A582-B18ECCFAAD54}" sibTransId="{59993221-990A-49B4-90A2-246082C5C9C0}"/>
    <dgm:cxn modelId="{C6D277E9-FB50-4280-A5BF-BEB8785796E0}" type="presOf" srcId="{F530243F-B844-49B8-A034-0C39465A1FCE}" destId="{0364ED1F-CAB0-42FB-A362-75BBBA8EF10A}" srcOrd="0" destOrd="0" presId="urn:microsoft.com/office/officeart/2008/layout/LinedList"/>
    <dgm:cxn modelId="{FBD31637-4FD3-4D3B-A8A3-1737D2FBF12C}" type="presOf" srcId="{76206149-2D8C-4842-BCA8-9068DF6FAC44}" destId="{2126E667-5EAB-465C-8366-767913A91139}" srcOrd="0" destOrd="0" presId="urn:microsoft.com/office/officeart/2008/layout/LinedList"/>
    <dgm:cxn modelId="{CC6764AF-130B-4719-A2C9-F3AB3DB88C0D}" type="presParOf" srcId="{BD27E72F-5855-4CDF-907F-708058A969D2}" destId="{382337AC-131E-4E83-99DF-D4672C21CB0F}" srcOrd="0" destOrd="0" presId="urn:microsoft.com/office/officeart/2008/layout/LinedList"/>
    <dgm:cxn modelId="{8A8F0B60-BB95-47DC-ACA2-427D041CC3BC}" type="presParOf" srcId="{BD27E72F-5855-4CDF-907F-708058A969D2}" destId="{7EED06E6-FC93-4A8E-9EF3-E0F59F4D9DC2}" srcOrd="1" destOrd="0" presId="urn:microsoft.com/office/officeart/2008/layout/LinedList"/>
    <dgm:cxn modelId="{83CCAD2E-395E-4A91-BD71-7F67ECD5BA1F}" type="presParOf" srcId="{7EED06E6-FC93-4A8E-9EF3-E0F59F4D9DC2}" destId="{83E3208C-B555-4562-A73E-75AEDB9B6C8B}" srcOrd="0" destOrd="0" presId="urn:microsoft.com/office/officeart/2008/layout/LinedList"/>
    <dgm:cxn modelId="{B5787FA0-35FE-47BC-A838-41A05A19354C}" type="presParOf" srcId="{7EED06E6-FC93-4A8E-9EF3-E0F59F4D9DC2}" destId="{7D45A658-210F-406F-80E6-5364D3F943F3}" srcOrd="1" destOrd="0" presId="urn:microsoft.com/office/officeart/2008/layout/LinedList"/>
    <dgm:cxn modelId="{EAE7D3D7-80E4-4EB4-A2F6-3471641F975E}" type="presParOf" srcId="{7D45A658-210F-406F-80E6-5364D3F943F3}" destId="{B550E3C6-EAAB-40C6-8FCB-19A3A139317A}" srcOrd="0" destOrd="0" presId="urn:microsoft.com/office/officeart/2008/layout/LinedList"/>
    <dgm:cxn modelId="{5ED45E9C-F678-4671-B981-8AA8611B25B3}" type="presParOf" srcId="{7D45A658-210F-406F-80E6-5364D3F943F3}" destId="{EC401619-089B-43CA-8665-E7FEBFF6C284}" srcOrd="1" destOrd="0" presId="urn:microsoft.com/office/officeart/2008/layout/LinedList"/>
    <dgm:cxn modelId="{B3DE3802-1D5A-476B-864D-4778C81A5690}" type="presParOf" srcId="{EC401619-089B-43CA-8665-E7FEBFF6C284}" destId="{19C1D055-F653-4262-AE3F-CCFE485EFB00}" srcOrd="0" destOrd="0" presId="urn:microsoft.com/office/officeart/2008/layout/LinedList"/>
    <dgm:cxn modelId="{B806DD4B-20EE-4E1C-B634-9AC745F1D67D}" type="presParOf" srcId="{EC401619-089B-43CA-8665-E7FEBFF6C284}" destId="{98847C05-4C76-480F-8D23-44316B72B8AD}" srcOrd="1" destOrd="0" presId="urn:microsoft.com/office/officeart/2008/layout/LinedList"/>
    <dgm:cxn modelId="{E4936F34-C8E5-48C0-8773-3FB760390D66}" type="presParOf" srcId="{EC401619-089B-43CA-8665-E7FEBFF6C284}" destId="{1303F91C-D816-4071-84F8-A1E3198D6B98}" srcOrd="2" destOrd="0" presId="urn:microsoft.com/office/officeart/2008/layout/LinedList"/>
    <dgm:cxn modelId="{EA2A6C7C-4B94-454D-B94B-37C05F8E9BF1}" type="presParOf" srcId="{7D45A658-210F-406F-80E6-5364D3F943F3}" destId="{0E0B8E05-8C28-4D51-9001-2C7619947959}" srcOrd="2" destOrd="0" presId="urn:microsoft.com/office/officeart/2008/layout/LinedList"/>
    <dgm:cxn modelId="{15454433-F012-4B25-9D8F-68216B58C177}" type="presParOf" srcId="{7D45A658-210F-406F-80E6-5364D3F943F3}" destId="{0232B189-71D3-4FB6-992B-CDD8F442625B}" srcOrd="3" destOrd="0" presId="urn:microsoft.com/office/officeart/2008/layout/LinedList"/>
    <dgm:cxn modelId="{348C40CD-CF51-44F7-BAD9-B34FCA08F096}" type="presParOf" srcId="{BD27E72F-5855-4CDF-907F-708058A969D2}" destId="{F4A374F9-0E79-41C5-AF90-65E9354957DA}" srcOrd="2" destOrd="0" presId="urn:microsoft.com/office/officeart/2008/layout/LinedList"/>
    <dgm:cxn modelId="{E370FBC3-A8C9-4C6A-AF3C-88F0970FC9AE}" type="presParOf" srcId="{BD27E72F-5855-4CDF-907F-708058A969D2}" destId="{3B6507DC-D96A-413F-AD19-42B3BF71269B}" srcOrd="3" destOrd="0" presId="urn:microsoft.com/office/officeart/2008/layout/LinedList"/>
    <dgm:cxn modelId="{E2467806-3F69-4281-BB43-10C180E3D2D5}" type="presParOf" srcId="{3B6507DC-D96A-413F-AD19-42B3BF71269B}" destId="{95CF5FB1-11C9-48AD-9C06-5EDA7A81851D}" srcOrd="0" destOrd="0" presId="urn:microsoft.com/office/officeart/2008/layout/LinedList"/>
    <dgm:cxn modelId="{43A1AD13-E8A9-4FC7-AC1C-B18123C9A5E4}" type="presParOf" srcId="{3B6507DC-D96A-413F-AD19-42B3BF71269B}" destId="{93AA2F31-4AC9-44A7-8841-DBC1CCA073EB}" srcOrd="1" destOrd="0" presId="urn:microsoft.com/office/officeart/2008/layout/LinedList"/>
    <dgm:cxn modelId="{30CBAAF6-1761-48FA-8F44-ED1AC4F38414}" type="presParOf" srcId="{93AA2F31-4AC9-44A7-8841-DBC1CCA073EB}" destId="{2E893DA5-9714-4415-A265-44338EC50BCE}" srcOrd="0" destOrd="0" presId="urn:microsoft.com/office/officeart/2008/layout/LinedList"/>
    <dgm:cxn modelId="{7E8C2B25-0139-4A3D-B779-03A44B363FD7}" type="presParOf" srcId="{93AA2F31-4AC9-44A7-8841-DBC1CCA073EB}" destId="{289232A3-355B-4DDD-8F48-C1832874FAA9}" srcOrd="1" destOrd="0" presId="urn:microsoft.com/office/officeart/2008/layout/LinedList"/>
    <dgm:cxn modelId="{CF841A5D-0D4D-42B4-836B-3BBCE7B74D14}" type="presParOf" srcId="{289232A3-355B-4DDD-8F48-C1832874FAA9}" destId="{15A08CF2-DB62-4E86-99CA-C63D4572928B}" srcOrd="0" destOrd="0" presId="urn:microsoft.com/office/officeart/2008/layout/LinedList"/>
    <dgm:cxn modelId="{1CBDCFFF-6582-489D-8213-97FCF75C1300}" type="presParOf" srcId="{289232A3-355B-4DDD-8F48-C1832874FAA9}" destId="{2126E667-5EAB-465C-8366-767913A91139}" srcOrd="1" destOrd="0" presId="urn:microsoft.com/office/officeart/2008/layout/LinedList"/>
    <dgm:cxn modelId="{9C4875A6-2E79-466A-BD9B-2AFAC3F9D3C4}" type="presParOf" srcId="{289232A3-355B-4DDD-8F48-C1832874FAA9}" destId="{7FA98A6E-BEE0-4D6C-9C5C-689BD2854247}" srcOrd="2" destOrd="0" presId="urn:microsoft.com/office/officeart/2008/layout/LinedList"/>
    <dgm:cxn modelId="{29B8BA6B-F171-49CB-A46F-1741031E2829}" type="presParOf" srcId="{93AA2F31-4AC9-44A7-8841-DBC1CCA073EB}" destId="{C6F6D109-3836-4AEC-BF03-A122DBDDAC46}" srcOrd="2" destOrd="0" presId="urn:microsoft.com/office/officeart/2008/layout/LinedList"/>
    <dgm:cxn modelId="{1C50B0B0-E6CA-43D6-8EC7-0C43E49833E0}" type="presParOf" srcId="{93AA2F31-4AC9-44A7-8841-DBC1CCA073EB}" destId="{767C9155-E3DD-44A9-A312-46373CE8F559}" srcOrd="3" destOrd="0" presId="urn:microsoft.com/office/officeart/2008/layout/LinedList"/>
    <dgm:cxn modelId="{89841FDF-8A2C-4604-A7FF-637FA799DE4D}" type="presParOf" srcId="{BD27E72F-5855-4CDF-907F-708058A969D2}" destId="{1D1052D8-606B-45D6-8DB3-AD3A576EE4EE}" srcOrd="4" destOrd="0" presId="urn:microsoft.com/office/officeart/2008/layout/LinedList"/>
    <dgm:cxn modelId="{F675822E-EFC2-4081-AAB3-5B179130C30D}" type="presParOf" srcId="{BD27E72F-5855-4CDF-907F-708058A969D2}" destId="{5A72B80A-CAFC-4B15-B362-105BC58E1841}" srcOrd="5" destOrd="0" presId="urn:microsoft.com/office/officeart/2008/layout/LinedList"/>
    <dgm:cxn modelId="{FC61F9E8-6713-4785-94D7-D45604C3CAC9}" type="presParOf" srcId="{5A72B80A-CAFC-4B15-B362-105BC58E1841}" destId="{454DCCDF-2B1B-4545-987C-F927E767B1C4}" srcOrd="0" destOrd="0" presId="urn:microsoft.com/office/officeart/2008/layout/LinedList"/>
    <dgm:cxn modelId="{F40DAE51-8193-403C-9B6B-5427895B5621}" type="presParOf" srcId="{5A72B80A-CAFC-4B15-B362-105BC58E1841}" destId="{3C16AB69-F0FC-45F0-8D1E-4321132F8A6B}" srcOrd="1" destOrd="0" presId="urn:microsoft.com/office/officeart/2008/layout/LinedList"/>
    <dgm:cxn modelId="{3851C573-0C2C-4D0E-8210-B192225A24F1}" type="presParOf" srcId="{3C16AB69-F0FC-45F0-8D1E-4321132F8A6B}" destId="{36DAE5C7-7C09-4D3A-A04B-B0A0B8292893}" srcOrd="0" destOrd="0" presId="urn:microsoft.com/office/officeart/2008/layout/LinedList"/>
    <dgm:cxn modelId="{E04865F7-B503-4CA4-810A-0809C8348787}" type="presParOf" srcId="{3C16AB69-F0FC-45F0-8D1E-4321132F8A6B}" destId="{8A46E0A4-427A-45CE-AF95-AC6037EEE63A}" srcOrd="1" destOrd="0" presId="urn:microsoft.com/office/officeart/2008/layout/LinedList"/>
    <dgm:cxn modelId="{A29D6677-F535-490E-8D14-D2B27681AC07}" type="presParOf" srcId="{8A46E0A4-427A-45CE-AF95-AC6037EEE63A}" destId="{789C8B97-70D3-4E08-B345-CD9543297A46}" srcOrd="0" destOrd="0" presId="urn:microsoft.com/office/officeart/2008/layout/LinedList"/>
    <dgm:cxn modelId="{FEB1E384-495D-438D-944D-A657C9D62A1C}" type="presParOf" srcId="{8A46E0A4-427A-45CE-AF95-AC6037EEE63A}" destId="{7DAC9327-D126-47BF-8981-49841BC72AA0}" srcOrd="1" destOrd="0" presId="urn:microsoft.com/office/officeart/2008/layout/LinedList"/>
    <dgm:cxn modelId="{0139123C-283A-4CC3-8FD9-382F48AD7C6F}" type="presParOf" srcId="{8A46E0A4-427A-45CE-AF95-AC6037EEE63A}" destId="{1EF7315F-21D0-48D8-8FDD-BF6F1105F4D8}" srcOrd="2" destOrd="0" presId="urn:microsoft.com/office/officeart/2008/layout/LinedList"/>
    <dgm:cxn modelId="{4FEFC618-871D-465A-B727-4C7A1C832CF3}" type="presParOf" srcId="{3C16AB69-F0FC-45F0-8D1E-4321132F8A6B}" destId="{7B82B266-6C69-4F9A-9C67-47E3895C1CCB}" srcOrd="2" destOrd="0" presId="urn:microsoft.com/office/officeart/2008/layout/LinedList"/>
    <dgm:cxn modelId="{0D3A5ED5-A2DB-4ED6-8F59-0ED02957A783}" type="presParOf" srcId="{3C16AB69-F0FC-45F0-8D1E-4321132F8A6B}" destId="{E9B217ED-F613-4AFD-86CA-1C62052A52C2}" srcOrd="3" destOrd="0" presId="urn:microsoft.com/office/officeart/2008/layout/LinedList"/>
    <dgm:cxn modelId="{680B4FCA-781D-4204-85F9-33D142183E7B}" type="presParOf" srcId="{BD27E72F-5855-4CDF-907F-708058A969D2}" destId="{1605C24D-1C20-4555-8538-621568E5EC90}" srcOrd="6" destOrd="0" presId="urn:microsoft.com/office/officeart/2008/layout/LinedList"/>
    <dgm:cxn modelId="{AEE05911-0D7E-4EEA-8B3B-7B31D20A55B1}" type="presParOf" srcId="{BD27E72F-5855-4CDF-907F-708058A969D2}" destId="{311D4669-C048-45BA-9900-0EAD24CB3061}" srcOrd="7" destOrd="0" presId="urn:microsoft.com/office/officeart/2008/layout/LinedList"/>
    <dgm:cxn modelId="{C35D9914-9A81-4389-8D62-2D9C8C59E8D7}" type="presParOf" srcId="{311D4669-C048-45BA-9900-0EAD24CB3061}" destId="{1CB6EF01-5657-46EE-99C2-D2AB498937C3}" srcOrd="0" destOrd="0" presId="urn:microsoft.com/office/officeart/2008/layout/LinedList"/>
    <dgm:cxn modelId="{4A3B7E72-CE1C-4DDB-9BCE-71761AEACA31}" type="presParOf" srcId="{311D4669-C048-45BA-9900-0EAD24CB3061}" destId="{ACA06AB9-E35C-4DC9-893D-CD3D257B229D}" srcOrd="1" destOrd="0" presId="urn:microsoft.com/office/officeart/2008/layout/LinedList"/>
    <dgm:cxn modelId="{4A63BF03-49AB-439F-8EA5-3318535D2631}" type="presParOf" srcId="{ACA06AB9-E35C-4DC9-893D-CD3D257B229D}" destId="{2CF348D1-83B7-4304-9D7A-D3BB9451A07D}" srcOrd="0" destOrd="0" presId="urn:microsoft.com/office/officeart/2008/layout/LinedList"/>
    <dgm:cxn modelId="{4220AEB7-97EF-46B2-AB71-0F3638EE5C87}" type="presParOf" srcId="{ACA06AB9-E35C-4DC9-893D-CD3D257B229D}" destId="{DC9E194A-35BB-4D9C-965E-353187A07440}" srcOrd="1" destOrd="0" presId="urn:microsoft.com/office/officeart/2008/layout/LinedList"/>
    <dgm:cxn modelId="{372E0602-2AB3-4036-86B4-E409858C2A5C}" type="presParOf" srcId="{DC9E194A-35BB-4D9C-965E-353187A07440}" destId="{E5E4EA4B-FC66-428F-8F68-4C36AC5A12EE}" srcOrd="0" destOrd="0" presId="urn:microsoft.com/office/officeart/2008/layout/LinedList"/>
    <dgm:cxn modelId="{64113C2C-113F-4B0E-AA46-4F4E177DC413}" type="presParOf" srcId="{DC9E194A-35BB-4D9C-965E-353187A07440}" destId="{DB037797-1244-42DA-BEE0-E227B38538CE}" srcOrd="1" destOrd="0" presId="urn:microsoft.com/office/officeart/2008/layout/LinedList"/>
    <dgm:cxn modelId="{C4BB2802-0668-4CB5-879F-2CA9A3660AAC}" type="presParOf" srcId="{DC9E194A-35BB-4D9C-965E-353187A07440}" destId="{0B936E77-BF3E-48BC-B7E7-C8D7776C631B}" srcOrd="2" destOrd="0" presId="urn:microsoft.com/office/officeart/2008/layout/LinedList"/>
    <dgm:cxn modelId="{CEDE1C43-1204-408C-BBBE-41882F45E1EE}" type="presParOf" srcId="{ACA06AB9-E35C-4DC9-893D-CD3D257B229D}" destId="{9BF2FE55-5AAF-4711-8F1D-F0CED9DD5636}" srcOrd="2" destOrd="0" presId="urn:microsoft.com/office/officeart/2008/layout/LinedList"/>
    <dgm:cxn modelId="{7024B631-DC18-414B-9293-37786D7F06CB}" type="presParOf" srcId="{ACA06AB9-E35C-4DC9-893D-CD3D257B229D}" destId="{F0C87492-BEA9-468A-99AD-E1D4C17BF7EC}" srcOrd="3" destOrd="0" presId="urn:microsoft.com/office/officeart/2008/layout/LinedList"/>
    <dgm:cxn modelId="{DAE8F867-4354-4C79-98FB-CF1152D6F973}" type="presParOf" srcId="{BD27E72F-5855-4CDF-907F-708058A969D2}" destId="{73E2C848-1863-4DCD-AA47-27A13560F9E9}" srcOrd="8" destOrd="0" presId="urn:microsoft.com/office/officeart/2008/layout/LinedList"/>
    <dgm:cxn modelId="{E318B563-59D4-4DBA-B0CE-2517A2EBCE1F}" type="presParOf" srcId="{BD27E72F-5855-4CDF-907F-708058A969D2}" destId="{7317DDAD-262A-4DEC-AEBC-08BD5FB1ACAD}" srcOrd="9" destOrd="0" presId="urn:microsoft.com/office/officeart/2008/layout/LinedList"/>
    <dgm:cxn modelId="{7DDE130A-20E3-4D62-A69B-E88A18697593}" type="presParOf" srcId="{7317DDAD-262A-4DEC-AEBC-08BD5FB1ACAD}" destId="{F4C043C7-04FF-4304-8E0F-39173F8766BE}" srcOrd="0" destOrd="0" presId="urn:microsoft.com/office/officeart/2008/layout/LinedList"/>
    <dgm:cxn modelId="{ACF2017E-B3A3-4711-AC6C-41B5C374A2DB}" type="presParOf" srcId="{7317DDAD-262A-4DEC-AEBC-08BD5FB1ACAD}" destId="{E9FCBB73-57F4-4459-B269-80B5B5BC4EB3}" srcOrd="1" destOrd="0" presId="urn:microsoft.com/office/officeart/2008/layout/LinedList"/>
    <dgm:cxn modelId="{9DFF17A2-D165-47BA-BA40-0A7F3B1803E4}" type="presParOf" srcId="{E9FCBB73-57F4-4459-B269-80B5B5BC4EB3}" destId="{A3470E26-0612-4445-8E8F-69C3D7FDA141}" srcOrd="0" destOrd="0" presId="urn:microsoft.com/office/officeart/2008/layout/LinedList"/>
    <dgm:cxn modelId="{CC17B575-B798-4E6B-A197-3C91F2B4EAD1}" type="presParOf" srcId="{E9FCBB73-57F4-4459-B269-80B5B5BC4EB3}" destId="{F4B4E2A7-0C33-45DA-8B9E-F36E68A58759}" srcOrd="1" destOrd="0" presId="urn:microsoft.com/office/officeart/2008/layout/LinedList"/>
    <dgm:cxn modelId="{DACFA611-B29E-45E2-94F0-410D2D3AB1A9}" type="presParOf" srcId="{F4B4E2A7-0C33-45DA-8B9E-F36E68A58759}" destId="{C2D2A79A-11FE-4E4B-ACAA-D5CFD6F284C6}" srcOrd="0" destOrd="0" presId="urn:microsoft.com/office/officeart/2008/layout/LinedList"/>
    <dgm:cxn modelId="{7A7F172C-1613-4577-857F-1483B2388489}" type="presParOf" srcId="{F4B4E2A7-0C33-45DA-8B9E-F36E68A58759}" destId="{0364ED1F-CAB0-42FB-A362-75BBBA8EF10A}" srcOrd="1" destOrd="0" presId="urn:microsoft.com/office/officeart/2008/layout/LinedList"/>
    <dgm:cxn modelId="{F24A0F48-AFFA-4240-83C5-CF24A4BB7EDC}" type="presParOf" srcId="{F4B4E2A7-0C33-45DA-8B9E-F36E68A58759}" destId="{925BCF9D-C087-49AF-8995-D343FD67B469}" srcOrd="2" destOrd="0" presId="urn:microsoft.com/office/officeart/2008/layout/LinedList"/>
    <dgm:cxn modelId="{03AF3929-040C-4EBC-90BE-1BD63206D9DB}" type="presParOf" srcId="{E9FCBB73-57F4-4459-B269-80B5B5BC4EB3}" destId="{4D99629F-8BA5-4E18-82F6-98AAD86ADA8E}" srcOrd="2" destOrd="0" presId="urn:microsoft.com/office/officeart/2008/layout/LinedList"/>
    <dgm:cxn modelId="{0168FC96-7F4D-4375-B564-32B0D2FD088B}" type="presParOf" srcId="{E9FCBB73-57F4-4459-B269-80B5B5BC4EB3}" destId="{7CE965E6-DBD4-468E-A5DE-F69CF22F7883}" srcOrd="3" destOrd="0" presId="urn:microsoft.com/office/officeart/2008/layout/LinedList"/>
    <dgm:cxn modelId="{EA67091B-BD00-4602-B279-A5B8E5446DD0}" type="presParOf" srcId="{BD27E72F-5855-4CDF-907F-708058A969D2}" destId="{208A23AD-7253-436B-95E8-27B33CD00BD4}" srcOrd="10" destOrd="0" presId="urn:microsoft.com/office/officeart/2008/layout/LinedList"/>
    <dgm:cxn modelId="{B993FC43-FED6-4D76-B75E-713897632DD3}" type="presParOf" srcId="{BD27E72F-5855-4CDF-907F-708058A969D2}" destId="{B1F44622-D6B8-40F4-B4F9-4ED6666162D5}" srcOrd="11" destOrd="0" presId="urn:microsoft.com/office/officeart/2008/layout/LinedList"/>
    <dgm:cxn modelId="{DEA4278B-DC5F-4744-864F-78BDFE5B5057}" type="presParOf" srcId="{B1F44622-D6B8-40F4-B4F9-4ED6666162D5}" destId="{29D77B1D-F6BB-42CF-AC3B-6822DD26BAE4}" srcOrd="0" destOrd="0" presId="urn:microsoft.com/office/officeart/2008/layout/LinedList"/>
    <dgm:cxn modelId="{C0946EAD-60A9-4C6C-8F9D-5E793009AA4A}" type="presParOf" srcId="{B1F44622-D6B8-40F4-B4F9-4ED6666162D5}" destId="{0BA4CFA4-8EE3-428C-8028-CE1ED32B2F54}" srcOrd="1" destOrd="0" presId="urn:microsoft.com/office/officeart/2008/layout/LinedList"/>
    <dgm:cxn modelId="{CAF59BC6-25CE-4425-A021-3C5D37750B22}" type="presParOf" srcId="{0BA4CFA4-8EE3-428C-8028-CE1ED32B2F54}" destId="{E738B200-90D1-4B6C-BB6E-9437A96C5313}" srcOrd="0" destOrd="0" presId="urn:microsoft.com/office/officeart/2008/layout/LinedList"/>
    <dgm:cxn modelId="{48FA42F8-01F6-4637-93A5-ADFFB93F71D7}" type="presParOf" srcId="{0BA4CFA4-8EE3-428C-8028-CE1ED32B2F54}" destId="{2849042F-E355-4054-933B-23B6B8120B39}" srcOrd="1" destOrd="0" presId="urn:microsoft.com/office/officeart/2008/layout/LinedList"/>
    <dgm:cxn modelId="{6A7DB06E-9E6A-4ED7-906D-7AA0372CB11D}" type="presParOf" srcId="{2849042F-E355-4054-933B-23B6B8120B39}" destId="{EAB94ED2-4DBC-4273-B0F0-A8DFB8420374}" srcOrd="0" destOrd="0" presId="urn:microsoft.com/office/officeart/2008/layout/LinedList"/>
    <dgm:cxn modelId="{61BC6EE2-7F88-4A6E-BC39-05FD2D32CC91}" type="presParOf" srcId="{2849042F-E355-4054-933B-23B6B8120B39}" destId="{258CA370-C7C7-468D-A5FB-4D2741873B30}" srcOrd="1" destOrd="0" presId="urn:microsoft.com/office/officeart/2008/layout/LinedList"/>
    <dgm:cxn modelId="{4E93CC58-4551-4161-8329-94F88ECD35EC}" type="presParOf" srcId="{2849042F-E355-4054-933B-23B6B8120B39}" destId="{D63C8003-3CA9-4D08-8537-CB9E0653954F}" srcOrd="2" destOrd="0" presId="urn:microsoft.com/office/officeart/2008/layout/LinedList"/>
    <dgm:cxn modelId="{812DBB0C-730C-4C1F-9692-54ECBFE9658B}" type="presParOf" srcId="{0BA4CFA4-8EE3-428C-8028-CE1ED32B2F54}" destId="{11B2A240-E3A1-4C27-9F87-1766F35A25BE}" srcOrd="2" destOrd="0" presId="urn:microsoft.com/office/officeart/2008/layout/LinedList"/>
    <dgm:cxn modelId="{51206FCD-C8B3-4D8D-9596-284968270A5B}" type="presParOf" srcId="{0BA4CFA4-8EE3-428C-8028-CE1ED32B2F54}" destId="{D52DD911-107C-45AD-8431-457E3DC453DC}" srcOrd="3" destOrd="0" presId="urn:microsoft.com/office/officeart/2008/layout/LinedList"/>
    <dgm:cxn modelId="{78491A88-C1D0-4131-BDAB-E59447D2DF7A}" type="presParOf" srcId="{BD27E72F-5855-4CDF-907F-708058A969D2}" destId="{A3417566-0F47-4FDC-BF34-87F6C9B6F01F}" srcOrd="12" destOrd="0" presId="urn:microsoft.com/office/officeart/2008/layout/LinedList"/>
    <dgm:cxn modelId="{423E0F6F-209A-4DED-A650-29D623740AC9}" type="presParOf" srcId="{BD27E72F-5855-4CDF-907F-708058A969D2}" destId="{6D6C99C4-C429-44BD-ABAC-01E6F7D0C08A}" srcOrd="13" destOrd="0" presId="urn:microsoft.com/office/officeart/2008/layout/LinedList"/>
    <dgm:cxn modelId="{CD10D88C-788D-44DD-A5CA-9D4232A6EB38}" type="presParOf" srcId="{6D6C99C4-C429-44BD-ABAC-01E6F7D0C08A}" destId="{D324E528-2B77-4A4C-B47B-43515139A8B6}" srcOrd="0" destOrd="0" presId="urn:microsoft.com/office/officeart/2008/layout/LinedList"/>
    <dgm:cxn modelId="{FAC573F8-9A84-4ED9-A3D9-FFDEE57C5D6A}" type="presParOf" srcId="{6D6C99C4-C429-44BD-ABAC-01E6F7D0C08A}" destId="{08207BAB-D4B3-4559-958B-FDD8500AE877}" srcOrd="1" destOrd="0" presId="urn:microsoft.com/office/officeart/2008/layout/LinedList"/>
    <dgm:cxn modelId="{F32B3BB9-1FF2-47B5-B52D-928C4E4C0497}" type="presParOf" srcId="{08207BAB-D4B3-4559-958B-FDD8500AE877}" destId="{F8B5C8F6-BBF8-48BF-BE38-EA772078A14F}" srcOrd="0" destOrd="0" presId="urn:microsoft.com/office/officeart/2008/layout/LinedList"/>
    <dgm:cxn modelId="{4C38A014-E336-4404-8171-3D529FE528F4}" type="presParOf" srcId="{08207BAB-D4B3-4559-958B-FDD8500AE877}" destId="{D966CC26-B602-4CCA-8680-8256DB12A690}" srcOrd="1" destOrd="0" presId="urn:microsoft.com/office/officeart/2008/layout/LinedList"/>
    <dgm:cxn modelId="{825EB8BD-0E8F-4CB8-B422-7EEFF8A766BF}" type="presParOf" srcId="{D966CC26-B602-4CCA-8680-8256DB12A690}" destId="{6D6A496D-1B90-444C-A0DC-7C2B5DD8EE43}" srcOrd="0" destOrd="0" presId="urn:microsoft.com/office/officeart/2008/layout/LinedList"/>
    <dgm:cxn modelId="{DF98A983-1AA3-4E36-A8B2-8612CE156352}" type="presParOf" srcId="{D966CC26-B602-4CCA-8680-8256DB12A690}" destId="{F7331D6E-D769-45B9-A7F5-9C3F9D6E9334}" srcOrd="1" destOrd="0" presId="urn:microsoft.com/office/officeart/2008/layout/LinedList"/>
    <dgm:cxn modelId="{F0E53B34-538C-4673-BFC4-76A94B642F12}" type="presParOf" srcId="{D966CC26-B602-4CCA-8680-8256DB12A690}" destId="{52784E6C-3386-4375-8C23-A912851DAB9A}" srcOrd="2" destOrd="0" presId="urn:microsoft.com/office/officeart/2008/layout/LinedList"/>
    <dgm:cxn modelId="{1741EDD9-FAB0-4156-AD7D-5F63ED477D9E}" type="presParOf" srcId="{08207BAB-D4B3-4559-958B-FDD8500AE877}" destId="{C302D7C3-824C-4628-B216-EAE005DAD340}" srcOrd="2" destOrd="0" presId="urn:microsoft.com/office/officeart/2008/layout/LinedList"/>
    <dgm:cxn modelId="{2D5FAF20-8302-486A-887B-789B8488FB1C}" type="presParOf" srcId="{08207BAB-D4B3-4559-958B-FDD8500AE877}" destId="{3C7AFE35-DCCF-4DE2-9CA4-CF85386CA4D0}" srcOrd="3" destOrd="0" presId="urn:microsoft.com/office/officeart/2008/layout/LinedList"/>
    <dgm:cxn modelId="{89525A69-417B-484A-AF53-192219F687A1}" type="presParOf" srcId="{BD27E72F-5855-4CDF-907F-708058A969D2}" destId="{8F5523FB-A4C0-48D1-85E6-7A87DAF2A44F}" srcOrd="14" destOrd="0" presId="urn:microsoft.com/office/officeart/2008/layout/LinedList"/>
    <dgm:cxn modelId="{FE596FDB-8242-43DE-827F-251A557BEC4F}" type="presParOf" srcId="{BD27E72F-5855-4CDF-907F-708058A969D2}" destId="{AD88477F-5F0D-46D0-B77C-59266756F90C}" srcOrd="15" destOrd="0" presId="urn:microsoft.com/office/officeart/2008/layout/LinedList"/>
    <dgm:cxn modelId="{1020350E-64CC-41EE-8E6C-C339BF2E4DB7}" type="presParOf" srcId="{AD88477F-5F0D-46D0-B77C-59266756F90C}" destId="{56A25327-66FD-46B5-9818-8A1FB318414C}" srcOrd="0" destOrd="0" presId="urn:microsoft.com/office/officeart/2008/layout/LinedList"/>
    <dgm:cxn modelId="{E5ECB6C2-AE71-4827-8836-346731B486BC}" type="presParOf" srcId="{AD88477F-5F0D-46D0-B77C-59266756F90C}" destId="{36903597-E4EE-415A-B61A-0AE100738355}" srcOrd="1" destOrd="0" presId="urn:microsoft.com/office/officeart/2008/layout/LinedList"/>
    <dgm:cxn modelId="{76FDAAA9-BCCF-4596-8BFD-BF83EC8380C9}" type="presParOf" srcId="{36903597-E4EE-415A-B61A-0AE100738355}" destId="{18CF16FA-BA51-4345-902A-BCD0F1DB7C58}" srcOrd="0" destOrd="0" presId="urn:microsoft.com/office/officeart/2008/layout/LinedList"/>
    <dgm:cxn modelId="{6F4C6961-617D-4951-95C5-A9B834EC4C87}" type="presParOf" srcId="{36903597-E4EE-415A-B61A-0AE100738355}" destId="{34B7C677-5464-466A-9481-A6A8DB70881A}" srcOrd="1" destOrd="0" presId="urn:microsoft.com/office/officeart/2008/layout/LinedList"/>
    <dgm:cxn modelId="{14865348-CFFF-468E-BA31-707BE2CA1A2E}" type="presParOf" srcId="{34B7C677-5464-466A-9481-A6A8DB70881A}" destId="{1C25DEE8-F98D-4543-8F87-8AC510A63E3A}" srcOrd="0" destOrd="0" presId="urn:microsoft.com/office/officeart/2008/layout/LinedList"/>
    <dgm:cxn modelId="{B0820FB9-8C9E-4437-86CC-1C2E4AE19D44}" type="presParOf" srcId="{34B7C677-5464-466A-9481-A6A8DB70881A}" destId="{F1F2F60E-B4EC-4222-9511-752891029F9E}" srcOrd="1" destOrd="0" presId="urn:microsoft.com/office/officeart/2008/layout/LinedList"/>
    <dgm:cxn modelId="{69114C2B-04D2-44BF-AF07-73C4E104B70E}" type="presParOf" srcId="{34B7C677-5464-466A-9481-A6A8DB70881A}" destId="{55D9A404-3147-4461-9C16-7D083AC620B9}" srcOrd="2" destOrd="0" presId="urn:microsoft.com/office/officeart/2008/layout/LinedList"/>
    <dgm:cxn modelId="{4FBCF295-E466-4BF2-8A12-6B4AB196CA74}" type="presParOf" srcId="{36903597-E4EE-415A-B61A-0AE100738355}" destId="{037950C0-7ED5-40E6-A23A-13733231A7C7}" srcOrd="2" destOrd="0" presId="urn:microsoft.com/office/officeart/2008/layout/LinedList"/>
    <dgm:cxn modelId="{781FFEC7-F798-4905-98B4-EB925AAF7746}" type="presParOf" srcId="{36903597-E4EE-415A-B61A-0AE100738355}" destId="{A35168C6-BF2E-4AAB-9ED6-FF19B36D26D0}" srcOrd="3" destOrd="0" presId="urn:microsoft.com/office/officeart/2008/layout/LinedList"/>
    <dgm:cxn modelId="{36D114F1-C618-4476-958A-14511F89E69B}" type="presParOf" srcId="{BD27E72F-5855-4CDF-907F-708058A969D2}" destId="{7211A349-7B21-4360-AE02-D8AFCF001ACF}" srcOrd="16" destOrd="0" presId="urn:microsoft.com/office/officeart/2008/layout/LinedList"/>
    <dgm:cxn modelId="{C8971275-015A-4D98-8A8F-53371AEFB6FA}" type="presParOf" srcId="{BD27E72F-5855-4CDF-907F-708058A969D2}" destId="{7EC53E2E-4F8A-412F-A664-6F391013C77E}" srcOrd="17" destOrd="0" presId="urn:microsoft.com/office/officeart/2008/layout/LinedList"/>
    <dgm:cxn modelId="{F7AD68EA-976E-4F33-860A-12AC54808C85}" type="presParOf" srcId="{7EC53E2E-4F8A-412F-A664-6F391013C77E}" destId="{A60548BF-D416-4235-A7FB-CDCABE8AC27A}" srcOrd="0" destOrd="0" presId="urn:microsoft.com/office/officeart/2008/layout/LinedList"/>
    <dgm:cxn modelId="{581D2E10-42E2-436A-9AC5-8211E07E2C11}" type="presParOf" srcId="{7EC53E2E-4F8A-412F-A664-6F391013C77E}" destId="{5F4C8F2D-4694-4FBB-B169-2BC5A0267F01}" srcOrd="1" destOrd="0" presId="urn:microsoft.com/office/officeart/2008/layout/LinedList"/>
    <dgm:cxn modelId="{DD4C0E1B-355C-452A-BC36-894C665B83C6}" type="presParOf" srcId="{5F4C8F2D-4694-4FBB-B169-2BC5A0267F01}" destId="{77A79225-FB44-4916-B721-BB185F23C1B4}" srcOrd="0" destOrd="0" presId="urn:microsoft.com/office/officeart/2008/layout/LinedList"/>
    <dgm:cxn modelId="{654AE3F8-658C-47F3-A3B0-D1CC8F0E30F8}" type="presParOf" srcId="{5F4C8F2D-4694-4FBB-B169-2BC5A0267F01}" destId="{66C23D8B-09E1-47D0-9FA2-D9F2FC915F16}" srcOrd="1" destOrd="0" presId="urn:microsoft.com/office/officeart/2008/layout/LinedList"/>
    <dgm:cxn modelId="{D3C3101B-71F0-4208-8561-37B36C0945BB}" type="presParOf" srcId="{66C23D8B-09E1-47D0-9FA2-D9F2FC915F16}" destId="{2C0A21ED-3715-4738-B48C-4CCF593A10D7}" srcOrd="0" destOrd="0" presId="urn:microsoft.com/office/officeart/2008/layout/LinedList"/>
    <dgm:cxn modelId="{20ED2BEE-2239-4F54-9B2A-810054301400}" type="presParOf" srcId="{66C23D8B-09E1-47D0-9FA2-D9F2FC915F16}" destId="{D3A0DAA9-F07D-4ED7-9A3B-A7F9379453C1}" srcOrd="1" destOrd="0" presId="urn:microsoft.com/office/officeart/2008/layout/LinedList"/>
    <dgm:cxn modelId="{135C0F58-BAD5-4B7B-9084-1436A05D32D8}" type="presParOf" srcId="{66C23D8B-09E1-47D0-9FA2-D9F2FC915F16}" destId="{46976AD3-4F70-4BFE-9A4D-8C2D9D3D5CB9}" srcOrd="2" destOrd="0" presId="urn:microsoft.com/office/officeart/2008/layout/LinedList"/>
    <dgm:cxn modelId="{C1E81DEF-6C24-4B5E-8EF9-EBDEFEF2D91D}" type="presParOf" srcId="{5F4C8F2D-4694-4FBB-B169-2BC5A0267F01}" destId="{DB49C8F4-4CBE-46E7-AE03-682E08336D3F}" srcOrd="2" destOrd="0" presId="urn:microsoft.com/office/officeart/2008/layout/LinedList"/>
    <dgm:cxn modelId="{FB8470DA-0FEE-454B-9103-DCC06E1B6867}" type="presParOf" srcId="{5F4C8F2D-4694-4FBB-B169-2BC5A0267F01}" destId="{05517846-EEA7-4E1D-8F8E-DFC06401D816}" srcOrd="3" destOrd="0" presId="urn:microsoft.com/office/officeart/2008/layout/LinedList"/>
    <dgm:cxn modelId="{29372ADC-979B-4F21-8B4E-F1D97202E0C9}" type="presParOf" srcId="{BD27E72F-5855-4CDF-907F-708058A969D2}" destId="{8F422F2C-0284-48E2-B957-AF625BA164FB}" srcOrd="18" destOrd="0" presId="urn:microsoft.com/office/officeart/2008/layout/LinedList"/>
    <dgm:cxn modelId="{87D9790D-BDA0-492B-9EA6-34AFB2CDD2BD}" type="presParOf" srcId="{BD27E72F-5855-4CDF-907F-708058A969D2}" destId="{6E232337-D83F-44D7-B23F-DFDEB675BDF6}" srcOrd="19" destOrd="0" presId="urn:microsoft.com/office/officeart/2008/layout/LinedList"/>
    <dgm:cxn modelId="{F7EB0AE9-BB6E-4CBC-B226-7702B76288FE}" type="presParOf" srcId="{6E232337-D83F-44D7-B23F-DFDEB675BDF6}" destId="{6354EA8B-C2FD-4390-A009-062593F0B2FA}" srcOrd="0" destOrd="0" presId="urn:microsoft.com/office/officeart/2008/layout/LinedList"/>
    <dgm:cxn modelId="{65DCA3C9-3C0E-4049-9AD4-87A5D4B12C36}" type="presParOf" srcId="{6E232337-D83F-44D7-B23F-DFDEB675BDF6}" destId="{221C5F79-7455-4C48-8E2E-7578F9C82378}" srcOrd="1" destOrd="0" presId="urn:microsoft.com/office/officeart/2008/layout/LinedList"/>
    <dgm:cxn modelId="{BE4D7623-71C5-4E14-9A65-B8750E6F7797}" type="presParOf" srcId="{221C5F79-7455-4C48-8E2E-7578F9C82378}" destId="{08F9F8AB-92BD-4A5E-887D-93E54CF24E13}" srcOrd="0" destOrd="0" presId="urn:microsoft.com/office/officeart/2008/layout/LinedList"/>
    <dgm:cxn modelId="{79611F0A-4735-4216-B435-43202C7C356D}" type="presParOf" srcId="{221C5F79-7455-4C48-8E2E-7578F9C82378}" destId="{90E9F6A5-C2DB-4A75-8920-38A5CE394BC9}" srcOrd="1" destOrd="0" presId="urn:microsoft.com/office/officeart/2008/layout/LinedList"/>
    <dgm:cxn modelId="{61CE757F-1CB3-48E4-8BF0-512A7DE07996}" type="presParOf" srcId="{90E9F6A5-C2DB-4A75-8920-38A5CE394BC9}" destId="{4444DB1B-D755-406E-BC0B-654D0A02F468}" srcOrd="0" destOrd="0" presId="urn:microsoft.com/office/officeart/2008/layout/LinedList"/>
    <dgm:cxn modelId="{7B038D6D-D301-4561-8EA7-0E32BAE13FA1}" type="presParOf" srcId="{90E9F6A5-C2DB-4A75-8920-38A5CE394BC9}" destId="{C3AFEFF8-F003-46F7-922E-51FD47718DD9}" srcOrd="1" destOrd="0" presId="urn:microsoft.com/office/officeart/2008/layout/LinedList"/>
    <dgm:cxn modelId="{76DC589E-78A9-4EB8-97AB-9F3A9D89158D}" type="presParOf" srcId="{90E9F6A5-C2DB-4A75-8920-38A5CE394BC9}" destId="{15E91E4C-5587-4037-98D9-1AD73190733B}" srcOrd="2" destOrd="0" presId="urn:microsoft.com/office/officeart/2008/layout/LinedList"/>
    <dgm:cxn modelId="{89008FA7-A4B9-4C5C-829C-5BD6BCA81C77}" type="presParOf" srcId="{221C5F79-7455-4C48-8E2E-7578F9C82378}" destId="{D9F3023B-7389-49FC-BB71-7F73BBAD2A09}" srcOrd="2" destOrd="0" presId="urn:microsoft.com/office/officeart/2008/layout/LinedList"/>
    <dgm:cxn modelId="{C13508A7-18E9-46B8-8723-4DAF32284C9A}" type="presParOf" srcId="{221C5F79-7455-4C48-8E2E-7578F9C82378}" destId="{C6B1C4FE-D246-4EF2-A563-062A788508DD}" srcOrd="3" destOrd="0" presId="urn:microsoft.com/office/officeart/2008/layout/LinedList"/>
    <dgm:cxn modelId="{D75C9CFA-79B6-488B-8B3E-F5066BC7151E}" type="presParOf" srcId="{BD27E72F-5855-4CDF-907F-708058A969D2}" destId="{9F7B262D-E7A4-4C2E-ADD3-3CBC75C39E77}" srcOrd="20" destOrd="0" presId="urn:microsoft.com/office/officeart/2008/layout/LinedList"/>
    <dgm:cxn modelId="{84475A52-8C2A-4FF3-B886-A8B64A3F411F}" type="presParOf" srcId="{BD27E72F-5855-4CDF-907F-708058A969D2}" destId="{80271707-40AE-414F-8816-EB554F90D8C0}" srcOrd="21" destOrd="0" presId="urn:microsoft.com/office/officeart/2008/layout/LinedList"/>
    <dgm:cxn modelId="{12B567D1-80F7-4FB4-A1D7-2F6DD47D74E2}" type="presParOf" srcId="{80271707-40AE-414F-8816-EB554F90D8C0}" destId="{44CEDF29-D987-48FE-B59D-24BB18ADC13F}" srcOrd="0" destOrd="0" presId="urn:microsoft.com/office/officeart/2008/layout/LinedList"/>
    <dgm:cxn modelId="{535FDC2B-67E2-4AA0-B4C5-9E2E3F31FD53}" type="presParOf" srcId="{80271707-40AE-414F-8816-EB554F90D8C0}" destId="{72F77E95-255D-4090-97D6-97DF7CE0D235}" srcOrd="1" destOrd="0" presId="urn:microsoft.com/office/officeart/2008/layout/LinedList"/>
    <dgm:cxn modelId="{25682D49-5F87-499B-A95E-9CD36F1A7C37}" type="presParOf" srcId="{72F77E95-255D-4090-97D6-97DF7CE0D235}" destId="{E3DDCC7F-286A-4EC5-90C3-15366D559C93}" srcOrd="0" destOrd="0" presId="urn:microsoft.com/office/officeart/2008/layout/LinedList"/>
    <dgm:cxn modelId="{919F0D36-FDFB-4A52-BC64-F1B5F3C33DC2}" type="presParOf" srcId="{72F77E95-255D-4090-97D6-97DF7CE0D235}" destId="{F7016942-97A1-40A8-B826-A100570AD1E3}" srcOrd="1" destOrd="0" presId="urn:microsoft.com/office/officeart/2008/layout/LinedList"/>
    <dgm:cxn modelId="{103EED41-4DF6-4572-92B2-1B97C772CAFD}" type="presParOf" srcId="{F7016942-97A1-40A8-B826-A100570AD1E3}" destId="{276DEA6D-C711-4EA2-88A4-17B1F0E5C0C0}" srcOrd="0" destOrd="0" presId="urn:microsoft.com/office/officeart/2008/layout/LinedList"/>
    <dgm:cxn modelId="{FF55B146-71FB-4E13-8116-6F3EE66B792F}" type="presParOf" srcId="{F7016942-97A1-40A8-B826-A100570AD1E3}" destId="{ACA5C6C8-75E9-4554-8A4B-59A1322B1A16}" srcOrd="1" destOrd="0" presId="urn:microsoft.com/office/officeart/2008/layout/LinedList"/>
    <dgm:cxn modelId="{CE429078-8D58-45C4-B711-2684BA95A200}" type="presParOf" srcId="{F7016942-97A1-40A8-B826-A100570AD1E3}" destId="{A7A72CDE-E696-4F15-B891-4C2A23E9EEC4}" srcOrd="2" destOrd="0" presId="urn:microsoft.com/office/officeart/2008/layout/LinedList"/>
    <dgm:cxn modelId="{B8C7B7EA-6316-4682-B9EE-10D7EE873F94}" type="presParOf" srcId="{72F77E95-255D-4090-97D6-97DF7CE0D235}" destId="{299FBDE6-17A5-41DA-81E8-1A40F90D9827}" srcOrd="2" destOrd="0" presId="urn:microsoft.com/office/officeart/2008/layout/LinedList"/>
    <dgm:cxn modelId="{F28AAFF6-0F2B-43A9-B9CB-E12BBA14F490}" type="presParOf" srcId="{72F77E95-255D-4090-97D6-97DF7CE0D235}" destId="{BA6EDD65-6D95-4E72-BF1E-62DDBA6EC08A}" srcOrd="3" destOrd="0" presId="urn:microsoft.com/office/officeart/2008/layout/Lin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BF93AA-D47A-4BC8-9D29-D4FBAE353760}" type="doc">
      <dgm:prSet loTypeId="urn:microsoft.com/office/officeart/2008/layout/LinedList" loCatId="list" qsTypeId="urn:microsoft.com/office/officeart/2005/8/quickstyle/simple1" qsCatId="simple" csTypeId="urn:microsoft.com/office/officeart/2005/8/colors/colorful1#3" csCatId="colorful" phldr="1"/>
      <dgm:spPr/>
      <dgm:t>
        <a:bodyPr/>
        <a:lstStyle/>
        <a:p>
          <a:endParaRPr lang="es-ES"/>
        </a:p>
      </dgm:t>
    </dgm:pt>
    <dgm:pt modelId="{79630BB0-8322-49F8-9BAE-AB40EA675F7C}">
      <dgm:prSet phldrT="[Texto]"/>
      <dgm:spPr>
        <a:solidFill>
          <a:schemeClr val="tx2">
            <a:lumMod val="20000"/>
            <a:lumOff val="80000"/>
          </a:schemeClr>
        </a:solidFill>
      </dgm:spPr>
      <dgm:t>
        <a:bodyPr/>
        <a:lstStyle/>
        <a:p>
          <a:r>
            <a:rPr lang="he-IL" b="1" dirty="0" smtClean="0">
              <a:solidFill>
                <a:schemeClr val="tx2">
                  <a:lumMod val="75000"/>
                </a:schemeClr>
              </a:solidFill>
            </a:rPr>
            <a:t>ל</a:t>
          </a:r>
          <a:r>
            <a:rPr lang="es-ES" b="1" dirty="0" smtClean="0">
              <a:solidFill>
                <a:schemeClr val="tx2">
                  <a:lumMod val="75000"/>
                </a:schemeClr>
              </a:solidFill>
            </a:rPr>
            <a:t> </a:t>
          </a:r>
          <a:r>
            <a:rPr lang="es-ES" b="1" dirty="0" err="1" smtClean="0">
              <a:solidFill>
                <a:schemeClr val="tx2">
                  <a:lumMod val="75000"/>
                </a:schemeClr>
              </a:solidFill>
              <a:latin typeface="Calibri" pitchFamily="34" charset="0"/>
            </a:rPr>
            <a:t>Lámed</a:t>
          </a:r>
          <a:endParaRPr lang="es-ES" b="1" dirty="0">
            <a:solidFill>
              <a:schemeClr val="tx2">
                <a:lumMod val="75000"/>
              </a:schemeClr>
            </a:solidFill>
            <a:latin typeface="Calibri" pitchFamily="34" charset="0"/>
          </a:endParaRPr>
        </a:p>
      </dgm:t>
    </dgm:pt>
    <dgm:pt modelId="{66C1938F-E793-490D-BB9C-9FB29A6879C3}" type="parTrans" cxnId="{FEA49150-6F3A-4902-AE6D-CDCA24F53550}">
      <dgm:prSet/>
      <dgm:spPr/>
      <dgm:t>
        <a:bodyPr/>
        <a:lstStyle/>
        <a:p>
          <a:endParaRPr lang="es-ES" b="1"/>
        </a:p>
      </dgm:t>
    </dgm:pt>
    <dgm:pt modelId="{D6E0671E-E314-4FB4-8EA4-E574EC505177}" type="sibTrans" cxnId="{FEA49150-6F3A-4902-AE6D-CDCA24F53550}">
      <dgm:prSet/>
      <dgm:spPr/>
      <dgm:t>
        <a:bodyPr/>
        <a:lstStyle/>
        <a:p>
          <a:endParaRPr lang="es-ES" b="1"/>
        </a:p>
      </dgm:t>
    </dgm:pt>
    <dgm:pt modelId="{80038F35-6224-413F-8941-0CB1A58D737E}">
      <dgm:prSet phldrT="[Texto]"/>
      <dgm:spPr>
        <a:solidFill>
          <a:schemeClr val="tx2">
            <a:lumMod val="20000"/>
            <a:lumOff val="80000"/>
          </a:schemeClr>
        </a:solidFill>
      </dgm:spPr>
      <dgm:t>
        <a:bodyPr/>
        <a:lstStyle/>
        <a:p>
          <a:r>
            <a:rPr lang="ro-RO" b="1" i="0" noProof="0" dirty="0" smtClean="0">
              <a:latin typeface="Calibri" pitchFamily="34" charset="0"/>
            </a:rPr>
            <a:t>Când ninge, ea nu se teme pentru familia ei,</a:t>
          </a:r>
          <a:r>
            <a:rPr lang="ro-RO" b="1" noProof="0" dirty="0" smtClean="0">
              <a:latin typeface="Calibri" pitchFamily="34" charset="0"/>
            </a:rPr>
            <a:t> </a:t>
          </a:r>
          <a:r>
            <a:rPr lang="ro-RO" b="1" i="0" noProof="0" dirty="0" smtClean="0">
              <a:latin typeface="Calibri" pitchFamily="34" charset="0"/>
            </a:rPr>
            <a:t> pentru că toată familia ei este îmbrăcată în stacojiu.</a:t>
          </a:r>
          <a:endParaRPr lang="ro-RO" b="1" noProof="0" dirty="0">
            <a:latin typeface="Calibri" pitchFamily="34" charset="0"/>
          </a:endParaRPr>
        </a:p>
      </dgm:t>
    </dgm:pt>
    <dgm:pt modelId="{018DE004-5E5F-4A67-8B4B-A9DE1938D751}" type="parTrans" cxnId="{2E15C388-FB80-4B17-A091-7DE282D883A7}">
      <dgm:prSet/>
      <dgm:spPr/>
      <dgm:t>
        <a:bodyPr/>
        <a:lstStyle/>
        <a:p>
          <a:endParaRPr lang="es-ES" b="1"/>
        </a:p>
      </dgm:t>
    </dgm:pt>
    <dgm:pt modelId="{704EFA62-752E-4BF4-ABE6-C7AD05D3DAAA}" type="sibTrans" cxnId="{2E15C388-FB80-4B17-A091-7DE282D883A7}">
      <dgm:prSet/>
      <dgm:spPr/>
      <dgm:t>
        <a:bodyPr/>
        <a:lstStyle/>
        <a:p>
          <a:endParaRPr lang="es-ES" b="1"/>
        </a:p>
      </dgm:t>
    </dgm:pt>
    <dgm:pt modelId="{FA513B7C-947D-43D6-AEFA-CB36EE24AF3C}">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מ</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Mem</a:t>
          </a:r>
          <a:endParaRPr lang="es-ES" b="1" dirty="0">
            <a:solidFill>
              <a:schemeClr val="tx2">
                <a:lumMod val="75000"/>
              </a:schemeClr>
            </a:solidFill>
            <a:latin typeface="Calibri" pitchFamily="34" charset="0"/>
          </a:endParaRPr>
        </a:p>
      </dgm:t>
    </dgm:pt>
    <dgm:pt modelId="{E56C4039-DC47-4AFF-93B6-CD296A2B32CF}" type="parTrans" cxnId="{2EF6ED0D-C502-4B2C-8EF4-14E42130FD90}">
      <dgm:prSet/>
      <dgm:spPr/>
      <dgm:t>
        <a:bodyPr/>
        <a:lstStyle/>
        <a:p>
          <a:endParaRPr lang="es-ES" b="1"/>
        </a:p>
      </dgm:t>
    </dgm:pt>
    <dgm:pt modelId="{554A7982-676E-40C7-8A75-321BBA150A47}" type="sibTrans" cxnId="{2EF6ED0D-C502-4B2C-8EF4-14E42130FD90}">
      <dgm:prSet/>
      <dgm:spPr/>
      <dgm:t>
        <a:bodyPr/>
        <a:lstStyle/>
        <a:p>
          <a:endParaRPr lang="es-ES" b="1"/>
        </a:p>
      </dgm:t>
    </dgm:pt>
    <dgm:pt modelId="{76206149-2D8C-4842-BCA8-9068DF6FAC44}">
      <dgm:prSet phldrT="[Texto]"/>
      <dgm:spPr>
        <a:solidFill>
          <a:schemeClr val="tx2">
            <a:lumMod val="20000"/>
            <a:lumOff val="80000"/>
          </a:schemeClr>
        </a:solidFill>
      </dgm:spPr>
      <dgm:t>
        <a:bodyPr/>
        <a:lstStyle/>
        <a:p>
          <a:r>
            <a:rPr lang="ro-RO" b="1" i="0" noProof="0" dirty="0" smtClean="0">
              <a:latin typeface="Calibri" pitchFamily="34" charset="0"/>
            </a:rPr>
            <a:t>Ea îşi face cuverturi;</a:t>
          </a:r>
          <a:r>
            <a:rPr lang="ro-RO" b="1" noProof="0" dirty="0" smtClean="0">
              <a:latin typeface="Calibri" pitchFamily="34" charset="0"/>
            </a:rPr>
            <a:t> </a:t>
          </a:r>
          <a:r>
            <a:rPr lang="ro-RO" b="1" i="0" noProof="0" dirty="0" smtClean="0">
              <a:latin typeface="Calibri" pitchFamily="34" charset="0"/>
            </a:rPr>
            <a:t> are haine de in subţire şi purpură.</a:t>
          </a:r>
          <a:endParaRPr lang="ro-RO" b="1" noProof="0" dirty="0">
            <a:latin typeface="Calibri" pitchFamily="34" charset="0"/>
          </a:endParaRPr>
        </a:p>
      </dgm:t>
    </dgm:pt>
    <dgm:pt modelId="{458440E2-6F50-4B19-AF4A-B23069DE1F26}" type="parTrans" cxnId="{22837B31-5AA0-4BD1-B977-44ECA2DC7D9E}">
      <dgm:prSet/>
      <dgm:spPr/>
      <dgm:t>
        <a:bodyPr/>
        <a:lstStyle/>
        <a:p>
          <a:endParaRPr lang="es-ES" b="1"/>
        </a:p>
      </dgm:t>
    </dgm:pt>
    <dgm:pt modelId="{39E53C4A-B5EF-45A7-A0AF-BC8523BB9497}" type="sibTrans" cxnId="{22837B31-5AA0-4BD1-B977-44ECA2DC7D9E}">
      <dgm:prSet/>
      <dgm:spPr/>
      <dgm:t>
        <a:bodyPr/>
        <a:lstStyle/>
        <a:p>
          <a:endParaRPr lang="es-ES" b="1"/>
        </a:p>
      </dgm:t>
    </dgm:pt>
    <dgm:pt modelId="{BBD1F1DD-0C80-4D86-8E23-8A20DFEDDA94}">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נ</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Nun</a:t>
          </a:r>
          <a:endParaRPr lang="es-ES" b="1" dirty="0">
            <a:solidFill>
              <a:schemeClr val="tx2">
                <a:lumMod val="75000"/>
              </a:schemeClr>
            </a:solidFill>
            <a:latin typeface="Calibri" pitchFamily="34" charset="0"/>
          </a:endParaRPr>
        </a:p>
      </dgm:t>
    </dgm:pt>
    <dgm:pt modelId="{F64BA5A4-F0CE-4669-8168-162924BF4D64}" type="parTrans" cxnId="{4EA0AA7B-58F8-4681-860C-96ED34541774}">
      <dgm:prSet/>
      <dgm:spPr/>
      <dgm:t>
        <a:bodyPr/>
        <a:lstStyle/>
        <a:p>
          <a:endParaRPr lang="es-ES" b="1"/>
        </a:p>
      </dgm:t>
    </dgm:pt>
    <dgm:pt modelId="{68141A12-1EAB-4DF0-8335-9514802C5EE2}" type="sibTrans" cxnId="{4EA0AA7B-58F8-4681-860C-96ED34541774}">
      <dgm:prSet/>
      <dgm:spPr/>
      <dgm:t>
        <a:bodyPr/>
        <a:lstStyle/>
        <a:p>
          <a:endParaRPr lang="es-ES" b="1"/>
        </a:p>
      </dgm:t>
    </dgm:pt>
    <dgm:pt modelId="{3B0D0118-A22B-4690-A0FA-5B6818A645FC}">
      <dgm:prSet phldrT="[Texto]"/>
      <dgm:spPr>
        <a:solidFill>
          <a:schemeClr val="tx2">
            <a:lumMod val="20000"/>
            <a:lumOff val="80000"/>
          </a:schemeClr>
        </a:solidFill>
      </dgm:spPr>
      <dgm:t>
        <a:bodyPr/>
        <a:lstStyle/>
        <a:p>
          <a:r>
            <a:rPr lang="ro-RO" b="1" i="0" noProof="0" dirty="0" smtClean="0">
              <a:latin typeface="Calibri" pitchFamily="34" charset="0"/>
            </a:rPr>
            <a:t>Soţul ei este respectat la porţile </a:t>
          </a:r>
          <a:r>
            <a:rPr lang="ro-RO" b="1" i="1" noProof="0" dirty="0" smtClean="0">
              <a:latin typeface="Calibri" pitchFamily="34" charset="0"/>
            </a:rPr>
            <a:t>cetăţii</a:t>
          </a:r>
          <a:r>
            <a:rPr lang="ro-RO" b="1" i="0" noProof="0" dirty="0" smtClean="0">
              <a:latin typeface="Calibri" pitchFamily="34" charset="0"/>
            </a:rPr>
            <a:t>,</a:t>
          </a:r>
          <a:r>
            <a:rPr lang="ro-RO" b="1" noProof="0" dirty="0" smtClean="0">
              <a:latin typeface="Calibri" pitchFamily="34" charset="0"/>
            </a:rPr>
            <a:t> </a:t>
          </a:r>
          <a:r>
            <a:rPr lang="ro-RO" b="1" i="0" noProof="0" dirty="0" smtClean="0">
              <a:latin typeface="Calibri" pitchFamily="34" charset="0"/>
            </a:rPr>
            <a:t>când stă printre bătrânii ţării.</a:t>
          </a:r>
          <a:endParaRPr lang="ro-RO" b="1" noProof="0" dirty="0">
            <a:latin typeface="Calibri" pitchFamily="34" charset="0"/>
          </a:endParaRPr>
        </a:p>
      </dgm:t>
    </dgm:pt>
    <dgm:pt modelId="{DBCB6EF5-A3BF-4BDA-A582-B18ECCFAAD54}" type="parTrans" cxnId="{DE6105E8-97CE-4F87-8251-5C785E6C4D66}">
      <dgm:prSet/>
      <dgm:spPr/>
      <dgm:t>
        <a:bodyPr/>
        <a:lstStyle/>
        <a:p>
          <a:endParaRPr lang="es-ES" b="1"/>
        </a:p>
      </dgm:t>
    </dgm:pt>
    <dgm:pt modelId="{59993221-990A-49B4-90A2-246082C5C9C0}" type="sibTrans" cxnId="{DE6105E8-97CE-4F87-8251-5C785E6C4D66}">
      <dgm:prSet/>
      <dgm:spPr/>
      <dgm:t>
        <a:bodyPr/>
        <a:lstStyle/>
        <a:p>
          <a:endParaRPr lang="es-ES" b="1"/>
        </a:p>
      </dgm:t>
    </dgm:pt>
    <dgm:pt modelId="{95A76848-51F5-490D-AEBF-62712281DB98}">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ת</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Tav</a:t>
          </a:r>
          <a:endParaRPr lang="es-ES" b="1" dirty="0">
            <a:solidFill>
              <a:schemeClr val="tx2">
                <a:lumMod val="75000"/>
              </a:schemeClr>
            </a:solidFill>
            <a:latin typeface="Calibri" pitchFamily="34" charset="0"/>
          </a:endParaRPr>
        </a:p>
      </dgm:t>
    </dgm:pt>
    <dgm:pt modelId="{9F333F19-13A7-4600-8B68-089BB1BC92B2}" type="parTrans" cxnId="{6045EDC2-3680-4C6A-8217-7C43333C5A2F}">
      <dgm:prSet/>
      <dgm:spPr/>
      <dgm:t>
        <a:bodyPr/>
        <a:lstStyle/>
        <a:p>
          <a:endParaRPr lang="es-ES" b="1"/>
        </a:p>
      </dgm:t>
    </dgm:pt>
    <dgm:pt modelId="{00E366EF-3893-41BB-81AD-56CDBFE8664F}" type="sibTrans" cxnId="{6045EDC2-3680-4C6A-8217-7C43333C5A2F}">
      <dgm:prSet/>
      <dgm:spPr/>
      <dgm:t>
        <a:bodyPr/>
        <a:lstStyle/>
        <a:p>
          <a:endParaRPr lang="es-ES" b="1"/>
        </a:p>
      </dgm:t>
    </dgm:pt>
    <dgm:pt modelId="{CCCF9975-FD27-4076-9CF1-8641444DA855}">
      <dgm:prSet phldrT="[Texto]"/>
      <dgm:spPr>
        <a:solidFill>
          <a:schemeClr val="tx2">
            <a:lumMod val="20000"/>
            <a:lumOff val="80000"/>
          </a:schemeClr>
        </a:solidFill>
      </dgm:spPr>
      <dgm:t>
        <a:bodyPr/>
        <a:lstStyle/>
        <a:p>
          <a:r>
            <a:rPr lang="ro-RO" b="1" i="0" noProof="0" dirty="0" smtClean="0">
              <a:latin typeface="Calibri" pitchFamily="34" charset="0"/>
            </a:rPr>
            <a:t>Ea face haine de lână, apoi le vinde şi dă cingători negustorilor.</a:t>
          </a:r>
          <a:endParaRPr lang="ro-RO" b="1" noProof="0" dirty="0">
            <a:latin typeface="Calibri" pitchFamily="34" charset="0"/>
          </a:endParaRPr>
        </a:p>
      </dgm:t>
    </dgm:pt>
    <dgm:pt modelId="{4728C611-FD72-4B29-ADEC-20D3DB2FE276}" type="parTrans" cxnId="{1573C0E7-2BC5-42D6-AB97-DFADFF620829}">
      <dgm:prSet/>
      <dgm:spPr/>
      <dgm:t>
        <a:bodyPr/>
        <a:lstStyle/>
        <a:p>
          <a:endParaRPr lang="es-ES" b="1"/>
        </a:p>
      </dgm:t>
    </dgm:pt>
    <dgm:pt modelId="{793BDF0F-88C7-4EDC-851C-114BA84F4FBE}" type="sibTrans" cxnId="{1573C0E7-2BC5-42D6-AB97-DFADFF620829}">
      <dgm:prSet/>
      <dgm:spPr/>
      <dgm:t>
        <a:bodyPr/>
        <a:lstStyle/>
        <a:p>
          <a:endParaRPr lang="es-ES" b="1"/>
        </a:p>
      </dgm:t>
    </dgm:pt>
    <dgm:pt modelId="{64A8E834-AA4F-4B2C-81C3-6B0B985E25B1}">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ע</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Ayin</a:t>
          </a:r>
          <a:endParaRPr lang="es-ES" b="1" dirty="0">
            <a:solidFill>
              <a:schemeClr val="tx2">
                <a:lumMod val="75000"/>
              </a:schemeClr>
            </a:solidFill>
            <a:latin typeface="Calibri" pitchFamily="34" charset="0"/>
          </a:endParaRPr>
        </a:p>
      </dgm:t>
    </dgm:pt>
    <dgm:pt modelId="{BC9589A2-90BB-4C22-AC04-492161CE3C74}" type="parTrans" cxnId="{897E4503-6020-45F8-A2BF-4A32D10C27CF}">
      <dgm:prSet/>
      <dgm:spPr/>
      <dgm:t>
        <a:bodyPr/>
        <a:lstStyle/>
        <a:p>
          <a:endParaRPr lang="es-ES" b="1"/>
        </a:p>
      </dgm:t>
    </dgm:pt>
    <dgm:pt modelId="{DFD910B2-D03C-45C6-819D-AF3AE33E10C6}" type="sibTrans" cxnId="{897E4503-6020-45F8-A2BF-4A32D10C27CF}">
      <dgm:prSet/>
      <dgm:spPr/>
      <dgm:t>
        <a:bodyPr/>
        <a:lstStyle/>
        <a:p>
          <a:endParaRPr lang="es-ES" b="1"/>
        </a:p>
      </dgm:t>
    </dgm:pt>
    <dgm:pt modelId="{F530243F-B844-49B8-A034-0C39465A1FCE}">
      <dgm:prSet phldrT="[Texto]"/>
      <dgm:spPr>
        <a:solidFill>
          <a:schemeClr val="tx2">
            <a:lumMod val="20000"/>
            <a:lumOff val="80000"/>
          </a:schemeClr>
        </a:solidFill>
      </dgm:spPr>
      <dgm:t>
        <a:bodyPr/>
        <a:lstStyle/>
        <a:p>
          <a:r>
            <a:rPr lang="ro-RO" b="1" i="0" noProof="0" dirty="0" smtClean="0">
              <a:latin typeface="Calibri" pitchFamily="34" charset="0"/>
            </a:rPr>
            <a:t>Se îmbracă în putere şi demnitate  şi râde de ziua de mâine.</a:t>
          </a:r>
          <a:endParaRPr lang="ro-RO" b="1" noProof="0" dirty="0">
            <a:latin typeface="Calibri" pitchFamily="34" charset="0"/>
          </a:endParaRPr>
        </a:p>
      </dgm:t>
    </dgm:pt>
    <dgm:pt modelId="{B80284F8-BC57-47B0-9CA9-33D9622CB3FC}" type="parTrans" cxnId="{EBFDC593-FE51-4DA7-9ED6-41BBED15EE17}">
      <dgm:prSet/>
      <dgm:spPr/>
      <dgm:t>
        <a:bodyPr/>
        <a:lstStyle/>
        <a:p>
          <a:endParaRPr lang="es-ES" b="1"/>
        </a:p>
      </dgm:t>
    </dgm:pt>
    <dgm:pt modelId="{3F1BFF20-D765-4075-89AA-6DDA8BF2C9EC}" type="sibTrans" cxnId="{EBFDC593-FE51-4DA7-9ED6-41BBED15EE17}">
      <dgm:prSet/>
      <dgm:spPr/>
      <dgm:t>
        <a:bodyPr/>
        <a:lstStyle/>
        <a:p>
          <a:endParaRPr lang="es-ES" b="1"/>
        </a:p>
      </dgm:t>
    </dgm:pt>
    <dgm:pt modelId="{A4108D82-4724-48A0-8E9D-6F77B1CBC00D}">
      <dgm:prSet phldrT="[Texto]"/>
      <dgm:spPr>
        <a:solidFill>
          <a:schemeClr val="tx2">
            <a:lumMod val="20000"/>
            <a:lumOff val="80000"/>
          </a:schemeClr>
        </a:solidFill>
      </dgm:spPr>
      <dgm:t>
        <a:bodyPr/>
        <a:lstStyle/>
        <a:p>
          <a:r>
            <a:rPr lang="ro-RO" b="1" i="0" noProof="0" dirty="0" smtClean="0">
              <a:latin typeface="Calibri" pitchFamily="34" charset="0"/>
            </a:rPr>
            <a:t>Vorbeşte cu înţelepciune şi învăţături plăcute sunt pe limba ei.</a:t>
          </a:r>
          <a:endParaRPr lang="ro-RO" b="1" noProof="0" dirty="0">
            <a:latin typeface="Calibri" pitchFamily="34" charset="0"/>
          </a:endParaRPr>
        </a:p>
      </dgm:t>
    </dgm:pt>
    <dgm:pt modelId="{4EACF3D3-A7BB-4774-892D-99E1C63C89D7}" type="parTrans" cxnId="{DE58983D-2416-4B9F-80C3-E5619FFA4F50}">
      <dgm:prSet/>
      <dgm:spPr/>
      <dgm:t>
        <a:bodyPr/>
        <a:lstStyle/>
        <a:p>
          <a:endParaRPr lang="es-ES" b="1"/>
        </a:p>
      </dgm:t>
    </dgm:pt>
    <dgm:pt modelId="{FB463FA9-9C66-4912-A87D-C313046AC593}" type="sibTrans" cxnId="{DE58983D-2416-4B9F-80C3-E5619FFA4F50}">
      <dgm:prSet/>
      <dgm:spPr/>
      <dgm:t>
        <a:bodyPr/>
        <a:lstStyle/>
        <a:p>
          <a:endParaRPr lang="es-ES" b="1"/>
        </a:p>
      </dgm:t>
    </dgm:pt>
    <dgm:pt modelId="{D85C4DC8-BE41-4F8C-B1E5-850C252A86AF}">
      <dgm:prSet phldrT="[Texto]"/>
      <dgm:spPr>
        <a:solidFill>
          <a:schemeClr val="tx2">
            <a:lumMod val="20000"/>
            <a:lumOff val="80000"/>
          </a:schemeClr>
        </a:solidFill>
      </dgm:spPr>
      <dgm:t>
        <a:bodyPr/>
        <a:lstStyle/>
        <a:p>
          <a:r>
            <a:rPr lang="ro-RO" b="1" i="0" noProof="0" dirty="0" smtClean="0">
              <a:latin typeface="Calibri" pitchFamily="34" charset="0"/>
            </a:rPr>
            <a:t>Ea veghează asupra căilor familiei sale şi nu mănâncă pâinea lenevirii.</a:t>
          </a:r>
          <a:endParaRPr lang="ro-RO" b="1" noProof="0" dirty="0">
            <a:latin typeface="Calibri" pitchFamily="34" charset="0"/>
          </a:endParaRPr>
        </a:p>
      </dgm:t>
    </dgm:pt>
    <dgm:pt modelId="{12D7C5DD-7DD5-4C96-BF5D-68C1C7877925}" type="parTrans" cxnId="{9554E3E4-EB0D-4CE1-9C13-FFAB50C317A3}">
      <dgm:prSet/>
      <dgm:spPr/>
      <dgm:t>
        <a:bodyPr/>
        <a:lstStyle/>
        <a:p>
          <a:endParaRPr lang="es-ES" b="1"/>
        </a:p>
      </dgm:t>
    </dgm:pt>
    <dgm:pt modelId="{E1175B9D-5872-4479-9EFC-BB77B2AEFCC4}" type="sibTrans" cxnId="{9554E3E4-EB0D-4CE1-9C13-FFAB50C317A3}">
      <dgm:prSet/>
      <dgm:spPr/>
      <dgm:t>
        <a:bodyPr/>
        <a:lstStyle/>
        <a:p>
          <a:endParaRPr lang="es-ES" b="1"/>
        </a:p>
      </dgm:t>
    </dgm:pt>
    <dgm:pt modelId="{A0FDAFFE-19C3-4245-AB8A-9003894A435F}">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ק</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Qof</a:t>
          </a:r>
          <a:endParaRPr lang="es-ES" b="1" dirty="0">
            <a:solidFill>
              <a:schemeClr val="tx2">
                <a:lumMod val="75000"/>
              </a:schemeClr>
            </a:solidFill>
            <a:latin typeface="Calibri" pitchFamily="34" charset="0"/>
          </a:endParaRPr>
        </a:p>
      </dgm:t>
    </dgm:pt>
    <dgm:pt modelId="{39A1E4AD-BCA9-4055-B87F-08B6CCD8A442}" type="parTrans" cxnId="{9BD95A08-B4F5-4F75-B3FD-18F3A6CABB6C}">
      <dgm:prSet/>
      <dgm:spPr/>
      <dgm:t>
        <a:bodyPr/>
        <a:lstStyle/>
        <a:p>
          <a:endParaRPr lang="es-ES" b="1"/>
        </a:p>
      </dgm:t>
    </dgm:pt>
    <dgm:pt modelId="{AD7B39D7-127D-4073-8F75-B15AD3076748}" type="sibTrans" cxnId="{9BD95A08-B4F5-4F75-B3FD-18F3A6CABB6C}">
      <dgm:prSet/>
      <dgm:spPr/>
      <dgm:t>
        <a:bodyPr/>
        <a:lstStyle/>
        <a:p>
          <a:endParaRPr lang="es-ES" b="1"/>
        </a:p>
      </dgm:t>
    </dgm:pt>
    <dgm:pt modelId="{7ABD9B1E-09D2-4AAE-997D-A015B0370314}">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שׁ</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Shin</a:t>
          </a:r>
          <a:endParaRPr lang="es-ES" b="1" dirty="0">
            <a:solidFill>
              <a:schemeClr val="tx2">
                <a:lumMod val="75000"/>
              </a:schemeClr>
            </a:solidFill>
            <a:latin typeface="Calibri" pitchFamily="34" charset="0"/>
          </a:endParaRPr>
        </a:p>
      </dgm:t>
    </dgm:pt>
    <dgm:pt modelId="{6B4F3EBF-88E4-455B-9352-8C777DA2F688}" type="parTrans" cxnId="{0424D260-987E-4594-A452-6FF100EFFBDB}">
      <dgm:prSet/>
      <dgm:spPr/>
      <dgm:t>
        <a:bodyPr/>
        <a:lstStyle/>
        <a:p>
          <a:endParaRPr lang="es-ES" b="1"/>
        </a:p>
      </dgm:t>
    </dgm:pt>
    <dgm:pt modelId="{AAB484BC-98FA-4B77-8F5E-EB2043F146F2}" type="sibTrans" cxnId="{0424D260-987E-4594-A452-6FF100EFFBDB}">
      <dgm:prSet/>
      <dgm:spPr/>
      <dgm:t>
        <a:bodyPr/>
        <a:lstStyle/>
        <a:p>
          <a:endParaRPr lang="es-ES" b="1"/>
        </a:p>
      </dgm:t>
    </dgm:pt>
    <dgm:pt modelId="{F81268E5-4C2F-4A7B-AD73-9CFF14CBBAF7}">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ר</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Resh</a:t>
          </a:r>
          <a:endParaRPr lang="es-ES" b="1" dirty="0">
            <a:solidFill>
              <a:schemeClr val="tx2">
                <a:lumMod val="75000"/>
              </a:schemeClr>
            </a:solidFill>
            <a:latin typeface="Calibri" pitchFamily="34" charset="0"/>
          </a:endParaRPr>
        </a:p>
      </dgm:t>
    </dgm:pt>
    <dgm:pt modelId="{A331EEB1-4516-4050-B055-3992AE5E42F5}" type="parTrans" cxnId="{A20D5627-07E0-46A6-9A1B-7E96CEB24B60}">
      <dgm:prSet/>
      <dgm:spPr/>
      <dgm:t>
        <a:bodyPr/>
        <a:lstStyle/>
        <a:p>
          <a:endParaRPr lang="es-ES" b="1"/>
        </a:p>
      </dgm:t>
    </dgm:pt>
    <dgm:pt modelId="{45334200-C290-4868-A35F-23CE01C2895C}" type="sibTrans" cxnId="{A20D5627-07E0-46A6-9A1B-7E96CEB24B60}">
      <dgm:prSet/>
      <dgm:spPr/>
      <dgm:t>
        <a:bodyPr/>
        <a:lstStyle/>
        <a:p>
          <a:endParaRPr lang="es-ES" b="1"/>
        </a:p>
      </dgm:t>
    </dgm:pt>
    <dgm:pt modelId="{1138035B-5329-420F-A3A0-2732B833145E}">
      <dgm:prSet phldrT="[Texto]"/>
      <dgm:spPr>
        <a:solidFill>
          <a:schemeClr val="tx2">
            <a:lumMod val="20000"/>
            <a:lumOff val="80000"/>
          </a:schemeClr>
        </a:solidFill>
      </dgm:spPr>
      <dgm:t>
        <a:bodyPr/>
        <a:lstStyle/>
        <a:p>
          <a:r>
            <a:rPr lang="ro-RO" b="1" i="0" noProof="0" dirty="0" smtClean="0">
              <a:latin typeface="Calibri" pitchFamily="34" charset="0"/>
            </a:rPr>
            <a:t>Apreciaţi-o pentru rodul muncii ei şi faptele ei s-o laude la porţile cetăţii!</a:t>
          </a:r>
          <a:endParaRPr lang="ro-RO" b="1" noProof="0" dirty="0">
            <a:latin typeface="Calibri" pitchFamily="34" charset="0"/>
          </a:endParaRPr>
        </a:p>
      </dgm:t>
    </dgm:pt>
    <dgm:pt modelId="{EE2C557B-123C-4339-92E0-B1A7D3703414}" type="parTrans" cxnId="{2FAAC105-CA4E-4D00-8A0E-75214BFFDA04}">
      <dgm:prSet/>
      <dgm:spPr/>
      <dgm:t>
        <a:bodyPr/>
        <a:lstStyle/>
        <a:p>
          <a:endParaRPr lang="es-ES" b="1"/>
        </a:p>
      </dgm:t>
    </dgm:pt>
    <dgm:pt modelId="{FE3847C7-B990-4043-9F3F-997BE22AE1F0}" type="sibTrans" cxnId="{2FAAC105-CA4E-4D00-8A0E-75214BFFDA04}">
      <dgm:prSet/>
      <dgm:spPr/>
      <dgm:t>
        <a:bodyPr/>
        <a:lstStyle/>
        <a:p>
          <a:endParaRPr lang="es-ES" b="1"/>
        </a:p>
      </dgm:t>
    </dgm:pt>
    <dgm:pt modelId="{3BF87762-B76C-41BE-8B7A-75A7C1E3530F}">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ס</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Sámej</a:t>
          </a:r>
          <a:endParaRPr lang="es-ES" b="1" dirty="0">
            <a:solidFill>
              <a:schemeClr val="tx2">
                <a:lumMod val="75000"/>
              </a:schemeClr>
            </a:solidFill>
            <a:latin typeface="Calibri" pitchFamily="34" charset="0"/>
          </a:endParaRPr>
        </a:p>
      </dgm:t>
    </dgm:pt>
    <dgm:pt modelId="{B3C9A789-7DFC-40FF-BA07-B1CC3A610897}" type="sibTrans" cxnId="{0DC5848C-ED12-4AC8-9EFC-2DC0BDB75BD7}">
      <dgm:prSet/>
      <dgm:spPr/>
      <dgm:t>
        <a:bodyPr/>
        <a:lstStyle/>
        <a:p>
          <a:endParaRPr lang="es-ES" b="1"/>
        </a:p>
      </dgm:t>
    </dgm:pt>
    <dgm:pt modelId="{81C06360-AB3B-4213-AA66-B531FBDC7C48}" type="parTrans" cxnId="{0DC5848C-ED12-4AC8-9EFC-2DC0BDB75BD7}">
      <dgm:prSet/>
      <dgm:spPr/>
      <dgm:t>
        <a:bodyPr/>
        <a:lstStyle/>
        <a:p>
          <a:endParaRPr lang="es-ES" b="1"/>
        </a:p>
      </dgm:t>
    </dgm:pt>
    <dgm:pt modelId="{8245D524-96BC-42BC-B507-FBE32CBBC2F4}">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צ</a:t>
          </a:r>
          <a:r>
            <a:rPr lang="es-ES" b="1" dirty="0" smtClean="0">
              <a:solidFill>
                <a:schemeClr val="tx2">
                  <a:lumMod val="75000"/>
                </a:schemeClr>
              </a:solidFill>
              <a:latin typeface="Calibri" pitchFamily="34" charset="0"/>
            </a:rPr>
            <a:t> </a:t>
          </a:r>
          <a:r>
            <a:rPr lang="es-ES" b="1" dirty="0" err="1" smtClean="0">
              <a:solidFill>
                <a:schemeClr val="tx2">
                  <a:lumMod val="75000"/>
                </a:schemeClr>
              </a:solidFill>
              <a:latin typeface="Calibri" pitchFamily="34" charset="0"/>
            </a:rPr>
            <a:t>Tsade</a:t>
          </a:r>
          <a:endParaRPr lang="es-ES" b="1" dirty="0">
            <a:solidFill>
              <a:schemeClr val="tx2">
                <a:lumMod val="75000"/>
              </a:schemeClr>
            </a:solidFill>
            <a:latin typeface="Calibri" pitchFamily="34" charset="0"/>
          </a:endParaRPr>
        </a:p>
      </dgm:t>
    </dgm:pt>
    <dgm:pt modelId="{8F5F5320-932A-42AA-AE53-892400310680}" type="sibTrans" cxnId="{6EF03BF7-B51F-4EDF-83A7-150086EB05D2}">
      <dgm:prSet/>
      <dgm:spPr/>
      <dgm:t>
        <a:bodyPr/>
        <a:lstStyle/>
        <a:p>
          <a:endParaRPr lang="es-ES" b="1"/>
        </a:p>
      </dgm:t>
    </dgm:pt>
    <dgm:pt modelId="{60BD982D-8D57-402E-8F88-0303A2E07B2D}" type="parTrans" cxnId="{6EF03BF7-B51F-4EDF-83A7-150086EB05D2}">
      <dgm:prSet/>
      <dgm:spPr/>
      <dgm:t>
        <a:bodyPr/>
        <a:lstStyle/>
        <a:p>
          <a:endParaRPr lang="es-ES" b="1"/>
        </a:p>
      </dgm:t>
    </dgm:pt>
    <dgm:pt modelId="{B1C6342A-CFB1-4E7E-BBFB-03B4EA272362}">
      <dgm:prSet phldrT="[Texto]"/>
      <dgm:spPr>
        <a:solidFill>
          <a:schemeClr val="tx2">
            <a:lumMod val="20000"/>
            <a:lumOff val="80000"/>
          </a:schemeClr>
        </a:solidFill>
      </dgm:spPr>
      <dgm:t>
        <a:bodyPr/>
        <a:lstStyle/>
        <a:p>
          <a:r>
            <a:rPr lang="ro-RO" b="1" i="0" noProof="0" dirty="0" smtClean="0">
              <a:latin typeface="Calibri" pitchFamily="34" charset="0"/>
            </a:rPr>
            <a:t>Fiii ei se ridică în picioare şi o numesc binecuvântată,</a:t>
          </a:r>
          <a:r>
            <a:rPr lang="ro-RO" b="1" noProof="0" dirty="0" smtClean="0">
              <a:latin typeface="Calibri" pitchFamily="34" charset="0"/>
            </a:rPr>
            <a:t> </a:t>
          </a:r>
          <a:r>
            <a:rPr lang="ro-RO" b="1" i="0" noProof="0" dirty="0" smtClean="0">
              <a:latin typeface="Calibri" pitchFamily="34" charset="0"/>
            </a:rPr>
            <a:t>cum, de altfel, şi soţul ei o laudă:</a:t>
          </a:r>
          <a:endParaRPr lang="ro-RO" b="1" noProof="0" dirty="0">
            <a:latin typeface="Calibri" pitchFamily="34" charset="0"/>
          </a:endParaRPr>
        </a:p>
      </dgm:t>
    </dgm:pt>
    <dgm:pt modelId="{24D82A21-C791-43E8-B060-19B5E53FCD66}" type="sibTrans" cxnId="{71952A75-D51F-4EF3-805D-D2A2355EA076}">
      <dgm:prSet/>
      <dgm:spPr/>
      <dgm:t>
        <a:bodyPr/>
        <a:lstStyle/>
        <a:p>
          <a:endParaRPr lang="es-ES" b="1"/>
        </a:p>
      </dgm:t>
    </dgm:pt>
    <dgm:pt modelId="{D030EEC5-0660-4CDE-BC6E-7427D0992F14}" type="parTrans" cxnId="{71952A75-D51F-4EF3-805D-D2A2355EA076}">
      <dgm:prSet/>
      <dgm:spPr/>
      <dgm:t>
        <a:bodyPr/>
        <a:lstStyle/>
        <a:p>
          <a:endParaRPr lang="es-ES" b="1"/>
        </a:p>
      </dgm:t>
    </dgm:pt>
    <dgm:pt modelId="{74563658-13A5-4D8B-885B-A55F1445A9A4}">
      <dgm:prSet phldrT="[Texto]"/>
      <dgm:spPr>
        <a:solidFill>
          <a:schemeClr val="tx2">
            <a:lumMod val="20000"/>
            <a:lumOff val="80000"/>
          </a:schemeClr>
        </a:solidFill>
      </dgm:spPr>
      <dgm:t>
        <a:bodyPr/>
        <a:lstStyle/>
        <a:p>
          <a:r>
            <a:rPr lang="ro-RO" b="1" i="0" noProof="0" dirty="0" smtClean="0">
              <a:latin typeface="Calibri" pitchFamily="34" charset="0"/>
            </a:rPr>
            <a:t>„Multe femei fac lucruri nobile,</a:t>
          </a:r>
          <a:r>
            <a:rPr lang="ro-RO" b="1" noProof="0" dirty="0" smtClean="0">
              <a:latin typeface="Calibri" pitchFamily="34" charset="0"/>
            </a:rPr>
            <a:t> </a:t>
          </a:r>
          <a:r>
            <a:rPr lang="ro-RO" b="1" i="0" noProof="0" dirty="0" smtClean="0">
              <a:latin typeface="Calibri" pitchFamily="34" charset="0"/>
            </a:rPr>
            <a:t>dar tu le întreci pe toate!“</a:t>
          </a:r>
          <a:endParaRPr lang="ro-RO" b="1" noProof="0" dirty="0">
            <a:latin typeface="Calibri" pitchFamily="34" charset="0"/>
          </a:endParaRPr>
        </a:p>
      </dgm:t>
    </dgm:pt>
    <dgm:pt modelId="{BA7C2E99-54D4-49CC-A749-402D3BBC2FF3}" type="sibTrans" cxnId="{47B3E9C0-F30B-469E-9CD0-39905969C4BE}">
      <dgm:prSet/>
      <dgm:spPr/>
      <dgm:t>
        <a:bodyPr/>
        <a:lstStyle/>
        <a:p>
          <a:endParaRPr lang="es-ES" b="1"/>
        </a:p>
      </dgm:t>
    </dgm:pt>
    <dgm:pt modelId="{CDCC4A3C-8A6A-4739-9E06-FE11DAFAC3B9}" type="parTrans" cxnId="{47B3E9C0-F30B-469E-9CD0-39905969C4BE}">
      <dgm:prSet/>
      <dgm:spPr/>
      <dgm:t>
        <a:bodyPr/>
        <a:lstStyle/>
        <a:p>
          <a:endParaRPr lang="es-ES" b="1"/>
        </a:p>
      </dgm:t>
    </dgm:pt>
    <dgm:pt modelId="{6EFF6B71-7A61-4FD1-9ED8-D77F1FA19A33}">
      <dgm:prSet phldrT="[Texto]"/>
      <dgm:spPr>
        <a:solidFill>
          <a:schemeClr val="tx2">
            <a:lumMod val="20000"/>
            <a:lumOff val="80000"/>
          </a:schemeClr>
        </a:solidFill>
      </dgm:spPr>
      <dgm:t>
        <a:bodyPr/>
        <a:lstStyle/>
        <a:p>
          <a:r>
            <a:rPr lang="he-IL" b="1" dirty="0" smtClean="0">
              <a:solidFill>
                <a:schemeClr val="tx2">
                  <a:lumMod val="75000"/>
                </a:schemeClr>
              </a:solidFill>
              <a:latin typeface="Calibri" pitchFamily="34" charset="0"/>
            </a:rPr>
            <a:t>פ</a:t>
          </a:r>
          <a:r>
            <a:rPr lang="es-ES" b="1" dirty="0" smtClean="0">
              <a:solidFill>
                <a:schemeClr val="tx2">
                  <a:lumMod val="75000"/>
                </a:schemeClr>
              </a:solidFill>
              <a:latin typeface="Calibri" pitchFamily="34" charset="0"/>
            </a:rPr>
            <a:t> Pe</a:t>
          </a:r>
          <a:endParaRPr lang="es-ES" b="1" dirty="0">
            <a:solidFill>
              <a:schemeClr val="tx2">
                <a:lumMod val="75000"/>
              </a:schemeClr>
            </a:solidFill>
            <a:latin typeface="Calibri" pitchFamily="34" charset="0"/>
          </a:endParaRPr>
        </a:p>
      </dgm:t>
    </dgm:pt>
    <dgm:pt modelId="{8A716C14-21A1-4A54-B4E8-0D68D3FEFD03}" type="parTrans" cxnId="{7CAE062D-EC2F-49F8-81A9-3FFBCF96C262}">
      <dgm:prSet/>
      <dgm:spPr/>
      <dgm:t>
        <a:bodyPr/>
        <a:lstStyle/>
        <a:p>
          <a:endParaRPr lang="es-ES"/>
        </a:p>
      </dgm:t>
    </dgm:pt>
    <dgm:pt modelId="{82711024-DA21-4BD4-AFCC-8C1238BA2528}" type="sibTrans" cxnId="{7CAE062D-EC2F-49F8-81A9-3FFBCF96C262}">
      <dgm:prSet/>
      <dgm:spPr/>
      <dgm:t>
        <a:bodyPr/>
        <a:lstStyle/>
        <a:p>
          <a:endParaRPr lang="es-ES"/>
        </a:p>
      </dgm:t>
    </dgm:pt>
    <dgm:pt modelId="{BFB272AF-94CC-42D5-A874-04052265E801}">
      <dgm:prSet phldrT="[Texto]"/>
      <dgm:spPr>
        <a:solidFill>
          <a:schemeClr val="tx2">
            <a:lumMod val="20000"/>
            <a:lumOff val="80000"/>
          </a:schemeClr>
        </a:solidFill>
      </dgm:spPr>
      <dgm:t>
        <a:bodyPr/>
        <a:lstStyle/>
        <a:p>
          <a:r>
            <a:rPr lang="ro-RO" b="1" i="0" noProof="0" dirty="0" smtClean="0">
              <a:latin typeface="Calibri" pitchFamily="34" charset="0"/>
            </a:rPr>
            <a:t>Farmecul este înşelător şi frumuseţea este trecătoare,</a:t>
          </a:r>
          <a:r>
            <a:rPr lang="ro-RO" b="1" noProof="0" dirty="0" smtClean="0">
              <a:latin typeface="Calibri" pitchFamily="34" charset="0"/>
            </a:rPr>
            <a:t> </a:t>
          </a:r>
          <a:r>
            <a:rPr lang="ro-RO" b="1" i="0" noProof="0" dirty="0" smtClean="0">
              <a:latin typeface="Calibri" pitchFamily="34" charset="0"/>
            </a:rPr>
            <a:t>dar femeia care se teme de Domnul va fi lăudată.</a:t>
          </a:r>
          <a:endParaRPr lang="ro-RO" b="1" noProof="0" dirty="0">
            <a:latin typeface="Calibri" pitchFamily="34" charset="0"/>
          </a:endParaRPr>
        </a:p>
      </dgm:t>
    </dgm:pt>
    <dgm:pt modelId="{FA68B680-2B2E-43C4-A77D-BA275F70DAB6}" type="sibTrans" cxnId="{578E8866-6956-4D41-88BE-6C545B5C94D2}">
      <dgm:prSet/>
      <dgm:spPr/>
      <dgm:t>
        <a:bodyPr/>
        <a:lstStyle/>
        <a:p>
          <a:endParaRPr lang="es-ES" b="1"/>
        </a:p>
      </dgm:t>
    </dgm:pt>
    <dgm:pt modelId="{65091203-F88A-4E15-B2CE-7F20C39F9442}" type="parTrans" cxnId="{578E8866-6956-4D41-88BE-6C545B5C94D2}">
      <dgm:prSet/>
      <dgm:spPr/>
      <dgm:t>
        <a:bodyPr/>
        <a:lstStyle/>
        <a:p>
          <a:endParaRPr lang="es-ES" b="1"/>
        </a:p>
      </dgm:t>
    </dgm:pt>
    <dgm:pt modelId="{BD27E72F-5855-4CDF-907F-708058A969D2}" type="pres">
      <dgm:prSet presAssocID="{5FBF93AA-D47A-4BC8-9D29-D4FBAE353760}" presName="vert0" presStyleCnt="0">
        <dgm:presLayoutVars>
          <dgm:dir/>
          <dgm:animOne val="branch"/>
          <dgm:animLvl val="lvl"/>
        </dgm:presLayoutVars>
      </dgm:prSet>
      <dgm:spPr/>
      <dgm:t>
        <a:bodyPr/>
        <a:lstStyle/>
        <a:p>
          <a:endParaRPr lang="es-ES"/>
        </a:p>
      </dgm:t>
    </dgm:pt>
    <dgm:pt modelId="{382337AC-131E-4E83-99DF-D4672C21CB0F}" type="pres">
      <dgm:prSet presAssocID="{79630BB0-8322-49F8-9BAE-AB40EA675F7C}" presName="thickLine" presStyleLbl="alignNode1" presStyleIdx="0" presStyleCnt="11"/>
      <dgm:spPr/>
    </dgm:pt>
    <dgm:pt modelId="{7EED06E6-FC93-4A8E-9EF3-E0F59F4D9DC2}" type="pres">
      <dgm:prSet presAssocID="{79630BB0-8322-49F8-9BAE-AB40EA675F7C}" presName="horz1" presStyleCnt="0"/>
      <dgm:spPr/>
    </dgm:pt>
    <dgm:pt modelId="{83E3208C-B555-4562-A73E-75AEDB9B6C8B}" type="pres">
      <dgm:prSet presAssocID="{79630BB0-8322-49F8-9BAE-AB40EA675F7C}" presName="tx1" presStyleLbl="revTx" presStyleIdx="0" presStyleCnt="22" custLinFactNeighborX="794"/>
      <dgm:spPr/>
      <dgm:t>
        <a:bodyPr/>
        <a:lstStyle/>
        <a:p>
          <a:endParaRPr lang="es-ES"/>
        </a:p>
      </dgm:t>
    </dgm:pt>
    <dgm:pt modelId="{7D45A658-210F-406F-80E6-5364D3F943F3}" type="pres">
      <dgm:prSet presAssocID="{79630BB0-8322-49F8-9BAE-AB40EA675F7C}" presName="vert1" presStyleCnt="0"/>
      <dgm:spPr/>
    </dgm:pt>
    <dgm:pt modelId="{B550E3C6-EAAB-40C6-8FCB-19A3A139317A}" type="pres">
      <dgm:prSet presAssocID="{80038F35-6224-413F-8941-0CB1A58D737E}" presName="vertSpace2a" presStyleCnt="0"/>
      <dgm:spPr/>
    </dgm:pt>
    <dgm:pt modelId="{EC401619-089B-43CA-8665-E7FEBFF6C284}" type="pres">
      <dgm:prSet presAssocID="{80038F35-6224-413F-8941-0CB1A58D737E}" presName="horz2" presStyleCnt="0"/>
      <dgm:spPr/>
    </dgm:pt>
    <dgm:pt modelId="{19C1D055-F653-4262-AE3F-CCFE485EFB00}" type="pres">
      <dgm:prSet presAssocID="{80038F35-6224-413F-8941-0CB1A58D737E}" presName="horzSpace2" presStyleCnt="0"/>
      <dgm:spPr/>
    </dgm:pt>
    <dgm:pt modelId="{98847C05-4C76-480F-8D23-44316B72B8AD}" type="pres">
      <dgm:prSet presAssocID="{80038F35-6224-413F-8941-0CB1A58D737E}" presName="tx2" presStyleLbl="revTx" presStyleIdx="1" presStyleCnt="22"/>
      <dgm:spPr/>
      <dgm:t>
        <a:bodyPr/>
        <a:lstStyle/>
        <a:p>
          <a:endParaRPr lang="es-ES"/>
        </a:p>
      </dgm:t>
    </dgm:pt>
    <dgm:pt modelId="{1303F91C-D816-4071-84F8-A1E3198D6B98}" type="pres">
      <dgm:prSet presAssocID="{80038F35-6224-413F-8941-0CB1A58D737E}" presName="vert2" presStyleCnt="0"/>
      <dgm:spPr/>
    </dgm:pt>
    <dgm:pt modelId="{0E0B8E05-8C28-4D51-9001-2C7619947959}" type="pres">
      <dgm:prSet presAssocID="{80038F35-6224-413F-8941-0CB1A58D737E}" presName="thinLine2b" presStyleLbl="callout" presStyleIdx="0" presStyleCnt="11"/>
      <dgm:spPr/>
    </dgm:pt>
    <dgm:pt modelId="{0232B189-71D3-4FB6-992B-CDD8F442625B}" type="pres">
      <dgm:prSet presAssocID="{80038F35-6224-413F-8941-0CB1A58D737E}" presName="vertSpace2b" presStyleCnt="0"/>
      <dgm:spPr/>
    </dgm:pt>
    <dgm:pt modelId="{F4A374F9-0E79-41C5-AF90-65E9354957DA}" type="pres">
      <dgm:prSet presAssocID="{FA513B7C-947D-43D6-AEFA-CB36EE24AF3C}" presName="thickLine" presStyleLbl="alignNode1" presStyleIdx="1" presStyleCnt="11"/>
      <dgm:spPr/>
    </dgm:pt>
    <dgm:pt modelId="{3B6507DC-D96A-413F-AD19-42B3BF71269B}" type="pres">
      <dgm:prSet presAssocID="{FA513B7C-947D-43D6-AEFA-CB36EE24AF3C}" presName="horz1" presStyleCnt="0"/>
      <dgm:spPr/>
    </dgm:pt>
    <dgm:pt modelId="{95CF5FB1-11C9-48AD-9C06-5EDA7A81851D}" type="pres">
      <dgm:prSet presAssocID="{FA513B7C-947D-43D6-AEFA-CB36EE24AF3C}" presName="tx1" presStyleLbl="revTx" presStyleIdx="2" presStyleCnt="22" custLinFactNeighborX="794"/>
      <dgm:spPr/>
      <dgm:t>
        <a:bodyPr/>
        <a:lstStyle/>
        <a:p>
          <a:endParaRPr lang="es-ES"/>
        </a:p>
      </dgm:t>
    </dgm:pt>
    <dgm:pt modelId="{93AA2F31-4AC9-44A7-8841-DBC1CCA073EB}" type="pres">
      <dgm:prSet presAssocID="{FA513B7C-947D-43D6-AEFA-CB36EE24AF3C}" presName="vert1" presStyleCnt="0"/>
      <dgm:spPr/>
    </dgm:pt>
    <dgm:pt modelId="{2E893DA5-9714-4415-A265-44338EC50BCE}" type="pres">
      <dgm:prSet presAssocID="{76206149-2D8C-4842-BCA8-9068DF6FAC44}" presName="vertSpace2a" presStyleCnt="0"/>
      <dgm:spPr/>
    </dgm:pt>
    <dgm:pt modelId="{289232A3-355B-4DDD-8F48-C1832874FAA9}" type="pres">
      <dgm:prSet presAssocID="{76206149-2D8C-4842-BCA8-9068DF6FAC44}" presName="horz2" presStyleCnt="0"/>
      <dgm:spPr/>
    </dgm:pt>
    <dgm:pt modelId="{15A08CF2-DB62-4E86-99CA-C63D4572928B}" type="pres">
      <dgm:prSet presAssocID="{76206149-2D8C-4842-BCA8-9068DF6FAC44}" presName="horzSpace2" presStyleCnt="0"/>
      <dgm:spPr/>
    </dgm:pt>
    <dgm:pt modelId="{2126E667-5EAB-465C-8366-767913A91139}" type="pres">
      <dgm:prSet presAssocID="{76206149-2D8C-4842-BCA8-9068DF6FAC44}" presName="tx2" presStyleLbl="revTx" presStyleIdx="3" presStyleCnt="22"/>
      <dgm:spPr/>
      <dgm:t>
        <a:bodyPr/>
        <a:lstStyle/>
        <a:p>
          <a:endParaRPr lang="es-ES"/>
        </a:p>
      </dgm:t>
    </dgm:pt>
    <dgm:pt modelId="{7FA98A6E-BEE0-4D6C-9C5C-689BD2854247}" type="pres">
      <dgm:prSet presAssocID="{76206149-2D8C-4842-BCA8-9068DF6FAC44}" presName="vert2" presStyleCnt="0"/>
      <dgm:spPr/>
    </dgm:pt>
    <dgm:pt modelId="{C6F6D109-3836-4AEC-BF03-A122DBDDAC46}" type="pres">
      <dgm:prSet presAssocID="{76206149-2D8C-4842-BCA8-9068DF6FAC44}" presName="thinLine2b" presStyleLbl="callout" presStyleIdx="1" presStyleCnt="11"/>
      <dgm:spPr/>
    </dgm:pt>
    <dgm:pt modelId="{767C9155-E3DD-44A9-A312-46373CE8F559}" type="pres">
      <dgm:prSet presAssocID="{76206149-2D8C-4842-BCA8-9068DF6FAC44}" presName="vertSpace2b" presStyleCnt="0"/>
      <dgm:spPr/>
    </dgm:pt>
    <dgm:pt modelId="{1D1052D8-606B-45D6-8DB3-AD3A576EE4EE}" type="pres">
      <dgm:prSet presAssocID="{BBD1F1DD-0C80-4D86-8E23-8A20DFEDDA94}" presName="thickLine" presStyleLbl="alignNode1" presStyleIdx="2" presStyleCnt="11"/>
      <dgm:spPr/>
    </dgm:pt>
    <dgm:pt modelId="{5A72B80A-CAFC-4B15-B362-105BC58E1841}" type="pres">
      <dgm:prSet presAssocID="{BBD1F1DD-0C80-4D86-8E23-8A20DFEDDA94}" presName="horz1" presStyleCnt="0"/>
      <dgm:spPr/>
    </dgm:pt>
    <dgm:pt modelId="{454DCCDF-2B1B-4545-987C-F927E767B1C4}" type="pres">
      <dgm:prSet presAssocID="{BBD1F1DD-0C80-4D86-8E23-8A20DFEDDA94}" presName="tx1" presStyleLbl="revTx" presStyleIdx="4" presStyleCnt="22" custLinFactNeighborX="794"/>
      <dgm:spPr/>
      <dgm:t>
        <a:bodyPr/>
        <a:lstStyle/>
        <a:p>
          <a:endParaRPr lang="es-ES"/>
        </a:p>
      </dgm:t>
    </dgm:pt>
    <dgm:pt modelId="{3C16AB69-F0FC-45F0-8D1E-4321132F8A6B}" type="pres">
      <dgm:prSet presAssocID="{BBD1F1DD-0C80-4D86-8E23-8A20DFEDDA94}" presName="vert1" presStyleCnt="0"/>
      <dgm:spPr/>
    </dgm:pt>
    <dgm:pt modelId="{36DAE5C7-7C09-4D3A-A04B-B0A0B8292893}" type="pres">
      <dgm:prSet presAssocID="{3B0D0118-A22B-4690-A0FA-5B6818A645FC}" presName="vertSpace2a" presStyleCnt="0"/>
      <dgm:spPr/>
    </dgm:pt>
    <dgm:pt modelId="{8A46E0A4-427A-45CE-AF95-AC6037EEE63A}" type="pres">
      <dgm:prSet presAssocID="{3B0D0118-A22B-4690-A0FA-5B6818A645FC}" presName="horz2" presStyleCnt="0"/>
      <dgm:spPr/>
    </dgm:pt>
    <dgm:pt modelId="{789C8B97-70D3-4E08-B345-CD9543297A46}" type="pres">
      <dgm:prSet presAssocID="{3B0D0118-A22B-4690-A0FA-5B6818A645FC}" presName="horzSpace2" presStyleCnt="0"/>
      <dgm:spPr/>
    </dgm:pt>
    <dgm:pt modelId="{7DAC9327-D126-47BF-8981-49841BC72AA0}" type="pres">
      <dgm:prSet presAssocID="{3B0D0118-A22B-4690-A0FA-5B6818A645FC}" presName="tx2" presStyleLbl="revTx" presStyleIdx="5" presStyleCnt="22"/>
      <dgm:spPr/>
      <dgm:t>
        <a:bodyPr/>
        <a:lstStyle/>
        <a:p>
          <a:endParaRPr lang="es-ES"/>
        </a:p>
      </dgm:t>
    </dgm:pt>
    <dgm:pt modelId="{1EF7315F-21D0-48D8-8FDD-BF6F1105F4D8}" type="pres">
      <dgm:prSet presAssocID="{3B0D0118-A22B-4690-A0FA-5B6818A645FC}" presName="vert2" presStyleCnt="0"/>
      <dgm:spPr/>
    </dgm:pt>
    <dgm:pt modelId="{7B82B266-6C69-4F9A-9C67-47E3895C1CCB}" type="pres">
      <dgm:prSet presAssocID="{3B0D0118-A22B-4690-A0FA-5B6818A645FC}" presName="thinLine2b" presStyleLbl="callout" presStyleIdx="2" presStyleCnt="11"/>
      <dgm:spPr/>
    </dgm:pt>
    <dgm:pt modelId="{E9B217ED-F613-4AFD-86CA-1C62052A52C2}" type="pres">
      <dgm:prSet presAssocID="{3B0D0118-A22B-4690-A0FA-5B6818A645FC}" presName="vertSpace2b" presStyleCnt="0"/>
      <dgm:spPr/>
    </dgm:pt>
    <dgm:pt modelId="{1605C24D-1C20-4555-8538-621568E5EC90}" type="pres">
      <dgm:prSet presAssocID="{3BF87762-B76C-41BE-8B7A-75A7C1E3530F}" presName="thickLine" presStyleLbl="alignNode1" presStyleIdx="3" presStyleCnt="11"/>
      <dgm:spPr/>
    </dgm:pt>
    <dgm:pt modelId="{311D4669-C048-45BA-9900-0EAD24CB3061}" type="pres">
      <dgm:prSet presAssocID="{3BF87762-B76C-41BE-8B7A-75A7C1E3530F}" presName="horz1" presStyleCnt="0"/>
      <dgm:spPr/>
    </dgm:pt>
    <dgm:pt modelId="{1CB6EF01-5657-46EE-99C2-D2AB498937C3}" type="pres">
      <dgm:prSet presAssocID="{3BF87762-B76C-41BE-8B7A-75A7C1E3530F}" presName="tx1" presStyleLbl="revTx" presStyleIdx="6" presStyleCnt="22" custLinFactNeighborX="794"/>
      <dgm:spPr/>
      <dgm:t>
        <a:bodyPr/>
        <a:lstStyle/>
        <a:p>
          <a:endParaRPr lang="es-ES"/>
        </a:p>
      </dgm:t>
    </dgm:pt>
    <dgm:pt modelId="{ACA06AB9-E35C-4DC9-893D-CD3D257B229D}" type="pres">
      <dgm:prSet presAssocID="{3BF87762-B76C-41BE-8B7A-75A7C1E3530F}" presName="vert1" presStyleCnt="0"/>
      <dgm:spPr/>
    </dgm:pt>
    <dgm:pt modelId="{2CF348D1-83B7-4304-9D7A-D3BB9451A07D}" type="pres">
      <dgm:prSet presAssocID="{CCCF9975-FD27-4076-9CF1-8641444DA855}" presName="vertSpace2a" presStyleCnt="0"/>
      <dgm:spPr/>
    </dgm:pt>
    <dgm:pt modelId="{DC9E194A-35BB-4D9C-965E-353187A07440}" type="pres">
      <dgm:prSet presAssocID="{CCCF9975-FD27-4076-9CF1-8641444DA855}" presName="horz2" presStyleCnt="0"/>
      <dgm:spPr/>
    </dgm:pt>
    <dgm:pt modelId="{E5E4EA4B-FC66-428F-8F68-4C36AC5A12EE}" type="pres">
      <dgm:prSet presAssocID="{CCCF9975-FD27-4076-9CF1-8641444DA855}" presName="horzSpace2" presStyleCnt="0"/>
      <dgm:spPr/>
    </dgm:pt>
    <dgm:pt modelId="{DB037797-1244-42DA-BEE0-E227B38538CE}" type="pres">
      <dgm:prSet presAssocID="{CCCF9975-FD27-4076-9CF1-8641444DA855}" presName="tx2" presStyleLbl="revTx" presStyleIdx="7" presStyleCnt="22"/>
      <dgm:spPr/>
      <dgm:t>
        <a:bodyPr/>
        <a:lstStyle/>
        <a:p>
          <a:endParaRPr lang="es-ES"/>
        </a:p>
      </dgm:t>
    </dgm:pt>
    <dgm:pt modelId="{0B936E77-BF3E-48BC-B7E7-C8D7776C631B}" type="pres">
      <dgm:prSet presAssocID="{CCCF9975-FD27-4076-9CF1-8641444DA855}" presName="vert2" presStyleCnt="0"/>
      <dgm:spPr/>
    </dgm:pt>
    <dgm:pt modelId="{9BF2FE55-5AAF-4711-8F1D-F0CED9DD5636}" type="pres">
      <dgm:prSet presAssocID="{CCCF9975-FD27-4076-9CF1-8641444DA855}" presName="thinLine2b" presStyleLbl="callout" presStyleIdx="3" presStyleCnt="11"/>
      <dgm:spPr/>
    </dgm:pt>
    <dgm:pt modelId="{F0C87492-BEA9-468A-99AD-E1D4C17BF7EC}" type="pres">
      <dgm:prSet presAssocID="{CCCF9975-FD27-4076-9CF1-8641444DA855}" presName="vertSpace2b" presStyleCnt="0"/>
      <dgm:spPr/>
    </dgm:pt>
    <dgm:pt modelId="{73E2C848-1863-4DCD-AA47-27A13560F9E9}" type="pres">
      <dgm:prSet presAssocID="{64A8E834-AA4F-4B2C-81C3-6B0B985E25B1}" presName="thickLine" presStyleLbl="alignNode1" presStyleIdx="4" presStyleCnt="11"/>
      <dgm:spPr/>
    </dgm:pt>
    <dgm:pt modelId="{7317DDAD-262A-4DEC-AEBC-08BD5FB1ACAD}" type="pres">
      <dgm:prSet presAssocID="{64A8E834-AA4F-4B2C-81C3-6B0B985E25B1}" presName="horz1" presStyleCnt="0"/>
      <dgm:spPr/>
    </dgm:pt>
    <dgm:pt modelId="{F4C043C7-04FF-4304-8E0F-39173F8766BE}" type="pres">
      <dgm:prSet presAssocID="{64A8E834-AA4F-4B2C-81C3-6B0B985E25B1}" presName="tx1" presStyleLbl="revTx" presStyleIdx="8" presStyleCnt="22" custLinFactNeighborX="794"/>
      <dgm:spPr/>
      <dgm:t>
        <a:bodyPr/>
        <a:lstStyle/>
        <a:p>
          <a:endParaRPr lang="es-ES"/>
        </a:p>
      </dgm:t>
    </dgm:pt>
    <dgm:pt modelId="{E9FCBB73-57F4-4459-B269-80B5B5BC4EB3}" type="pres">
      <dgm:prSet presAssocID="{64A8E834-AA4F-4B2C-81C3-6B0B985E25B1}" presName="vert1" presStyleCnt="0"/>
      <dgm:spPr/>
    </dgm:pt>
    <dgm:pt modelId="{A3470E26-0612-4445-8E8F-69C3D7FDA141}" type="pres">
      <dgm:prSet presAssocID="{F530243F-B844-49B8-A034-0C39465A1FCE}" presName="vertSpace2a" presStyleCnt="0"/>
      <dgm:spPr/>
    </dgm:pt>
    <dgm:pt modelId="{F4B4E2A7-0C33-45DA-8B9E-F36E68A58759}" type="pres">
      <dgm:prSet presAssocID="{F530243F-B844-49B8-A034-0C39465A1FCE}" presName="horz2" presStyleCnt="0"/>
      <dgm:spPr/>
    </dgm:pt>
    <dgm:pt modelId="{C2D2A79A-11FE-4E4B-ACAA-D5CFD6F284C6}" type="pres">
      <dgm:prSet presAssocID="{F530243F-B844-49B8-A034-0C39465A1FCE}" presName="horzSpace2" presStyleCnt="0"/>
      <dgm:spPr/>
    </dgm:pt>
    <dgm:pt modelId="{0364ED1F-CAB0-42FB-A362-75BBBA8EF10A}" type="pres">
      <dgm:prSet presAssocID="{F530243F-B844-49B8-A034-0C39465A1FCE}" presName="tx2" presStyleLbl="revTx" presStyleIdx="9" presStyleCnt="22"/>
      <dgm:spPr/>
      <dgm:t>
        <a:bodyPr/>
        <a:lstStyle/>
        <a:p>
          <a:endParaRPr lang="es-ES"/>
        </a:p>
      </dgm:t>
    </dgm:pt>
    <dgm:pt modelId="{925BCF9D-C087-49AF-8995-D343FD67B469}" type="pres">
      <dgm:prSet presAssocID="{F530243F-B844-49B8-A034-0C39465A1FCE}" presName="vert2" presStyleCnt="0"/>
      <dgm:spPr/>
    </dgm:pt>
    <dgm:pt modelId="{4D99629F-8BA5-4E18-82F6-98AAD86ADA8E}" type="pres">
      <dgm:prSet presAssocID="{F530243F-B844-49B8-A034-0C39465A1FCE}" presName="thinLine2b" presStyleLbl="callout" presStyleIdx="4" presStyleCnt="11"/>
      <dgm:spPr/>
    </dgm:pt>
    <dgm:pt modelId="{7CE965E6-DBD4-468E-A5DE-F69CF22F7883}" type="pres">
      <dgm:prSet presAssocID="{F530243F-B844-49B8-A034-0C39465A1FCE}" presName="vertSpace2b" presStyleCnt="0"/>
      <dgm:spPr/>
    </dgm:pt>
    <dgm:pt modelId="{4EB291F7-7010-49E9-A48F-3DEE453D864B}" type="pres">
      <dgm:prSet presAssocID="{6EFF6B71-7A61-4FD1-9ED8-D77F1FA19A33}" presName="thickLine" presStyleLbl="alignNode1" presStyleIdx="5" presStyleCnt="11"/>
      <dgm:spPr/>
    </dgm:pt>
    <dgm:pt modelId="{CC3B61A7-97AA-4D92-B3FF-C205D2446A1E}" type="pres">
      <dgm:prSet presAssocID="{6EFF6B71-7A61-4FD1-9ED8-D77F1FA19A33}" presName="horz1" presStyleCnt="0"/>
      <dgm:spPr/>
    </dgm:pt>
    <dgm:pt modelId="{EDCC1E5F-7061-4F66-8AA5-DEB7E354361F}" type="pres">
      <dgm:prSet presAssocID="{6EFF6B71-7A61-4FD1-9ED8-D77F1FA19A33}" presName="tx1" presStyleLbl="revTx" presStyleIdx="10" presStyleCnt="22" custLinFactNeighborX="794"/>
      <dgm:spPr/>
      <dgm:t>
        <a:bodyPr/>
        <a:lstStyle/>
        <a:p>
          <a:endParaRPr lang="es-ES"/>
        </a:p>
      </dgm:t>
    </dgm:pt>
    <dgm:pt modelId="{7734348E-4749-48BD-9483-F42098713461}" type="pres">
      <dgm:prSet presAssocID="{6EFF6B71-7A61-4FD1-9ED8-D77F1FA19A33}" presName="vert1" presStyleCnt="0"/>
      <dgm:spPr/>
    </dgm:pt>
    <dgm:pt modelId="{E738B200-90D1-4B6C-BB6E-9437A96C5313}" type="pres">
      <dgm:prSet presAssocID="{A4108D82-4724-48A0-8E9D-6F77B1CBC00D}" presName="vertSpace2a" presStyleCnt="0"/>
      <dgm:spPr/>
    </dgm:pt>
    <dgm:pt modelId="{2849042F-E355-4054-933B-23B6B8120B39}" type="pres">
      <dgm:prSet presAssocID="{A4108D82-4724-48A0-8E9D-6F77B1CBC00D}" presName="horz2" presStyleCnt="0"/>
      <dgm:spPr/>
    </dgm:pt>
    <dgm:pt modelId="{EAB94ED2-4DBC-4273-B0F0-A8DFB8420374}" type="pres">
      <dgm:prSet presAssocID="{A4108D82-4724-48A0-8E9D-6F77B1CBC00D}" presName="horzSpace2" presStyleCnt="0"/>
      <dgm:spPr/>
    </dgm:pt>
    <dgm:pt modelId="{258CA370-C7C7-468D-A5FB-4D2741873B30}" type="pres">
      <dgm:prSet presAssocID="{A4108D82-4724-48A0-8E9D-6F77B1CBC00D}" presName="tx2" presStyleLbl="revTx" presStyleIdx="11" presStyleCnt="22"/>
      <dgm:spPr/>
      <dgm:t>
        <a:bodyPr/>
        <a:lstStyle/>
        <a:p>
          <a:endParaRPr lang="es-ES"/>
        </a:p>
      </dgm:t>
    </dgm:pt>
    <dgm:pt modelId="{D63C8003-3CA9-4D08-8537-CB9E0653954F}" type="pres">
      <dgm:prSet presAssocID="{A4108D82-4724-48A0-8E9D-6F77B1CBC00D}" presName="vert2" presStyleCnt="0"/>
      <dgm:spPr/>
    </dgm:pt>
    <dgm:pt modelId="{11B2A240-E3A1-4C27-9F87-1766F35A25BE}" type="pres">
      <dgm:prSet presAssocID="{A4108D82-4724-48A0-8E9D-6F77B1CBC00D}" presName="thinLine2b" presStyleLbl="callout" presStyleIdx="5" presStyleCnt="11"/>
      <dgm:spPr/>
    </dgm:pt>
    <dgm:pt modelId="{D52DD911-107C-45AD-8431-457E3DC453DC}" type="pres">
      <dgm:prSet presAssocID="{A4108D82-4724-48A0-8E9D-6F77B1CBC00D}" presName="vertSpace2b" presStyleCnt="0"/>
      <dgm:spPr/>
    </dgm:pt>
    <dgm:pt modelId="{A3417566-0F47-4FDC-BF34-87F6C9B6F01F}" type="pres">
      <dgm:prSet presAssocID="{8245D524-96BC-42BC-B507-FBE32CBBC2F4}" presName="thickLine" presStyleLbl="alignNode1" presStyleIdx="6" presStyleCnt="11"/>
      <dgm:spPr/>
    </dgm:pt>
    <dgm:pt modelId="{6D6C99C4-C429-44BD-ABAC-01E6F7D0C08A}" type="pres">
      <dgm:prSet presAssocID="{8245D524-96BC-42BC-B507-FBE32CBBC2F4}" presName="horz1" presStyleCnt="0"/>
      <dgm:spPr/>
    </dgm:pt>
    <dgm:pt modelId="{D324E528-2B77-4A4C-B47B-43515139A8B6}" type="pres">
      <dgm:prSet presAssocID="{8245D524-96BC-42BC-B507-FBE32CBBC2F4}" presName="tx1" presStyleLbl="revTx" presStyleIdx="12" presStyleCnt="22" custLinFactNeighborX="794"/>
      <dgm:spPr/>
      <dgm:t>
        <a:bodyPr/>
        <a:lstStyle/>
        <a:p>
          <a:endParaRPr lang="es-ES"/>
        </a:p>
      </dgm:t>
    </dgm:pt>
    <dgm:pt modelId="{08207BAB-D4B3-4559-958B-FDD8500AE877}" type="pres">
      <dgm:prSet presAssocID="{8245D524-96BC-42BC-B507-FBE32CBBC2F4}" presName="vert1" presStyleCnt="0"/>
      <dgm:spPr/>
    </dgm:pt>
    <dgm:pt modelId="{F8B5C8F6-BBF8-48BF-BE38-EA772078A14F}" type="pres">
      <dgm:prSet presAssocID="{D85C4DC8-BE41-4F8C-B1E5-850C252A86AF}" presName="vertSpace2a" presStyleCnt="0"/>
      <dgm:spPr/>
    </dgm:pt>
    <dgm:pt modelId="{D966CC26-B602-4CCA-8680-8256DB12A690}" type="pres">
      <dgm:prSet presAssocID="{D85C4DC8-BE41-4F8C-B1E5-850C252A86AF}" presName="horz2" presStyleCnt="0"/>
      <dgm:spPr/>
    </dgm:pt>
    <dgm:pt modelId="{6D6A496D-1B90-444C-A0DC-7C2B5DD8EE43}" type="pres">
      <dgm:prSet presAssocID="{D85C4DC8-BE41-4F8C-B1E5-850C252A86AF}" presName="horzSpace2" presStyleCnt="0"/>
      <dgm:spPr/>
    </dgm:pt>
    <dgm:pt modelId="{F7331D6E-D769-45B9-A7F5-9C3F9D6E9334}" type="pres">
      <dgm:prSet presAssocID="{D85C4DC8-BE41-4F8C-B1E5-850C252A86AF}" presName="tx2" presStyleLbl="revTx" presStyleIdx="13" presStyleCnt="22"/>
      <dgm:spPr/>
      <dgm:t>
        <a:bodyPr/>
        <a:lstStyle/>
        <a:p>
          <a:endParaRPr lang="es-ES"/>
        </a:p>
      </dgm:t>
    </dgm:pt>
    <dgm:pt modelId="{52784E6C-3386-4375-8C23-A912851DAB9A}" type="pres">
      <dgm:prSet presAssocID="{D85C4DC8-BE41-4F8C-B1E5-850C252A86AF}" presName="vert2" presStyleCnt="0"/>
      <dgm:spPr/>
    </dgm:pt>
    <dgm:pt modelId="{C302D7C3-824C-4628-B216-EAE005DAD340}" type="pres">
      <dgm:prSet presAssocID="{D85C4DC8-BE41-4F8C-B1E5-850C252A86AF}" presName="thinLine2b" presStyleLbl="callout" presStyleIdx="6" presStyleCnt="11"/>
      <dgm:spPr/>
    </dgm:pt>
    <dgm:pt modelId="{3C7AFE35-DCCF-4DE2-9CA4-CF85386CA4D0}" type="pres">
      <dgm:prSet presAssocID="{D85C4DC8-BE41-4F8C-B1E5-850C252A86AF}" presName="vertSpace2b" presStyleCnt="0"/>
      <dgm:spPr/>
    </dgm:pt>
    <dgm:pt modelId="{8F5523FB-A4C0-48D1-85E6-7A87DAF2A44F}" type="pres">
      <dgm:prSet presAssocID="{A0FDAFFE-19C3-4245-AB8A-9003894A435F}" presName="thickLine" presStyleLbl="alignNode1" presStyleIdx="7" presStyleCnt="11"/>
      <dgm:spPr/>
    </dgm:pt>
    <dgm:pt modelId="{AD88477F-5F0D-46D0-B77C-59266756F90C}" type="pres">
      <dgm:prSet presAssocID="{A0FDAFFE-19C3-4245-AB8A-9003894A435F}" presName="horz1" presStyleCnt="0"/>
      <dgm:spPr/>
    </dgm:pt>
    <dgm:pt modelId="{56A25327-66FD-46B5-9818-8A1FB318414C}" type="pres">
      <dgm:prSet presAssocID="{A0FDAFFE-19C3-4245-AB8A-9003894A435F}" presName="tx1" presStyleLbl="revTx" presStyleIdx="14" presStyleCnt="22" custLinFactNeighborX="794"/>
      <dgm:spPr/>
      <dgm:t>
        <a:bodyPr/>
        <a:lstStyle/>
        <a:p>
          <a:endParaRPr lang="es-ES"/>
        </a:p>
      </dgm:t>
    </dgm:pt>
    <dgm:pt modelId="{36903597-E4EE-415A-B61A-0AE100738355}" type="pres">
      <dgm:prSet presAssocID="{A0FDAFFE-19C3-4245-AB8A-9003894A435F}" presName="vert1" presStyleCnt="0"/>
      <dgm:spPr/>
    </dgm:pt>
    <dgm:pt modelId="{18CF16FA-BA51-4345-902A-BCD0F1DB7C58}" type="pres">
      <dgm:prSet presAssocID="{B1C6342A-CFB1-4E7E-BBFB-03B4EA272362}" presName="vertSpace2a" presStyleCnt="0"/>
      <dgm:spPr/>
    </dgm:pt>
    <dgm:pt modelId="{34B7C677-5464-466A-9481-A6A8DB70881A}" type="pres">
      <dgm:prSet presAssocID="{B1C6342A-CFB1-4E7E-BBFB-03B4EA272362}" presName="horz2" presStyleCnt="0"/>
      <dgm:spPr/>
    </dgm:pt>
    <dgm:pt modelId="{1C25DEE8-F98D-4543-8F87-8AC510A63E3A}" type="pres">
      <dgm:prSet presAssocID="{B1C6342A-CFB1-4E7E-BBFB-03B4EA272362}" presName="horzSpace2" presStyleCnt="0"/>
      <dgm:spPr/>
    </dgm:pt>
    <dgm:pt modelId="{F1F2F60E-B4EC-4222-9511-752891029F9E}" type="pres">
      <dgm:prSet presAssocID="{B1C6342A-CFB1-4E7E-BBFB-03B4EA272362}" presName="tx2" presStyleLbl="revTx" presStyleIdx="15" presStyleCnt="22"/>
      <dgm:spPr/>
      <dgm:t>
        <a:bodyPr/>
        <a:lstStyle/>
        <a:p>
          <a:endParaRPr lang="es-ES"/>
        </a:p>
      </dgm:t>
    </dgm:pt>
    <dgm:pt modelId="{55D9A404-3147-4461-9C16-7D083AC620B9}" type="pres">
      <dgm:prSet presAssocID="{B1C6342A-CFB1-4E7E-BBFB-03B4EA272362}" presName="vert2" presStyleCnt="0"/>
      <dgm:spPr/>
    </dgm:pt>
    <dgm:pt modelId="{037950C0-7ED5-40E6-A23A-13733231A7C7}" type="pres">
      <dgm:prSet presAssocID="{B1C6342A-CFB1-4E7E-BBFB-03B4EA272362}" presName="thinLine2b" presStyleLbl="callout" presStyleIdx="7" presStyleCnt="11"/>
      <dgm:spPr/>
    </dgm:pt>
    <dgm:pt modelId="{A35168C6-BF2E-4AAB-9ED6-FF19B36D26D0}" type="pres">
      <dgm:prSet presAssocID="{B1C6342A-CFB1-4E7E-BBFB-03B4EA272362}" presName="vertSpace2b" presStyleCnt="0"/>
      <dgm:spPr/>
    </dgm:pt>
    <dgm:pt modelId="{7211A349-7B21-4360-AE02-D8AFCF001ACF}" type="pres">
      <dgm:prSet presAssocID="{F81268E5-4C2F-4A7B-AD73-9CFF14CBBAF7}" presName="thickLine" presStyleLbl="alignNode1" presStyleIdx="8" presStyleCnt="11"/>
      <dgm:spPr/>
    </dgm:pt>
    <dgm:pt modelId="{7EC53E2E-4F8A-412F-A664-6F391013C77E}" type="pres">
      <dgm:prSet presAssocID="{F81268E5-4C2F-4A7B-AD73-9CFF14CBBAF7}" presName="horz1" presStyleCnt="0"/>
      <dgm:spPr/>
    </dgm:pt>
    <dgm:pt modelId="{A60548BF-D416-4235-A7FB-CDCABE8AC27A}" type="pres">
      <dgm:prSet presAssocID="{F81268E5-4C2F-4A7B-AD73-9CFF14CBBAF7}" presName="tx1" presStyleLbl="revTx" presStyleIdx="16" presStyleCnt="22" custLinFactNeighborX="794"/>
      <dgm:spPr/>
      <dgm:t>
        <a:bodyPr/>
        <a:lstStyle/>
        <a:p>
          <a:endParaRPr lang="es-ES"/>
        </a:p>
      </dgm:t>
    </dgm:pt>
    <dgm:pt modelId="{5F4C8F2D-4694-4FBB-B169-2BC5A0267F01}" type="pres">
      <dgm:prSet presAssocID="{F81268E5-4C2F-4A7B-AD73-9CFF14CBBAF7}" presName="vert1" presStyleCnt="0"/>
      <dgm:spPr/>
    </dgm:pt>
    <dgm:pt modelId="{77A79225-FB44-4916-B721-BB185F23C1B4}" type="pres">
      <dgm:prSet presAssocID="{74563658-13A5-4D8B-885B-A55F1445A9A4}" presName="vertSpace2a" presStyleCnt="0"/>
      <dgm:spPr/>
    </dgm:pt>
    <dgm:pt modelId="{66C23D8B-09E1-47D0-9FA2-D9F2FC915F16}" type="pres">
      <dgm:prSet presAssocID="{74563658-13A5-4D8B-885B-A55F1445A9A4}" presName="horz2" presStyleCnt="0"/>
      <dgm:spPr/>
    </dgm:pt>
    <dgm:pt modelId="{2C0A21ED-3715-4738-B48C-4CCF593A10D7}" type="pres">
      <dgm:prSet presAssocID="{74563658-13A5-4D8B-885B-A55F1445A9A4}" presName="horzSpace2" presStyleCnt="0"/>
      <dgm:spPr/>
    </dgm:pt>
    <dgm:pt modelId="{D3A0DAA9-F07D-4ED7-9A3B-A7F9379453C1}" type="pres">
      <dgm:prSet presAssocID="{74563658-13A5-4D8B-885B-A55F1445A9A4}" presName="tx2" presStyleLbl="revTx" presStyleIdx="17" presStyleCnt="22"/>
      <dgm:spPr/>
      <dgm:t>
        <a:bodyPr/>
        <a:lstStyle/>
        <a:p>
          <a:endParaRPr lang="es-ES"/>
        </a:p>
      </dgm:t>
    </dgm:pt>
    <dgm:pt modelId="{46976AD3-4F70-4BFE-9A4D-8C2D9D3D5CB9}" type="pres">
      <dgm:prSet presAssocID="{74563658-13A5-4D8B-885B-A55F1445A9A4}" presName="vert2" presStyleCnt="0"/>
      <dgm:spPr/>
    </dgm:pt>
    <dgm:pt modelId="{DB49C8F4-4CBE-46E7-AE03-682E08336D3F}" type="pres">
      <dgm:prSet presAssocID="{74563658-13A5-4D8B-885B-A55F1445A9A4}" presName="thinLine2b" presStyleLbl="callout" presStyleIdx="8" presStyleCnt="11"/>
      <dgm:spPr/>
    </dgm:pt>
    <dgm:pt modelId="{05517846-EEA7-4E1D-8F8E-DFC06401D816}" type="pres">
      <dgm:prSet presAssocID="{74563658-13A5-4D8B-885B-A55F1445A9A4}" presName="vertSpace2b" presStyleCnt="0"/>
      <dgm:spPr/>
    </dgm:pt>
    <dgm:pt modelId="{8F422F2C-0284-48E2-B957-AF625BA164FB}" type="pres">
      <dgm:prSet presAssocID="{7ABD9B1E-09D2-4AAE-997D-A015B0370314}" presName="thickLine" presStyleLbl="alignNode1" presStyleIdx="9" presStyleCnt="11"/>
      <dgm:spPr/>
    </dgm:pt>
    <dgm:pt modelId="{6E232337-D83F-44D7-B23F-DFDEB675BDF6}" type="pres">
      <dgm:prSet presAssocID="{7ABD9B1E-09D2-4AAE-997D-A015B0370314}" presName="horz1" presStyleCnt="0"/>
      <dgm:spPr/>
    </dgm:pt>
    <dgm:pt modelId="{6354EA8B-C2FD-4390-A009-062593F0B2FA}" type="pres">
      <dgm:prSet presAssocID="{7ABD9B1E-09D2-4AAE-997D-A015B0370314}" presName="tx1" presStyleLbl="revTx" presStyleIdx="18" presStyleCnt="22" custLinFactNeighborX="794"/>
      <dgm:spPr/>
      <dgm:t>
        <a:bodyPr/>
        <a:lstStyle/>
        <a:p>
          <a:endParaRPr lang="es-ES"/>
        </a:p>
      </dgm:t>
    </dgm:pt>
    <dgm:pt modelId="{221C5F79-7455-4C48-8E2E-7578F9C82378}" type="pres">
      <dgm:prSet presAssocID="{7ABD9B1E-09D2-4AAE-997D-A015B0370314}" presName="vert1" presStyleCnt="0"/>
      <dgm:spPr/>
    </dgm:pt>
    <dgm:pt modelId="{08F9F8AB-92BD-4A5E-887D-93E54CF24E13}" type="pres">
      <dgm:prSet presAssocID="{BFB272AF-94CC-42D5-A874-04052265E801}" presName="vertSpace2a" presStyleCnt="0"/>
      <dgm:spPr/>
    </dgm:pt>
    <dgm:pt modelId="{90E9F6A5-C2DB-4A75-8920-38A5CE394BC9}" type="pres">
      <dgm:prSet presAssocID="{BFB272AF-94CC-42D5-A874-04052265E801}" presName="horz2" presStyleCnt="0"/>
      <dgm:spPr/>
    </dgm:pt>
    <dgm:pt modelId="{4444DB1B-D755-406E-BC0B-654D0A02F468}" type="pres">
      <dgm:prSet presAssocID="{BFB272AF-94CC-42D5-A874-04052265E801}" presName="horzSpace2" presStyleCnt="0"/>
      <dgm:spPr/>
    </dgm:pt>
    <dgm:pt modelId="{C3AFEFF8-F003-46F7-922E-51FD47718DD9}" type="pres">
      <dgm:prSet presAssocID="{BFB272AF-94CC-42D5-A874-04052265E801}" presName="tx2" presStyleLbl="revTx" presStyleIdx="19" presStyleCnt="22"/>
      <dgm:spPr/>
      <dgm:t>
        <a:bodyPr/>
        <a:lstStyle/>
        <a:p>
          <a:endParaRPr lang="es-ES"/>
        </a:p>
      </dgm:t>
    </dgm:pt>
    <dgm:pt modelId="{15E91E4C-5587-4037-98D9-1AD73190733B}" type="pres">
      <dgm:prSet presAssocID="{BFB272AF-94CC-42D5-A874-04052265E801}" presName="vert2" presStyleCnt="0"/>
      <dgm:spPr/>
    </dgm:pt>
    <dgm:pt modelId="{D9F3023B-7389-49FC-BB71-7F73BBAD2A09}" type="pres">
      <dgm:prSet presAssocID="{BFB272AF-94CC-42D5-A874-04052265E801}" presName="thinLine2b" presStyleLbl="callout" presStyleIdx="9" presStyleCnt="11"/>
      <dgm:spPr/>
    </dgm:pt>
    <dgm:pt modelId="{C6B1C4FE-D246-4EF2-A563-062A788508DD}" type="pres">
      <dgm:prSet presAssocID="{BFB272AF-94CC-42D5-A874-04052265E801}" presName="vertSpace2b" presStyleCnt="0"/>
      <dgm:spPr/>
    </dgm:pt>
    <dgm:pt modelId="{9F7B262D-E7A4-4C2E-ADD3-3CBC75C39E77}" type="pres">
      <dgm:prSet presAssocID="{95A76848-51F5-490D-AEBF-62712281DB98}" presName="thickLine" presStyleLbl="alignNode1" presStyleIdx="10" presStyleCnt="11"/>
      <dgm:spPr/>
    </dgm:pt>
    <dgm:pt modelId="{80271707-40AE-414F-8816-EB554F90D8C0}" type="pres">
      <dgm:prSet presAssocID="{95A76848-51F5-490D-AEBF-62712281DB98}" presName="horz1" presStyleCnt="0"/>
      <dgm:spPr/>
    </dgm:pt>
    <dgm:pt modelId="{44CEDF29-D987-48FE-B59D-24BB18ADC13F}" type="pres">
      <dgm:prSet presAssocID="{95A76848-51F5-490D-AEBF-62712281DB98}" presName="tx1" presStyleLbl="revTx" presStyleIdx="20" presStyleCnt="22" custLinFactNeighborX="794"/>
      <dgm:spPr/>
      <dgm:t>
        <a:bodyPr/>
        <a:lstStyle/>
        <a:p>
          <a:endParaRPr lang="es-ES"/>
        </a:p>
      </dgm:t>
    </dgm:pt>
    <dgm:pt modelId="{72F77E95-255D-4090-97D6-97DF7CE0D235}" type="pres">
      <dgm:prSet presAssocID="{95A76848-51F5-490D-AEBF-62712281DB98}" presName="vert1" presStyleCnt="0"/>
      <dgm:spPr/>
    </dgm:pt>
    <dgm:pt modelId="{E3DDCC7F-286A-4EC5-90C3-15366D559C93}" type="pres">
      <dgm:prSet presAssocID="{1138035B-5329-420F-A3A0-2732B833145E}" presName="vertSpace2a" presStyleCnt="0"/>
      <dgm:spPr/>
    </dgm:pt>
    <dgm:pt modelId="{F7016942-97A1-40A8-B826-A100570AD1E3}" type="pres">
      <dgm:prSet presAssocID="{1138035B-5329-420F-A3A0-2732B833145E}" presName="horz2" presStyleCnt="0"/>
      <dgm:spPr/>
    </dgm:pt>
    <dgm:pt modelId="{276DEA6D-C711-4EA2-88A4-17B1F0E5C0C0}" type="pres">
      <dgm:prSet presAssocID="{1138035B-5329-420F-A3A0-2732B833145E}" presName="horzSpace2" presStyleCnt="0"/>
      <dgm:spPr/>
    </dgm:pt>
    <dgm:pt modelId="{ACA5C6C8-75E9-4554-8A4B-59A1322B1A16}" type="pres">
      <dgm:prSet presAssocID="{1138035B-5329-420F-A3A0-2732B833145E}" presName="tx2" presStyleLbl="revTx" presStyleIdx="21" presStyleCnt="22"/>
      <dgm:spPr/>
      <dgm:t>
        <a:bodyPr/>
        <a:lstStyle/>
        <a:p>
          <a:endParaRPr lang="es-ES"/>
        </a:p>
      </dgm:t>
    </dgm:pt>
    <dgm:pt modelId="{A7A72CDE-E696-4F15-B891-4C2A23E9EEC4}" type="pres">
      <dgm:prSet presAssocID="{1138035B-5329-420F-A3A0-2732B833145E}" presName="vert2" presStyleCnt="0"/>
      <dgm:spPr/>
    </dgm:pt>
    <dgm:pt modelId="{299FBDE6-17A5-41DA-81E8-1A40F90D9827}" type="pres">
      <dgm:prSet presAssocID="{1138035B-5329-420F-A3A0-2732B833145E}" presName="thinLine2b" presStyleLbl="callout" presStyleIdx="10" presStyleCnt="11"/>
      <dgm:spPr/>
    </dgm:pt>
    <dgm:pt modelId="{BA6EDD65-6D95-4E72-BF1E-62DDBA6EC08A}" type="pres">
      <dgm:prSet presAssocID="{1138035B-5329-420F-A3A0-2732B833145E}" presName="vertSpace2b" presStyleCnt="0"/>
      <dgm:spPr/>
    </dgm:pt>
  </dgm:ptLst>
  <dgm:cxnLst>
    <dgm:cxn modelId="{2E15C388-FB80-4B17-A091-7DE282D883A7}" srcId="{79630BB0-8322-49F8-9BAE-AB40EA675F7C}" destId="{80038F35-6224-413F-8941-0CB1A58D737E}" srcOrd="0" destOrd="0" parTransId="{018DE004-5E5F-4A67-8B4B-A9DE1938D751}" sibTransId="{704EFA62-752E-4BF4-ABE6-C7AD05D3DAAA}"/>
    <dgm:cxn modelId="{CC748C78-D05D-4F48-A1D9-2C9D5F46B4BD}" type="presOf" srcId="{BFB272AF-94CC-42D5-A874-04052265E801}" destId="{C3AFEFF8-F003-46F7-922E-51FD47718DD9}" srcOrd="0" destOrd="0" presId="urn:microsoft.com/office/officeart/2008/layout/LinedList"/>
    <dgm:cxn modelId="{A3BDF8CA-5FD6-4BF5-9A67-12F819E0048F}" type="presOf" srcId="{74563658-13A5-4D8B-885B-A55F1445A9A4}" destId="{D3A0DAA9-F07D-4ED7-9A3B-A7F9379453C1}" srcOrd="0" destOrd="0" presId="urn:microsoft.com/office/officeart/2008/layout/LinedList"/>
    <dgm:cxn modelId="{3131542D-A581-4E4E-8921-4FB98817A1FD}" type="presOf" srcId="{FA513B7C-947D-43D6-AEFA-CB36EE24AF3C}" destId="{95CF5FB1-11C9-48AD-9C06-5EDA7A81851D}" srcOrd="0" destOrd="0" presId="urn:microsoft.com/office/officeart/2008/layout/LinedList"/>
    <dgm:cxn modelId="{71952A75-D51F-4EF3-805D-D2A2355EA076}" srcId="{A0FDAFFE-19C3-4245-AB8A-9003894A435F}" destId="{B1C6342A-CFB1-4E7E-BBFB-03B4EA272362}" srcOrd="0" destOrd="0" parTransId="{D030EEC5-0660-4CDE-BC6E-7427D0992F14}" sibTransId="{24D82A21-C791-43E8-B060-19B5E53FCD66}"/>
    <dgm:cxn modelId="{897E4503-6020-45F8-A2BF-4A32D10C27CF}" srcId="{5FBF93AA-D47A-4BC8-9D29-D4FBAE353760}" destId="{64A8E834-AA4F-4B2C-81C3-6B0B985E25B1}" srcOrd="4" destOrd="0" parTransId="{BC9589A2-90BB-4C22-AC04-492161CE3C74}" sibTransId="{DFD910B2-D03C-45C6-819D-AF3AE33E10C6}"/>
    <dgm:cxn modelId="{0DC5848C-ED12-4AC8-9EFC-2DC0BDB75BD7}" srcId="{5FBF93AA-D47A-4BC8-9D29-D4FBAE353760}" destId="{3BF87762-B76C-41BE-8B7A-75A7C1E3530F}" srcOrd="3" destOrd="0" parTransId="{81C06360-AB3B-4213-AA66-B531FBDC7C48}" sibTransId="{B3C9A789-7DFC-40FF-BA07-B1CC3A610897}"/>
    <dgm:cxn modelId="{2EF6ED0D-C502-4B2C-8EF4-14E42130FD90}" srcId="{5FBF93AA-D47A-4BC8-9D29-D4FBAE353760}" destId="{FA513B7C-947D-43D6-AEFA-CB36EE24AF3C}" srcOrd="1" destOrd="0" parTransId="{E56C4039-DC47-4AFF-93B6-CD296A2B32CF}" sibTransId="{554A7982-676E-40C7-8A75-321BBA150A47}"/>
    <dgm:cxn modelId="{35B597CF-074C-4E74-9FFC-74315A9851DA}" type="presOf" srcId="{7ABD9B1E-09D2-4AAE-997D-A015B0370314}" destId="{6354EA8B-C2FD-4390-A009-062593F0B2FA}" srcOrd="0" destOrd="0" presId="urn:microsoft.com/office/officeart/2008/layout/LinedList"/>
    <dgm:cxn modelId="{FE68CF9F-5952-4FBE-B5F2-A3C4F274D618}" type="presOf" srcId="{79630BB0-8322-49F8-9BAE-AB40EA675F7C}" destId="{83E3208C-B555-4562-A73E-75AEDB9B6C8B}" srcOrd="0" destOrd="0" presId="urn:microsoft.com/office/officeart/2008/layout/LinedList"/>
    <dgm:cxn modelId="{9554E3E4-EB0D-4CE1-9C13-FFAB50C317A3}" srcId="{8245D524-96BC-42BC-B507-FBE32CBBC2F4}" destId="{D85C4DC8-BE41-4F8C-B1E5-850C252A86AF}" srcOrd="0" destOrd="0" parTransId="{12D7C5DD-7DD5-4C96-BF5D-68C1C7877925}" sibTransId="{E1175B9D-5872-4479-9EFC-BB77B2AEFCC4}"/>
    <dgm:cxn modelId="{8DE25124-CA98-4E7E-BED3-677401270AE2}" type="presOf" srcId="{D85C4DC8-BE41-4F8C-B1E5-850C252A86AF}" destId="{F7331D6E-D769-45B9-A7F5-9C3F9D6E9334}" srcOrd="0" destOrd="0" presId="urn:microsoft.com/office/officeart/2008/layout/LinedList"/>
    <dgm:cxn modelId="{48E1B7F1-06AA-4304-8812-82FA8A371ADB}" type="presOf" srcId="{76206149-2D8C-4842-BCA8-9068DF6FAC44}" destId="{2126E667-5EAB-465C-8366-767913A91139}" srcOrd="0" destOrd="0" presId="urn:microsoft.com/office/officeart/2008/layout/LinedList"/>
    <dgm:cxn modelId="{AAF8ED7B-6FE4-4FFD-87FF-D8742435F901}" type="presOf" srcId="{A4108D82-4724-48A0-8E9D-6F77B1CBC00D}" destId="{258CA370-C7C7-468D-A5FB-4D2741873B30}" srcOrd="0" destOrd="0" presId="urn:microsoft.com/office/officeart/2008/layout/LinedList"/>
    <dgm:cxn modelId="{EBFDC593-FE51-4DA7-9ED6-41BBED15EE17}" srcId="{64A8E834-AA4F-4B2C-81C3-6B0B985E25B1}" destId="{F530243F-B844-49B8-A034-0C39465A1FCE}" srcOrd="0" destOrd="0" parTransId="{B80284F8-BC57-47B0-9CA9-33D9622CB3FC}" sibTransId="{3F1BFF20-D765-4075-89AA-6DDA8BF2C9EC}"/>
    <dgm:cxn modelId="{05B09C03-0291-44BA-8D3F-513933C739D2}" type="presOf" srcId="{BBD1F1DD-0C80-4D86-8E23-8A20DFEDDA94}" destId="{454DCCDF-2B1B-4545-987C-F927E767B1C4}" srcOrd="0" destOrd="0" presId="urn:microsoft.com/office/officeart/2008/layout/LinedList"/>
    <dgm:cxn modelId="{9BD95A08-B4F5-4F75-B3FD-18F3A6CABB6C}" srcId="{5FBF93AA-D47A-4BC8-9D29-D4FBAE353760}" destId="{A0FDAFFE-19C3-4245-AB8A-9003894A435F}" srcOrd="7" destOrd="0" parTransId="{39A1E4AD-BCA9-4055-B87F-08B6CCD8A442}" sibTransId="{AD7B39D7-127D-4073-8F75-B15AD3076748}"/>
    <dgm:cxn modelId="{47B3E9C0-F30B-469E-9CD0-39905969C4BE}" srcId="{F81268E5-4C2F-4A7B-AD73-9CFF14CBBAF7}" destId="{74563658-13A5-4D8B-885B-A55F1445A9A4}" srcOrd="0" destOrd="0" parTransId="{CDCC4A3C-8A6A-4739-9E06-FE11DAFAC3B9}" sibTransId="{BA7C2E99-54D4-49CC-A749-402D3BBC2FF3}"/>
    <dgm:cxn modelId="{7C2DA8A3-9200-47D9-8EE3-3719042C6E73}" type="presOf" srcId="{95A76848-51F5-490D-AEBF-62712281DB98}" destId="{44CEDF29-D987-48FE-B59D-24BB18ADC13F}" srcOrd="0" destOrd="0" presId="urn:microsoft.com/office/officeart/2008/layout/LinedList"/>
    <dgm:cxn modelId="{3E17798D-7AC5-43F5-AF8A-44E7BC880F92}" type="presOf" srcId="{F81268E5-4C2F-4A7B-AD73-9CFF14CBBAF7}" destId="{A60548BF-D416-4235-A7FB-CDCABE8AC27A}" srcOrd="0" destOrd="0" presId="urn:microsoft.com/office/officeart/2008/layout/LinedList"/>
    <dgm:cxn modelId="{D23AFB7C-E56D-47D9-B75A-83F00DC77BEF}" type="presOf" srcId="{80038F35-6224-413F-8941-0CB1A58D737E}" destId="{98847C05-4C76-480F-8D23-44316B72B8AD}" srcOrd="0" destOrd="0" presId="urn:microsoft.com/office/officeart/2008/layout/LinedList"/>
    <dgm:cxn modelId="{A39E4C16-7799-4CEB-BAEC-2D5E98A15B23}" type="presOf" srcId="{F530243F-B844-49B8-A034-0C39465A1FCE}" destId="{0364ED1F-CAB0-42FB-A362-75BBBA8EF10A}" srcOrd="0" destOrd="0" presId="urn:microsoft.com/office/officeart/2008/layout/LinedList"/>
    <dgm:cxn modelId="{50CEF000-5BC3-408D-9BC2-55DD488B78A4}" type="presOf" srcId="{3BF87762-B76C-41BE-8B7A-75A7C1E3530F}" destId="{1CB6EF01-5657-46EE-99C2-D2AB498937C3}" srcOrd="0" destOrd="0" presId="urn:microsoft.com/office/officeart/2008/layout/LinedList"/>
    <dgm:cxn modelId="{00B42749-536B-41AE-AF60-EB51752D0A5E}" type="presOf" srcId="{5FBF93AA-D47A-4BC8-9D29-D4FBAE353760}" destId="{BD27E72F-5855-4CDF-907F-708058A969D2}" srcOrd="0" destOrd="0" presId="urn:microsoft.com/office/officeart/2008/layout/LinedList"/>
    <dgm:cxn modelId="{6EF03BF7-B51F-4EDF-83A7-150086EB05D2}" srcId="{5FBF93AA-D47A-4BC8-9D29-D4FBAE353760}" destId="{8245D524-96BC-42BC-B507-FBE32CBBC2F4}" srcOrd="6" destOrd="0" parTransId="{60BD982D-8D57-402E-8F88-0303A2E07B2D}" sibTransId="{8F5F5320-932A-42AA-AE53-892400310680}"/>
    <dgm:cxn modelId="{6045EDC2-3680-4C6A-8217-7C43333C5A2F}" srcId="{5FBF93AA-D47A-4BC8-9D29-D4FBAE353760}" destId="{95A76848-51F5-490D-AEBF-62712281DB98}" srcOrd="10" destOrd="0" parTransId="{9F333F19-13A7-4600-8B68-089BB1BC92B2}" sibTransId="{00E366EF-3893-41BB-81AD-56CDBFE8664F}"/>
    <dgm:cxn modelId="{7CAE062D-EC2F-49F8-81A9-3FFBCF96C262}" srcId="{5FBF93AA-D47A-4BC8-9D29-D4FBAE353760}" destId="{6EFF6B71-7A61-4FD1-9ED8-D77F1FA19A33}" srcOrd="5" destOrd="0" parTransId="{8A716C14-21A1-4A54-B4E8-0D68D3FEFD03}" sibTransId="{82711024-DA21-4BD4-AFCC-8C1238BA2528}"/>
    <dgm:cxn modelId="{0424D260-987E-4594-A452-6FF100EFFBDB}" srcId="{5FBF93AA-D47A-4BC8-9D29-D4FBAE353760}" destId="{7ABD9B1E-09D2-4AAE-997D-A015B0370314}" srcOrd="9" destOrd="0" parTransId="{6B4F3EBF-88E4-455B-9352-8C777DA2F688}" sibTransId="{AAB484BC-98FA-4B77-8F5E-EB2043F146F2}"/>
    <dgm:cxn modelId="{1573C0E7-2BC5-42D6-AB97-DFADFF620829}" srcId="{3BF87762-B76C-41BE-8B7A-75A7C1E3530F}" destId="{CCCF9975-FD27-4076-9CF1-8641444DA855}" srcOrd="0" destOrd="0" parTransId="{4728C611-FD72-4B29-ADEC-20D3DB2FE276}" sibTransId="{793BDF0F-88C7-4EDC-851C-114BA84F4FBE}"/>
    <dgm:cxn modelId="{578E8866-6956-4D41-88BE-6C545B5C94D2}" srcId="{7ABD9B1E-09D2-4AAE-997D-A015B0370314}" destId="{BFB272AF-94CC-42D5-A874-04052265E801}" srcOrd="0" destOrd="0" parTransId="{65091203-F88A-4E15-B2CE-7F20C39F9442}" sibTransId="{FA68B680-2B2E-43C4-A77D-BA275F70DAB6}"/>
    <dgm:cxn modelId="{22837B31-5AA0-4BD1-B977-44ECA2DC7D9E}" srcId="{FA513B7C-947D-43D6-AEFA-CB36EE24AF3C}" destId="{76206149-2D8C-4842-BCA8-9068DF6FAC44}" srcOrd="0" destOrd="0" parTransId="{458440E2-6F50-4B19-AF4A-B23069DE1F26}" sibTransId="{39E53C4A-B5EF-45A7-A0AF-BC8523BB9497}"/>
    <dgm:cxn modelId="{1008F796-CC9B-4E6B-878C-AEB559DD9979}" type="presOf" srcId="{8245D524-96BC-42BC-B507-FBE32CBBC2F4}" destId="{D324E528-2B77-4A4C-B47B-43515139A8B6}" srcOrd="0" destOrd="0" presId="urn:microsoft.com/office/officeart/2008/layout/LinedList"/>
    <dgm:cxn modelId="{A20D5627-07E0-46A6-9A1B-7E96CEB24B60}" srcId="{5FBF93AA-D47A-4BC8-9D29-D4FBAE353760}" destId="{F81268E5-4C2F-4A7B-AD73-9CFF14CBBAF7}" srcOrd="8" destOrd="0" parTransId="{A331EEB1-4516-4050-B055-3992AE5E42F5}" sibTransId="{45334200-C290-4868-A35F-23CE01C2895C}"/>
    <dgm:cxn modelId="{21A23417-6645-424C-9EEC-C9BA58E97D60}" type="presOf" srcId="{64A8E834-AA4F-4B2C-81C3-6B0B985E25B1}" destId="{F4C043C7-04FF-4304-8E0F-39173F8766BE}" srcOrd="0" destOrd="0" presId="urn:microsoft.com/office/officeart/2008/layout/LinedList"/>
    <dgm:cxn modelId="{E1D524B7-D345-4E44-9947-9CAC5F35CEBB}" type="presOf" srcId="{A0FDAFFE-19C3-4245-AB8A-9003894A435F}" destId="{56A25327-66FD-46B5-9818-8A1FB318414C}" srcOrd="0" destOrd="0" presId="urn:microsoft.com/office/officeart/2008/layout/LinedList"/>
    <dgm:cxn modelId="{FEA49150-6F3A-4902-AE6D-CDCA24F53550}" srcId="{5FBF93AA-D47A-4BC8-9D29-D4FBAE353760}" destId="{79630BB0-8322-49F8-9BAE-AB40EA675F7C}" srcOrd="0" destOrd="0" parTransId="{66C1938F-E793-490D-BB9C-9FB29A6879C3}" sibTransId="{D6E0671E-E314-4FB4-8EA4-E574EC505177}"/>
    <dgm:cxn modelId="{84E6D658-E535-45CE-8AB7-D66E29854B1A}" type="presOf" srcId="{6EFF6B71-7A61-4FD1-9ED8-D77F1FA19A33}" destId="{EDCC1E5F-7061-4F66-8AA5-DEB7E354361F}" srcOrd="0" destOrd="0" presId="urn:microsoft.com/office/officeart/2008/layout/LinedList"/>
    <dgm:cxn modelId="{DE6105E8-97CE-4F87-8251-5C785E6C4D66}" srcId="{BBD1F1DD-0C80-4D86-8E23-8A20DFEDDA94}" destId="{3B0D0118-A22B-4690-A0FA-5B6818A645FC}" srcOrd="0" destOrd="0" parTransId="{DBCB6EF5-A3BF-4BDA-A582-B18ECCFAAD54}" sibTransId="{59993221-990A-49B4-90A2-246082C5C9C0}"/>
    <dgm:cxn modelId="{F63D9699-A535-4C71-9117-3C1709B9FFC1}" type="presOf" srcId="{CCCF9975-FD27-4076-9CF1-8641444DA855}" destId="{DB037797-1244-42DA-BEE0-E227B38538CE}" srcOrd="0" destOrd="0" presId="urn:microsoft.com/office/officeart/2008/layout/LinedList"/>
    <dgm:cxn modelId="{2FAAC105-CA4E-4D00-8A0E-75214BFFDA04}" srcId="{95A76848-51F5-490D-AEBF-62712281DB98}" destId="{1138035B-5329-420F-A3A0-2732B833145E}" srcOrd="0" destOrd="0" parTransId="{EE2C557B-123C-4339-92E0-B1A7D3703414}" sibTransId="{FE3847C7-B990-4043-9F3F-997BE22AE1F0}"/>
    <dgm:cxn modelId="{C5AAAE91-78E6-4A12-856A-42E71DAB858F}" type="presOf" srcId="{1138035B-5329-420F-A3A0-2732B833145E}" destId="{ACA5C6C8-75E9-4554-8A4B-59A1322B1A16}" srcOrd="0" destOrd="0" presId="urn:microsoft.com/office/officeart/2008/layout/LinedList"/>
    <dgm:cxn modelId="{68951DBC-5B25-4301-A9D4-83011B810942}" type="presOf" srcId="{3B0D0118-A22B-4690-A0FA-5B6818A645FC}" destId="{7DAC9327-D126-47BF-8981-49841BC72AA0}" srcOrd="0" destOrd="0" presId="urn:microsoft.com/office/officeart/2008/layout/LinedList"/>
    <dgm:cxn modelId="{6D7B6C3D-E68E-498D-9E1A-0E5E281549BF}" type="presOf" srcId="{B1C6342A-CFB1-4E7E-BBFB-03B4EA272362}" destId="{F1F2F60E-B4EC-4222-9511-752891029F9E}" srcOrd="0" destOrd="0" presId="urn:microsoft.com/office/officeart/2008/layout/LinedList"/>
    <dgm:cxn modelId="{DE58983D-2416-4B9F-80C3-E5619FFA4F50}" srcId="{6EFF6B71-7A61-4FD1-9ED8-D77F1FA19A33}" destId="{A4108D82-4724-48A0-8E9D-6F77B1CBC00D}" srcOrd="0" destOrd="0" parTransId="{4EACF3D3-A7BB-4774-892D-99E1C63C89D7}" sibTransId="{FB463FA9-9C66-4912-A87D-C313046AC593}"/>
    <dgm:cxn modelId="{4EA0AA7B-58F8-4681-860C-96ED34541774}" srcId="{5FBF93AA-D47A-4BC8-9D29-D4FBAE353760}" destId="{BBD1F1DD-0C80-4D86-8E23-8A20DFEDDA94}" srcOrd="2" destOrd="0" parTransId="{F64BA5A4-F0CE-4669-8168-162924BF4D64}" sibTransId="{68141A12-1EAB-4DF0-8335-9514802C5EE2}"/>
    <dgm:cxn modelId="{6CC54541-C7EE-4D99-B246-AD4CF4DF7039}" type="presParOf" srcId="{BD27E72F-5855-4CDF-907F-708058A969D2}" destId="{382337AC-131E-4E83-99DF-D4672C21CB0F}" srcOrd="0" destOrd="0" presId="urn:microsoft.com/office/officeart/2008/layout/LinedList"/>
    <dgm:cxn modelId="{28600ACE-98AC-457D-B7DD-F109451EBF68}" type="presParOf" srcId="{BD27E72F-5855-4CDF-907F-708058A969D2}" destId="{7EED06E6-FC93-4A8E-9EF3-E0F59F4D9DC2}" srcOrd="1" destOrd="0" presId="urn:microsoft.com/office/officeart/2008/layout/LinedList"/>
    <dgm:cxn modelId="{D407AC05-9047-464C-9E5E-9CADAB677F66}" type="presParOf" srcId="{7EED06E6-FC93-4A8E-9EF3-E0F59F4D9DC2}" destId="{83E3208C-B555-4562-A73E-75AEDB9B6C8B}" srcOrd="0" destOrd="0" presId="urn:microsoft.com/office/officeart/2008/layout/LinedList"/>
    <dgm:cxn modelId="{D2767A91-023E-4BDD-8701-D84D6FDC2D90}" type="presParOf" srcId="{7EED06E6-FC93-4A8E-9EF3-E0F59F4D9DC2}" destId="{7D45A658-210F-406F-80E6-5364D3F943F3}" srcOrd="1" destOrd="0" presId="urn:microsoft.com/office/officeart/2008/layout/LinedList"/>
    <dgm:cxn modelId="{136E6EE3-489E-43B2-8284-3BF7B4768714}" type="presParOf" srcId="{7D45A658-210F-406F-80E6-5364D3F943F3}" destId="{B550E3C6-EAAB-40C6-8FCB-19A3A139317A}" srcOrd="0" destOrd="0" presId="urn:microsoft.com/office/officeart/2008/layout/LinedList"/>
    <dgm:cxn modelId="{E5596D5B-A845-4BC8-965E-63B263A2B8A6}" type="presParOf" srcId="{7D45A658-210F-406F-80E6-5364D3F943F3}" destId="{EC401619-089B-43CA-8665-E7FEBFF6C284}" srcOrd="1" destOrd="0" presId="urn:microsoft.com/office/officeart/2008/layout/LinedList"/>
    <dgm:cxn modelId="{58F8941B-35D8-4FD5-ADBB-E4D2D4CE290B}" type="presParOf" srcId="{EC401619-089B-43CA-8665-E7FEBFF6C284}" destId="{19C1D055-F653-4262-AE3F-CCFE485EFB00}" srcOrd="0" destOrd="0" presId="urn:microsoft.com/office/officeart/2008/layout/LinedList"/>
    <dgm:cxn modelId="{FBB8170F-90B6-494E-B5FB-334CC59F04CD}" type="presParOf" srcId="{EC401619-089B-43CA-8665-E7FEBFF6C284}" destId="{98847C05-4C76-480F-8D23-44316B72B8AD}" srcOrd="1" destOrd="0" presId="urn:microsoft.com/office/officeart/2008/layout/LinedList"/>
    <dgm:cxn modelId="{AFB74409-2895-408F-9ADF-8FE8A11A1C25}" type="presParOf" srcId="{EC401619-089B-43CA-8665-E7FEBFF6C284}" destId="{1303F91C-D816-4071-84F8-A1E3198D6B98}" srcOrd="2" destOrd="0" presId="urn:microsoft.com/office/officeart/2008/layout/LinedList"/>
    <dgm:cxn modelId="{FC2652AD-09F4-44A7-ADD3-35AD90065A11}" type="presParOf" srcId="{7D45A658-210F-406F-80E6-5364D3F943F3}" destId="{0E0B8E05-8C28-4D51-9001-2C7619947959}" srcOrd="2" destOrd="0" presId="urn:microsoft.com/office/officeart/2008/layout/LinedList"/>
    <dgm:cxn modelId="{9839F3EF-AAF6-4CA2-B5C3-A8982B1CA648}" type="presParOf" srcId="{7D45A658-210F-406F-80E6-5364D3F943F3}" destId="{0232B189-71D3-4FB6-992B-CDD8F442625B}" srcOrd="3" destOrd="0" presId="urn:microsoft.com/office/officeart/2008/layout/LinedList"/>
    <dgm:cxn modelId="{D987F686-C445-4BA9-92D2-65F7F9C7C64E}" type="presParOf" srcId="{BD27E72F-5855-4CDF-907F-708058A969D2}" destId="{F4A374F9-0E79-41C5-AF90-65E9354957DA}" srcOrd="2" destOrd="0" presId="urn:microsoft.com/office/officeart/2008/layout/LinedList"/>
    <dgm:cxn modelId="{B9C4EF7A-2D18-4F3B-8B2A-617C0A19A0D5}" type="presParOf" srcId="{BD27E72F-5855-4CDF-907F-708058A969D2}" destId="{3B6507DC-D96A-413F-AD19-42B3BF71269B}" srcOrd="3" destOrd="0" presId="urn:microsoft.com/office/officeart/2008/layout/LinedList"/>
    <dgm:cxn modelId="{A95E41F3-3F3B-45C9-82BE-8313E339AEEA}" type="presParOf" srcId="{3B6507DC-D96A-413F-AD19-42B3BF71269B}" destId="{95CF5FB1-11C9-48AD-9C06-5EDA7A81851D}" srcOrd="0" destOrd="0" presId="urn:microsoft.com/office/officeart/2008/layout/LinedList"/>
    <dgm:cxn modelId="{D958CBDF-439C-4EDC-94C3-F16507E87AEE}" type="presParOf" srcId="{3B6507DC-D96A-413F-AD19-42B3BF71269B}" destId="{93AA2F31-4AC9-44A7-8841-DBC1CCA073EB}" srcOrd="1" destOrd="0" presId="urn:microsoft.com/office/officeart/2008/layout/LinedList"/>
    <dgm:cxn modelId="{670730D8-E8B2-4AA1-85DF-ABBB102C3D93}" type="presParOf" srcId="{93AA2F31-4AC9-44A7-8841-DBC1CCA073EB}" destId="{2E893DA5-9714-4415-A265-44338EC50BCE}" srcOrd="0" destOrd="0" presId="urn:microsoft.com/office/officeart/2008/layout/LinedList"/>
    <dgm:cxn modelId="{E8A80ADD-D0AB-4530-BCD9-5217ABBF20B6}" type="presParOf" srcId="{93AA2F31-4AC9-44A7-8841-DBC1CCA073EB}" destId="{289232A3-355B-4DDD-8F48-C1832874FAA9}" srcOrd="1" destOrd="0" presId="urn:microsoft.com/office/officeart/2008/layout/LinedList"/>
    <dgm:cxn modelId="{1CF20C58-D328-4BE5-BD7D-EA7DDBE82207}" type="presParOf" srcId="{289232A3-355B-4DDD-8F48-C1832874FAA9}" destId="{15A08CF2-DB62-4E86-99CA-C63D4572928B}" srcOrd="0" destOrd="0" presId="urn:microsoft.com/office/officeart/2008/layout/LinedList"/>
    <dgm:cxn modelId="{9B1E9C10-698E-4410-B378-877034F3AC2C}" type="presParOf" srcId="{289232A3-355B-4DDD-8F48-C1832874FAA9}" destId="{2126E667-5EAB-465C-8366-767913A91139}" srcOrd="1" destOrd="0" presId="urn:microsoft.com/office/officeart/2008/layout/LinedList"/>
    <dgm:cxn modelId="{4D396273-DF0D-487C-820F-8F88725B2B1A}" type="presParOf" srcId="{289232A3-355B-4DDD-8F48-C1832874FAA9}" destId="{7FA98A6E-BEE0-4D6C-9C5C-689BD2854247}" srcOrd="2" destOrd="0" presId="urn:microsoft.com/office/officeart/2008/layout/LinedList"/>
    <dgm:cxn modelId="{DB21D8C8-40F9-483C-84B3-CE019563C634}" type="presParOf" srcId="{93AA2F31-4AC9-44A7-8841-DBC1CCA073EB}" destId="{C6F6D109-3836-4AEC-BF03-A122DBDDAC46}" srcOrd="2" destOrd="0" presId="urn:microsoft.com/office/officeart/2008/layout/LinedList"/>
    <dgm:cxn modelId="{18355B53-B6DE-4D42-82C2-A25D8916E60E}" type="presParOf" srcId="{93AA2F31-4AC9-44A7-8841-DBC1CCA073EB}" destId="{767C9155-E3DD-44A9-A312-46373CE8F559}" srcOrd="3" destOrd="0" presId="urn:microsoft.com/office/officeart/2008/layout/LinedList"/>
    <dgm:cxn modelId="{19394212-F477-4A48-87AA-A92A48DA7021}" type="presParOf" srcId="{BD27E72F-5855-4CDF-907F-708058A969D2}" destId="{1D1052D8-606B-45D6-8DB3-AD3A576EE4EE}" srcOrd="4" destOrd="0" presId="urn:microsoft.com/office/officeart/2008/layout/LinedList"/>
    <dgm:cxn modelId="{3BB74E3A-92DD-4FB6-8CD2-2CFE800FDDA8}" type="presParOf" srcId="{BD27E72F-5855-4CDF-907F-708058A969D2}" destId="{5A72B80A-CAFC-4B15-B362-105BC58E1841}" srcOrd="5" destOrd="0" presId="urn:microsoft.com/office/officeart/2008/layout/LinedList"/>
    <dgm:cxn modelId="{8DDED170-9D16-43BD-A9E4-E82FFC3C5C1E}" type="presParOf" srcId="{5A72B80A-CAFC-4B15-B362-105BC58E1841}" destId="{454DCCDF-2B1B-4545-987C-F927E767B1C4}" srcOrd="0" destOrd="0" presId="urn:microsoft.com/office/officeart/2008/layout/LinedList"/>
    <dgm:cxn modelId="{39605D44-80EE-4402-A057-2923F75ED2D0}" type="presParOf" srcId="{5A72B80A-CAFC-4B15-B362-105BC58E1841}" destId="{3C16AB69-F0FC-45F0-8D1E-4321132F8A6B}" srcOrd="1" destOrd="0" presId="urn:microsoft.com/office/officeart/2008/layout/LinedList"/>
    <dgm:cxn modelId="{77EB7259-822A-406B-9E25-BA14057CE586}" type="presParOf" srcId="{3C16AB69-F0FC-45F0-8D1E-4321132F8A6B}" destId="{36DAE5C7-7C09-4D3A-A04B-B0A0B8292893}" srcOrd="0" destOrd="0" presId="urn:microsoft.com/office/officeart/2008/layout/LinedList"/>
    <dgm:cxn modelId="{47475706-8B89-4E68-BA0F-BDC71393D783}" type="presParOf" srcId="{3C16AB69-F0FC-45F0-8D1E-4321132F8A6B}" destId="{8A46E0A4-427A-45CE-AF95-AC6037EEE63A}" srcOrd="1" destOrd="0" presId="urn:microsoft.com/office/officeart/2008/layout/LinedList"/>
    <dgm:cxn modelId="{8EB5DAC2-886C-4317-BA9A-440E5DFEDDE4}" type="presParOf" srcId="{8A46E0A4-427A-45CE-AF95-AC6037EEE63A}" destId="{789C8B97-70D3-4E08-B345-CD9543297A46}" srcOrd="0" destOrd="0" presId="urn:microsoft.com/office/officeart/2008/layout/LinedList"/>
    <dgm:cxn modelId="{10307617-F711-426C-B0AD-D78772A379AD}" type="presParOf" srcId="{8A46E0A4-427A-45CE-AF95-AC6037EEE63A}" destId="{7DAC9327-D126-47BF-8981-49841BC72AA0}" srcOrd="1" destOrd="0" presId="urn:microsoft.com/office/officeart/2008/layout/LinedList"/>
    <dgm:cxn modelId="{D9D5A6EC-09F2-449E-8476-A49FC8D785DB}" type="presParOf" srcId="{8A46E0A4-427A-45CE-AF95-AC6037EEE63A}" destId="{1EF7315F-21D0-48D8-8FDD-BF6F1105F4D8}" srcOrd="2" destOrd="0" presId="urn:microsoft.com/office/officeart/2008/layout/LinedList"/>
    <dgm:cxn modelId="{BFA60A13-41DC-4BCA-9B78-1E282C1B2827}" type="presParOf" srcId="{3C16AB69-F0FC-45F0-8D1E-4321132F8A6B}" destId="{7B82B266-6C69-4F9A-9C67-47E3895C1CCB}" srcOrd="2" destOrd="0" presId="urn:microsoft.com/office/officeart/2008/layout/LinedList"/>
    <dgm:cxn modelId="{5FFE8778-ECFA-469D-AB7D-003D6AE2DD70}" type="presParOf" srcId="{3C16AB69-F0FC-45F0-8D1E-4321132F8A6B}" destId="{E9B217ED-F613-4AFD-86CA-1C62052A52C2}" srcOrd="3" destOrd="0" presId="urn:microsoft.com/office/officeart/2008/layout/LinedList"/>
    <dgm:cxn modelId="{09F270F5-0484-4318-9C78-4F1D6E44FDD9}" type="presParOf" srcId="{BD27E72F-5855-4CDF-907F-708058A969D2}" destId="{1605C24D-1C20-4555-8538-621568E5EC90}" srcOrd="6" destOrd="0" presId="urn:microsoft.com/office/officeart/2008/layout/LinedList"/>
    <dgm:cxn modelId="{79B36CDA-4840-4958-8E3A-382976A9B687}" type="presParOf" srcId="{BD27E72F-5855-4CDF-907F-708058A969D2}" destId="{311D4669-C048-45BA-9900-0EAD24CB3061}" srcOrd="7" destOrd="0" presId="urn:microsoft.com/office/officeart/2008/layout/LinedList"/>
    <dgm:cxn modelId="{ED8C48F0-3ABB-459A-B84F-42863409D91E}" type="presParOf" srcId="{311D4669-C048-45BA-9900-0EAD24CB3061}" destId="{1CB6EF01-5657-46EE-99C2-D2AB498937C3}" srcOrd="0" destOrd="0" presId="urn:microsoft.com/office/officeart/2008/layout/LinedList"/>
    <dgm:cxn modelId="{291AF612-78ED-45AB-B2A3-084CCD709843}" type="presParOf" srcId="{311D4669-C048-45BA-9900-0EAD24CB3061}" destId="{ACA06AB9-E35C-4DC9-893D-CD3D257B229D}" srcOrd="1" destOrd="0" presId="urn:microsoft.com/office/officeart/2008/layout/LinedList"/>
    <dgm:cxn modelId="{11B654F7-7B84-486E-976A-FC2887D1C7B4}" type="presParOf" srcId="{ACA06AB9-E35C-4DC9-893D-CD3D257B229D}" destId="{2CF348D1-83B7-4304-9D7A-D3BB9451A07D}" srcOrd="0" destOrd="0" presId="urn:microsoft.com/office/officeart/2008/layout/LinedList"/>
    <dgm:cxn modelId="{CE712AA8-2941-4E35-BCAA-19EBD3410075}" type="presParOf" srcId="{ACA06AB9-E35C-4DC9-893D-CD3D257B229D}" destId="{DC9E194A-35BB-4D9C-965E-353187A07440}" srcOrd="1" destOrd="0" presId="urn:microsoft.com/office/officeart/2008/layout/LinedList"/>
    <dgm:cxn modelId="{E8C641B1-8EEC-45F8-BD3F-AB04966B8CDA}" type="presParOf" srcId="{DC9E194A-35BB-4D9C-965E-353187A07440}" destId="{E5E4EA4B-FC66-428F-8F68-4C36AC5A12EE}" srcOrd="0" destOrd="0" presId="urn:microsoft.com/office/officeart/2008/layout/LinedList"/>
    <dgm:cxn modelId="{7DE73B17-E23F-4303-9D5E-8FF241326109}" type="presParOf" srcId="{DC9E194A-35BB-4D9C-965E-353187A07440}" destId="{DB037797-1244-42DA-BEE0-E227B38538CE}" srcOrd="1" destOrd="0" presId="urn:microsoft.com/office/officeart/2008/layout/LinedList"/>
    <dgm:cxn modelId="{8F21B6FC-51B3-4FB8-85E2-DBD1E5169975}" type="presParOf" srcId="{DC9E194A-35BB-4D9C-965E-353187A07440}" destId="{0B936E77-BF3E-48BC-B7E7-C8D7776C631B}" srcOrd="2" destOrd="0" presId="urn:microsoft.com/office/officeart/2008/layout/LinedList"/>
    <dgm:cxn modelId="{CB01F5C6-5BE8-4FED-83C6-45CEB118DE5F}" type="presParOf" srcId="{ACA06AB9-E35C-4DC9-893D-CD3D257B229D}" destId="{9BF2FE55-5AAF-4711-8F1D-F0CED9DD5636}" srcOrd="2" destOrd="0" presId="urn:microsoft.com/office/officeart/2008/layout/LinedList"/>
    <dgm:cxn modelId="{DC695109-2F50-4404-B03A-D7EA1C6C7F95}" type="presParOf" srcId="{ACA06AB9-E35C-4DC9-893D-CD3D257B229D}" destId="{F0C87492-BEA9-468A-99AD-E1D4C17BF7EC}" srcOrd="3" destOrd="0" presId="urn:microsoft.com/office/officeart/2008/layout/LinedList"/>
    <dgm:cxn modelId="{C09D0198-496B-4445-8D2B-B47F30366F25}" type="presParOf" srcId="{BD27E72F-5855-4CDF-907F-708058A969D2}" destId="{73E2C848-1863-4DCD-AA47-27A13560F9E9}" srcOrd="8" destOrd="0" presId="urn:microsoft.com/office/officeart/2008/layout/LinedList"/>
    <dgm:cxn modelId="{FD0B4D22-1B50-4A4E-8456-E12F8EA970B7}" type="presParOf" srcId="{BD27E72F-5855-4CDF-907F-708058A969D2}" destId="{7317DDAD-262A-4DEC-AEBC-08BD5FB1ACAD}" srcOrd="9" destOrd="0" presId="urn:microsoft.com/office/officeart/2008/layout/LinedList"/>
    <dgm:cxn modelId="{05A8196A-78FA-465B-9F5D-470E07077E58}" type="presParOf" srcId="{7317DDAD-262A-4DEC-AEBC-08BD5FB1ACAD}" destId="{F4C043C7-04FF-4304-8E0F-39173F8766BE}" srcOrd="0" destOrd="0" presId="urn:microsoft.com/office/officeart/2008/layout/LinedList"/>
    <dgm:cxn modelId="{4582DBCC-B80E-442D-8AB1-F3E31261E609}" type="presParOf" srcId="{7317DDAD-262A-4DEC-AEBC-08BD5FB1ACAD}" destId="{E9FCBB73-57F4-4459-B269-80B5B5BC4EB3}" srcOrd="1" destOrd="0" presId="urn:microsoft.com/office/officeart/2008/layout/LinedList"/>
    <dgm:cxn modelId="{1962E0C6-09A5-4837-9DD4-E1A99D26476B}" type="presParOf" srcId="{E9FCBB73-57F4-4459-B269-80B5B5BC4EB3}" destId="{A3470E26-0612-4445-8E8F-69C3D7FDA141}" srcOrd="0" destOrd="0" presId="urn:microsoft.com/office/officeart/2008/layout/LinedList"/>
    <dgm:cxn modelId="{4B2907E8-6364-49A5-B54C-EFC84E7B2A69}" type="presParOf" srcId="{E9FCBB73-57F4-4459-B269-80B5B5BC4EB3}" destId="{F4B4E2A7-0C33-45DA-8B9E-F36E68A58759}" srcOrd="1" destOrd="0" presId="urn:microsoft.com/office/officeart/2008/layout/LinedList"/>
    <dgm:cxn modelId="{38383DAC-8531-4FE5-9A2A-9DC627DE9077}" type="presParOf" srcId="{F4B4E2A7-0C33-45DA-8B9E-F36E68A58759}" destId="{C2D2A79A-11FE-4E4B-ACAA-D5CFD6F284C6}" srcOrd="0" destOrd="0" presId="urn:microsoft.com/office/officeart/2008/layout/LinedList"/>
    <dgm:cxn modelId="{55928A63-14E2-416C-BCE4-C390D896F866}" type="presParOf" srcId="{F4B4E2A7-0C33-45DA-8B9E-F36E68A58759}" destId="{0364ED1F-CAB0-42FB-A362-75BBBA8EF10A}" srcOrd="1" destOrd="0" presId="urn:microsoft.com/office/officeart/2008/layout/LinedList"/>
    <dgm:cxn modelId="{D3ECAE51-57B7-4C71-9FE4-85F13C45A10B}" type="presParOf" srcId="{F4B4E2A7-0C33-45DA-8B9E-F36E68A58759}" destId="{925BCF9D-C087-49AF-8995-D343FD67B469}" srcOrd="2" destOrd="0" presId="urn:microsoft.com/office/officeart/2008/layout/LinedList"/>
    <dgm:cxn modelId="{FB5F6317-A40C-4815-90F1-CA9147D0C0D8}" type="presParOf" srcId="{E9FCBB73-57F4-4459-B269-80B5B5BC4EB3}" destId="{4D99629F-8BA5-4E18-82F6-98AAD86ADA8E}" srcOrd="2" destOrd="0" presId="urn:microsoft.com/office/officeart/2008/layout/LinedList"/>
    <dgm:cxn modelId="{B5BE6F3A-F851-4482-A90B-8D07BE3FC6A0}" type="presParOf" srcId="{E9FCBB73-57F4-4459-B269-80B5B5BC4EB3}" destId="{7CE965E6-DBD4-468E-A5DE-F69CF22F7883}" srcOrd="3" destOrd="0" presId="urn:microsoft.com/office/officeart/2008/layout/LinedList"/>
    <dgm:cxn modelId="{E51FBD6F-F83E-449B-99A9-E3C5D7294525}" type="presParOf" srcId="{BD27E72F-5855-4CDF-907F-708058A969D2}" destId="{4EB291F7-7010-49E9-A48F-3DEE453D864B}" srcOrd="10" destOrd="0" presId="urn:microsoft.com/office/officeart/2008/layout/LinedList"/>
    <dgm:cxn modelId="{1D20372C-FA27-451B-9572-B8343861D10A}" type="presParOf" srcId="{BD27E72F-5855-4CDF-907F-708058A969D2}" destId="{CC3B61A7-97AA-4D92-B3FF-C205D2446A1E}" srcOrd="11" destOrd="0" presId="urn:microsoft.com/office/officeart/2008/layout/LinedList"/>
    <dgm:cxn modelId="{63789B40-8717-4502-AA5A-6890DFA257E8}" type="presParOf" srcId="{CC3B61A7-97AA-4D92-B3FF-C205D2446A1E}" destId="{EDCC1E5F-7061-4F66-8AA5-DEB7E354361F}" srcOrd="0" destOrd="0" presId="urn:microsoft.com/office/officeart/2008/layout/LinedList"/>
    <dgm:cxn modelId="{9718F0F9-F035-4A2D-B461-34ED8169B04C}" type="presParOf" srcId="{CC3B61A7-97AA-4D92-B3FF-C205D2446A1E}" destId="{7734348E-4749-48BD-9483-F42098713461}" srcOrd="1" destOrd="0" presId="urn:microsoft.com/office/officeart/2008/layout/LinedList"/>
    <dgm:cxn modelId="{5FBCA753-565E-4053-A4AB-783243E5FA0D}" type="presParOf" srcId="{7734348E-4749-48BD-9483-F42098713461}" destId="{E738B200-90D1-4B6C-BB6E-9437A96C5313}" srcOrd="0" destOrd="0" presId="urn:microsoft.com/office/officeart/2008/layout/LinedList"/>
    <dgm:cxn modelId="{0A14232C-ECCA-4CB8-8E93-891C21E965C0}" type="presParOf" srcId="{7734348E-4749-48BD-9483-F42098713461}" destId="{2849042F-E355-4054-933B-23B6B8120B39}" srcOrd="1" destOrd="0" presId="urn:microsoft.com/office/officeart/2008/layout/LinedList"/>
    <dgm:cxn modelId="{B4E7B7C9-745F-4AAC-A4B8-6A0B08508E05}" type="presParOf" srcId="{2849042F-E355-4054-933B-23B6B8120B39}" destId="{EAB94ED2-4DBC-4273-B0F0-A8DFB8420374}" srcOrd="0" destOrd="0" presId="urn:microsoft.com/office/officeart/2008/layout/LinedList"/>
    <dgm:cxn modelId="{CB10D575-EE85-4057-8041-15C325094E19}" type="presParOf" srcId="{2849042F-E355-4054-933B-23B6B8120B39}" destId="{258CA370-C7C7-468D-A5FB-4D2741873B30}" srcOrd="1" destOrd="0" presId="urn:microsoft.com/office/officeart/2008/layout/LinedList"/>
    <dgm:cxn modelId="{D7317659-4968-42B2-85AF-33E43B5F7256}" type="presParOf" srcId="{2849042F-E355-4054-933B-23B6B8120B39}" destId="{D63C8003-3CA9-4D08-8537-CB9E0653954F}" srcOrd="2" destOrd="0" presId="urn:microsoft.com/office/officeart/2008/layout/LinedList"/>
    <dgm:cxn modelId="{0D6F5031-8364-4887-AAC8-79F330A134E9}" type="presParOf" srcId="{7734348E-4749-48BD-9483-F42098713461}" destId="{11B2A240-E3A1-4C27-9F87-1766F35A25BE}" srcOrd="2" destOrd="0" presId="urn:microsoft.com/office/officeart/2008/layout/LinedList"/>
    <dgm:cxn modelId="{13038F87-3C92-4D54-BEB1-6771C53D06A4}" type="presParOf" srcId="{7734348E-4749-48BD-9483-F42098713461}" destId="{D52DD911-107C-45AD-8431-457E3DC453DC}" srcOrd="3" destOrd="0" presId="urn:microsoft.com/office/officeart/2008/layout/LinedList"/>
    <dgm:cxn modelId="{D5B8D4A4-5B7A-4AC8-B575-DB3644B41951}" type="presParOf" srcId="{BD27E72F-5855-4CDF-907F-708058A969D2}" destId="{A3417566-0F47-4FDC-BF34-87F6C9B6F01F}" srcOrd="12" destOrd="0" presId="urn:microsoft.com/office/officeart/2008/layout/LinedList"/>
    <dgm:cxn modelId="{CAA024FE-0E16-4914-AD78-324BCE4FB571}" type="presParOf" srcId="{BD27E72F-5855-4CDF-907F-708058A969D2}" destId="{6D6C99C4-C429-44BD-ABAC-01E6F7D0C08A}" srcOrd="13" destOrd="0" presId="urn:microsoft.com/office/officeart/2008/layout/LinedList"/>
    <dgm:cxn modelId="{8135F4E0-A8E0-4AD6-91CC-840A42017152}" type="presParOf" srcId="{6D6C99C4-C429-44BD-ABAC-01E6F7D0C08A}" destId="{D324E528-2B77-4A4C-B47B-43515139A8B6}" srcOrd="0" destOrd="0" presId="urn:microsoft.com/office/officeart/2008/layout/LinedList"/>
    <dgm:cxn modelId="{E58B3DEF-7952-4D4C-A73C-AD8DE3490179}" type="presParOf" srcId="{6D6C99C4-C429-44BD-ABAC-01E6F7D0C08A}" destId="{08207BAB-D4B3-4559-958B-FDD8500AE877}" srcOrd="1" destOrd="0" presId="urn:microsoft.com/office/officeart/2008/layout/LinedList"/>
    <dgm:cxn modelId="{C2DFEFCD-FD61-40E9-AE74-CDE75AFBFFED}" type="presParOf" srcId="{08207BAB-D4B3-4559-958B-FDD8500AE877}" destId="{F8B5C8F6-BBF8-48BF-BE38-EA772078A14F}" srcOrd="0" destOrd="0" presId="urn:microsoft.com/office/officeart/2008/layout/LinedList"/>
    <dgm:cxn modelId="{FE76F45D-ABBD-4715-89D2-464EF4E35BAE}" type="presParOf" srcId="{08207BAB-D4B3-4559-958B-FDD8500AE877}" destId="{D966CC26-B602-4CCA-8680-8256DB12A690}" srcOrd="1" destOrd="0" presId="urn:microsoft.com/office/officeart/2008/layout/LinedList"/>
    <dgm:cxn modelId="{1CEEA2F1-5622-4084-83E7-4FA7159B9B3B}" type="presParOf" srcId="{D966CC26-B602-4CCA-8680-8256DB12A690}" destId="{6D6A496D-1B90-444C-A0DC-7C2B5DD8EE43}" srcOrd="0" destOrd="0" presId="urn:microsoft.com/office/officeart/2008/layout/LinedList"/>
    <dgm:cxn modelId="{2223AEFF-5011-4F11-95F0-AB92666979BA}" type="presParOf" srcId="{D966CC26-B602-4CCA-8680-8256DB12A690}" destId="{F7331D6E-D769-45B9-A7F5-9C3F9D6E9334}" srcOrd="1" destOrd="0" presId="urn:microsoft.com/office/officeart/2008/layout/LinedList"/>
    <dgm:cxn modelId="{20E4B5AD-61A8-4DB8-A827-7E5B666B1EEB}" type="presParOf" srcId="{D966CC26-B602-4CCA-8680-8256DB12A690}" destId="{52784E6C-3386-4375-8C23-A912851DAB9A}" srcOrd="2" destOrd="0" presId="urn:microsoft.com/office/officeart/2008/layout/LinedList"/>
    <dgm:cxn modelId="{E42A7E4F-06BE-4082-8B02-6030A57FA9BC}" type="presParOf" srcId="{08207BAB-D4B3-4559-958B-FDD8500AE877}" destId="{C302D7C3-824C-4628-B216-EAE005DAD340}" srcOrd="2" destOrd="0" presId="urn:microsoft.com/office/officeart/2008/layout/LinedList"/>
    <dgm:cxn modelId="{AF48B36B-C477-49A8-A494-CF1F716CB0F2}" type="presParOf" srcId="{08207BAB-D4B3-4559-958B-FDD8500AE877}" destId="{3C7AFE35-DCCF-4DE2-9CA4-CF85386CA4D0}" srcOrd="3" destOrd="0" presId="urn:microsoft.com/office/officeart/2008/layout/LinedList"/>
    <dgm:cxn modelId="{AA4369E7-7BA2-46BC-BA8F-B899FF1720E2}" type="presParOf" srcId="{BD27E72F-5855-4CDF-907F-708058A969D2}" destId="{8F5523FB-A4C0-48D1-85E6-7A87DAF2A44F}" srcOrd="14" destOrd="0" presId="urn:microsoft.com/office/officeart/2008/layout/LinedList"/>
    <dgm:cxn modelId="{DAF4DD66-344F-47F7-B240-78A7CF94DE89}" type="presParOf" srcId="{BD27E72F-5855-4CDF-907F-708058A969D2}" destId="{AD88477F-5F0D-46D0-B77C-59266756F90C}" srcOrd="15" destOrd="0" presId="urn:microsoft.com/office/officeart/2008/layout/LinedList"/>
    <dgm:cxn modelId="{BCB45CFA-CC55-4E7D-8778-F13B27AF53D6}" type="presParOf" srcId="{AD88477F-5F0D-46D0-B77C-59266756F90C}" destId="{56A25327-66FD-46B5-9818-8A1FB318414C}" srcOrd="0" destOrd="0" presId="urn:microsoft.com/office/officeart/2008/layout/LinedList"/>
    <dgm:cxn modelId="{5F376975-A026-4BA2-9D42-79589A27446C}" type="presParOf" srcId="{AD88477F-5F0D-46D0-B77C-59266756F90C}" destId="{36903597-E4EE-415A-B61A-0AE100738355}" srcOrd="1" destOrd="0" presId="urn:microsoft.com/office/officeart/2008/layout/LinedList"/>
    <dgm:cxn modelId="{A959A66F-3B0E-46A8-BB3A-1973B27542DA}" type="presParOf" srcId="{36903597-E4EE-415A-B61A-0AE100738355}" destId="{18CF16FA-BA51-4345-902A-BCD0F1DB7C58}" srcOrd="0" destOrd="0" presId="urn:microsoft.com/office/officeart/2008/layout/LinedList"/>
    <dgm:cxn modelId="{40C8621A-8233-4BC4-AE17-0D73B4D3928F}" type="presParOf" srcId="{36903597-E4EE-415A-B61A-0AE100738355}" destId="{34B7C677-5464-466A-9481-A6A8DB70881A}" srcOrd="1" destOrd="0" presId="urn:microsoft.com/office/officeart/2008/layout/LinedList"/>
    <dgm:cxn modelId="{138CC7A8-CFDD-49BD-915B-CC2204224568}" type="presParOf" srcId="{34B7C677-5464-466A-9481-A6A8DB70881A}" destId="{1C25DEE8-F98D-4543-8F87-8AC510A63E3A}" srcOrd="0" destOrd="0" presId="urn:microsoft.com/office/officeart/2008/layout/LinedList"/>
    <dgm:cxn modelId="{3DD5265A-3623-401B-820A-3F6551585B91}" type="presParOf" srcId="{34B7C677-5464-466A-9481-A6A8DB70881A}" destId="{F1F2F60E-B4EC-4222-9511-752891029F9E}" srcOrd="1" destOrd="0" presId="urn:microsoft.com/office/officeart/2008/layout/LinedList"/>
    <dgm:cxn modelId="{67F2389F-24F3-44CB-A11D-C546F32F9460}" type="presParOf" srcId="{34B7C677-5464-466A-9481-A6A8DB70881A}" destId="{55D9A404-3147-4461-9C16-7D083AC620B9}" srcOrd="2" destOrd="0" presId="urn:microsoft.com/office/officeart/2008/layout/LinedList"/>
    <dgm:cxn modelId="{1D3FE522-3209-448F-B39F-458082E204D4}" type="presParOf" srcId="{36903597-E4EE-415A-B61A-0AE100738355}" destId="{037950C0-7ED5-40E6-A23A-13733231A7C7}" srcOrd="2" destOrd="0" presId="urn:microsoft.com/office/officeart/2008/layout/LinedList"/>
    <dgm:cxn modelId="{149C9AFF-CFE0-4515-883A-7BD5B5A4D1BD}" type="presParOf" srcId="{36903597-E4EE-415A-B61A-0AE100738355}" destId="{A35168C6-BF2E-4AAB-9ED6-FF19B36D26D0}" srcOrd="3" destOrd="0" presId="urn:microsoft.com/office/officeart/2008/layout/LinedList"/>
    <dgm:cxn modelId="{F5ED16A0-3817-4214-AD7A-AD6D4A240779}" type="presParOf" srcId="{BD27E72F-5855-4CDF-907F-708058A969D2}" destId="{7211A349-7B21-4360-AE02-D8AFCF001ACF}" srcOrd="16" destOrd="0" presId="urn:microsoft.com/office/officeart/2008/layout/LinedList"/>
    <dgm:cxn modelId="{926CA007-4261-4302-AAA9-D5F8BCA302BA}" type="presParOf" srcId="{BD27E72F-5855-4CDF-907F-708058A969D2}" destId="{7EC53E2E-4F8A-412F-A664-6F391013C77E}" srcOrd="17" destOrd="0" presId="urn:microsoft.com/office/officeart/2008/layout/LinedList"/>
    <dgm:cxn modelId="{AF26DF20-9911-4C95-8EF1-93088730A57B}" type="presParOf" srcId="{7EC53E2E-4F8A-412F-A664-6F391013C77E}" destId="{A60548BF-D416-4235-A7FB-CDCABE8AC27A}" srcOrd="0" destOrd="0" presId="urn:microsoft.com/office/officeart/2008/layout/LinedList"/>
    <dgm:cxn modelId="{730D42A2-AD8A-4C8C-AF1D-ABE84718B446}" type="presParOf" srcId="{7EC53E2E-4F8A-412F-A664-6F391013C77E}" destId="{5F4C8F2D-4694-4FBB-B169-2BC5A0267F01}" srcOrd="1" destOrd="0" presId="urn:microsoft.com/office/officeart/2008/layout/LinedList"/>
    <dgm:cxn modelId="{F7FC6D42-063D-4BCD-87F0-C6AE060BC50C}" type="presParOf" srcId="{5F4C8F2D-4694-4FBB-B169-2BC5A0267F01}" destId="{77A79225-FB44-4916-B721-BB185F23C1B4}" srcOrd="0" destOrd="0" presId="urn:microsoft.com/office/officeart/2008/layout/LinedList"/>
    <dgm:cxn modelId="{3C170470-854C-47A2-A333-619602E85541}" type="presParOf" srcId="{5F4C8F2D-4694-4FBB-B169-2BC5A0267F01}" destId="{66C23D8B-09E1-47D0-9FA2-D9F2FC915F16}" srcOrd="1" destOrd="0" presId="urn:microsoft.com/office/officeart/2008/layout/LinedList"/>
    <dgm:cxn modelId="{A39BF423-4D89-48F9-A5AA-00DF5540D7AD}" type="presParOf" srcId="{66C23D8B-09E1-47D0-9FA2-D9F2FC915F16}" destId="{2C0A21ED-3715-4738-B48C-4CCF593A10D7}" srcOrd="0" destOrd="0" presId="urn:microsoft.com/office/officeart/2008/layout/LinedList"/>
    <dgm:cxn modelId="{32C98FF9-73CF-45D1-815A-F64944955370}" type="presParOf" srcId="{66C23D8B-09E1-47D0-9FA2-D9F2FC915F16}" destId="{D3A0DAA9-F07D-4ED7-9A3B-A7F9379453C1}" srcOrd="1" destOrd="0" presId="urn:microsoft.com/office/officeart/2008/layout/LinedList"/>
    <dgm:cxn modelId="{9D6FA463-EAA2-41ED-837D-8164250BEF0F}" type="presParOf" srcId="{66C23D8B-09E1-47D0-9FA2-D9F2FC915F16}" destId="{46976AD3-4F70-4BFE-9A4D-8C2D9D3D5CB9}" srcOrd="2" destOrd="0" presId="urn:microsoft.com/office/officeart/2008/layout/LinedList"/>
    <dgm:cxn modelId="{DF08441A-C45C-4484-A8D1-09D5BF35D458}" type="presParOf" srcId="{5F4C8F2D-4694-4FBB-B169-2BC5A0267F01}" destId="{DB49C8F4-4CBE-46E7-AE03-682E08336D3F}" srcOrd="2" destOrd="0" presId="urn:microsoft.com/office/officeart/2008/layout/LinedList"/>
    <dgm:cxn modelId="{390F760E-FAB4-4BC9-97CC-7E7C17AB7F20}" type="presParOf" srcId="{5F4C8F2D-4694-4FBB-B169-2BC5A0267F01}" destId="{05517846-EEA7-4E1D-8F8E-DFC06401D816}" srcOrd="3" destOrd="0" presId="urn:microsoft.com/office/officeart/2008/layout/LinedList"/>
    <dgm:cxn modelId="{F6C9BBCC-375D-4948-B3A0-171402EDDC9A}" type="presParOf" srcId="{BD27E72F-5855-4CDF-907F-708058A969D2}" destId="{8F422F2C-0284-48E2-B957-AF625BA164FB}" srcOrd="18" destOrd="0" presId="urn:microsoft.com/office/officeart/2008/layout/LinedList"/>
    <dgm:cxn modelId="{A92D9473-2928-4A4F-8D62-5A35964BFCFD}" type="presParOf" srcId="{BD27E72F-5855-4CDF-907F-708058A969D2}" destId="{6E232337-D83F-44D7-B23F-DFDEB675BDF6}" srcOrd="19" destOrd="0" presId="urn:microsoft.com/office/officeart/2008/layout/LinedList"/>
    <dgm:cxn modelId="{0B67B413-8D5E-4BC8-9081-D08F7699F5BB}" type="presParOf" srcId="{6E232337-D83F-44D7-B23F-DFDEB675BDF6}" destId="{6354EA8B-C2FD-4390-A009-062593F0B2FA}" srcOrd="0" destOrd="0" presId="urn:microsoft.com/office/officeart/2008/layout/LinedList"/>
    <dgm:cxn modelId="{FCC61AF1-C8E2-44B1-BC6E-D4971485B27A}" type="presParOf" srcId="{6E232337-D83F-44D7-B23F-DFDEB675BDF6}" destId="{221C5F79-7455-4C48-8E2E-7578F9C82378}" srcOrd="1" destOrd="0" presId="urn:microsoft.com/office/officeart/2008/layout/LinedList"/>
    <dgm:cxn modelId="{9E45B91A-3373-4720-B4B5-E84B8A0531C1}" type="presParOf" srcId="{221C5F79-7455-4C48-8E2E-7578F9C82378}" destId="{08F9F8AB-92BD-4A5E-887D-93E54CF24E13}" srcOrd="0" destOrd="0" presId="urn:microsoft.com/office/officeart/2008/layout/LinedList"/>
    <dgm:cxn modelId="{BCBE07FD-FBBB-4808-972C-6D5012141036}" type="presParOf" srcId="{221C5F79-7455-4C48-8E2E-7578F9C82378}" destId="{90E9F6A5-C2DB-4A75-8920-38A5CE394BC9}" srcOrd="1" destOrd="0" presId="urn:microsoft.com/office/officeart/2008/layout/LinedList"/>
    <dgm:cxn modelId="{C0B1A064-8966-4312-8929-234912090813}" type="presParOf" srcId="{90E9F6A5-C2DB-4A75-8920-38A5CE394BC9}" destId="{4444DB1B-D755-406E-BC0B-654D0A02F468}" srcOrd="0" destOrd="0" presId="urn:microsoft.com/office/officeart/2008/layout/LinedList"/>
    <dgm:cxn modelId="{326C0DFC-2BE1-4E71-8D7B-DDC0F8F6715E}" type="presParOf" srcId="{90E9F6A5-C2DB-4A75-8920-38A5CE394BC9}" destId="{C3AFEFF8-F003-46F7-922E-51FD47718DD9}" srcOrd="1" destOrd="0" presId="urn:microsoft.com/office/officeart/2008/layout/LinedList"/>
    <dgm:cxn modelId="{521F8BF4-BE80-4E51-A9B0-783D57BA4790}" type="presParOf" srcId="{90E9F6A5-C2DB-4A75-8920-38A5CE394BC9}" destId="{15E91E4C-5587-4037-98D9-1AD73190733B}" srcOrd="2" destOrd="0" presId="urn:microsoft.com/office/officeart/2008/layout/LinedList"/>
    <dgm:cxn modelId="{896D9C58-D4E6-48AA-B7D2-8F8779EB19AF}" type="presParOf" srcId="{221C5F79-7455-4C48-8E2E-7578F9C82378}" destId="{D9F3023B-7389-49FC-BB71-7F73BBAD2A09}" srcOrd="2" destOrd="0" presId="urn:microsoft.com/office/officeart/2008/layout/LinedList"/>
    <dgm:cxn modelId="{69B5B839-354A-442C-8D13-45A76F377D0D}" type="presParOf" srcId="{221C5F79-7455-4C48-8E2E-7578F9C82378}" destId="{C6B1C4FE-D246-4EF2-A563-062A788508DD}" srcOrd="3" destOrd="0" presId="urn:microsoft.com/office/officeart/2008/layout/LinedList"/>
    <dgm:cxn modelId="{D58A18F9-1170-4030-863E-509C042267D8}" type="presParOf" srcId="{BD27E72F-5855-4CDF-907F-708058A969D2}" destId="{9F7B262D-E7A4-4C2E-ADD3-3CBC75C39E77}" srcOrd="20" destOrd="0" presId="urn:microsoft.com/office/officeart/2008/layout/LinedList"/>
    <dgm:cxn modelId="{82CDF2E9-C7B7-447D-8C1C-06F7D686CC28}" type="presParOf" srcId="{BD27E72F-5855-4CDF-907F-708058A969D2}" destId="{80271707-40AE-414F-8816-EB554F90D8C0}" srcOrd="21" destOrd="0" presId="urn:microsoft.com/office/officeart/2008/layout/LinedList"/>
    <dgm:cxn modelId="{715BB9CB-D17D-45FD-BE79-DEB22FBAE9FE}" type="presParOf" srcId="{80271707-40AE-414F-8816-EB554F90D8C0}" destId="{44CEDF29-D987-48FE-B59D-24BB18ADC13F}" srcOrd="0" destOrd="0" presId="urn:microsoft.com/office/officeart/2008/layout/LinedList"/>
    <dgm:cxn modelId="{66BEAE79-ADDA-4252-89E0-BCA372F28324}" type="presParOf" srcId="{80271707-40AE-414F-8816-EB554F90D8C0}" destId="{72F77E95-255D-4090-97D6-97DF7CE0D235}" srcOrd="1" destOrd="0" presId="urn:microsoft.com/office/officeart/2008/layout/LinedList"/>
    <dgm:cxn modelId="{50FA8BD6-2258-4E81-AD81-9CDBCCB3F78C}" type="presParOf" srcId="{72F77E95-255D-4090-97D6-97DF7CE0D235}" destId="{E3DDCC7F-286A-4EC5-90C3-15366D559C93}" srcOrd="0" destOrd="0" presId="urn:microsoft.com/office/officeart/2008/layout/LinedList"/>
    <dgm:cxn modelId="{3FA9F173-7CE2-409C-A06C-D5F52B2CBFEE}" type="presParOf" srcId="{72F77E95-255D-4090-97D6-97DF7CE0D235}" destId="{F7016942-97A1-40A8-B826-A100570AD1E3}" srcOrd="1" destOrd="0" presId="urn:microsoft.com/office/officeart/2008/layout/LinedList"/>
    <dgm:cxn modelId="{73781C31-E4EA-4A6B-B7C0-0E906F4B20D5}" type="presParOf" srcId="{F7016942-97A1-40A8-B826-A100570AD1E3}" destId="{276DEA6D-C711-4EA2-88A4-17B1F0E5C0C0}" srcOrd="0" destOrd="0" presId="urn:microsoft.com/office/officeart/2008/layout/LinedList"/>
    <dgm:cxn modelId="{610E661E-1971-4647-A328-6FC90980D023}" type="presParOf" srcId="{F7016942-97A1-40A8-B826-A100570AD1E3}" destId="{ACA5C6C8-75E9-4554-8A4B-59A1322B1A16}" srcOrd="1" destOrd="0" presId="urn:microsoft.com/office/officeart/2008/layout/LinedList"/>
    <dgm:cxn modelId="{6A92C38D-14F7-4F96-8D19-63C5A84A1A7D}" type="presParOf" srcId="{F7016942-97A1-40A8-B826-A100570AD1E3}" destId="{A7A72CDE-E696-4F15-B891-4C2A23E9EEC4}" srcOrd="2" destOrd="0" presId="urn:microsoft.com/office/officeart/2008/layout/LinedList"/>
    <dgm:cxn modelId="{8ED3AF04-A79D-4A01-AE03-587A72CC4E87}" type="presParOf" srcId="{72F77E95-255D-4090-97D6-97DF7CE0D235}" destId="{299FBDE6-17A5-41DA-81E8-1A40F90D9827}" srcOrd="2" destOrd="0" presId="urn:microsoft.com/office/officeart/2008/layout/LinedList"/>
    <dgm:cxn modelId="{884BE4CC-81C2-4DFA-ADA4-A7E926088EC2}" type="presParOf" srcId="{72F77E95-255D-4090-97D6-97DF7CE0D235}" destId="{BA6EDD65-6D95-4E72-BF1E-62DDBA6EC08A}" srcOrd="3" destOrd="0" presId="urn:microsoft.com/office/officeart/2008/layout/LinedList"/>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2C7795-3125-4D6B-B613-FC1FB44BE377}"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s-ES"/>
        </a:p>
      </dgm:t>
    </dgm:pt>
    <dgm:pt modelId="{74E1A465-8A51-49A2-A068-D3A5A3A16FE4}">
      <dgm:prSet custT="1"/>
      <dgm:spPr/>
      <dgm:t>
        <a:bodyPr/>
        <a:lstStyle/>
        <a:p>
          <a:pPr rtl="0"/>
          <a:r>
            <a:rPr lang="es-ES" sz="2000" b="1" dirty="0" smtClean="0"/>
            <a:t>31:10 </a:t>
          </a:r>
          <a:r>
            <a:rPr lang="es-ES" sz="2000" b="1" dirty="0" smtClean="0">
              <a:sym typeface="Wingdings"/>
            </a:rPr>
            <a:t></a:t>
          </a:r>
          <a:r>
            <a:rPr lang="es-ES" sz="2000" b="1" dirty="0" smtClean="0"/>
            <a:t> 8:35.</a:t>
          </a:r>
          <a:endParaRPr lang="es-ES" sz="2000" dirty="0"/>
        </a:p>
      </dgm:t>
    </dgm:pt>
    <dgm:pt modelId="{BF9C9E2D-B204-481C-8FD3-23E9ED6188E9}" type="parTrans" cxnId="{D7C6F1F9-E6D7-4F5F-9473-3750D150CBE6}">
      <dgm:prSet/>
      <dgm:spPr/>
      <dgm:t>
        <a:bodyPr/>
        <a:lstStyle/>
        <a:p>
          <a:endParaRPr lang="es-ES" sz="2000"/>
        </a:p>
      </dgm:t>
    </dgm:pt>
    <dgm:pt modelId="{6964EB10-14A6-4487-A015-D9C80CF60472}" type="sibTrans" cxnId="{D7C6F1F9-E6D7-4F5F-9473-3750D150CBE6}">
      <dgm:prSet/>
      <dgm:spPr/>
      <dgm:t>
        <a:bodyPr/>
        <a:lstStyle/>
        <a:p>
          <a:endParaRPr lang="es-ES" sz="2000"/>
        </a:p>
      </dgm:t>
    </dgm:pt>
    <dgm:pt modelId="{AFF8FC4B-E66E-4082-B049-1863B544D8C7}">
      <dgm:prSet custT="1"/>
      <dgm:spPr/>
      <dgm:t>
        <a:bodyPr/>
        <a:lstStyle/>
        <a:p>
          <a:pPr rtl="0"/>
          <a:r>
            <a:rPr lang="ro-RO" sz="2000" b="1" dirty="0" smtClean="0"/>
            <a:t>Este prețioasă și demnă de a fi întâlnită</a:t>
          </a:r>
          <a:r>
            <a:rPr lang="es-ES" sz="2000" b="1" dirty="0" smtClean="0"/>
            <a:t>.</a:t>
          </a:r>
          <a:endParaRPr lang="es-ES" sz="2000" dirty="0"/>
        </a:p>
      </dgm:t>
    </dgm:pt>
    <dgm:pt modelId="{D277D5B5-7753-4328-B581-95EC15C2BD90}" type="parTrans" cxnId="{506F7150-298F-4AA8-B9B0-B03CFCB56B46}">
      <dgm:prSet/>
      <dgm:spPr/>
      <dgm:t>
        <a:bodyPr/>
        <a:lstStyle/>
        <a:p>
          <a:endParaRPr lang="es-ES" sz="2000"/>
        </a:p>
      </dgm:t>
    </dgm:pt>
    <dgm:pt modelId="{66851DD4-7B70-45C3-8F5E-D6DB648FD24B}" type="sibTrans" cxnId="{506F7150-298F-4AA8-B9B0-B03CFCB56B46}">
      <dgm:prSet/>
      <dgm:spPr/>
      <dgm:t>
        <a:bodyPr/>
        <a:lstStyle/>
        <a:p>
          <a:endParaRPr lang="es-ES" sz="2000"/>
        </a:p>
      </dgm:t>
    </dgm:pt>
    <dgm:pt modelId="{59641453-9F79-4316-B6EC-D4EDBA7FF9CA}">
      <dgm:prSet custT="1"/>
      <dgm:spPr/>
      <dgm:t>
        <a:bodyPr/>
        <a:lstStyle/>
        <a:p>
          <a:pPr rtl="0"/>
          <a:r>
            <a:rPr lang="es-ES" sz="2000" b="1" dirty="0" smtClean="0"/>
            <a:t>31:10 </a:t>
          </a:r>
          <a:r>
            <a:rPr lang="es-ES" sz="2000" b="1" dirty="0" smtClean="0">
              <a:sym typeface="Wingdings"/>
            </a:rPr>
            <a:t></a:t>
          </a:r>
          <a:r>
            <a:rPr lang="es-ES" sz="2000" b="1" dirty="0" smtClean="0"/>
            <a:t> 8:10-11, 18-19.</a:t>
          </a:r>
          <a:endParaRPr lang="es-ES" sz="2000" dirty="0"/>
        </a:p>
      </dgm:t>
    </dgm:pt>
    <dgm:pt modelId="{07A1B03F-1EDF-4C90-B739-20FC3871B11C}" type="parTrans" cxnId="{C0BAF01F-736D-424C-A0B5-7AE54114B6A0}">
      <dgm:prSet/>
      <dgm:spPr/>
      <dgm:t>
        <a:bodyPr/>
        <a:lstStyle/>
        <a:p>
          <a:endParaRPr lang="es-ES" sz="2000"/>
        </a:p>
      </dgm:t>
    </dgm:pt>
    <dgm:pt modelId="{04D8FBB9-C69B-4B4A-8449-AAC715FE4DC7}" type="sibTrans" cxnId="{C0BAF01F-736D-424C-A0B5-7AE54114B6A0}">
      <dgm:prSet/>
      <dgm:spPr/>
      <dgm:t>
        <a:bodyPr/>
        <a:lstStyle/>
        <a:p>
          <a:endParaRPr lang="es-ES" sz="2000"/>
        </a:p>
      </dgm:t>
    </dgm:pt>
    <dgm:pt modelId="{31B78C38-92AF-4136-B4BC-C09E542527B0}">
      <dgm:prSet custT="1"/>
      <dgm:spPr/>
      <dgm:t>
        <a:bodyPr/>
        <a:lstStyle/>
        <a:p>
          <a:pPr rtl="0"/>
          <a:r>
            <a:rPr lang="ro-RO" sz="2000" b="1" dirty="0" smtClean="0"/>
            <a:t>Valoarea ei e mai mare decât a pietrelor prețioase</a:t>
          </a:r>
          <a:r>
            <a:rPr lang="es-ES" sz="2000" b="1" dirty="0" smtClean="0"/>
            <a:t>.</a:t>
          </a:r>
          <a:endParaRPr lang="es-ES" sz="2000" dirty="0"/>
        </a:p>
      </dgm:t>
    </dgm:pt>
    <dgm:pt modelId="{3B23C62E-8856-423C-8AAC-7830A9DCF9DD}" type="parTrans" cxnId="{4807E755-46CC-49A2-A1A9-AA2A5E980E23}">
      <dgm:prSet/>
      <dgm:spPr/>
      <dgm:t>
        <a:bodyPr/>
        <a:lstStyle/>
        <a:p>
          <a:endParaRPr lang="es-ES" sz="2000"/>
        </a:p>
      </dgm:t>
    </dgm:pt>
    <dgm:pt modelId="{8DC79235-CF3D-4C9A-9E43-F91F9BE31699}" type="sibTrans" cxnId="{4807E755-46CC-49A2-A1A9-AA2A5E980E23}">
      <dgm:prSet/>
      <dgm:spPr/>
      <dgm:t>
        <a:bodyPr/>
        <a:lstStyle/>
        <a:p>
          <a:endParaRPr lang="es-ES" sz="2000"/>
        </a:p>
      </dgm:t>
    </dgm:pt>
    <dgm:pt modelId="{A6507F92-1CF6-47D9-8D9A-57A30B555392}">
      <dgm:prSet custT="1"/>
      <dgm:spPr/>
      <dgm:t>
        <a:bodyPr/>
        <a:lstStyle/>
        <a:p>
          <a:pPr rtl="0"/>
          <a:r>
            <a:rPr lang="es-ES" sz="2000" b="1" smtClean="0"/>
            <a:t>31:14 </a:t>
          </a:r>
          <a:r>
            <a:rPr lang="es-ES" sz="2000" b="1" smtClean="0">
              <a:sym typeface="Wingdings"/>
            </a:rPr>
            <a:t></a:t>
          </a:r>
          <a:r>
            <a:rPr lang="es-ES" sz="2000" b="1" smtClean="0"/>
            <a:t> 8:19.</a:t>
          </a:r>
          <a:endParaRPr lang="es-ES" sz="2000"/>
        </a:p>
      </dgm:t>
    </dgm:pt>
    <dgm:pt modelId="{73786D7F-E75B-4E51-98B6-A6119C55A06F}" type="parTrans" cxnId="{460663C9-6141-4C61-9AD7-C98C299C6D8D}">
      <dgm:prSet/>
      <dgm:spPr/>
      <dgm:t>
        <a:bodyPr/>
        <a:lstStyle/>
        <a:p>
          <a:endParaRPr lang="es-ES" sz="2000"/>
        </a:p>
      </dgm:t>
    </dgm:pt>
    <dgm:pt modelId="{91E4513D-CB99-4B96-8517-850560864E53}" type="sibTrans" cxnId="{460663C9-6141-4C61-9AD7-C98C299C6D8D}">
      <dgm:prSet/>
      <dgm:spPr/>
      <dgm:t>
        <a:bodyPr/>
        <a:lstStyle/>
        <a:p>
          <a:endParaRPr lang="es-ES" sz="2000"/>
        </a:p>
      </dgm:t>
    </dgm:pt>
    <dgm:pt modelId="{1E880401-7E6D-42C2-AB9A-CACBE238F52F}">
      <dgm:prSet custT="1"/>
      <dgm:spPr/>
      <dgm:t>
        <a:bodyPr/>
        <a:lstStyle/>
        <a:p>
          <a:pPr rtl="0"/>
          <a:r>
            <a:rPr lang="ro-RO" sz="2000" b="1" dirty="0" smtClean="0"/>
            <a:t>Asigură hrana</a:t>
          </a:r>
          <a:r>
            <a:rPr lang="es-ES" sz="2000" b="1" dirty="0" smtClean="0"/>
            <a:t>.</a:t>
          </a:r>
          <a:endParaRPr lang="es-ES" sz="2000" dirty="0"/>
        </a:p>
      </dgm:t>
    </dgm:pt>
    <dgm:pt modelId="{DEBE2CCE-ADC0-4B81-BEC5-A8ACCC88969C}" type="parTrans" cxnId="{487D4800-EB07-44CC-82D9-DA1431EF752A}">
      <dgm:prSet/>
      <dgm:spPr/>
      <dgm:t>
        <a:bodyPr/>
        <a:lstStyle/>
        <a:p>
          <a:endParaRPr lang="es-ES" sz="2000"/>
        </a:p>
      </dgm:t>
    </dgm:pt>
    <dgm:pt modelId="{65A08CB0-C46A-46AE-8DE8-DC3468657FC0}" type="sibTrans" cxnId="{487D4800-EB07-44CC-82D9-DA1431EF752A}">
      <dgm:prSet/>
      <dgm:spPr/>
      <dgm:t>
        <a:bodyPr/>
        <a:lstStyle/>
        <a:p>
          <a:endParaRPr lang="es-ES" sz="2000"/>
        </a:p>
      </dgm:t>
    </dgm:pt>
    <dgm:pt modelId="{9D3EC47C-407A-4130-8712-956D1DF5B2F0}">
      <dgm:prSet custT="1"/>
      <dgm:spPr/>
      <dgm:t>
        <a:bodyPr/>
        <a:lstStyle/>
        <a:p>
          <a:pPr rtl="0"/>
          <a:r>
            <a:rPr lang="es-ES" sz="2000" b="1" dirty="0" smtClean="0"/>
            <a:t>31:17 </a:t>
          </a:r>
          <a:r>
            <a:rPr lang="es-ES" sz="2000" b="1" dirty="0" smtClean="0">
              <a:sym typeface="Wingdings"/>
            </a:rPr>
            <a:t></a:t>
          </a:r>
          <a:r>
            <a:rPr lang="es-ES" sz="2000" b="1" dirty="0" smtClean="0"/>
            <a:t> 8:14.</a:t>
          </a:r>
          <a:endParaRPr lang="es-ES" sz="2000" dirty="0"/>
        </a:p>
      </dgm:t>
    </dgm:pt>
    <dgm:pt modelId="{06B8BCA0-18D9-4527-91B9-022497A96649}" type="parTrans" cxnId="{673D0CAB-C160-473D-86AD-3190BC406C99}">
      <dgm:prSet/>
      <dgm:spPr/>
      <dgm:t>
        <a:bodyPr/>
        <a:lstStyle/>
        <a:p>
          <a:endParaRPr lang="es-ES" sz="2000"/>
        </a:p>
      </dgm:t>
    </dgm:pt>
    <dgm:pt modelId="{13A08147-BBAC-4872-95A1-C1A9CBB9EB4D}" type="sibTrans" cxnId="{673D0CAB-C160-473D-86AD-3190BC406C99}">
      <dgm:prSet/>
      <dgm:spPr/>
      <dgm:t>
        <a:bodyPr/>
        <a:lstStyle/>
        <a:p>
          <a:endParaRPr lang="es-ES" sz="2000"/>
        </a:p>
      </dgm:t>
    </dgm:pt>
    <dgm:pt modelId="{F51061CC-910A-4465-ABCE-1199A2D94068}">
      <dgm:prSet custT="1"/>
      <dgm:spPr/>
      <dgm:t>
        <a:bodyPr/>
        <a:lstStyle/>
        <a:p>
          <a:pPr rtl="0"/>
          <a:r>
            <a:rPr lang="ro-RO" sz="2000" b="1" dirty="0" smtClean="0"/>
            <a:t>Este puternică</a:t>
          </a:r>
          <a:endParaRPr lang="es-ES" sz="2000" dirty="0"/>
        </a:p>
      </dgm:t>
    </dgm:pt>
    <dgm:pt modelId="{670A68C6-EBC7-4CE7-8BC2-50C012FF0A07}" type="parTrans" cxnId="{B1F4362D-CD71-44AE-BE66-F5B89DE5DE83}">
      <dgm:prSet/>
      <dgm:spPr/>
      <dgm:t>
        <a:bodyPr/>
        <a:lstStyle/>
        <a:p>
          <a:endParaRPr lang="es-ES" sz="2000"/>
        </a:p>
      </dgm:t>
    </dgm:pt>
    <dgm:pt modelId="{F4FDA880-F86E-47AE-8705-D581BB57A0B5}" type="sibTrans" cxnId="{B1F4362D-CD71-44AE-BE66-F5B89DE5DE83}">
      <dgm:prSet/>
      <dgm:spPr/>
      <dgm:t>
        <a:bodyPr/>
        <a:lstStyle/>
        <a:p>
          <a:endParaRPr lang="es-ES" sz="2000"/>
        </a:p>
      </dgm:t>
    </dgm:pt>
    <dgm:pt modelId="{89B29530-B017-4E31-9020-9B66447A2D25}">
      <dgm:prSet custT="1"/>
      <dgm:spPr/>
      <dgm:t>
        <a:bodyPr/>
        <a:lstStyle/>
        <a:p>
          <a:pPr rtl="0"/>
          <a:r>
            <a:rPr lang="es-ES" sz="2000" b="1" dirty="0" smtClean="0"/>
            <a:t>E</a:t>
          </a:r>
          <a:r>
            <a:rPr lang="ro-RO" sz="2000" b="1" dirty="0" smtClean="0"/>
            <a:t>ste lăudată</a:t>
          </a:r>
          <a:r>
            <a:rPr lang="es-ES" sz="2000" b="1" dirty="0" smtClean="0"/>
            <a:t>.</a:t>
          </a:r>
          <a:endParaRPr lang="es-ES" sz="2000" dirty="0"/>
        </a:p>
      </dgm:t>
    </dgm:pt>
    <dgm:pt modelId="{EB595A88-5DF6-4524-82F5-7A01D7BC7694}" type="parTrans" cxnId="{4F9E1E91-98A0-4B00-8934-5AED4D9D1B0D}">
      <dgm:prSet/>
      <dgm:spPr/>
      <dgm:t>
        <a:bodyPr/>
        <a:lstStyle/>
        <a:p>
          <a:endParaRPr lang="es-ES" sz="2000"/>
        </a:p>
      </dgm:t>
    </dgm:pt>
    <dgm:pt modelId="{9377823F-3015-40E1-B582-CF26E06985D5}" type="sibTrans" cxnId="{4F9E1E91-98A0-4B00-8934-5AED4D9D1B0D}">
      <dgm:prSet/>
      <dgm:spPr/>
      <dgm:t>
        <a:bodyPr/>
        <a:lstStyle/>
        <a:p>
          <a:endParaRPr lang="es-ES" sz="2000"/>
        </a:p>
      </dgm:t>
    </dgm:pt>
    <dgm:pt modelId="{B6BBB38A-D484-433A-8D74-FC0568895C9B}">
      <dgm:prSet custT="1"/>
      <dgm:spPr/>
      <dgm:t>
        <a:bodyPr/>
        <a:lstStyle/>
        <a:p>
          <a:pPr rtl="0"/>
          <a:r>
            <a:rPr lang="es-ES" sz="2000" b="1" dirty="0" smtClean="0"/>
            <a:t>31:28 </a:t>
          </a:r>
          <a:r>
            <a:rPr lang="es-ES" sz="2000" b="1" dirty="0" smtClean="0">
              <a:sym typeface="Wingdings"/>
            </a:rPr>
            <a:t></a:t>
          </a:r>
          <a:r>
            <a:rPr lang="es-ES" sz="2000" b="1" dirty="0" smtClean="0"/>
            <a:t> 8:34.</a:t>
          </a:r>
          <a:endParaRPr lang="es-ES" sz="2000" dirty="0"/>
        </a:p>
      </dgm:t>
    </dgm:pt>
    <dgm:pt modelId="{FB6DC601-9CD1-4A76-AF0B-F12CDBD208DF}" type="sibTrans" cxnId="{B8C87DF7-A98C-4C16-850E-753690A1D191}">
      <dgm:prSet/>
      <dgm:spPr/>
      <dgm:t>
        <a:bodyPr/>
        <a:lstStyle/>
        <a:p>
          <a:endParaRPr lang="es-ES" sz="2000"/>
        </a:p>
      </dgm:t>
    </dgm:pt>
    <dgm:pt modelId="{047F9C43-4850-4C25-B908-A0861B4DF53C}" type="parTrans" cxnId="{B8C87DF7-A98C-4C16-850E-753690A1D191}">
      <dgm:prSet/>
      <dgm:spPr/>
      <dgm:t>
        <a:bodyPr/>
        <a:lstStyle/>
        <a:p>
          <a:endParaRPr lang="es-ES" sz="2000"/>
        </a:p>
      </dgm:t>
    </dgm:pt>
    <dgm:pt modelId="{A1606415-65F5-49C5-940B-DDE6A38B1ECD}" type="pres">
      <dgm:prSet presAssocID="{532C7795-3125-4D6B-B613-FC1FB44BE377}" presName="Name0" presStyleCnt="0">
        <dgm:presLayoutVars>
          <dgm:dir/>
          <dgm:animLvl val="lvl"/>
          <dgm:resizeHandles val="exact"/>
        </dgm:presLayoutVars>
      </dgm:prSet>
      <dgm:spPr/>
      <dgm:t>
        <a:bodyPr/>
        <a:lstStyle/>
        <a:p>
          <a:endParaRPr lang="es-ES"/>
        </a:p>
      </dgm:t>
    </dgm:pt>
    <dgm:pt modelId="{2C8C3B90-2EFD-47B7-A6BA-6B606FDF2DC4}" type="pres">
      <dgm:prSet presAssocID="{74E1A465-8A51-49A2-A068-D3A5A3A16FE4}" presName="linNode" presStyleCnt="0"/>
      <dgm:spPr/>
    </dgm:pt>
    <dgm:pt modelId="{491B8A5C-A96C-498F-9F34-6749E6A97106}" type="pres">
      <dgm:prSet presAssocID="{74E1A465-8A51-49A2-A068-D3A5A3A16FE4}" presName="parentText" presStyleLbl="node1" presStyleIdx="0" presStyleCnt="5">
        <dgm:presLayoutVars>
          <dgm:chMax val="1"/>
          <dgm:bulletEnabled val="1"/>
        </dgm:presLayoutVars>
      </dgm:prSet>
      <dgm:spPr/>
      <dgm:t>
        <a:bodyPr/>
        <a:lstStyle/>
        <a:p>
          <a:endParaRPr lang="es-ES"/>
        </a:p>
      </dgm:t>
    </dgm:pt>
    <dgm:pt modelId="{0ADAF6EF-B88E-4C96-B8FD-452C45FBF1A8}" type="pres">
      <dgm:prSet presAssocID="{74E1A465-8A51-49A2-A068-D3A5A3A16FE4}" presName="descendantText" presStyleLbl="alignAccFollowNode1" presStyleIdx="0" presStyleCnt="5">
        <dgm:presLayoutVars>
          <dgm:bulletEnabled val="1"/>
        </dgm:presLayoutVars>
      </dgm:prSet>
      <dgm:spPr/>
      <dgm:t>
        <a:bodyPr/>
        <a:lstStyle/>
        <a:p>
          <a:endParaRPr lang="es-ES"/>
        </a:p>
      </dgm:t>
    </dgm:pt>
    <dgm:pt modelId="{A0E21E18-C8D5-45D9-8742-4100F744F32C}" type="pres">
      <dgm:prSet presAssocID="{6964EB10-14A6-4487-A015-D9C80CF60472}" presName="sp" presStyleCnt="0"/>
      <dgm:spPr/>
    </dgm:pt>
    <dgm:pt modelId="{C872F68A-5D1E-4F0C-B55C-B8FDDACB8CB2}" type="pres">
      <dgm:prSet presAssocID="{59641453-9F79-4316-B6EC-D4EDBA7FF9CA}" presName="linNode" presStyleCnt="0"/>
      <dgm:spPr/>
    </dgm:pt>
    <dgm:pt modelId="{C1859041-9E86-4692-A947-C09F65D90391}" type="pres">
      <dgm:prSet presAssocID="{59641453-9F79-4316-B6EC-D4EDBA7FF9CA}" presName="parentText" presStyleLbl="node1" presStyleIdx="1" presStyleCnt="5">
        <dgm:presLayoutVars>
          <dgm:chMax val="1"/>
          <dgm:bulletEnabled val="1"/>
        </dgm:presLayoutVars>
      </dgm:prSet>
      <dgm:spPr/>
      <dgm:t>
        <a:bodyPr/>
        <a:lstStyle/>
        <a:p>
          <a:endParaRPr lang="es-ES"/>
        </a:p>
      </dgm:t>
    </dgm:pt>
    <dgm:pt modelId="{B6943E11-B0F8-454F-B035-8CEB6AE54E68}" type="pres">
      <dgm:prSet presAssocID="{59641453-9F79-4316-B6EC-D4EDBA7FF9CA}" presName="descendantText" presStyleLbl="alignAccFollowNode1" presStyleIdx="1" presStyleCnt="5">
        <dgm:presLayoutVars>
          <dgm:bulletEnabled val="1"/>
        </dgm:presLayoutVars>
      </dgm:prSet>
      <dgm:spPr/>
      <dgm:t>
        <a:bodyPr/>
        <a:lstStyle/>
        <a:p>
          <a:endParaRPr lang="es-ES"/>
        </a:p>
      </dgm:t>
    </dgm:pt>
    <dgm:pt modelId="{F294171C-07FC-4458-892E-8B7647D65798}" type="pres">
      <dgm:prSet presAssocID="{04D8FBB9-C69B-4B4A-8449-AAC715FE4DC7}" presName="sp" presStyleCnt="0"/>
      <dgm:spPr/>
    </dgm:pt>
    <dgm:pt modelId="{B5D23A92-7F46-43AC-9A27-5BCAF8C1108F}" type="pres">
      <dgm:prSet presAssocID="{A6507F92-1CF6-47D9-8D9A-57A30B555392}" presName="linNode" presStyleCnt="0"/>
      <dgm:spPr/>
    </dgm:pt>
    <dgm:pt modelId="{FCA22179-150A-4DB6-B84C-816957D0227B}" type="pres">
      <dgm:prSet presAssocID="{A6507F92-1CF6-47D9-8D9A-57A30B555392}" presName="parentText" presStyleLbl="node1" presStyleIdx="2" presStyleCnt="5">
        <dgm:presLayoutVars>
          <dgm:chMax val="1"/>
          <dgm:bulletEnabled val="1"/>
        </dgm:presLayoutVars>
      </dgm:prSet>
      <dgm:spPr/>
      <dgm:t>
        <a:bodyPr/>
        <a:lstStyle/>
        <a:p>
          <a:endParaRPr lang="es-ES"/>
        </a:p>
      </dgm:t>
    </dgm:pt>
    <dgm:pt modelId="{C8E8E00E-64A7-483D-9A1C-A52F4728DE63}" type="pres">
      <dgm:prSet presAssocID="{A6507F92-1CF6-47D9-8D9A-57A30B555392}" presName="descendantText" presStyleLbl="alignAccFollowNode1" presStyleIdx="2" presStyleCnt="5">
        <dgm:presLayoutVars>
          <dgm:bulletEnabled val="1"/>
        </dgm:presLayoutVars>
      </dgm:prSet>
      <dgm:spPr/>
      <dgm:t>
        <a:bodyPr/>
        <a:lstStyle/>
        <a:p>
          <a:endParaRPr lang="es-ES"/>
        </a:p>
      </dgm:t>
    </dgm:pt>
    <dgm:pt modelId="{0DB91629-3C71-4F62-960F-575B9CD9B339}" type="pres">
      <dgm:prSet presAssocID="{91E4513D-CB99-4B96-8517-850560864E53}" presName="sp" presStyleCnt="0"/>
      <dgm:spPr/>
    </dgm:pt>
    <dgm:pt modelId="{B4E9A8C5-2EC8-4797-8E75-46C41FAE044C}" type="pres">
      <dgm:prSet presAssocID="{9D3EC47C-407A-4130-8712-956D1DF5B2F0}" presName="linNode" presStyleCnt="0"/>
      <dgm:spPr/>
    </dgm:pt>
    <dgm:pt modelId="{2C5767AD-C81B-4FF6-8BCC-92F140EFA972}" type="pres">
      <dgm:prSet presAssocID="{9D3EC47C-407A-4130-8712-956D1DF5B2F0}" presName="parentText" presStyleLbl="node1" presStyleIdx="3" presStyleCnt="5">
        <dgm:presLayoutVars>
          <dgm:chMax val="1"/>
          <dgm:bulletEnabled val="1"/>
        </dgm:presLayoutVars>
      </dgm:prSet>
      <dgm:spPr/>
      <dgm:t>
        <a:bodyPr/>
        <a:lstStyle/>
        <a:p>
          <a:endParaRPr lang="es-ES"/>
        </a:p>
      </dgm:t>
    </dgm:pt>
    <dgm:pt modelId="{8E8E078E-F697-46E3-81CB-03B4D38B970A}" type="pres">
      <dgm:prSet presAssocID="{9D3EC47C-407A-4130-8712-956D1DF5B2F0}" presName="descendantText" presStyleLbl="alignAccFollowNode1" presStyleIdx="3" presStyleCnt="5">
        <dgm:presLayoutVars>
          <dgm:bulletEnabled val="1"/>
        </dgm:presLayoutVars>
      </dgm:prSet>
      <dgm:spPr/>
      <dgm:t>
        <a:bodyPr/>
        <a:lstStyle/>
        <a:p>
          <a:endParaRPr lang="es-ES"/>
        </a:p>
      </dgm:t>
    </dgm:pt>
    <dgm:pt modelId="{C086714B-EE5C-4E53-9F4A-F376DD9A7E1D}" type="pres">
      <dgm:prSet presAssocID="{13A08147-BBAC-4872-95A1-C1A9CBB9EB4D}" presName="sp" presStyleCnt="0"/>
      <dgm:spPr/>
    </dgm:pt>
    <dgm:pt modelId="{F09F3DCF-74F4-48F8-A762-D612F0A5035B}" type="pres">
      <dgm:prSet presAssocID="{B6BBB38A-D484-433A-8D74-FC0568895C9B}" presName="linNode" presStyleCnt="0"/>
      <dgm:spPr/>
    </dgm:pt>
    <dgm:pt modelId="{24EC7E97-4F4C-4BAD-9FB6-511C4A449F39}" type="pres">
      <dgm:prSet presAssocID="{B6BBB38A-D484-433A-8D74-FC0568895C9B}" presName="parentText" presStyleLbl="node1" presStyleIdx="4" presStyleCnt="5">
        <dgm:presLayoutVars>
          <dgm:chMax val="1"/>
          <dgm:bulletEnabled val="1"/>
        </dgm:presLayoutVars>
      </dgm:prSet>
      <dgm:spPr/>
      <dgm:t>
        <a:bodyPr/>
        <a:lstStyle/>
        <a:p>
          <a:endParaRPr lang="es-ES"/>
        </a:p>
      </dgm:t>
    </dgm:pt>
    <dgm:pt modelId="{4715D9F1-6B07-4442-856C-4F8EA369318B}" type="pres">
      <dgm:prSet presAssocID="{B6BBB38A-D484-433A-8D74-FC0568895C9B}" presName="descendantText" presStyleLbl="alignAccFollowNode1" presStyleIdx="4" presStyleCnt="5">
        <dgm:presLayoutVars>
          <dgm:bulletEnabled val="1"/>
        </dgm:presLayoutVars>
      </dgm:prSet>
      <dgm:spPr/>
      <dgm:t>
        <a:bodyPr/>
        <a:lstStyle/>
        <a:p>
          <a:endParaRPr lang="es-ES"/>
        </a:p>
      </dgm:t>
    </dgm:pt>
  </dgm:ptLst>
  <dgm:cxnLst>
    <dgm:cxn modelId="{460663C9-6141-4C61-9AD7-C98C299C6D8D}" srcId="{532C7795-3125-4D6B-B613-FC1FB44BE377}" destId="{A6507F92-1CF6-47D9-8D9A-57A30B555392}" srcOrd="2" destOrd="0" parTransId="{73786D7F-E75B-4E51-98B6-A6119C55A06F}" sibTransId="{91E4513D-CB99-4B96-8517-850560864E53}"/>
    <dgm:cxn modelId="{9461B849-7DC0-4107-ABE6-577EBE881BAF}" type="presOf" srcId="{F51061CC-910A-4465-ABCE-1199A2D94068}" destId="{8E8E078E-F697-46E3-81CB-03B4D38B970A}" srcOrd="0" destOrd="0" presId="urn:microsoft.com/office/officeart/2005/8/layout/vList5"/>
    <dgm:cxn modelId="{4F9E1E91-98A0-4B00-8934-5AED4D9D1B0D}" srcId="{B6BBB38A-D484-433A-8D74-FC0568895C9B}" destId="{89B29530-B017-4E31-9020-9B66447A2D25}" srcOrd="0" destOrd="0" parTransId="{EB595A88-5DF6-4524-82F5-7A01D7BC7694}" sibTransId="{9377823F-3015-40E1-B582-CF26E06985D5}"/>
    <dgm:cxn modelId="{673D0CAB-C160-473D-86AD-3190BC406C99}" srcId="{532C7795-3125-4D6B-B613-FC1FB44BE377}" destId="{9D3EC47C-407A-4130-8712-956D1DF5B2F0}" srcOrd="3" destOrd="0" parTransId="{06B8BCA0-18D9-4527-91B9-022497A96649}" sibTransId="{13A08147-BBAC-4872-95A1-C1A9CBB9EB4D}"/>
    <dgm:cxn modelId="{B8C87DF7-A98C-4C16-850E-753690A1D191}" srcId="{532C7795-3125-4D6B-B613-FC1FB44BE377}" destId="{B6BBB38A-D484-433A-8D74-FC0568895C9B}" srcOrd="4" destOrd="0" parTransId="{047F9C43-4850-4C25-B908-A0861B4DF53C}" sibTransId="{FB6DC601-9CD1-4A76-AF0B-F12CDBD208DF}"/>
    <dgm:cxn modelId="{D13ADA50-F223-403B-946C-46B03D228E01}" type="presOf" srcId="{31B78C38-92AF-4136-B4BC-C09E542527B0}" destId="{B6943E11-B0F8-454F-B035-8CEB6AE54E68}" srcOrd="0" destOrd="0" presId="urn:microsoft.com/office/officeart/2005/8/layout/vList5"/>
    <dgm:cxn modelId="{249A65CA-5EDD-491C-A7AB-3EB13B3C142F}" type="presOf" srcId="{89B29530-B017-4E31-9020-9B66447A2D25}" destId="{4715D9F1-6B07-4442-856C-4F8EA369318B}" srcOrd="0" destOrd="0" presId="urn:microsoft.com/office/officeart/2005/8/layout/vList5"/>
    <dgm:cxn modelId="{E0844957-1EA4-4790-88DE-4D457213AC43}" type="presOf" srcId="{59641453-9F79-4316-B6EC-D4EDBA7FF9CA}" destId="{C1859041-9E86-4692-A947-C09F65D90391}" srcOrd="0" destOrd="0" presId="urn:microsoft.com/office/officeart/2005/8/layout/vList5"/>
    <dgm:cxn modelId="{B1F4362D-CD71-44AE-BE66-F5B89DE5DE83}" srcId="{9D3EC47C-407A-4130-8712-956D1DF5B2F0}" destId="{F51061CC-910A-4465-ABCE-1199A2D94068}" srcOrd="0" destOrd="0" parTransId="{670A68C6-EBC7-4CE7-8BC2-50C012FF0A07}" sibTransId="{F4FDA880-F86E-47AE-8705-D581BB57A0B5}"/>
    <dgm:cxn modelId="{506F7150-298F-4AA8-B9B0-B03CFCB56B46}" srcId="{74E1A465-8A51-49A2-A068-D3A5A3A16FE4}" destId="{AFF8FC4B-E66E-4082-B049-1863B544D8C7}" srcOrd="0" destOrd="0" parTransId="{D277D5B5-7753-4328-B581-95EC15C2BD90}" sibTransId="{66851DD4-7B70-45C3-8F5E-D6DB648FD24B}"/>
    <dgm:cxn modelId="{21B61A60-0985-4095-8CD4-2B3E8364F44A}" type="presOf" srcId="{1E880401-7E6D-42C2-AB9A-CACBE238F52F}" destId="{C8E8E00E-64A7-483D-9A1C-A52F4728DE63}" srcOrd="0" destOrd="0" presId="urn:microsoft.com/office/officeart/2005/8/layout/vList5"/>
    <dgm:cxn modelId="{487D4800-EB07-44CC-82D9-DA1431EF752A}" srcId="{A6507F92-1CF6-47D9-8D9A-57A30B555392}" destId="{1E880401-7E6D-42C2-AB9A-CACBE238F52F}" srcOrd="0" destOrd="0" parTransId="{DEBE2CCE-ADC0-4B81-BEC5-A8ACCC88969C}" sibTransId="{65A08CB0-C46A-46AE-8DE8-DC3468657FC0}"/>
    <dgm:cxn modelId="{4807E755-46CC-49A2-A1A9-AA2A5E980E23}" srcId="{59641453-9F79-4316-B6EC-D4EDBA7FF9CA}" destId="{31B78C38-92AF-4136-B4BC-C09E542527B0}" srcOrd="0" destOrd="0" parTransId="{3B23C62E-8856-423C-8AAC-7830A9DCF9DD}" sibTransId="{8DC79235-CF3D-4C9A-9E43-F91F9BE31699}"/>
    <dgm:cxn modelId="{4C3919EE-0AEE-4C72-95FB-FF296FF90B99}" type="presOf" srcId="{532C7795-3125-4D6B-B613-FC1FB44BE377}" destId="{A1606415-65F5-49C5-940B-DDE6A38B1ECD}" srcOrd="0" destOrd="0" presId="urn:microsoft.com/office/officeart/2005/8/layout/vList5"/>
    <dgm:cxn modelId="{0D736112-63D7-477A-A94D-D87BF432B5F2}" type="presOf" srcId="{AFF8FC4B-E66E-4082-B049-1863B544D8C7}" destId="{0ADAF6EF-B88E-4C96-B8FD-452C45FBF1A8}" srcOrd="0" destOrd="0" presId="urn:microsoft.com/office/officeart/2005/8/layout/vList5"/>
    <dgm:cxn modelId="{D7C6F1F9-E6D7-4F5F-9473-3750D150CBE6}" srcId="{532C7795-3125-4D6B-B613-FC1FB44BE377}" destId="{74E1A465-8A51-49A2-A068-D3A5A3A16FE4}" srcOrd="0" destOrd="0" parTransId="{BF9C9E2D-B204-481C-8FD3-23E9ED6188E9}" sibTransId="{6964EB10-14A6-4487-A015-D9C80CF60472}"/>
    <dgm:cxn modelId="{C6EE8590-6356-4A68-A491-4062AA6FC6B1}" type="presOf" srcId="{B6BBB38A-D484-433A-8D74-FC0568895C9B}" destId="{24EC7E97-4F4C-4BAD-9FB6-511C4A449F39}" srcOrd="0" destOrd="0" presId="urn:microsoft.com/office/officeart/2005/8/layout/vList5"/>
    <dgm:cxn modelId="{8C35056C-BD33-4AAB-B69E-17A2F2C45F14}" type="presOf" srcId="{9D3EC47C-407A-4130-8712-956D1DF5B2F0}" destId="{2C5767AD-C81B-4FF6-8BCC-92F140EFA972}" srcOrd="0" destOrd="0" presId="urn:microsoft.com/office/officeart/2005/8/layout/vList5"/>
    <dgm:cxn modelId="{9EBCCDBF-1C2D-4FCA-BCA3-46BFD7B4172A}" type="presOf" srcId="{74E1A465-8A51-49A2-A068-D3A5A3A16FE4}" destId="{491B8A5C-A96C-498F-9F34-6749E6A97106}" srcOrd="0" destOrd="0" presId="urn:microsoft.com/office/officeart/2005/8/layout/vList5"/>
    <dgm:cxn modelId="{C0BAF01F-736D-424C-A0B5-7AE54114B6A0}" srcId="{532C7795-3125-4D6B-B613-FC1FB44BE377}" destId="{59641453-9F79-4316-B6EC-D4EDBA7FF9CA}" srcOrd="1" destOrd="0" parTransId="{07A1B03F-1EDF-4C90-B739-20FC3871B11C}" sibTransId="{04D8FBB9-C69B-4B4A-8449-AAC715FE4DC7}"/>
    <dgm:cxn modelId="{F2AF36BA-52E9-4C37-BE2A-521A7D1E6A32}" type="presOf" srcId="{A6507F92-1CF6-47D9-8D9A-57A30B555392}" destId="{FCA22179-150A-4DB6-B84C-816957D0227B}" srcOrd="0" destOrd="0" presId="urn:microsoft.com/office/officeart/2005/8/layout/vList5"/>
    <dgm:cxn modelId="{CD145F95-45F7-4002-850C-2D560A064768}" type="presParOf" srcId="{A1606415-65F5-49C5-940B-DDE6A38B1ECD}" destId="{2C8C3B90-2EFD-47B7-A6BA-6B606FDF2DC4}" srcOrd="0" destOrd="0" presId="urn:microsoft.com/office/officeart/2005/8/layout/vList5"/>
    <dgm:cxn modelId="{4EAA8CA6-A5CE-4186-BFE7-D1F551C98216}" type="presParOf" srcId="{2C8C3B90-2EFD-47B7-A6BA-6B606FDF2DC4}" destId="{491B8A5C-A96C-498F-9F34-6749E6A97106}" srcOrd="0" destOrd="0" presId="urn:microsoft.com/office/officeart/2005/8/layout/vList5"/>
    <dgm:cxn modelId="{D4D5F779-1654-4200-82C5-1A5AF778C8A7}" type="presParOf" srcId="{2C8C3B90-2EFD-47B7-A6BA-6B606FDF2DC4}" destId="{0ADAF6EF-B88E-4C96-B8FD-452C45FBF1A8}" srcOrd="1" destOrd="0" presId="urn:microsoft.com/office/officeart/2005/8/layout/vList5"/>
    <dgm:cxn modelId="{05A80DAE-75E8-40C7-9144-EB2AAB77420D}" type="presParOf" srcId="{A1606415-65F5-49C5-940B-DDE6A38B1ECD}" destId="{A0E21E18-C8D5-45D9-8742-4100F744F32C}" srcOrd="1" destOrd="0" presId="urn:microsoft.com/office/officeart/2005/8/layout/vList5"/>
    <dgm:cxn modelId="{381543E2-76CD-43E5-9BCB-7E22E720DB3B}" type="presParOf" srcId="{A1606415-65F5-49C5-940B-DDE6A38B1ECD}" destId="{C872F68A-5D1E-4F0C-B55C-B8FDDACB8CB2}" srcOrd="2" destOrd="0" presId="urn:microsoft.com/office/officeart/2005/8/layout/vList5"/>
    <dgm:cxn modelId="{41D77D9F-F779-46F1-A84C-DE7B8E379A6B}" type="presParOf" srcId="{C872F68A-5D1E-4F0C-B55C-B8FDDACB8CB2}" destId="{C1859041-9E86-4692-A947-C09F65D90391}" srcOrd="0" destOrd="0" presId="urn:microsoft.com/office/officeart/2005/8/layout/vList5"/>
    <dgm:cxn modelId="{E134D756-B31A-4017-8CBA-CC60EA175F12}" type="presParOf" srcId="{C872F68A-5D1E-4F0C-B55C-B8FDDACB8CB2}" destId="{B6943E11-B0F8-454F-B035-8CEB6AE54E68}" srcOrd="1" destOrd="0" presId="urn:microsoft.com/office/officeart/2005/8/layout/vList5"/>
    <dgm:cxn modelId="{317EFA71-D8E3-4F08-9FE4-5B79A567F669}" type="presParOf" srcId="{A1606415-65F5-49C5-940B-DDE6A38B1ECD}" destId="{F294171C-07FC-4458-892E-8B7647D65798}" srcOrd="3" destOrd="0" presId="urn:microsoft.com/office/officeart/2005/8/layout/vList5"/>
    <dgm:cxn modelId="{7C335D4D-7111-413A-9B23-FEA7D5D32C73}" type="presParOf" srcId="{A1606415-65F5-49C5-940B-DDE6A38B1ECD}" destId="{B5D23A92-7F46-43AC-9A27-5BCAF8C1108F}" srcOrd="4" destOrd="0" presId="urn:microsoft.com/office/officeart/2005/8/layout/vList5"/>
    <dgm:cxn modelId="{C516F859-E2AC-4FBD-A6C1-B1AA5AB1535F}" type="presParOf" srcId="{B5D23A92-7F46-43AC-9A27-5BCAF8C1108F}" destId="{FCA22179-150A-4DB6-B84C-816957D0227B}" srcOrd="0" destOrd="0" presId="urn:microsoft.com/office/officeart/2005/8/layout/vList5"/>
    <dgm:cxn modelId="{0488E083-0134-46DD-BC05-3F17D0E61754}" type="presParOf" srcId="{B5D23A92-7F46-43AC-9A27-5BCAF8C1108F}" destId="{C8E8E00E-64A7-483D-9A1C-A52F4728DE63}" srcOrd="1" destOrd="0" presId="urn:microsoft.com/office/officeart/2005/8/layout/vList5"/>
    <dgm:cxn modelId="{38B1E657-A00E-4EEB-9239-192B234571CA}" type="presParOf" srcId="{A1606415-65F5-49C5-940B-DDE6A38B1ECD}" destId="{0DB91629-3C71-4F62-960F-575B9CD9B339}" srcOrd="5" destOrd="0" presId="urn:microsoft.com/office/officeart/2005/8/layout/vList5"/>
    <dgm:cxn modelId="{71C7AD6F-2629-4753-A597-68E8BBF82F04}" type="presParOf" srcId="{A1606415-65F5-49C5-940B-DDE6A38B1ECD}" destId="{B4E9A8C5-2EC8-4797-8E75-46C41FAE044C}" srcOrd="6" destOrd="0" presId="urn:microsoft.com/office/officeart/2005/8/layout/vList5"/>
    <dgm:cxn modelId="{3240B289-AD4E-48AF-B7F6-0FA27C9B3C90}" type="presParOf" srcId="{B4E9A8C5-2EC8-4797-8E75-46C41FAE044C}" destId="{2C5767AD-C81B-4FF6-8BCC-92F140EFA972}" srcOrd="0" destOrd="0" presId="urn:microsoft.com/office/officeart/2005/8/layout/vList5"/>
    <dgm:cxn modelId="{271743EB-32D3-4857-A27C-78016336AD25}" type="presParOf" srcId="{B4E9A8C5-2EC8-4797-8E75-46C41FAE044C}" destId="{8E8E078E-F697-46E3-81CB-03B4D38B970A}" srcOrd="1" destOrd="0" presId="urn:microsoft.com/office/officeart/2005/8/layout/vList5"/>
    <dgm:cxn modelId="{7F955C60-07F5-44A1-8969-C018902BB1F0}" type="presParOf" srcId="{A1606415-65F5-49C5-940B-DDE6A38B1ECD}" destId="{C086714B-EE5C-4E53-9F4A-F376DD9A7E1D}" srcOrd="7" destOrd="0" presId="urn:microsoft.com/office/officeart/2005/8/layout/vList5"/>
    <dgm:cxn modelId="{AD3352F2-20CA-43A5-83C1-2D203CBCBFE9}" type="presParOf" srcId="{A1606415-65F5-49C5-940B-DDE6A38B1ECD}" destId="{F09F3DCF-74F4-48F8-A762-D612F0A5035B}" srcOrd="8" destOrd="0" presId="urn:microsoft.com/office/officeart/2005/8/layout/vList5"/>
    <dgm:cxn modelId="{0374D4CD-1F1B-4523-967C-748F146E3DAD}" type="presParOf" srcId="{F09F3DCF-74F4-48F8-A762-D612F0A5035B}" destId="{24EC7E97-4F4C-4BAD-9FB6-511C4A449F39}" srcOrd="0" destOrd="0" presId="urn:microsoft.com/office/officeart/2005/8/layout/vList5"/>
    <dgm:cxn modelId="{C8D014DD-2708-4CC0-BE97-E4A14BBCB783}" type="presParOf" srcId="{F09F3DCF-74F4-48F8-A762-D612F0A5035B}" destId="{4715D9F1-6B07-4442-856C-4F8EA369318B}"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DD1EA0-31E5-4BE9-A97E-1BCE57778604}" type="doc">
      <dgm:prSet loTypeId="urn:microsoft.com/office/officeart/2005/8/layout/default#1" loCatId="list" qsTypeId="urn:microsoft.com/office/officeart/2005/8/quickstyle/3d1" qsCatId="3D" csTypeId="urn:microsoft.com/office/officeart/2005/8/colors/colorful2" csCatId="colorful" phldr="1"/>
      <dgm:spPr/>
      <dgm:t>
        <a:bodyPr/>
        <a:lstStyle/>
        <a:p>
          <a:endParaRPr lang="es-ES"/>
        </a:p>
      </dgm:t>
    </dgm:pt>
    <dgm:pt modelId="{7C766D0E-4591-4CB0-B281-6510BC6A1CE1}">
      <dgm:prSet custT="1"/>
      <dgm:spPr/>
      <dgm:t>
        <a:bodyPr/>
        <a:lstStyle/>
        <a:p>
          <a:pPr rtl="0"/>
          <a:r>
            <a:rPr lang="es-ES" sz="2000" b="1" i="1" u="sng" dirty="0" smtClean="0"/>
            <a:t>Es</a:t>
          </a:r>
          <a:r>
            <a:rPr lang="ro-RO" sz="2000" b="1" i="1" u="sng" dirty="0" smtClean="0"/>
            <a:t>te înțeleaptă</a:t>
          </a:r>
          <a:r>
            <a:rPr lang="es-ES" sz="2000" b="1" dirty="0" smtClean="0"/>
            <a:t>: «</a:t>
          </a:r>
          <a:r>
            <a:rPr lang="ro-RO" sz="2000" b="1" dirty="0" smtClean="0"/>
            <a:t>deschide gura cu înțelepciune</a:t>
          </a:r>
          <a:r>
            <a:rPr lang="es-ES" sz="2000" b="1" dirty="0" smtClean="0"/>
            <a:t>».</a:t>
          </a:r>
          <a:endParaRPr lang="es-ES" sz="2000" dirty="0"/>
        </a:p>
      </dgm:t>
    </dgm:pt>
    <dgm:pt modelId="{E996C3D8-21D0-4D38-9937-BB5D15439176}" type="parTrans" cxnId="{B5566FD7-BEE4-4966-BF36-13FFE3FB6E2D}">
      <dgm:prSet/>
      <dgm:spPr/>
      <dgm:t>
        <a:bodyPr/>
        <a:lstStyle/>
        <a:p>
          <a:endParaRPr lang="es-ES"/>
        </a:p>
      </dgm:t>
    </dgm:pt>
    <dgm:pt modelId="{1FCAA2B8-3B29-4459-867A-C4245734C858}" type="sibTrans" cxnId="{B5566FD7-BEE4-4966-BF36-13FFE3FB6E2D}">
      <dgm:prSet/>
      <dgm:spPr/>
      <dgm:t>
        <a:bodyPr/>
        <a:lstStyle/>
        <a:p>
          <a:endParaRPr lang="es-ES"/>
        </a:p>
      </dgm:t>
    </dgm:pt>
    <dgm:pt modelId="{9D53DE7D-AE0D-4F2E-99F9-4B14A671F2C0}">
      <dgm:prSet custT="1"/>
      <dgm:spPr/>
      <dgm:t>
        <a:bodyPr/>
        <a:lstStyle/>
        <a:p>
          <a:pPr rtl="0"/>
          <a:r>
            <a:rPr lang="es-ES" sz="2000" b="1" i="1" u="sng" dirty="0" smtClean="0"/>
            <a:t>Es</a:t>
          </a:r>
          <a:r>
            <a:rPr lang="ro-RO" sz="2000" b="1" i="1" u="sng" dirty="0" smtClean="0"/>
            <a:t>te miloasă</a:t>
          </a:r>
          <a:r>
            <a:rPr lang="es-ES" sz="2000" b="1" dirty="0" smtClean="0"/>
            <a:t>: «</a:t>
          </a:r>
          <a:r>
            <a:rPr lang="ro-RO" sz="2000" b="1" dirty="0" smtClean="0"/>
            <a:t>învățături plăcute îi sunt pe limbă</a:t>
          </a:r>
          <a:r>
            <a:rPr lang="es-ES" sz="2000" b="1" dirty="0" smtClean="0"/>
            <a:t>».</a:t>
          </a:r>
          <a:endParaRPr lang="es-ES" sz="2000" dirty="0"/>
        </a:p>
      </dgm:t>
    </dgm:pt>
    <dgm:pt modelId="{F6392BFC-6F15-4A24-A464-30717B1815E9}" type="parTrans" cxnId="{F952318B-D5A2-44E1-8B66-F90AA0830C16}">
      <dgm:prSet/>
      <dgm:spPr/>
      <dgm:t>
        <a:bodyPr/>
        <a:lstStyle/>
        <a:p>
          <a:endParaRPr lang="es-ES"/>
        </a:p>
      </dgm:t>
    </dgm:pt>
    <dgm:pt modelId="{1224EFA5-A6FF-4134-9246-5552DE483B3F}" type="sibTrans" cxnId="{F952318B-D5A2-44E1-8B66-F90AA0830C16}">
      <dgm:prSet/>
      <dgm:spPr/>
      <dgm:t>
        <a:bodyPr/>
        <a:lstStyle/>
        <a:p>
          <a:endParaRPr lang="es-ES"/>
        </a:p>
      </dgm:t>
    </dgm:pt>
    <dgm:pt modelId="{2D06CD02-BBD5-4062-9CD2-60A61153FEDB}">
      <dgm:prSet custT="1"/>
      <dgm:spPr/>
      <dgm:t>
        <a:bodyPr/>
        <a:lstStyle/>
        <a:p>
          <a:pPr rtl="0"/>
          <a:r>
            <a:rPr lang="ro-RO" sz="2000" b="1" i="1" u="sng" noProof="0" dirty="0" smtClean="0"/>
            <a:t>Se preocupă de familia sa</a:t>
          </a:r>
          <a:r>
            <a:rPr lang="ro-RO" sz="2000" b="1" noProof="0" dirty="0" smtClean="0"/>
            <a:t>: «veghează asupra celor ce se petrec în casa ei».</a:t>
          </a:r>
          <a:endParaRPr lang="ro-RO" sz="2000" noProof="0" dirty="0"/>
        </a:p>
      </dgm:t>
    </dgm:pt>
    <dgm:pt modelId="{0782A3F1-0C21-4097-84E8-841FA2ABC239}" type="parTrans" cxnId="{0D814A48-893D-494F-BA2D-AE7246342DCE}">
      <dgm:prSet/>
      <dgm:spPr/>
      <dgm:t>
        <a:bodyPr/>
        <a:lstStyle/>
        <a:p>
          <a:endParaRPr lang="es-ES"/>
        </a:p>
      </dgm:t>
    </dgm:pt>
    <dgm:pt modelId="{FB00B5A8-A9A2-4C31-A1EA-7429DA33E97E}" type="sibTrans" cxnId="{0D814A48-893D-494F-BA2D-AE7246342DCE}">
      <dgm:prSet/>
      <dgm:spPr/>
      <dgm:t>
        <a:bodyPr/>
        <a:lstStyle/>
        <a:p>
          <a:endParaRPr lang="es-ES"/>
        </a:p>
      </dgm:t>
    </dgm:pt>
    <dgm:pt modelId="{301B69C4-51DE-4FF7-9A65-F9FD8EB53876}">
      <dgm:prSet custT="1"/>
      <dgm:spPr/>
      <dgm:t>
        <a:bodyPr/>
        <a:lstStyle/>
        <a:p>
          <a:pPr rtl="0"/>
          <a:r>
            <a:rPr lang="ro-RO" sz="2000" b="1" i="1" u="sng" dirty="0" smtClean="0"/>
            <a:t>Nu este leneșă</a:t>
          </a:r>
          <a:r>
            <a:rPr lang="es-ES" sz="2000" b="1" dirty="0" smtClean="0"/>
            <a:t>: «</a:t>
          </a:r>
          <a:r>
            <a:rPr lang="ro-RO" sz="2000" b="1" dirty="0" smtClean="0"/>
            <a:t>nu mănâncă pâinea lenevirii</a:t>
          </a:r>
          <a:r>
            <a:rPr lang="es-ES" sz="2000" b="1" dirty="0" smtClean="0"/>
            <a:t>».</a:t>
          </a:r>
          <a:endParaRPr lang="es-ES" sz="2000" dirty="0"/>
        </a:p>
      </dgm:t>
    </dgm:pt>
    <dgm:pt modelId="{34ED880E-2033-43A1-8D0B-45A48A509A32}" type="parTrans" cxnId="{EA3B1704-271B-4D5D-8AD1-7445E35AA7B8}">
      <dgm:prSet/>
      <dgm:spPr/>
      <dgm:t>
        <a:bodyPr/>
        <a:lstStyle/>
        <a:p>
          <a:endParaRPr lang="es-ES"/>
        </a:p>
      </dgm:t>
    </dgm:pt>
    <dgm:pt modelId="{3BB2F36B-A98E-40B5-910D-ED51DB0CA9B5}" type="sibTrans" cxnId="{EA3B1704-271B-4D5D-8AD1-7445E35AA7B8}">
      <dgm:prSet/>
      <dgm:spPr/>
      <dgm:t>
        <a:bodyPr/>
        <a:lstStyle/>
        <a:p>
          <a:endParaRPr lang="es-ES"/>
        </a:p>
      </dgm:t>
    </dgm:pt>
    <dgm:pt modelId="{02C5AFD5-8B41-4D78-9C7A-3FB3892E90A5}">
      <dgm:prSet custT="1"/>
      <dgm:spPr/>
      <dgm:t>
        <a:bodyPr/>
        <a:lstStyle/>
        <a:p>
          <a:pPr rtl="0"/>
          <a:r>
            <a:rPr lang="ro-RO" sz="2000" b="1" i="1" u="sng" noProof="0" dirty="0" smtClean="0">
              <a:solidFill>
                <a:schemeClr val="tx1"/>
              </a:solidFill>
            </a:rPr>
            <a:t>Are respectul familiei sale</a:t>
          </a:r>
          <a:r>
            <a:rPr lang="ro-RO" sz="2000" b="1" noProof="0" dirty="0" smtClean="0">
              <a:solidFill>
                <a:schemeClr val="tx1"/>
              </a:solidFill>
            </a:rPr>
            <a:t>: «fii ei… </a:t>
          </a:r>
          <a:r>
            <a:rPr lang="ro-RO" sz="2000" b="1" i="0" noProof="0" dirty="0" smtClean="0">
              <a:solidFill>
                <a:schemeClr val="tx1"/>
              </a:solidFill>
              <a:latin typeface="Calibri" pitchFamily="34" charset="0"/>
            </a:rPr>
            <a:t>o numesc fericită; bărbatul ei îi aduce laude</a:t>
          </a:r>
          <a:r>
            <a:rPr lang="ro-RO" sz="2000" b="1" noProof="0" dirty="0" smtClean="0">
              <a:solidFill>
                <a:schemeClr val="tx1"/>
              </a:solidFill>
            </a:rPr>
            <a:t>».</a:t>
          </a:r>
          <a:endParaRPr lang="ro-RO" sz="2000" noProof="0" dirty="0">
            <a:solidFill>
              <a:schemeClr val="tx1"/>
            </a:solidFill>
          </a:endParaRPr>
        </a:p>
      </dgm:t>
    </dgm:pt>
    <dgm:pt modelId="{1DBE8924-84AC-4CA4-8407-732869EB867C}" type="parTrans" cxnId="{899872E2-D1CC-43D3-87BA-2F7EBBB3F495}">
      <dgm:prSet/>
      <dgm:spPr/>
      <dgm:t>
        <a:bodyPr/>
        <a:lstStyle/>
        <a:p>
          <a:endParaRPr lang="es-ES"/>
        </a:p>
      </dgm:t>
    </dgm:pt>
    <dgm:pt modelId="{9AF506D8-0267-4D21-9EF5-77CE574466BB}" type="sibTrans" cxnId="{899872E2-D1CC-43D3-87BA-2F7EBBB3F495}">
      <dgm:prSet/>
      <dgm:spPr/>
      <dgm:t>
        <a:bodyPr/>
        <a:lstStyle/>
        <a:p>
          <a:endParaRPr lang="es-ES"/>
        </a:p>
      </dgm:t>
    </dgm:pt>
    <dgm:pt modelId="{72E037B1-445A-4AAC-AFED-A8D0CD107EAC}">
      <dgm:prSet custT="1"/>
      <dgm:spPr/>
      <dgm:t>
        <a:bodyPr/>
        <a:lstStyle/>
        <a:p>
          <a:pPr rtl="0"/>
          <a:r>
            <a:rPr lang="ro-RO" sz="2000" b="1" i="1" u="sng" noProof="0" dirty="0" smtClean="0">
              <a:solidFill>
                <a:schemeClr val="tx1"/>
              </a:solidFill>
            </a:rPr>
            <a:t>Face binele</a:t>
          </a:r>
          <a:r>
            <a:rPr lang="ro-RO" sz="2000" b="1" noProof="0" dirty="0" smtClean="0">
              <a:solidFill>
                <a:schemeClr val="tx1"/>
              </a:solidFill>
            </a:rPr>
            <a:t>: «</a:t>
          </a:r>
          <a:r>
            <a:rPr lang="ro-RO" sz="2000" b="1" i="0" noProof="0" dirty="0" smtClean="0">
              <a:solidFill>
                <a:schemeClr val="tx1"/>
              </a:solidFill>
              <a:latin typeface="Calibri" pitchFamily="34" charset="0"/>
            </a:rPr>
            <a:t>Multe fete au o purtare cinstită, dar tu le întreci pe toate.</a:t>
          </a:r>
          <a:r>
            <a:rPr lang="ro-RO" sz="2000" b="1" noProof="0" dirty="0" smtClean="0">
              <a:solidFill>
                <a:schemeClr val="tx1"/>
              </a:solidFill>
            </a:rPr>
            <a:t>».</a:t>
          </a:r>
          <a:endParaRPr lang="ro-RO" sz="2000" noProof="0" dirty="0">
            <a:solidFill>
              <a:schemeClr val="tx1"/>
            </a:solidFill>
          </a:endParaRPr>
        </a:p>
      </dgm:t>
    </dgm:pt>
    <dgm:pt modelId="{1597F093-E1FB-4330-AE0C-E7F089B25721}" type="parTrans" cxnId="{621A2089-AC50-4249-8019-6F8B3C2EDD4B}">
      <dgm:prSet/>
      <dgm:spPr/>
      <dgm:t>
        <a:bodyPr/>
        <a:lstStyle/>
        <a:p>
          <a:endParaRPr lang="es-ES"/>
        </a:p>
      </dgm:t>
    </dgm:pt>
    <dgm:pt modelId="{FD4CE924-E4E8-492D-99E1-DCD748B687D8}" type="sibTrans" cxnId="{621A2089-AC50-4249-8019-6F8B3C2EDD4B}">
      <dgm:prSet/>
      <dgm:spPr/>
      <dgm:t>
        <a:bodyPr/>
        <a:lstStyle/>
        <a:p>
          <a:endParaRPr lang="es-ES"/>
        </a:p>
      </dgm:t>
    </dgm:pt>
    <dgm:pt modelId="{761675A2-9CB9-43E5-865A-D3D878DFDFD2}">
      <dgm:prSet custT="1"/>
      <dgm:spPr/>
      <dgm:t>
        <a:bodyPr/>
        <a:lstStyle/>
        <a:p>
          <a:pPr rtl="0"/>
          <a:r>
            <a:rPr lang="ro-RO" sz="2000" b="1" i="1" u="sng" noProof="0" dirty="0" smtClean="0"/>
            <a:t>Se teme de </a:t>
          </a:r>
          <a:r>
            <a:rPr lang="ro-RO" sz="2000" b="1" i="1" u="sng" noProof="0" dirty="0" err="1" smtClean="0"/>
            <a:t>Dumenzeu</a:t>
          </a:r>
          <a:r>
            <a:rPr lang="ro-RO" sz="2000" b="1" i="1" u="sng" noProof="0" dirty="0" smtClean="0"/>
            <a:t> și nu se încrede în farmecul propriu sau frumusețe</a:t>
          </a:r>
          <a:r>
            <a:rPr lang="ro-RO" sz="2000" b="1" noProof="0" dirty="0" smtClean="0"/>
            <a:t>: «</a:t>
          </a:r>
          <a:r>
            <a:rPr lang="ro-RO" sz="2000" b="1" i="0" noProof="0" dirty="0" smtClean="0">
              <a:latin typeface="Calibri" pitchFamily="34" charset="0"/>
            </a:rPr>
            <a:t>Dezmierdările sunt înşelătoare, şi frumuseţea este deşartă, dar femeia care se teme de Domnul va fi lăudată</a:t>
          </a:r>
          <a:r>
            <a:rPr lang="ro-RO" sz="2000" b="0" i="0" noProof="0" dirty="0" smtClean="0"/>
            <a:t>.</a:t>
          </a:r>
          <a:r>
            <a:rPr lang="ro-RO" sz="2000" b="1" noProof="0" dirty="0" smtClean="0"/>
            <a:t>».</a:t>
          </a:r>
          <a:endParaRPr lang="ro-RO" sz="2000" noProof="0" dirty="0"/>
        </a:p>
      </dgm:t>
    </dgm:pt>
    <dgm:pt modelId="{FFE5B50E-F712-4C15-9D81-5678479A0DDF}" type="parTrans" cxnId="{2A6BC5F9-3DD7-4B1C-B1D7-3D712FEFC9EF}">
      <dgm:prSet/>
      <dgm:spPr/>
      <dgm:t>
        <a:bodyPr/>
        <a:lstStyle/>
        <a:p>
          <a:endParaRPr lang="es-ES"/>
        </a:p>
      </dgm:t>
    </dgm:pt>
    <dgm:pt modelId="{235F5F52-4790-489F-904D-DDBEF67CEF85}" type="sibTrans" cxnId="{2A6BC5F9-3DD7-4B1C-B1D7-3D712FEFC9EF}">
      <dgm:prSet/>
      <dgm:spPr/>
      <dgm:t>
        <a:bodyPr/>
        <a:lstStyle/>
        <a:p>
          <a:endParaRPr lang="es-ES"/>
        </a:p>
      </dgm:t>
    </dgm:pt>
    <dgm:pt modelId="{BE0CDB0F-C865-4C73-9857-46115EA15CE9}" type="pres">
      <dgm:prSet presAssocID="{80DD1EA0-31E5-4BE9-A97E-1BCE57778604}" presName="diagram" presStyleCnt="0">
        <dgm:presLayoutVars>
          <dgm:dir/>
          <dgm:resizeHandles val="exact"/>
        </dgm:presLayoutVars>
      </dgm:prSet>
      <dgm:spPr/>
      <dgm:t>
        <a:bodyPr/>
        <a:lstStyle/>
        <a:p>
          <a:endParaRPr lang="es-ES"/>
        </a:p>
      </dgm:t>
    </dgm:pt>
    <dgm:pt modelId="{E66413F4-969F-4DE1-A8FB-2C169F8A2673}" type="pres">
      <dgm:prSet presAssocID="{7C766D0E-4591-4CB0-B281-6510BC6A1CE1}" presName="node" presStyleLbl="node1" presStyleIdx="0" presStyleCnt="7">
        <dgm:presLayoutVars>
          <dgm:bulletEnabled val="1"/>
        </dgm:presLayoutVars>
      </dgm:prSet>
      <dgm:spPr/>
      <dgm:t>
        <a:bodyPr/>
        <a:lstStyle/>
        <a:p>
          <a:endParaRPr lang="es-ES"/>
        </a:p>
      </dgm:t>
    </dgm:pt>
    <dgm:pt modelId="{DCE0E21F-8BBC-49D8-A42E-472D918E3B9A}" type="pres">
      <dgm:prSet presAssocID="{1FCAA2B8-3B29-4459-867A-C4245734C858}" presName="sibTrans" presStyleCnt="0"/>
      <dgm:spPr/>
    </dgm:pt>
    <dgm:pt modelId="{26974237-8CA7-4BCF-B497-6CC590B151B0}" type="pres">
      <dgm:prSet presAssocID="{9D53DE7D-AE0D-4F2E-99F9-4B14A671F2C0}" presName="node" presStyleLbl="node1" presStyleIdx="1" presStyleCnt="7" custScaleX="112059" custScaleY="111387">
        <dgm:presLayoutVars>
          <dgm:bulletEnabled val="1"/>
        </dgm:presLayoutVars>
      </dgm:prSet>
      <dgm:spPr/>
      <dgm:t>
        <a:bodyPr/>
        <a:lstStyle/>
        <a:p>
          <a:endParaRPr lang="es-ES"/>
        </a:p>
      </dgm:t>
    </dgm:pt>
    <dgm:pt modelId="{6C0C2AF4-F62B-4406-AB8D-04513AF2861C}" type="pres">
      <dgm:prSet presAssocID="{1224EFA5-A6FF-4134-9246-5552DE483B3F}" presName="sibTrans" presStyleCnt="0"/>
      <dgm:spPr/>
    </dgm:pt>
    <dgm:pt modelId="{E3111D1C-F5FA-42CC-A8D6-1AD84A1B8F17}" type="pres">
      <dgm:prSet presAssocID="{2D06CD02-BBD5-4062-9CD2-60A61153FEDB}" presName="node" presStyleLbl="node1" presStyleIdx="2" presStyleCnt="7" custScaleX="116955" custScaleY="112413" custLinFactNeighborY="-513">
        <dgm:presLayoutVars>
          <dgm:bulletEnabled val="1"/>
        </dgm:presLayoutVars>
      </dgm:prSet>
      <dgm:spPr/>
      <dgm:t>
        <a:bodyPr/>
        <a:lstStyle/>
        <a:p>
          <a:endParaRPr lang="es-ES"/>
        </a:p>
      </dgm:t>
    </dgm:pt>
    <dgm:pt modelId="{6FF989F9-FBF0-415D-860B-8DD414AD9C9B}" type="pres">
      <dgm:prSet presAssocID="{FB00B5A8-A9A2-4C31-A1EA-7429DA33E97E}" presName="sibTrans" presStyleCnt="0"/>
      <dgm:spPr/>
    </dgm:pt>
    <dgm:pt modelId="{3E0081D7-3E76-473F-9BC2-B27B99E9D026}" type="pres">
      <dgm:prSet presAssocID="{301B69C4-51DE-4FF7-9A65-F9FD8EB53876}" presName="node" presStyleLbl="node1" presStyleIdx="3" presStyleCnt="7">
        <dgm:presLayoutVars>
          <dgm:bulletEnabled val="1"/>
        </dgm:presLayoutVars>
      </dgm:prSet>
      <dgm:spPr/>
      <dgm:t>
        <a:bodyPr/>
        <a:lstStyle/>
        <a:p>
          <a:endParaRPr lang="es-ES"/>
        </a:p>
      </dgm:t>
    </dgm:pt>
    <dgm:pt modelId="{CDE84251-B8D2-4060-BE47-A5691C93C917}" type="pres">
      <dgm:prSet presAssocID="{3BB2F36B-A98E-40B5-910D-ED51DB0CA9B5}" presName="sibTrans" presStyleCnt="0"/>
      <dgm:spPr/>
    </dgm:pt>
    <dgm:pt modelId="{C6EE11AA-5B5B-45BF-9AD3-20503B84FFD7}" type="pres">
      <dgm:prSet presAssocID="{02C5AFD5-8B41-4D78-9C7A-3FB3892E90A5}" presName="node" presStyleLbl="node1" presStyleIdx="4" presStyleCnt="7" custScaleX="123339" custScaleY="150581" custLinFactNeighborX="3271" custLinFactNeighborY="7647">
        <dgm:presLayoutVars>
          <dgm:bulletEnabled val="1"/>
        </dgm:presLayoutVars>
      </dgm:prSet>
      <dgm:spPr/>
      <dgm:t>
        <a:bodyPr/>
        <a:lstStyle/>
        <a:p>
          <a:endParaRPr lang="es-ES"/>
        </a:p>
      </dgm:t>
    </dgm:pt>
    <dgm:pt modelId="{F2B13A76-9EE7-4BB7-949B-876F224FF5B0}" type="pres">
      <dgm:prSet presAssocID="{9AF506D8-0267-4D21-9EF5-77CE574466BB}" presName="sibTrans" presStyleCnt="0"/>
      <dgm:spPr/>
    </dgm:pt>
    <dgm:pt modelId="{A57A2FFE-9C4C-4E8B-8A45-9AA9F267578F}" type="pres">
      <dgm:prSet presAssocID="{72E037B1-445A-4AAC-AFED-A8D0CD107EAC}" presName="node" presStyleLbl="node1" presStyleIdx="5" presStyleCnt="7" custScaleX="131071" custScaleY="142637" custLinFactNeighborX="-11" custLinFactNeighborY="10000">
        <dgm:presLayoutVars>
          <dgm:bulletEnabled val="1"/>
        </dgm:presLayoutVars>
      </dgm:prSet>
      <dgm:spPr/>
      <dgm:t>
        <a:bodyPr/>
        <a:lstStyle/>
        <a:p>
          <a:endParaRPr lang="es-ES"/>
        </a:p>
      </dgm:t>
    </dgm:pt>
    <dgm:pt modelId="{461C7233-6015-4FA4-8DE3-20E0A002EDE9}" type="pres">
      <dgm:prSet presAssocID="{FD4CE924-E4E8-492D-99E1-DCD748B687D8}" presName="sibTrans" presStyleCnt="0"/>
      <dgm:spPr/>
    </dgm:pt>
    <dgm:pt modelId="{18C1ECA4-2B16-4D21-9F15-DDAD9E1EA986}" type="pres">
      <dgm:prSet presAssocID="{761675A2-9CB9-43E5-865A-D3D878DFDFD2}" presName="node" presStyleLbl="node1" presStyleIdx="6" presStyleCnt="7" custScaleX="187356" custScaleY="142443" custLinFactNeighborX="-2562" custLinFactNeighborY="7744">
        <dgm:presLayoutVars>
          <dgm:bulletEnabled val="1"/>
        </dgm:presLayoutVars>
      </dgm:prSet>
      <dgm:spPr/>
      <dgm:t>
        <a:bodyPr/>
        <a:lstStyle/>
        <a:p>
          <a:endParaRPr lang="es-ES"/>
        </a:p>
      </dgm:t>
    </dgm:pt>
  </dgm:ptLst>
  <dgm:cxnLst>
    <dgm:cxn modelId="{FBE8BC61-E3EC-4D16-96C7-9FFDF3861248}" type="presOf" srcId="{301B69C4-51DE-4FF7-9A65-F9FD8EB53876}" destId="{3E0081D7-3E76-473F-9BC2-B27B99E9D026}" srcOrd="0" destOrd="0" presId="urn:microsoft.com/office/officeart/2005/8/layout/default#1"/>
    <dgm:cxn modelId="{A34B69F1-F502-4FDD-8531-6ECC3598742B}" type="presOf" srcId="{80DD1EA0-31E5-4BE9-A97E-1BCE57778604}" destId="{BE0CDB0F-C865-4C73-9857-46115EA15CE9}" srcOrd="0" destOrd="0" presId="urn:microsoft.com/office/officeart/2005/8/layout/default#1"/>
    <dgm:cxn modelId="{CE5732D7-4611-4E92-923E-4529A7E69650}" type="presOf" srcId="{02C5AFD5-8B41-4D78-9C7A-3FB3892E90A5}" destId="{C6EE11AA-5B5B-45BF-9AD3-20503B84FFD7}" srcOrd="0" destOrd="0" presId="urn:microsoft.com/office/officeart/2005/8/layout/default#1"/>
    <dgm:cxn modelId="{66528B12-B403-4B52-9D3E-2CB0B8500B6F}" type="presOf" srcId="{2D06CD02-BBD5-4062-9CD2-60A61153FEDB}" destId="{E3111D1C-F5FA-42CC-A8D6-1AD84A1B8F17}" srcOrd="0" destOrd="0" presId="urn:microsoft.com/office/officeart/2005/8/layout/default#1"/>
    <dgm:cxn modelId="{FB8EE133-0317-4506-8C56-CAF250AEA222}" type="presOf" srcId="{72E037B1-445A-4AAC-AFED-A8D0CD107EAC}" destId="{A57A2FFE-9C4C-4E8B-8A45-9AA9F267578F}" srcOrd="0" destOrd="0" presId="urn:microsoft.com/office/officeart/2005/8/layout/default#1"/>
    <dgm:cxn modelId="{2A6BC5F9-3DD7-4B1C-B1D7-3D712FEFC9EF}" srcId="{80DD1EA0-31E5-4BE9-A97E-1BCE57778604}" destId="{761675A2-9CB9-43E5-865A-D3D878DFDFD2}" srcOrd="6" destOrd="0" parTransId="{FFE5B50E-F712-4C15-9D81-5678479A0DDF}" sibTransId="{235F5F52-4790-489F-904D-DDBEF67CEF85}"/>
    <dgm:cxn modelId="{899872E2-D1CC-43D3-87BA-2F7EBBB3F495}" srcId="{80DD1EA0-31E5-4BE9-A97E-1BCE57778604}" destId="{02C5AFD5-8B41-4D78-9C7A-3FB3892E90A5}" srcOrd="4" destOrd="0" parTransId="{1DBE8924-84AC-4CA4-8407-732869EB867C}" sibTransId="{9AF506D8-0267-4D21-9EF5-77CE574466BB}"/>
    <dgm:cxn modelId="{F952318B-D5A2-44E1-8B66-F90AA0830C16}" srcId="{80DD1EA0-31E5-4BE9-A97E-1BCE57778604}" destId="{9D53DE7D-AE0D-4F2E-99F9-4B14A671F2C0}" srcOrd="1" destOrd="0" parTransId="{F6392BFC-6F15-4A24-A464-30717B1815E9}" sibTransId="{1224EFA5-A6FF-4134-9246-5552DE483B3F}"/>
    <dgm:cxn modelId="{0D814A48-893D-494F-BA2D-AE7246342DCE}" srcId="{80DD1EA0-31E5-4BE9-A97E-1BCE57778604}" destId="{2D06CD02-BBD5-4062-9CD2-60A61153FEDB}" srcOrd="2" destOrd="0" parTransId="{0782A3F1-0C21-4097-84E8-841FA2ABC239}" sibTransId="{FB00B5A8-A9A2-4C31-A1EA-7429DA33E97E}"/>
    <dgm:cxn modelId="{A385053A-4AB8-4CD4-91C9-725ADBE52BE4}" type="presOf" srcId="{7C766D0E-4591-4CB0-B281-6510BC6A1CE1}" destId="{E66413F4-969F-4DE1-A8FB-2C169F8A2673}" srcOrd="0" destOrd="0" presId="urn:microsoft.com/office/officeart/2005/8/layout/default#1"/>
    <dgm:cxn modelId="{B5566FD7-BEE4-4966-BF36-13FFE3FB6E2D}" srcId="{80DD1EA0-31E5-4BE9-A97E-1BCE57778604}" destId="{7C766D0E-4591-4CB0-B281-6510BC6A1CE1}" srcOrd="0" destOrd="0" parTransId="{E996C3D8-21D0-4D38-9937-BB5D15439176}" sibTransId="{1FCAA2B8-3B29-4459-867A-C4245734C858}"/>
    <dgm:cxn modelId="{621A2089-AC50-4249-8019-6F8B3C2EDD4B}" srcId="{80DD1EA0-31E5-4BE9-A97E-1BCE57778604}" destId="{72E037B1-445A-4AAC-AFED-A8D0CD107EAC}" srcOrd="5" destOrd="0" parTransId="{1597F093-E1FB-4330-AE0C-E7F089B25721}" sibTransId="{FD4CE924-E4E8-492D-99E1-DCD748B687D8}"/>
    <dgm:cxn modelId="{D013B509-BA3D-41D2-9959-FE615E0DE2E1}" type="presOf" srcId="{761675A2-9CB9-43E5-865A-D3D878DFDFD2}" destId="{18C1ECA4-2B16-4D21-9F15-DDAD9E1EA986}" srcOrd="0" destOrd="0" presId="urn:microsoft.com/office/officeart/2005/8/layout/default#1"/>
    <dgm:cxn modelId="{EA3B1704-271B-4D5D-8AD1-7445E35AA7B8}" srcId="{80DD1EA0-31E5-4BE9-A97E-1BCE57778604}" destId="{301B69C4-51DE-4FF7-9A65-F9FD8EB53876}" srcOrd="3" destOrd="0" parTransId="{34ED880E-2033-43A1-8D0B-45A48A509A32}" sibTransId="{3BB2F36B-A98E-40B5-910D-ED51DB0CA9B5}"/>
    <dgm:cxn modelId="{FB9DF136-0F64-4780-8196-8FEA58C12443}" type="presOf" srcId="{9D53DE7D-AE0D-4F2E-99F9-4B14A671F2C0}" destId="{26974237-8CA7-4BCF-B497-6CC590B151B0}" srcOrd="0" destOrd="0" presId="urn:microsoft.com/office/officeart/2005/8/layout/default#1"/>
    <dgm:cxn modelId="{EC0CF847-F2DC-4CB7-A89E-C7E2B6588477}" type="presParOf" srcId="{BE0CDB0F-C865-4C73-9857-46115EA15CE9}" destId="{E66413F4-969F-4DE1-A8FB-2C169F8A2673}" srcOrd="0" destOrd="0" presId="urn:microsoft.com/office/officeart/2005/8/layout/default#1"/>
    <dgm:cxn modelId="{A45BE369-1170-4715-B7EF-6EAC1CC10834}" type="presParOf" srcId="{BE0CDB0F-C865-4C73-9857-46115EA15CE9}" destId="{DCE0E21F-8BBC-49D8-A42E-472D918E3B9A}" srcOrd="1" destOrd="0" presId="urn:microsoft.com/office/officeart/2005/8/layout/default#1"/>
    <dgm:cxn modelId="{D305E777-93DD-4304-83A9-14D7ACD3763B}" type="presParOf" srcId="{BE0CDB0F-C865-4C73-9857-46115EA15CE9}" destId="{26974237-8CA7-4BCF-B497-6CC590B151B0}" srcOrd="2" destOrd="0" presId="urn:microsoft.com/office/officeart/2005/8/layout/default#1"/>
    <dgm:cxn modelId="{21136EC6-A3D4-4AF6-9AD3-7C969689BEF5}" type="presParOf" srcId="{BE0CDB0F-C865-4C73-9857-46115EA15CE9}" destId="{6C0C2AF4-F62B-4406-AB8D-04513AF2861C}" srcOrd="3" destOrd="0" presId="urn:microsoft.com/office/officeart/2005/8/layout/default#1"/>
    <dgm:cxn modelId="{A145DFAD-DD4E-4619-8051-D8DB4B41E9B0}" type="presParOf" srcId="{BE0CDB0F-C865-4C73-9857-46115EA15CE9}" destId="{E3111D1C-F5FA-42CC-A8D6-1AD84A1B8F17}" srcOrd="4" destOrd="0" presId="urn:microsoft.com/office/officeart/2005/8/layout/default#1"/>
    <dgm:cxn modelId="{8FAA20D6-FD06-489F-93F2-15888BCF36FF}" type="presParOf" srcId="{BE0CDB0F-C865-4C73-9857-46115EA15CE9}" destId="{6FF989F9-FBF0-415D-860B-8DD414AD9C9B}" srcOrd="5" destOrd="0" presId="urn:microsoft.com/office/officeart/2005/8/layout/default#1"/>
    <dgm:cxn modelId="{C56954D5-16FC-4F89-BC02-5ECFA2FD77B2}" type="presParOf" srcId="{BE0CDB0F-C865-4C73-9857-46115EA15CE9}" destId="{3E0081D7-3E76-473F-9BC2-B27B99E9D026}" srcOrd="6" destOrd="0" presId="urn:microsoft.com/office/officeart/2005/8/layout/default#1"/>
    <dgm:cxn modelId="{74679418-F3B4-4AB4-9734-9EBFBB21C633}" type="presParOf" srcId="{BE0CDB0F-C865-4C73-9857-46115EA15CE9}" destId="{CDE84251-B8D2-4060-BE47-A5691C93C917}" srcOrd="7" destOrd="0" presId="urn:microsoft.com/office/officeart/2005/8/layout/default#1"/>
    <dgm:cxn modelId="{F07CA8A0-4904-4EA1-AD2E-36005513378E}" type="presParOf" srcId="{BE0CDB0F-C865-4C73-9857-46115EA15CE9}" destId="{C6EE11AA-5B5B-45BF-9AD3-20503B84FFD7}" srcOrd="8" destOrd="0" presId="urn:microsoft.com/office/officeart/2005/8/layout/default#1"/>
    <dgm:cxn modelId="{E20E3B70-8080-414D-8B86-AD8EE62306F0}" type="presParOf" srcId="{BE0CDB0F-C865-4C73-9857-46115EA15CE9}" destId="{F2B13A76-9EE7-4BB7-949B-876F224FF5B0}" srcOrd="9" destOrd="0" presId="urn:microsoft.com/office/officeart/2005/8/layout/default#1"/>
    <dgm:cxn modelId="{14316231-8270-44CF-8617-7162E642C81D}" type="presParOf" srcId="{BE0CDB0F-C865-4C73-9857-46115EA15CE9}" destId="{A57A2FFE-9C4C-4E8B-8A45-9AA9F267578F}" srcOrd="10" destOrd="0" presId="urn:microsoft.com/office/officeart/2005/8/layout/default#1"/>
    <dgm:cxn modelId="{E26E254B-F7D8-4DC1-B3EF-8C56BD85E1DB}" type="presParOf" srcId="{BE0CDB0F-C865-4C73-9857-46115EA15CE9}" destId="{461C7233-6015-4FA4-8DE3-20E0A002EDE9}" srcOrd="11" destOrd="0" presId="urn:microsoft.com/office/officeart/2005/8/layout/default#1"/>
    <dgm:cxn modelId="{7261FBE2-F3A1-41C5-AAE0-CA0A95ABBE06}" type="presParOf" srcId="{BE0CDB0F-C865-4C73-9857-46115EA15CE9}" destId="{18C1ECA4-2B16-4D21-9F15-DDAD9E1EA986}" srcOrd="12" destOrd="0" presId="urn:microsoft.com/office/officeart/2005/8/layout/defaul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807B9-BF10-46B9-ADB9-1325E61D4A3D}">
      <dsp:nvSpPr>
        <dsp:cNvPr id="0" name=""/>
        <dsp:cNvSpPr/>
      </dsp:nvSpPr>
      <dsp:spPr>
        <a:xfrm>
          <a:off x="134474" y="785693"/>
          <a:ext cx="0" cy="3004282"/>
        </a:xfrm>
        <a:prstGeom prst="lin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C8C8A5-A0D4-4EEA-A086-A7FF5499DB95}">
      <dsp:nvSpPr>
        <dsp:cNvPr id="0" name=""/>
        <dsp:cNvSpPr/>
      </dsp:nvSpPr>
      <dsp:spPr>
        <a:xfrm>
          <a:off x="217926" y="885836"/>
          <a:ext cx="1580085" cy="135192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A799097-C61B-4BCC-8F5D-858C42F5271F}">
      <dsp:nvSpPr>
        <dsp:cNvPr id="0" name=""/>
        <dsp:cNvSpPr/>
      </dsp:nvSpPr>
      <dsp:spPr>
        <a:xfrm>
          <a:off x="254141" y="2237763"/>
          <a:ext cx="1580085" cy="15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889000" rtl="0">
            <a:lnSpc>
              <a:spcPct val="90000"/>
            </a:lnSpc>
            <a:spcBef>
              <a:spcPct val="0"/>
            </a:spcBef>
            <a:spcAft>
              <a:spcPct val="35000"/>
            </a:spcAft>
          </a:pPr>
          <a:r>
            <a:rPr lang="ro-RO" sz="2000" b="1" kern="1200" dirty="0" smtClean="0">
              <a:solidFill>
                <a:schemeClr val="bg1"/>
              </a:solidFill>
              <a:effectLst>
                <a:outerShdw blurRad="50800" dist="50800" dir="5400000" algn="ctr" rotWithShape="0">
                  <a:schemeClr val="tx1"/>
                </a:outerShdw>
              </a:effectLst>
            </a:rPr>
            <a:t>Alcoolul pervertește capacitatea noastră de a ne aminti Legea.</a:t>
          </a:r>
          <a:endParaRPr lang="es-ES" sz="2000" kern="1200" dirty="0">
            <a:solidFill>
              <a:schemeClr val="bg1"/>
            </a:solidFill>
            <a:effectLst>
              <a:outerShdw blurRad="50800" dist="50800" dir="5400000" algn="ctr" rotWithShape="0">
                <a:schemeClr val="tx1"/>
              </a:outerShdw>
            </a:effectLst>
          </a:endParaRPr>
        </a:p>
      </dsp:txBody>
      <dsp:txXfrm>
        <a:off x="254141" y="2237763"/>
        <a:ext cx="1580085" cy="1552212"/>
      </dsp:txXfrm>
    </dsp:sp>
    <dsp:sp modelId="{2519BE29-83A5-42DD-BF57-7A791A20A9DB}">
      <dsp:nvSpPr>
        <dsp:cNvPr id="0" name=""/>
        <dsp:cNvSpPr/>
      </dsp:nvSpPr>
      <dsp:spPr>
        <a:xfrm>
          <a:off x="1776" y="162060"/>
          <a:ext cx="1934440" cy="64977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ro-RO" sz="2000" b="1" kern="1200" dirty="0" smtClean="0"/>
            <a:t>Să uite Legea </a:t>
          </a:r>
          <a:r>
            <a:rPr lang="es-ES" sz="2000" b="1" kern="1200" dirty="0" smtClean="0"/>
            <a:t>(v. 5 </a:t>
          </a:r>
          <a:r>
            <a:rPr lang="es-ES" sz="2000" b="1" kern="1200" dirty="0" err="1" smtClean="0"/>
            <a:t>pp</a:t>
          </a:r>
          <a:r>
            <a:rPr lang="es-ES" sz="2000" b="1" kern="1200" dirty="0" smtClean="0"/>
            <a:t>).</a:t>
          </a:r>
          <a:endParaRPr lang="es-ES" sz="2000" kern="1200" dirty="0"/>
        </a:p>
      </dsp:txBody>
      <dsp:txXfrm>
        <a:off x="1776" y="162060"/>
        <a:ext cx="1934440" cy="649772"/>
      </dsp:txXfrm>
    </dsp:sp>
    <dsp:sp modelId="{9E9EB221-2C6F-41A4-90D0-140BF14EFA0C}">
      <dsp:nvSpPr>
        <dsp:cNvPr id="0" name=""/>
        <dsp:cNvSpPr/>
      </dsp:nvSpPr>
      <dsp:spPr>
        <a:xfrm>
          <a:off x="2429507" y="785693"/>
          <a:ext cx="0" cy="3004282"/>
        </a:xfrm>
        <a:prstGeom prst="lin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3C47B3-E11F-4980-B269-0BD7D7A18035}">
      <dsp:nvSpPr>
        <dsp:cNvPr id="0" name=""/>
        <dsp:cNvSpPr/>
      </dsp:nvSpPr>
      <dsp:spPr>
        <a:xfrm>
          <a:off x="2512959" y="885836"/>
          <a:ext cx="1580085" cy="135192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566E2EC-8173-4A0C-8516-3651C086E753}">
      <dsp:nvSpPr>
        <dsp:cNvPr id="0" name=""/>
        <dsp:cNvSpPr/>
      </dsp:nvSpPr>
      <dsp:spPr>
        <a:xfrm>
          <a:off x="2463850" y="2237763"/>
          <a:ext cx="1750734" cy="15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889000" rtl="0">
            <a:lnSpc>
              <a:spcPct val="90000"/>
            </a:lnSpc>
            <a:spcBef>
              <a:spcPct val="0"/>
            </a:spcBef>
            <a:spcAft>
              <a:spcPct val="35000"/>
            </a:spcAft>
          </a:pPr>
          <a:r>
            <a:rPr lang="ro-RO" sz="2000" b="1" kern="1200" dirty="0" smtClean="0">
              <a:solidFill>
                <a:schemeClr val="bg1"/>
              </a:solidFill>
              <a:effectLst>
                <a:outerShdw blurRad="50800" dist="50800" dir="5400000" algn="ctr" rotWithShape="0">
                  <a:schemeClr val="tx1"/>
                </a:outerShdw>
              </a:effectLst>
            </a:rPr>
            <a:t>Alcoolul ne face să dăm la o parte dreptatea și să luăm decizii egoiste</a:t>
          </a:r>
          <a:r>
            <a:rPr lang="es-ES" sz="2000" b="1" kern="1200" dirty="0" smtClean="0">
              <a:solidFill>
                <a:schemeClr val="bg1"/>
              </a:solidFill>
              <a:effectLst>
                <a:outerShdw blurRad="50800" dist="50800" dir="5400000" algn="ctr" rotWithShape="0">
                  <a:schemeClr val="tx1"/>
                </a:outerShdw>
              </a:effectLst>
            </a:rPr>
            <a:t>.</a:t>
          </a:r>
          <a:endParaRPr lang="es-ES" sz="2000" kern="1200" dirty="0">
            <a:solidFill>
              <a:schemeClr val="bg1"/>
            </a:solidFill>
            <a:effectLst>
              <a:outerShdw blurRad="50800" dist="50800" dir="5400000" algn="ctr" rotWithShape="0">
                <a:schemeClr val="tx1"/>
              </a:outerShdw>
            </a:effectLst>
          </a:endParaRPr>
        </a:p>
      </dsp:txBody>
      <dsp:txXfrm>
        <a:off x="2463850" y="2237763"/>
        <a:ext cx="1750734" cy="1552212"/>
      </dsp:txXfrm>
    </dsp:sp>
    <dsp:sp modelId="{9DAC417E-85A7-4ADA-9E4B-8B3A2C9A9C40}">
      <dsp:nvSpPr>
        <dsp:cNvPr id="0" name=""/>
        <dsp:cNvSpPr/>
      </dsp:nvSpPr>
      <dsp:spPr>
        <a:xfrm>
          <a:off x="2296809" y="162060"/>
          <a:ext cx="1934440" cy="6497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ro-RO" sz="2000" b="1" kern="1200" dirty="0" smtClean="0"/>
            <a:t>Să calce drepturile</a:t>
          </a:r>
          <a:r>
            <a:rPr lang="es-ES" sz="2000" b="1" kern="1200" dirty="0" smtClean="0"/>
            <a:t>(v.5up)</a:t>
          </a:r>
          <a:endParaRPr lang="es-ES" sz="2000" kern="1200" dirty="0"/>
        </a:p>
      </dsp:txBody>
      <dsp:txXfrm>
        <a:off x="2296809" y="162060"/>
        <a:ext cx="1934440" cy="649772"/>
      </dsp:txXfrm>
    </dsp:sp>
    <dsp:sp modelId="{93CA8161-84FA-4781-9C7F-D6D97628EE68}">
      <dsp:nvSpPr>
        <dsp:cNvPr id="0" name=""/>
        <dsp:cNvSpPr/>
      </dsp:nvSpPr>
      <dsp:spPr>
        <a:xfrm>
          <a:off x="4724540" y="785693"/>
          <a:ext cx="0" cy="3004282"/>
        </a:xfrm>
        <a:prstGeom prst="lin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799354-2C4F-47F7-844E-B2C5FD0647D1}">
      <dsp:nvSpPr>
        <dsp:cNvPr id="0" name=""/>
        <dsp:cNvSpPr/>
      </dsp:nvSpPr>
      <dsp:spPr>
        <a:xfrm>
          <a:off x="4807992" y="885836"/>
          <a:ext cx="1580085" cy="135192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8017D58-0F88-4EF1-8A8B-EFDB15375489}">
      <dsp:nvSpPr>
        <dsp:cNvPr id="0" name=""/>
        <dsp:cNvSpPr/>
      </dsp:nvSpPr>
      <dsp:spPr>
        <a:xfrm>
          <a:off x="4844207" y="2237763"/>
          <a:ext cx="1580085" cy="15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889000" rtl="0">
            <a:lnSpc>
              <a:spcPct val="90000"/>
            </a:lnSpc>
            <a:spcBef>
              <a:spcPct val="0"/>
            </a:spcBef>
            <a:spcAft>
              <a:spcPct val="35000"/>
            </a:spcAft>
          </a:pPr>
          <a:r>
            <a:rPr lang="ro-RO" sz="2000" b="1" kern="1200" dirty="0" smtClean="0">
              <a:solidFill>
                <a:schemeClr val="bg1"/>
              </a:solidFill>
              <a:effectLst>
                <a:outerShdw blurRad="50800" dist="50800" dir="5400000" algn="ctr" rotWithShape="0">
                  <a:schemeClr val="tx1"/>
                </a:outerShdw>
              </a:effectLst>
            </a:rPr>
            <a:t>Alcoolul ne împiedică să îi ajutăm pe cei care au nevoie de noi. </a:t>
          </a:r>
          <a:endParaRPr lang="es-ES" sz="2000" kern="1200" dirty="0">
            <a:solidFill>
              <a:schemeClr val="bg1"/>
            </a:solidFill>
            <a:effectLst>
              <a:outerShdw blurRad="50800" dist="50800" dir="5400000" algn="ctr" rotWithShape="0">
                <a:schemeClr val="tx1"/>
              </a:outerShdw>
            </a:effectLst>
          </a:endParaRPr>
        </a:p>
      </dsp:txBody>
      <dsp:txXfrm>
        <a:off x="4844207" y="2237763"/>
        <a:ext cx="1580085" cy="1552212"/>
      </dsp:txXfrm>
    </dsp:sp>
    <dsp:sp modelId="{FAF26156-509C-4AC1-873B-AB149AF40DE0}">
      <dsp:nvSpPr>
        <dsp:cNvPr id="0" name=""/>
        <dsp:cNvSpPr/>
      </dsp:nvSpPr>
      <dsp:spPr>
        <a:xfrm>
          <a:off x="4591842" y="162060"/>
          <a:ext cx="1934440" cy="64977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ro-RO" sz="2000" b="1" kern="1200" dirty="0" smtClean="0"/>
            <a:t>Să nu poată ajuta</a:t>
          </a:r>
          <a:r>
            <a:rPr lang="es-ES" sz="2000" b="1" kern="1200" dirty="0" smtClean="0"/>
            <a:t>(v. 8).</a:t>
          </a:r>
          <a:endParaRPr lang="es-ES" sz="2000" kern="1200" dirty="0"/>
        </a:p>
      </dsp:txBody>
      <dsp:txXfrm>
        <a:off x="4591842" y="162060"/>
        <a:ext cx="1934440" cy="649772"/>
      </dsp:txXfrm>
    </dsp:sp>
    <dsp:sp modelId="{15E7415F-002C-4B1E-B917-74119529340E}">
      <dsp:nvSpPr>
        <dsp:cNvPr id="0" name=""/>
        <dsp:cNvSpPr/>
      </dsp:nvSpPr>
      <dsp:spPr>
        <a:xfrm>
          <a:off x="7019573" y="785693"/>
          <a:ext cx="0" cy="3004282"/>
        </a:xfrm>
        <a:prstGeom prst="line">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A4BEDD-AABE-43BA-A57A-F86FF1922E84}">
      <dsp:nvSpPr>
        <dsp:cNvPr id="0" name=""/>
        <dsp:cNvSpPr/>
      </dsp:nvSpPr>
      <dsp:spPr>
        <a:xfrm>
          <a:off x="7103025" y="885836"/>
          <a:ext cx="1580085" cy="1351927"/>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35C604-3159-4A9A-8910-B480DA182125}">
      <dsp:nvSpPr>
        <dsp:cNvPr id="0" name=""/>
        <dsp:cNvSpPr/>
      </dsp:nvSpPr>
      <dsp:spPr>
        <a:xfrm>
          <a:off x="7103025" y="2237763"/>
          <a:ext cx="1580085" cy="15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ctr" defTabSz="889000" rtl="0">
            <a:lnSpc>
              <a:spcPct val="90000"/>
            </a:lnSpc>
            <a:spcBef>
              <a:spcPct val="0"/>
            </a:spcBef>
            <a:spcAft>
              <a:spcPct val="35000"/>
            </a:spcAft>
          </a:pPr>
          <a:r>
            <a:rPr lang="ro-RO" sz="2000" b="1" kern="1200" dirty="0" smtClean="0">
              <a:solidFill>
                <a:schemeClr val="bg1"/>
              </a:solidFill>
              <a:effectLst>
                <a:outerShdw blurRad="50800" dist="50800" dir="5400000" algn="ctr" rotWithShape="0">
                  <a:schemeClr val="tx1"/>
                </a:outerShdw>
              </a:effectLst>
            </a:rPr>
            <a:t>Alcoolul ne împiedică să gândim cu claritate și să judecăm cu dreptate. </a:t>
          </a:r>
          <a:endParaRPr lang="es-ES" sz="2000" kern="1200" dirty="0">
            <a:solidFill>
              <a:schemeClr val="bg1"/>
            </a:solidFill>
            <a:effectLst>
              <a:outerShdw blurRad="50800" dist="50800" dir="5400000" algn="ctr" rotWithShape="0">
                <a:schemeClr val="tx1"/>
              </a:outerShdw>
            </a:effectLst>
          </a:endParaRPr>
        </a:p>
      </dsp:txBody>
      <dsp:txXfrm>
        <a:off x="7103025" y="2237763"/>
        <a:ext cx="1580085" cy="1552212"/>
      </dsp:txXfrm>
    </dsp:sp>
    <dsp:sp modelId="{B0D9EBE0-BC59-4910-82DB-DCCE2DD658D0}">
      <dsp:nvSpPr>
        <dsp:cNvPr id="0" name=""/>
        <dsp:cNvSpPr/>
      </dsp:nvSpPr>
      <dsp:spPr>
        <a:xfrm>
          <a:off x="6886875" y="162060"/>
          <a:ext cx="1934440" cy="64977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ro-RO" sz="2000" b="1" kern="1200" dirty="0" smtClean="0"/>
            <a:t>Să nu poată judeca</a:t>
          </a:r>
          <a:r>
            <a:rPr lang="es-ES" sz="2000" b="1" kern="1200" dirty="0" smtClean="0"/>
            <a:t>(v. 9).</a:t>
          </a:r>
          <a:endParaRPr lang="es-ES" sz="2000" kern="1200" dirty="0"/>
        </a:p>
      </dsp:txBody>
      <dsp:txXfrm>
        <a:off x="6886875" y="162060"/>
        <a:ext cx="1934440" cy="649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337AC-131E-4E83-99DF-D4672C21CB0F}">
      <dsp:nvSpPr>
        <dsp:cNvPr id="0" name=""/>
        <dsp:cNvSpPr/>
      </dsp:nvSpPr>
      <dsp:spPr>
        <a:xfrm>
          <a:off x="0" y="2834"/>
          <a:ext cx="45725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3208C-B555-4562-A73E-75AEDB9B6C8B}">
      <dsp:nvSpPr>
        <dsp:cNvPr id="0" name=""/>
        <dsp:cNvSpPr/>
      </dsp:nvSpPr>
      <dsp:spPr>
        <a:xfrm>
          <a:off x="0" y="2834"/>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rPr>
            <a:t>א</a:t>
          </a:r>
          <a:r>
            <a:rPr lang="es-ES" sz="1600" b="1" kern="1200" dirty="0" smtClean="0">
              <a:solidFill>
                <a:schemeClr val="tx2">
                  <a:lumMod val="75000"/>
                </a:schemeClr>
              </a:solidFill>
            </a:rPr>
            <a:t> </a:t>
          </a:r>
          <a:r>
            <a:rPr lang="es-ES" sz="1600" b="1" kern="1200" dirty="0" err="1" smtClean="0">
              <a:solidFill>
                <a:schemeClr val="tx2">
                  <a:lumMod val="75000"/>
                </a:schemeClr>
              </a:solidFill>
            </a:rPr>
            <a:t>Álef</a:t>
          </a:r>
          <a:endParaRPr lang="es-ES" sz="1600" b="1" kern="1200" dirty="0">
            <a:solidFill>
              <a:schemeClr val="tx2">
                <a:lumMod val="75000"/>
              </a:schemeClr>
            </a:solidFill>
          </a:endParaRPr>
        </a:p>
      </dsp:txBody>
      <dsp:txXfrm>
        <a:off x="0" y="2834"/>
        <a:ext cx="914501" cy="527235"/>
      </dsp:txXfrm>
    </dsp:sp>
    <dsp:sp modelId="{98847C05-4C76-480F-8D23-44316B72B8AD}">
      <dsp:nvSpPr>
        <dsp:cNvPr id="0" name=""/>
        <dsp:cNvSpPr/>
      </dsp:nvSpPr>
      <dsp:spPr>
        <a:xfrm>
          <a:off x="936103" y="26776"/>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Femeia cinstită! Cine o poate găsi? Ea este mult mai valoroasă decât mărgăritarele.</a:t>
          </a:r>
          <a:endParaRPr lang="es-ES" sz="1200" b="1" kern="1200" dirty="0">
            <a:latin typeface="Calibri" pitchFamily="34" charset="0"/>
          </a:endParaRPr>
        </a:p>
      </dsp:txBody>
      <dsp:txXfrm>
        <a:off x="936103" y="26776"/>
        <a:ext cx="3589418" cy="478837"/>
      </dsp:txXfrm>
    </dsp:sp>
    <dsp:sp modelId="{0E0B8E05-8C28-4D51-9001-2C7619947959}">
      <dsp:nvSpPr>
        <dsp:cNvPr id="0" name=""/>
        <dsp:cNvSpPr/>
      </dsp:nvSpPr>
      <dsp:spPr>
        <a:xfrm>
          <a:off x="914501" y="505613"/>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374F9-0E79-41C5-AF90-65E9354957DA}">
      <dsp:nvSpPr>
        <dsp:cNvPr id="0" name=""/>
        <dsp:cNvSpPr/>
      </dsp:nvSpPr>
      <dsp:spPr>
        <a:xfrm>
          <a:off x="0" y="530070"/>
          <a:ext cx="457250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F5FB1-11C9-48AD-9C06-5EDA7A81851D}">
      <dsp:nvSpPr>
        <dsp:cNvPr id="0" name=""/>
        <dsp:cNvSpPr/>
      </dsp:nvSpPr>
      <dsp:spPr>
        <a:xfrm>
          <a:off x="0" y="530070"/>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rPr>
            <a:t>ב</a:t>
          </a:r>
          <a:r>
            <a:rPr lang="es-ES" sz="1600" b="1" kern="1200" dirty="0" smtClean="0">
              <a:solidFill>
                <a:schemeClr val="tx2">
                  <a:lumMod val="75000"/>
                </a:schemeClr>
              </a:solidFill>
            </a:rPr>
            <a:t> </a:t>
          </a:r>
          <a:r>
            <a:rPr lang="es-ES" sz="1600" b="1" kern="1200" dirty="0" err="1" smtClean="0">
              <a:solidFill>
                <a:schemeClr val="tx2">
                  <a:lumMod val="75000"/>
                </a:schemeClr>
              </a:solidFill>
            </a:rPr>
            <a:t>Bet</a:t>
          </a:r>
          <a:endParaRPr lang="es-ES" sz="1600" b="1" kern="1200" dirty="0">
            <a:solidFill>
              <a:schemeClr val="tx2">
                <a:lumMod val="75000"/>
              </a:schemeClr>
            </a:solidFill>
          </a:endParaRPr>
        </a:p>
      </dsp:txBody>
      <dsp:txXfrm>
        <a:off x="0" y="530070"/>
        <a:ext cx="914501" cy="527235"/>
      </dsp:txXfrm>
    </dsp:sp>
    <dsp:sp modelId="{2126E667-5EAB-465C-8366-767913A91139}">
      <dsp:nvSpPr>
        <dsp:cNvPr id="0" name=""/>
        <dsp:cNvSpPr/>
      </dsp:nvSpPr>
      <dsp:spPr>
        <a:xfrm>
          <a:off x="936103" y="554012"/>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t-IT" sz="1200" b="1" i="0" kern="1200" dirty="0" smtClean="0">
              <a:latin typeface="Calibri" pitchFamily="34" charset="0"/>
            </a:rPr>
            <a:t>Inima soţului ei se încrede în ea şi nu-i va lipsi nimic de valoare.</a:t>
          </a:r>
          <a:endParaRPr lang="es-ES" sz="1200" b="1" kern="1200" dirty="0">
            <a:latin typeface="Calibri" pitchFamily="34" charset="0"/>
          </a:endParaRPr>
        </a:p>
      </dsp:txBody>
      <dsp:txXfrm>
        <a:off x="936103" y="554012"/>
        <a:ext cx="3589418" cy="478837"/>
      </dsp:txXfrm>
    </dsp:sp>
    <dsp:sp modelId="{C6F6D109-3836-4AEC-BF03-A122DBDDAC46}">
      <dsp:nvSpPr>
        <dsp:cNvPr id="0" name=""/>
        <dsp:cNvSpPr/>
      </dsp:nvSpPr>
      <dsp:spPr>
        <a:xfrm>
          <a:off x="914501" y="1032849"/>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052D8-606B-45D6-8DB3-AD3A576EE4EE}">
      <dsp:nvSpPr>
        <dsp:cNvPr id="0" name=""/>
        <dsp:cNvSpPr/>
      </dsp:nvSpPr>
      <dsp:spPr>
        <a:xfrm>
          <a:off x="0" y="1057306"/>
          <a:ext cx="457250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DCCDF-2B1B-4545-987C-F927E767B1C4}">
      <dsp:nvSpPr>
        <dsp:cNvPr id="0" name=""/>
        <dsp:cNvSpPr/>
      </dsp:nvSpPr>
      <dsp:spPr>
        <a:xfrm>
          <a:off x="0" y="1057306"/>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rPr>
            <a:t>ג</a:t>
          </a:r>
          <a:r>
            <a:rPr lang="es-ES" sz="1600" b="1" kern="1200" dirty="0" smtClean="0">
              <a:solidFill>
                <a:schemeClr val="tx2">
                  <a:lumMod val="75000"/>
                </a:schemeClr>
              </a:solidFill>
            </a:rPr>
            <a:t> </a:t>
          </a:r>
          <a:r>
            <a:rPr lang="es-ES" sz="1600" b="1" kern="1200" dirty="0" err="1" smtClean="0">
              <a:solidFill>
                <a:schemeClr val="tx2">
                  <a:lumMod val="75000"/>
                </a:schemeClr>
              </a:solidFill>
            </a:rPr>
            <a:t>Guímel</a:t>
          </a:r>
          <a:endParaRPr lang="es-ES" sz="1600" b="1" kern="1200" dirty="0">
            <a:solidFill>
              <a:schemeClr val="tx2">
                <a:lumMod val="75000"/>
              </a:schemeClr>
            </a:solidFill>
          </a:endParaRPr>
        </a:p>
      </dsp:txBody>
      <dsp:txXfrm>
        <a:off x="0" y="1057306"/>
        <a:ext cx="914501" cy="527235"/>
      </dsp:txXfrm>
    </dsp:sp>
    <dsp:sp modelId="{7DAC9327-D126-47BF-8981-49841BC72AA0}">
      <dsp:nvSpPr>
        <dsp:cNvPr id="0" name=""/>
        <dsp:cNvSpPr/>
      </dsp:nvSpPr>
      <dsp:spPr>
        <a:xfrm>
          <a:off x="936103" y="1081248"/>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Ea îi face bine, nu rău,</a:t>
          </a:r>
          <a:r>
            <a:rPr lang="vi-VN" sz="1200" b="1" kern="1200" dirty="0" smtClean="0">
              <a:latin typeface="Calibri" pitchFamily="34" charset="0"/>
            </a:rPr>
            <a:t> </a:t>
          </a:r>
          <a:r>
            <a:rPr lang="vi-VN" sz="1200" b="1" i="0" kern="1200" dirty="0" smtClean="0">
              <a:latin typeface="Calibri" pitchFamily="34" charset="0"/>
            </a:rPr>
            <a:t>toate zilele vieţii ei.</a:t>
          </a:r>
          <a:endParaRPr lang="es-ES" sz="1200" b="1" kern="1200" dirty="0">
            <a:latin typeface="Calibri" pitchFamily="34" charset="0"/>
          </a:endParaRPr>
        </a:p>
      </dsp:txBody>
      <dsp:txXfrm>
        <a:off x="936103" y="1081248"/>
        <a:ext cx="3589418" cy="478837"/>
      </dsp:txXfrm>
    </dsp:sp>
    <dsp:sp modelId="{7B82B266-6C69-4F9A-9C67-47E3895C1CCB}">
      <dsp:nvSpPr>
        <dsp:cNvPr id="0" name=""/>
        <dsp:cNvSpPr/>
      </dsp:nvSpPr>
      <dsp:spPr>
        <a:xfrm>
          <a:off x="914501" y="1560085"/>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5C24D-1C20-4555-8538-621568E5EC90}">
      <dsp:nvSpPr>
        <dsp:cNvPr id="0" name=""/>
        <dsp:cNvSpPr/>
      </dsp:nvSpPr>
      <dsp:spPr>
        <a:xfrm>
          <a:off x="0" y="1584542"/>
          <a:ext cx="457250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6EF01-5657-46EE-99C2-D2AB498937C3}">
      <dsp:nvSpPr>
        <dsp:cNvPr id="0" name=""/>
        <dsp:cNvSpPr/>
      </dsp:nvSpPr>
      <dsp:spPr>
        <a:xfrm>
          <a:off x="0" y="1584542"/>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rPr>
            <a:t>ד</a:t>
          </a:r>
          <a:r>
            <a:rPr lang="es-ES" sz="1600" b="1" kern="1200" dirty="0" smtClean="0">
              <a:solidFill>
                <a:schemeClr val="tx2">
                  <a:lumMod val="75000"/>
                </a:schemeClr>
              </a:solidFill>
            </a:rPr>
            <a:t> </a:t>
          </a:r>
          <a:r>
            <a:rPr lang="es-ES" sz="1600" b="1" kern="1200" dirty="0" err="1" smtClean="0">
              <a:solidFill>
                <a:schemeClr val="tx2">
                  <a:lumMod val="75000"/>
                </a:schemeClr>
              </a:solidFill>
            </a:rPr>
            <a:t>Dálet</a:t>
          </a:r>
          <a:endParaRPr lang="es-ES" sz="1600" b="1" kern="1200" dirty="0">
            <a:solidFill>
              <a:schemeClr val="tx2">
                <a:lumMod val="75000"/>
              </a:schemeClr>
            </a:solidFill>
          </a:endParaRPr>
        </a:p>
      </dsp:txBody>
      <dsp:txXfrm>
        <a:off x="0" y="1584542"/>
        <a:ext cx="914501" cy="527235"/>
      </dsp:txXfrm>
    </dsp:sp>
    <dsp:sp modelId="{DB037797-1244-42DA-BEE0-E227B38538CE}">
      <dsp:nvSpPr>
        <dsp:cNvPr id="0" name=""/>
        <dsp:cNvSpPr/>
      </dsp:nvSpPr>
      <dsp:spPr>
        <a:xfrm>
          <a:off x="936103" y="1608484"/>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Ea caută lână şi fuior</a:t>
          </a:r>
          <a:r>
            <a:rPr lang="ro-RO" sz="1200" b="1" i="0" kern="1200" dirty="0" smtClean="0">
              <a:latin typeface="Calibri" pitchFamily="34" charset="0"/>
            </a:rPr>
            <a:t> </a:t>
          </a:r>
          <a:r>
            <a:rPr lang="vi-VN" sz="1200" b="1" i="0" kern="1200" dirty="0" smtClean="0">
              <a:latin typeface="Calibri" pitchFamily="34" charset="0"/>
            </a:rPr>
            <a:t>şi lucrează cu plăcere cu înseşi mâinile ei.</a:t>
          </a:r>
          <a:endParaRPr lang="es-ES" sz="1200" b="1" kern="1200" dirty="0"/>
        </a:p>
      </dsp:txBody>
      <dsp:txXfrm>
        <a:off x="936103" y="1608484"/>
        <a:ext cx="3589418" cy="478837"/>
      </dsp:txXfrm>
    </dsp:sp>
    <dsp:sp modelId="{9BF2FE55-5AAF-4711-8F1D-F0CED9DD5636}">
      <dsp:nvSpPr>
        <dsp:cNvPr id="0" name=""/>
        <dsp:cNvSpPr/>
      </dsp:nvSpPr>
      <dsp:spPr>
        <a:xfrm>
          <a:off x="914501" y="2087321"/>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E2C848-1863-4DCD-AA47-27A13560F9E9}">
      <dsp:nvSpPr>
        <dsp:cNvPr id="0" name=""/>
        <dsp:cNvSpPr/>
      </dsp:nvSpPr>
      <dsp:spPr>
        <a:xfrm>
          <a:off x="0" y="2111778"/>
          <a:ext cx="4572508"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043C7-04FF-4304-8E0F-39173F8766BE}">
      <dsp:nvSpPr>
        <dsp:cNvPr id="0" name=""/>
        <dsp:cNvSpPr/>
      </dsp:nvSpPr>
      <dsp:spPr>
        <a:xfrm>
          <a:off x="0" y="2111778"/>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rPr>
            <a:t>ה</a:t>
          </a:r>
          <a:r>
            <a:rPr lang="es-ES" sz="1600" b="1" kern="1200" dirty="0" smtClean="0">
              <a:solidFill>
                <a:schemeClr val="tx2">
                  <a:lumMod val="75000"/>
                </a:schemeClr>
              </a:solidFill>
            </a:rPr>
            <a:t> He</a:t>
          </a:r>
          <a:endParaRPr lang="es-ES" sz="1600" b="1" kern="1200" dirty="0">
            <a:solidFill>
              <a:schemeClr val="tx2">
                <a:lumMod val="75000"/>
              </a:schemeClr>
            </a:solidFill>
          </a:endParaRPr>
        </a:p>
      </dsp:txBody>
      <dsp:txXfrm>
        <a:off x="0" y="2111778"/>
        <a:ext cx="914501" cy="527235"/>
      </dsp:txXfrm>
    </dsp:sp>
    <dsp:sp modelId="{0364ED1F-CAB0-42FB-A362-75BBBA8EF10A}">
      <dsp:nvSpPr>
        <dsp:cNvPr id="0" name=""/>
        <dsp:cNvSpPr/>
      </dsp:nvSpPr>
      <dsp:spPr>
        <a:xfrm>
          <a:off x="936103" y="2135720"/>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i="0" kern="1200" dirty="0" err="1" smtClean="0">
              <a:latin typeface="Calibri" pitchFamily="34" charset="0"/>
            </a:rPr>
            <a:t>Ea</a:t>
          </a:r>
          <a:r>
            <a:rPr lang="en-US" sz="1200" b="1" i="0" kern="1200" dirty="0" smtClean="0">
              <a:latin typeface="Calibri" pitchFamily="34" charset="0"/>
            </a:rPr>
            <a:t> </a:t>
          </a:r>
          <a:r>
            <a:rPr lang="en-US" sz="1200" b="1" i="0" kern="1200" dirty="0" err="1" smtClean="0">
              <a:latin typeface="Calibri" pitchFamily="34" charset="0"/>
            </a:rPr>
            <a:t>este</a:t>
          </a:r>
          <a:r>
            <a:rPr lang="en-US" sz="1200" b="1" i="0" kern="1200" dirty="0" smtClean="0">
              <a:latin typeface="Calibri" pitchFamily="34" charset="0"/>
            </a:rPr>
            <a:t> </a:t>
          </a:r>
          <a:r>
            <a:rPr lang="en-US" sz="1200" b="1" i="0" kern="1200" dirty="0" err="1" smtClean="0">
              <a:latin typeface="Calibri" pitchFamily="34" charset="0"/>
            </a:rPr>
            <a:t>ca</a:t>
          </a:r>
          <a:r>
            <a:rPr lang="en-US" sz="1200" b="1" i="0" kern="1200" dirty="0" smtClean="0">
              <a:latin typeface="Calibri" pitchFamily="34" charset="0"/>
            </a:rPr>
            <a:t> o </a:t>
          </a:r>
          <a:r>
            <a:rPr lang="en-US" sz="1200" b="1" i="0" kern="1200" dirty="0" err="1" smtClean="0">
              <a:latin typeface="Calibri" pitchFamily="34" charset="0"/>
            </a:rPr>
            <a:t>corabie</a:t>
          </a:r>
          <a:r>
            <a:rPr lang="en-US" sz="1200" b="1" i="0" kern="1200" dirty="0" smtClean="0">
              <a:latin typeface="Calibri" pitchFamily="34" charset="0"/>
            </a:rPr>
            <a:t> de </a:t>
          </a:r>
          <a:r>
            <a:rPr lang="en-US" sz="1200" b="1" i="0" kern="1200" dirty="0" err="1" smtClean="0">
              <a:latin typeface="Calibri" pitchFamily="34" charset="0"/>
            </a:rPr>
            <a:t>negoţ</a:t>
          </a:r>
          <a:r>
            <a:rPr lang="en-US" sz="1200" b="1" i="0" kern="1200" dirty="0" smtClean="0">
              <a:latin typeface="Calibri" pitchFamily="34" charset="0"/>
            </a:rPr>
            <a:t>; de </a:t>
          </a:r>
          <a:r>
            <a:rPr lang="en-US" sz="1200" b="1" i="0" kern="1200" dirty="0" err="1" smtClean="0">
              <a:latin typeface="Calibri" pitchFamily="34" charset="0"/>
            </a:rPr>
            <a:t>departe</a:t>
          </a:r>
          <a:r>
            <a:rPr lang="en-US" sz="1200" b="1" i="0" kern="1200" dirty="0" smtClean="0">
              <a:latin typeface="Calibri" pitchFamily="34" charset="0"/>
            </a:rPr>
            <a:t> </a:t>
          </a:r>
          <a:r>
            <a:rPr lang="en-US" sz="1200" b="1" i="0" kern="1200" dirty="0" err="1" smtClean="0">
              <a:latin typeface="Calibri" pitchFamily="34" charset="0"/>
            </a:rPr>
            <a:t>îşi</a:t>
          </a:r>
          <a:r>
            <a:rPr lang="en-US" sz="1200" b="1" i="0" kern="1200" dirty="0" smtClean="0">
              <a:latin typeface="Calibri" pitchFamily="34" charset="0"/>
            </a:rPr>
            <a:t> </a:t>
          </a:r>
          <a:r>
            <a:rPr lang="en-US" sz="1200" b="1" i="0" kern="1200" dirty="0" err="1" smtClean="0">
              <a:latin typeface="Calibri" pitchFamily="34" charset="0"/>
            </a:rPr>
            <a:t>aduce</a:t>
          </a:r>
          <a:r>
            <a:rPr lang="en-US" sz="1200" b="1" i="0" kern="1200" dirty="0" smtClean="0">
              <a:latin typeface="Calibri" pitchFamily="34" charset="0"/>
            </a:rPr>
            <a:t> </a:t>
          </a:r>
          <a:r>
            <a:rPr lang="en-US" sz="1200" b="1" i="0" kern="1200" dirty="0" err="1" smtClean="0">
              <a:latin typeface="Calibri" pitchFamily="34" charset="0"/>
            </a:rPr>
            <a:t>hrana</a:t>
          </a:r>
          <a:r>
            <a:rPr lang="en-US" sz="1200" b="1" i="0" kern="1200" dirty="0" smtClean="0">
              <a:latin typeface="Calibri" pitchFamily="34" charset="0"/>
            </a:rPr>
            <a:t>.</a:t>
          </a:r>
          <a:endParaRPr lang="es-ES" sz="1200" b="1" kern="1200" dirty="0">
            <a:latin typeface="Calibri" pitchFamily="34" charset="0"/>
          </a:endParaRPr>
        </a:p>
      </dsp:txBody>
      <dsp:txXfrm>
        <a:off x="936103" y="2135720"/>
        <a:ext cx="3589418" cy="478837"/>
      </dsp:txXfrm>
    </dsp:sp>
    <dsp:sp modelId="{4D99629F-8BA5-4E18-82F6-98AAD86ADA8E}">
      <dsp:nvSpPr>
        <dsp:cNvPr id="0" name=""/>
        <dsp:cNvSpPr/>
      </dsp:nvSpPr>
      <dsp:spPr>
        <a:xfrm>
          <a:off x="914501" y="2614557"/>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8A23AD-7253-436B-95E8-27B33CD00BD4}">
      <dsp:nvSpPr>
        <dsp:cNvPr id="0" name=""/>
        <dsp:cNvSpPr/>
      </dsp:nvSpPr>
      <dsp:spPr>
        <a:xfrm>
          <a:off x="0" y="2639014"/>
          <a:ext cx="45725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77B1D-F6BB-42CF-AC3B-6822DD26BAE4}">
      <dsp:nvSpPr>
        <dsp:cNvPr id="0" name=""/>
        <dsp:cNvSpPr/>
      </dsp:nvSpPr>
      <dsp:spPr>
        <a:xfrm>
          <a:off x="0" y="2639014"/>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latin typeface="Calibri" pitchFamily="34" charset="0"/>
            </a:rPr>
            <a:t> ו</a:t>
          </a:r>
          <a:r>
            <a:rPr lang="es-ES" sz="1600" b="1" kern="1200" dirty="0" err="1" smtClean="0">
              <a:solidFill>
                <a:schemeClr val="tx2">
                  <a:lumMod val="75000"/>
                </a:schemeClr>
              </a:solidFill>
              <a:latin typeface="Calibri" pitchFamily="34" charset="0"/>
            </a:rPr>
            <a:t>Vav</a:t>
          </a:r>
          <a:endParaRPr lang="es-ES" sz="1600" b="1" kern="1200" dirty="0">
            <a:solidFill>
              <a:schemeClr val="tx2">
                <a:lumMod val="75000"/>
              </a:schemeClr>
            </a:solidFill>
            <a:latin typeface="Calibri" pitchFamily="34" charset="0"/>
          </a:endParaRPr>
        </a:p>
      </dsp:txBody>
      <dsp:txXfrm>
        <a:off x="0" y="2639014"/>
        <a:ext cx="914501" cy="527235"/>
      </dsp:txXfrm>
    </dsp:sp>
    <dsp:sp modelId="{258CA370-C7C7-468D-A5FB-4D2741873B30}">
      <dsp:nvSpPr>
        <dsp:cNvPr id="0" name=""/>
        <dsp:cNvSpPr/>
      </dsp:nvSpPr>
      <dsp:spPr>
        <a:xfrm>
          <a:off x="936103" y="2662955"/>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Ea se scoală când este încă întuneric,</a:t>
          </a:r>
          <a:r>
            <a:rPr lang="vi-VN" sz="1200" b="1" kern="1200" dirty="0" smtClean="0">
              <a:latin typeface="Calibri" pitchFamily="34" charset="0"/>
            </a:rPr>
            <a:t> </a:t>
          </a:r>
          <a:r>
            <a:rPr lang="vi-VN" sz="1200" b="1" i="0" kern="1200" dirty="0" smtClean="0">
              <a:latin typeface="Calibri" pitchFamily="34" charset="0"/>
            </a:rPr>
            <a:t>dă hrană familiei sale şi ceea ce este rânduit – slujnicelor sale.</a:t>
          </a:r>
          <a:endParaRPr lang="es-ES" sz="1200" b="1" kern="1200" dirty="0">
            <a:latin typeface="Calibri" pitchFamily="34" charset="0"/>
          </a:endParaRPr>
        </a:p>
      </dsp:txBody>
      <dsp:txXfrm>
        <a:off x="936103" y="2662955"/>
        <a:ext cx="3589418" cy="478837"/>
      </dsp:txXfrm>
    </dsp:sp>
    <dsp:sp modelId="{11B2A240-E3A1-4C27-9F87-1766F35A25BE}">
      <dsp:nvSpPr>
        <dsp:cNvPr id="0" name=""/>
        <dsp:cNvSpPr/>
      </dsp:nvSpPr>
      <dsp:spPr>
        <a:xfrm>
          <a:off x="914501" y="3141793"/>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417566-0F47-4FDC-BF34-87F6C9B6F01F}">
      <dsp:nvSpPr>
        <dsp:cNvPr id="0" name=""/>
        <dsp:cNvSpPr/>
      </dsp:nvSpPr>
      <dsp:spPr>
        <a:xfrm>
          <a:off x="0" y="3166249"/>
          <a:ext cx="457250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4E528-2B77-4A4C-B47B-43515139A8B6}">
      <dsp:nvSpPr>
        <dsp:cNvPr id="0" name=""/>
        <dsp:cNvSpPr/>
      </dsp:nvSpPr>
      <dsp:spPr>
        <a:xfrm>
          <a:off x="0" y="3166249"/>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latin typeface="Calibri" pitchFamily="34" charset="0"/>
            </a:rPr>
            <a:t>ז</a:t>
          </a:r>
          <a:r>
            <a:rPr lang="es-ES" sz="1600" b="1" kern="1200" dirty="0" smtClean="0">
              <a:solidFill>
                <a:schemeClr val="tx2">
                  <a:lumMod val="75000"/>
                </a:schemeClr>
              </a:solidFill>
              <a:latin typeface="Calibri" pitchFamily="34" charset="0"/>
            </a:rPr>
            <a:t> </a:t>
          </a:r>
          <a:r>
            <a:rPr lang="es-ES" sz="1600" b="1" kern="1200" dirty="0" err="1" smtClean="0">
              <a:solidFill>
                <a:schemeClr val="tx2">
                  <a:lumMod val="75000"/>
                </a:schemeClr>
              </a:solidFill>
              <a:latin typeface="Calibri" pitchFamily="34" charset="0"/>
            </a:rPr>
            <a:t>Zayin</a:t>
          </a:r>
          <a:endParaRPr lang="es-ES" sz="1600" b="1" kern="1200" dirty="0">
            <a:solidFill>
              <a:schemeClr val="tx2">
                <a:lumMod val="75000"/>
              </a:schemeClr>
            </a:solidFill>
            <a:latin typeface="Calibri" pitchFamily="34" charset="0"/>
          </a:endParaRPr>
        </a:p>
      </dsp:txBody>
      <dsp:txXfrm>
        <a:off x="0" y="3166249"/>
        <a:ext cx="914501" cy="527235"/>
      </dsp:txXfrm>
    </dsp:sp>
    <dsp:sp modelId="{F7331D6E-D769-45B9-A7F5-9C3F9D6E9334}">
      <dsp:nvSpPr>
        <dsp:cNvPr id="0" name=""/>
        <dsp:cNvSpPr/>
      </dsp:nvSpPr>
      <dsp:spPr>
        <a:xfrm>
          <a:off x="936103" y="3190191"/>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Ea se gândeşte la un teren şi îl cumpără;</a:t>
          </a:r>
          <a:r>
            <a:rPr lang="vi-VN" sz="1200" b="1" kern="1200" dirty="0" smtClean="0">
              <a:latin typeface="Calibri" pitchFamily="34" charset="0"/>
            </a:rPr>
            <a:t> </a:t>
          </a:r>
          <a:r>
            <a:rPr lang="vi-VN" sz="1200" b="1" i="0" kern="1200" dirty="0" smtClean="0">
              <a:latin typeface="Calibri" pitchFamily="34" charset="0"/>
            </a:rPr>
            <a:t>din venitul câştigat plantează o vie.</a:t>
          </a:r>
          <a:endParaRPr lang="es-ES" sz="1200" b="1" kern="1200" dirty="0">
            <a:latin typeface="Calibri" pitchFamily="34" charset="0"/>
          </a:endParaRPr>
        </a:p>
      </dsp:txBody>
      <dsp:txXfrm>
        <a:off x="936103" y="3190191"/>
        <a:ext cx="3589418" cy="478837"/>
      </dsp:txXfrm>
    </dsp:sp>
    <dsp:sp modelId="{C302D7C3-824C-4628-B216-EAE005DAD340}">
      <dsp:nvSpPr>
        <dsp:cNvPr id="0" name=""/>
        <dsp:cNvSpPr/>
      </dsp:nvSpPr>
      <dsp:spPr>
        <a:xfrm>
          <a:off x="914501" y="3669029"/>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523FB-A4C0-48D1-85E6-7A87DAF2A44F}">
      <dsp:nvSpPr>
        <dsp:cNvPr id="0" name=""/>
        <dsp:cNvSpPr/>
      </dsp:nvSpPr>
      <dsp:spPr>
        <a:xfrm>
          <a:off x="0" y="3693485"/>
          <a:ext cx="457250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25327-66FD-46B5-9818-8A1FB318414C}">
      <dsp:nvSpPr>
        <dsp:cNvPr id="0" name=""/>
        <dsp:cNvSpPr/>
      </dsp:nvSpPr>
      <dsp:spPr>
        <a:xfrm>
          <a:off x="0" y="3693485"/>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latin typeface="Calibri" pitchFamily="34" charset="0"/>
            </a:rPr>
            <a:t>ח</a:t>
          </a:r>
          <a:r>
            <a:rPr lang="es-ES" sz="1600" b="1" kern="1200" dirty="0" smtClean="0">
              <a:solidFill>
                <a:schemeClr val="tx2">
                  <a:lumMod val="75000"/>
                </a:schemeClr>
              </a:solidFill>
              <a:latin typeface="Calibri" pitchFamily="34" charset="0"/>
            </a:rPr>
            <a:t> Jet</a:t>
          </a:r>
          <a:endParaRPr lang="es-ES" sz="1600" b="1" kern="1200" dirty="0">
            <a:solidFill>
              <a:schemeClr val="tx2">
                <a:lumMod val="75000"/>
              </a:schemeClr>
            </a:solidFill>
            <a:latin typeface="Calibri" pitchFamily="34" charset="0"/>
          </a:endParaRPr>
        </a:p>
      </dsp:txBody>
      <dsp:txXfrm>
        <a:off x="0" y="3693485"/>
        <a:ext cx="914501" cy="527235"/>
      </dsp:txXfrm>
    </dsp:sp>
    <dsp:sp modelId="{F1F2F60E-B4EC-4222-9511-752891029F9E}">
      <dsp:nvSpPr>
        <dsp:cNvPr id="0" name=""/>
        <dsp:cNvSpPr/>
      </dsp:nvSpPr>
      <dsp:spPr>
        <a:xfrm>
          <a:off x="936103" y="3717427"/>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Ea se încinge cu putere şi îşi întăreşte braţele.</a:t>
          </a:r>
          <a:endParaRPr lang="es-ES" sz="1200" b="1" kern="1200" dirty="0">
            <a:latin typeface="Calibri" pitchFamily="34" charset="0"/>
          </a:endParaRPr>
        </a:p>
      </dsp:txBody>
      <dsp:txXfrm>
        <a:off x="936103" y="3717427"/>
        <a:ext cx="3589418" cy="478837"/>
      </dsp:txXfrm>
    </dsp:sp>
    <dsp:sp modelId="{037950C0-7ED5-40E6-A23A-13733231A7C7}">
      <dsp:nvSpPr>
        <dsp:cNvPr id="0" name=""/>
        <dsp:cNvSpPr/>
      </dsp:nvSpPr>
      <dsp:spPr>
        <a:xfrm>
          <a:off x="914501" y="4196264"/>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11A349-7B21-4360-AE02-D8AFCF001ACF}">
      <dsp:nvSpPr>
        <dsp:cNvPr id="0" name=""/>
        <dsp:cNvSpPr/>
      </dsp:nvSpPr>
      <dsp:spPr>
        <a:xfrm>
          <a:off x="0" y="4220721"/>
          <a:ext cx="457250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548BF-D416-4235-A7FB-CDCABE8AC27A}">
      <dsp:nvSpPr>
        <dsp:cNvPr id="0" name=""/>
        <dsp:cNvSpPr/>
      </dsp:nvSpPr>
      <dsp:spPr>
        <a:xfrm>
          <a:off x="0" y="4220721"/>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latin typeface="Calibri" pitchFamily="34" charset="0"/>
            </a:rPr>
            <a:t>ט</a:t>
          </a:r>
          <a:r>
            <a:rPr lang="es-ES" sz="1600" b="1" kern="1200" dirty="0" smtClean="0">
              <a:solidFill>
                <a:schemeClr val="tx2">
                  <a:lumMod val="75000"/>
                </a:schemeClr>
              </a:solidFill>
              <a:latin typeface="Calibri" pitchFamily="34" charset="0"/>
            </a:rPr>
            <a:t> </a:t>
          </a:r>
          <a:r>
            <a:rPr lang="es-ES" sz="1600" b="1" kern="1200" dirty="0" err="1" smtClean="0">
              <a:solidFill>
                <a:schemeClr val="tx2">
                  <a:lumMod val="75000"/>
                </a:schemeClr>
              </a:solidFill>
              <a:latin typeface="Calibri" pitchFamily="34" charset="0"/>
            </a:rPr>
            <a:t>Tet</a:t>
          </a:r>
          <a:endParaRPr lang="es-ES" sz="1600" b="1" kern="1200" dirty="0">
            <a:solidFill>
              <a:schemeClr val="tx2">
                <a:lumMod val="75000"/>
              </a:schemeClr>
            </a:solidFill>
            <a:latin typeface="Calibri" pitchFamily="34" charset="0"/>
          </a:endParaRPr>
        </a:p>
      </dsp:txBody>
      <dsp:txXfrm>
        <a:off x="0" y="4220721"/>
        <a:ext cx="914501" cy="527235"/>
      </dsp:txXfrm>
    </dsp:sp>
    <dsp:sp modelId="{D3A0DAA9-F07D-4ED7-9A3B-A7F9379453C1}">
      <dsp:nvSpPr>
        <dsp:cNvPr id="0" name=""/>
        <dsp:cNvSpPr/>
      </dsp:nvSpPr>
      <dsp:spPr>
        <a:xfrm>
          <a:off x="936103" y="4244663"/>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Ea simte că negoţul îi merge bine şi candela ei nu se stinge noaptea.</a:t>
          </a:r>
          <a:endParaRPr lang="es-ES" sz="1200" b="1" kern="1200" dirty="0">
            <a:latin typeface="Calibri" pitchFamily="34" charset="0"/>
          </a:endParaRPr>
        </a:p>
      </dsp:txBody>
      <dsp:txXfrm>
        <a:off x="936103" y="4244663"/>
        <a:ext cx="3589418" cy="478837"/>
      </dsp:txXfrm>
    </dsp:sp>
    <dsp:sp modelId="{DB49C8F4-4CBE-46E7-AE03-682E08336D3F}">
      <dsp:nvSpPr>
        <dsp:cNvPr id="0" name=""/>
        <dsp:cNvSpPr/>
      </dsp:nvSpPr>
      <dsp:spPr>
        <a:xfrm>
          <a:off x="914501" y="4723500"/>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422F2C-0284-48E2-B957-AF625BA164FB}">
      <dsp:nvSpPr>
        <dsp:cNvPr id="0" name=""/>
        <dsp:cNvSpPr/>
      </dsp:nvSpPr>
      <dsp:spPr>
        <a:xfrm>
          <a:off x="0" y="4747957"/>
          <a:ext cx="4572508"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4EA8B-C2FD-4390-A009-062593F0B2FA}">
      <dsp:nvSpPr>
        <dsp:cNvPr id="0" name=""/>
        <dsp:cNvSpPr/>
      </dsp:nvSpPr>
      <dsp:spPr>
        <a:xfrm>
          <a:off x="0" y="4747957"/>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latin typeface="Calibri" pitchFamily="34" charset="0"/>
            </a:rPr>
            <a:t>י</a:t>
          </a:r>
          <a:r>
            <a:rPr lang="es-ES" sz="1600" b="1" kern="1200" dirty="0" smtClean="0">
              <a:solidFill>
                <a:schemeClr val="tx2">
                  <a:lumMod val="75000"/>
                </a:schemeClr>
              </a:solidFill>
              <a:latin typeface="Calibri" pitchFamily="34" charset="0"/>
            </a:rPr>
            <a:t> Yod</a:t>
          </a:r>
          <a:endParaRPr lang="es-ES" sz="1600" b="1" kern="1200" dirty="0">
            <a:solidFill>
              <a:schemeClr val="tx2">
                <a:lumMod val="75000"/>
              </a:schemeClr>
            </a:solidFill>
            <a:latin typeface="Calibri" pitchFamily="34" charset="0"/>
          </a:endParaRPr>
        </a:p>
      </dsp:txBody>
      <dsp:txXfrm>
        <a:off x="0" y="4747957"/>
        <a:ext cx="914501" cy="527235"/>
      </dsp:txXfrm>
    </dsp:sp>
    <dsp:sp modelId="{C3AFEFF8-F003-46F7-922E-51FD47718DD9}">
      <dsp:nvSpPr>
        <dsp:cNvPr id="0" name=""/>
        <dsp:cNvSpPr/>
      </dsp:nvSpPr>
      <dsp:spPr>
        <a:xfrm>
          <a:off x="936103" y="4771899"/>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Saltă furca </a:t>
          </a:r>
          <a:r>
            <a:rPr lang="vi-VN" sz="1200" b="1" i="1" kern="1200" dirty="0" smtClean="0">
              <a:latin typeface="Calibri" pitchFamily="34" charset="0"/>
            </a:rPr>
            <a:t>de tors</a:t>
          </a:r>
          <a:r>
            <a:rPr lang="vi-VN" sz="1200" b="1" i="0" kern="1200" dirty="0" smtClean="0">
              <a:latin typeface="Calibri" pitchFamily="34" charset="0"/>
            </a:rPr>
            <a:t> cu mâna şi prinde fusul cu degetele ei.</a:t>
          </a:r>
          <a:endParaRPr lang="es-ES" sz="1200" b="1" kern="1200" dirty="0">
            <a:latin typeface="Calibri" pitchFamily="34" charset="0"/>
          </a:endParaRPr>
        </a:p>
      </dsp:txBody>
      <dsp:txXfrm>
        <a:off x="936103" y="4771899"/>
        <a:ext cx="3589418" cy="478837"/>
      </dsp:txXfrm>
    </dsp:sp>
    <dsp:sp modelId="{D9F3023B-7389-49FC-BB71-7F73BBAD2A09}">
      <dsp:nvSpPr>
        <dsp:cNvPr id="0" name=""/>
        <dsp:cNvSpPr/>
      </dsp:nvSpPr>
      <dsp:spPr>
        <a:xfrm>
          <a:off x="914501" y="5250736"/>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7B262D-E7A4-4C2E-ADD3-3CBC75C39E77}">
      <dsp:nvSpPr>
        <dsp:cNvPr id="0" name=""/>
        <dsp:cNvSpPr/>
      </dsp:nvSpPr>
      <dsp:spPr>
        <a:xfrm>
          <a:off x="0" y="5275193"/>
          <a:ext cx="45725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EDF29-D987-48FE-B59D-24BB18ADC13F}">
      <dsp:nvSpPr>
        <dsp:cNvPr id="0" name=""/>
        <dsp:cNvSpPr/>
      </dsp:nvSpPr>
      <dsp:spPr>
        <a:xfrm>
          <a:off x="0" y="5275193"/>
          <a:ext cx="914501"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e-IL" sz="1600" b="1" kern="1200" dirty="0" smtClean="0">
              <a:solidFill>
                <a:schemeClr val="tx2">
                  <a:lumMod val="75000"/>
                </a:schemeClr>
              </a:solidFill>
              <a:latin typeface="Calibri" pitchFamily="34" charset="0"/>
            </a:rPr>
            <a:t>כ</a:t>
          </a:r>
          <a:r>
            <a:rPr lang="es-ES" sz="1600" b="1" kern="1200" dirty="0" smtClean="0">
              <a:solidFill>
                <a:schemeClr val="tx2">
                  <a:lumMod val="75000"/>
                </a:schemeClr>
              </a:solidFill>
              <a:latin typeface="Calibri" pitchFamily="34" charset="0"/>
            </a:rPr>
            <a:t> </a:t>
          </a:r>
          <a:r>
            <a:rPr lang="es-ES" sz="1600" b="1" kern="1200" dirty="0" err="1" smtClean="0">
              <a:solidFill>
                <a:schemeClr val="tx2">
                  <a:lumMod val="75000"/>
                </a:schemeClr>
              </a:solidFill>
              <a:latin typeface="Calibri" pitchFamily="34" charset="0"/>
            </a:rPr>
            <a:t>Caf</a:t>
          </a:r>
          <a:endParaRPr lang="es-ES" sz="1600" b="1" kern="1200" dirty="0">
            <a:solidFill>
              <a:schemeClr val="tx2">
                <a:lumMod val="75000"/>
              </a:schemeClr>
            </a:solidFill>
            <a:latin typeface="Calibri" pitchFamily="34" charset="0"/>
          </a:endParaRPr>
        </a:p>
      </dsp:txBody>
      <dsp:txXfrm>
        <a:off x="0" y="5275193"/>
        <a:ext cx="914501" cy="527235"/>
      </dsp:txXfrm>
    </dsp:sp>
    <dsp:sp modelId="{ACA5C6C8-75E9-4554-8A4B-59A1322B1A16}">
      <dsp:nvSpPr>
        <dsp:cNvPr id="0" name=""/>
        <dsp:cNvSpPr/>
      </dsp:nvSpPr>
      <dsp:spPr>
        <a:xfrm>
          <a:off x="936103" y="5299135"/>
          <a:ext cx="3589418"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Ea îşi deschide braţele pentru cel sărac şi îşi întinde mâinile către cel nevoiaş.</a:t>
          </a:r>
          <a:endParaRPr lang="es-ES" sz="1200" b="1" kern="1200" dirty="0">
            <a:latin typeface="Calibri" pitchFamily="34" charset="0"/>
          </a:endParaRPr>
        </a:p>
      </dsp:txBody>
      <dsp:txXfrm>
        <a:off x="936103" y="5299135"/>
        <a:ext cx="3589418" cy="478837"/>
      </dsp:txXfrm>
    </dsp:sp>
    <dsp:sp modelId="{299FBDE6-17A5-41DA-81E8-1A40F90D9827}">
      <dsp:nvSpPr>
        <dsp:cNvPr id="0" name=""/>
        <dsp:cNvSpPr/>
      </dsp:nvSpPr>
      <dsp:spPr>
        <a:xfrm>
          <a:off x="914501" y="5777972"/>
          <a:ext cx="365800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337AC-131E-4E83-99DF-D4672C21CB0F}">
      <dsp:nvSpPr>
        <dsp:cNvPr id="0" name=""/>
        <dsp:cNvSpPr/>
      </dsp:nvSpPr>
      <dsp:spPr>
        <a:xfrm>
          <a:off x="0" y="2834"/>
          <a:ext cx="453650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3208C-B555-4562-A73E-75AEDB9B6C8B}">
      <dsp:nvSpPr>
        <dsp:cNvPr id="0" name=""/>
        <dsp:cNvSpPr/>
      </dsp:nvSpPr>
      <dsp:spPr>
        <a:xfrm>
          <a:off x="28815" y="2834"/>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rPr>
            <a:t>ל</a:t>
          </a:r>
          <a:r>
            <a:rPr lang="es-ES" sz="1700" b="1" kern="1200" dirty="0" smtClean="0">
              <a:solidFill>
                <a:schemeClr val="tx2">
                  <a:lumMod val="75000"/>
                </a:schemeClr>
              </a:solidFill>
            </a:rPr>
            <a:t> </a:t>
          </a:r>
          <a:r>
            <a:rPr lang="es-ES" sz="1700" b="1" kern="1200" dirty="0" err="1" smtClean="0">
              <a:solidFill>
                <a:schemeClr val="tx2">
                  <a:lumMod val="75000"/>
                </a:schemeClr>
              </a:solidFill>
              <a:latin typeface="Calibri" pitchFamily="34" charset="0"/>
            </a:rPr>
            <a:t>Lámed</a:t>
          </a:r>
          <a:endParaRPr lang="es-ES" sz="1700" b="1" kern="1200" dirty="0">
            <a:solidFill>
              <a:schemeClr val="tx2">
                <a:lumMod val="75000"/>
              </a:schemeClr>
            </a:solidFill>
            <a:latin typeface="Calibri" pitchFamily="34" charset="0"/>
          </a:endParaRPr>
        </a:p>
      </dsp:txBody>
      <dsp:txXfrm>
        <a:off x="28815" y="2834"/>
        <a:ext cx="907300" cy="527235"/>
      </dsp:txXfrm>
    </dsp:sp>
    <dsp:sp modelId="{98847C05-4C76-480F-8D23-44316B72B8AD}">
      <dsp:nvSpPr>
        <dsp:cNvPr id="0" name=""/>
        <dsp:cNvSpPr/>
      </dsp:nvSpPr>
      <dsp:spPr>
        <a:xfrm>
          <a:off x="975348" y="26776"/>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Când ninge, ea nu se teme pentru familia ei,</a:t>
          </a:r>
          <a:r>
            <a:rPr lang="vi-VN" sz="1200" b="1" kern="1200" dirty="0" smtClean="0">
              <a:latin typeface="Calibri" pitchFamily="34" charset="0"/>
            </a:rPr>
            <a:t> </a:t>
          </a:r>
          <a:r>
            <a:rPr lang="vi-VN" sz="1200" b="1" i="0" kern="1200" dirty="0" smtClean="0">
              <a:latin typeface="Calibri" pitchFamily="34" charset="0"/>
            </a:rPr>
            <a:t> pentru că toată familia ei este îmbrăcată în stacojiu.</a:t>
          </a:r>
          <a:endParaRPr lang="es-ES" sz="1200" b="1" kern="1200" dirty="0">
            <a:latin typeface="Calibri" pitchFamily="34" charset="0"/>
          </a:endParaRPr>
        </a:p>
      </dsp:txBody>
      <dsp:txXfrm>
        <a:off x="975348" y="26776"/>
        <a:ext cx="3561155" cy="478837"/>
      </dsp:txXfrm>
    </dsp:sp>
    <dsp:sp modelId="{0E0B8E05-8C28-4D51-9001-2C7619947959}">
      <dsp:nvSpPr>
        <dsp:cNvPr id="0" name=""/>
        <dsp:cNvSpPr/>
      </dsp:nvSpPr>
      <dsp:spPr>
        <a:xfrm>
          <a:off x="907300" y="505613"/>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374F9-0E79-41C5-AF90-65E9354957DA}">
      <dsp:nvSpPr>
        <dsp:cNvPr id="0" name=""/>
        <dsp:cNvSpPr/>
      </dsp:nvSpPr>
      <dsp:spPr>
        <a:xfrm>
          <a:off x="0" y="530070"/>
          <a:ext cx="453650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F5FB1-11C9-48AD-9C06-5EDA7A81851D}">
      <dsp:nvSpPr>
        <dsp:cNvPr id="0" name=""/>
        <dsp:cNvSpPr/>
      </dsp:nvSpPr>
      <dsp:spPr>
        <a:xfrm>
          <a:off x="28815" y="530070"/>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latin typeface="Calibri" pitchFamily="34" charset="0"/>
            </a:rPr>
            <a:t>מ</a:t>
          </a:r>
          <a:r>
            <a:rPr lang="es-ES" sz="1700" b="1" kern="1200" dirty="0" smtClean="0">
              <a:solidFill>
                <a:schemeClr val="tx2">
                  <a:lumMod val="75000"/>
                </a:schemeClr>
              </a:solidFill>
              <a:latin typeface="Calibri" pitchFamily="34" charset="0"/>
            </a:rPr>
            <a:t> </a:t>
          </a:r>
          <a:r>
            <a:rPr lang="es-ES" sz="1700" b="1" kern="1200" dirty="0" err="1" smtClean="0">
              <a:solidFill>
                <a:schemeClr val="tx2">
                  <a:lumMod val="75000"/>
                </a:schemeClr>
              </a:solidFill>
              <a:latin typeface="Calibri" pitchFamily="34" charset="0"/>
            </a:rPr>
            <a:t>Mem</a:t>
          </a:r>
          <a:endParaRPr lang="es-ES" sz="1700" b="1" kern="1200" dirty="0">
            <a:solidFill>
              <a:schemeClr val="tx2">
                <a:lumMod val="75000"/>
              </a:schemeClr>
            </a:solidFill>
            <a:latin typeface="Calibri" pitchFamily="34" charset="0"/>
          </a:endParaRPr>
        </a:p>
      </dsp:txBody>
      <dsp:txXfrm>
        <a:off x="28815" y="530070"/>
        <a:ext cx="907300" cy="527235"/>
      </dsp:txXfrm>
    </dsp:sp>
    <dsp:sp modelId="{2126E667-5EAB-465C-8366-767913A91139}">
      <dsp:nvSpPr>
        <dsp:cNvPr id="0" name=""/>
        <dsp:cNvSpPr/>
      </dsp:nvSpPr>
      <dsp:spPr>
        <a:xfrm>
          <a:off x="975348" y="554012"/>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Ea îşi face cuverturi;</a:t>
          </a:r>
          <a:r>
            <a:rPr lang="vi-VN" sz="1200" b="1" kern="1200" dirty="0" smtClean="0">
              <a:latin typeface="Calibri" pitchFamily="34" charset="0"/>
            </a:rPr>
            <a:t> </a:t>
          </a:r>
          <a:r>
            <a:rPr lang="vi-VN" sz="1200" b="1" i="0" kern="1200" dirty="0" smtClean="0">
              <a:latin typeface="Calibri" pitchFamily="34" charset="0"/>
            </a:rPr>
            <a:t> are haine de in subţire şi purpură.</a:t>
          </a:r>
          <a:endParaRPr lang="es-ES" sz="1200" b="1" kern="1200" dirty="0">
            <a:latin typeface="Calibri" pitchFamily="34" charset="0"/>
          </a:endParaRPr>
        </a:p>
      </dsp:txBody>
      <dsp:txXfrm>
        <a:off x="975348" y="554012"/>
        <a:ext cx="3561155" cy="478837"/>
      </dsp:txXfrm>
    </dsp:sp>
    <dsp:sp modelId="{C6F6D109-3836-4AEC-BF03-A122DBDDAC46}">
      <dsp:nvSpPr>
        <dsp:cNvPr id="0" name=""/>
        <dsp:cNvSpPr/>
      </dsp:nvSpPr>
      <dsp:spPr>
        <a:xfrm>
          <a:off x="907300" y="1032849"/>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052D8-606B-45D6-8DB3-AD3A576EE4EE}">
      <dsp:nvSpPr>
        <dsp:cNvPr id="0" name=""/>
        <dsp:cNvSpPr/>
      </dsp:nvSpPr>
      <dsp:spPr>
        <a:xfrm>
          <a:off x="0" y="1057306"/>
          <a:ext cx="453650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DCCDF-2B1B-4545-987C-F927E767B1C4}">
      <dsp:nvSpPr>
        <dsp:cNvPr id="0" name=""/>
        <dsp:cNvSpPr/>
      </dsp:nvSpPr>
      <dsp:spPr>
        <a:xfrm>
          <a:off x="28815" y="1057306"/>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latin typeface="Calibri" pitchFamily="34" charset="0"/>
            </a:rPr>
            <a:t>נ</a:t>
          </a:r>
          <a:r>
            <a:rPr lang="es-ES" sz="1700" b="1" kern="1200" dirty="0" smtClean="0">
              <a:solidFill>
                <a:schemeClr val="tx2">
                  <a:lumMod val="75000"/>
                </a:schemeClr>
              </a:solidFill>
              <a:latin typeface="Calibri" pitchFamily="34" charset="0"/>
            </a:rPr>
            <a:t> </a:t>
          </a:r>
          <a:r>
            <a:rPr lang="es-ES" sz="1700" b="1" kern="1200" dirty="0" err="1" smtClean="0">
              <a:solidFill>
                <a:schemeClr val="tx2">
                  <a:lumMod val="75000"/>
                </a:schemeClr>
              </a:solidFill>
              <a:latin typeface="Calibri" pitchFamily="34" charset="0"/>
            </a:rPr>
            <a:t>Nun</a:t>
          </a:r>
          <a:endParaRPr lang="es-ES" sz="1700" b="1" kern="1200" dirty="0">
            <a:solidFill>
              <a:schemeClr val="tx2">
                <a:lumMod val="75000"/>
              </a:schemeClr>
            </a:solidFill>
            <a:latin typeface="Calibri" pitchFamily="34" charset="0"/>
          </a:endParaRPr>
        </a:p>
      </dsp:txBody>
      <dsp:txXfrm>
        <a:off x="28815" y="1057306"/>
        <a:ext cx="907300" cy="527235"/>
      </dsp:txXfrm>
    </dsp:sp>
    <dsp:sp modelId="{7DAC9327-D126-47BF-8981-49841BC72AA0}">
      <dsp:nvSpPr>
        <dsp:cNvPr id="0" name=""/>
        <dsp:cNvSpPr/>
      </dsp:nvSpPr>
      <dsp:spPr>
        <a:xfrm>
          <a:off x="975348" y="1081248"/>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Soţul ei este respectat la porţile </a:t>
          </a:r>
          <a:r>
            <a:rPr lang="vi-VN" sz="1200" b="1" i="1" kern="1200" dirty="0" smtClean="0">
              <a:latin typeface="Calibri" pitchFamily="34" charset="0"/>
            </a:rPr>
            <a:t>cetăţii</a:t>
          </a:r>
          <a:r>
            <a:rPr lang="vi-VN" sz="1200" b="1" i="0" kern="1200" dirty="0" smtClean="0">
              <a:latin typeface="Calibri" pitchFamily="34" charset="0"/>
            </a:rPr>
            <a:t>,</a:t>
          </a:r>
          <a:r>
            <a:rPr lang="vi-VN" sz="1200" b="1" kern="1200" dirty="0" smtClean="0">
              <a:latin typeface="Calibri" pitchFamily="34" charset="0"/>
            </a:rPr>
            <a:t> </a:t>
          </a:r>
          <a:r>
            <a:rPr lang="vi-VN" sz="1200" b="1" i="0" kern="1200" dirty="0" smtClean="0">
              <a:latin typeface="Calibri" pitchFamily="34" charset="0"/>
            </a:rPr>
            <a:t>când stă printre bătrânii ţării.</a:t>
          </a:r>
          <a:endParaRPr lang="es-ES" sz="1200" b="1" kern="1200" dirty="0">
            <a:latin typeface="Calibri" pitchFamily="34" charset="0"/>
          </a:endParaRPr>
        </a:p>
      </dsp:txBody>
      <dsp:txXfrm>
        <a:off x="975348" y="1081248"/>
        <a:ext cx="3561155" cy="478837"/>
      </dsp:txXfrm>
    </dsp:sp>
    <dsp:sp modelId="{7B82B266-6C69-4F9A-9C67-47E3895C1CCB}">
      <dsp:nvSpPr>
        <dsp:cNvPr id="0" name=""/>
        <dsp:cNvSpPr/>
      </dsp:nvSpPr>
      <dsp:spPr>
        <a:xfrm>
          <a:off x="907300" y="1560085"/>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5C24D-1C20-4555-8538-621568E5EC90}">
      <dsp:nvSpPr>
        <dsp:cNvPr id="0" name=""/>
        <dsp:cNvSpPr/>
      </dsp:nvSpPr>
      <dsp:spPr>
        <a:xfrm>
          <a:off x="0" y="1584542"/>
          <a:ext cx="4536504"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6EF01-5657-46EE-99C2-D2AB498937C3}">
      <dsp:nvSpPr>
        <dsp:cNvPr id="0" name=""/>
        <dsp:cNvSpPr/>
      </dsp:nvSpPr>
      <dsp:spPr>
        <a:xfrm>
          <a:off x="28815" y="1584542"/>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latin typeface="Calibri" pitchFamily="34" charset="0"/>
            </a:rPr>
            <a:t>ס</a:t>
          </a:r>
          <a:r>
            <a:rPr lang="es-ES" sz="1700" b="1" kern="1200" dirty="0" smtClean="0">
              <a:solidFill>
                <a:schemeClr val="tx2">
                  <a:lumMod val="75000"/>
                </a:schemeClr>
              </a:solidFill>
              <a:latin typeface="Calibri" pitchFamily="34" charset="0"/>
            </a:rPr>
            <a:t> </a:t>
          </a:r>
          <a:r>
            <a:rPr lang="es-ES" sz="1700" b="1" kern="1200" dirty="0" err="1" smtClean="0">
              <a:solidFill>
                <a:schemeClr val="tx2">
                  <a:lumMod val="75000"/>
                </a:schemeClr>
              </a:solidFill>
              <a:latin typeface="Calibri" pitchFamily="34" charset="0"/>
            </a:rPr>
            <a:t>Sámej</a:t>
          </a:r>
          <a:endParaRPr lang="es-ES" sz="1700" b="1" kern="1200" dirty="0">
            <a:solidFill>
              <a:schemeClr val="tx2">
                <a:lumMod val="75000"/>
              </a:schemeClr>
            </a:solidFill>
            <a:latin typeface="Calibri" pitchFamily="34" charset="0"/>
          </a:endParaRPr>
        </a:p>
      </dsp:txBody>
      <dsp:txXfrm>
        <a:off x="28815" y="1584542"/>
        <a:ext cx="907300" cy="527235"/>
      </dsp:txXfrm>
    </dsp:sp>
    <dsp:sp modelId="{DB037797-1244-42DA-BEE0-E227B38538CE}">
      <dsp:nvSpPr>
        <dsp:cNvPr id="0" name=""/>
        <dsp:cNvSpPr/>
      </dsp:nvSpPr>
      <dsp:spPr>
        <a:xfrm>
          <a:off x="975348" y="1608484"/>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Ea face haine de lână, apoi le vinde şi dă cingători negustorilor.</a:t>
          </a:r>
          <a:endParaRPr lang="es-ES" sz="1200" b="1" kern="1200" dirty="0">
            <a:latin typeface="Calibri" pitchFamily="34" charset="0"/>
          </a:endParaRPr>
        </a:p>
      </dsp:txBody>
      <dsp:txXfrm>
        <a:off x="975348" y="1608484"/>
        <a:ext cx="3561155" cy="478837"/>
      </dsp:txXfrm>
    </dsp:sp>
    <dsp:sp modelId="{9BF2FE55-5AAF-4711-8F1D-F0CED9DD5636}">
      <dsp:nvSpPr>
        <dsp:cNvPr id="0" name=""/>
        <dsp:cNvSpPr/>
      </dsp:nvSpPr>
      <dsp:spPr>
        <a:xfrm>
          <a:off x="907300" y="2087321"/>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E2C848-1863-4DCD-AA47-27A13560F9E9}">
      <dsp:nvSpPr>
        <dsp:cNvPr id="0" name=""/>
        <dsp:cNvSpPr/>
      </dsp:nvSpPr>
      <dsp:spPr>
        <a:xfrm>
          <a:off x="0" y="2111778"/>
          <a:ext cx="453650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043C7-04FF-4304-8E0F-39173F8766BE}">
      <dsp:nvSpPr>
        <dsp:cNvPr id="0" name=""/>
        <dsp:cNvSpPr/>
      </dsp:nvSpPr>
      <dsp:spPr>
        <a:xfrm>
          <a:off x="28815" y="2111778"/>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latin typeface="Calibri" pitchFamily="34" charset="0"/>
            </a:rPr>
            <a:t>ע</a:t>
          </a:r>
          <a:r>
            <a:rPr lang="es-ES" sz="1700" b="1" kern="1200" dirty="0" smtClean="0">
              <a:solidFill>
                <a:schemeClr val="tx2">
                  <a:lumMod val="75000"/>
                </a:schemeClr>
              </a:solidFill>
              <a:latin typeface="Calibri" pitchFamily="34" charset="0"/>
            </a:rPr>
            <a:t> </a:t>
          </a:r>
          <a:r>
            <a:rPr lang="es-ES" sz="1700" b="1" kern="1200" dirty="0" err="1" smtClean="0">
              <a:solidFill>
                <a:schemeClr val="tx2">
                  <a:lumMod val="75000"/>
                </a:schemeClr>
              </a:solidFill>
              <a:latin typeface="Calibri" pitchFamily="34" charset="0"/>
            </a:rPr>
            <a:t>Ayin</a:t>
          </a:r>
          <a:endParaRPr lang="es-ES" sz="1700" b="1" kern="1200" dirty="0">
            <a:solidFill>
              <a:schemeClr val="tx2">
                <a:lumMod val="75000"/>
              </a:schemeClr>
            </a:solidFill>
            <a:latin typeface="Calibri" pitchFamily="34" charset="0"/>
          </a:endParaRPr>
        </a:p>
      </dsp:txBody>
      <dsp:txXfrm>
        <a:off x="28815" y="2111778"/>
        <a:ext cx="907300" cy="527235"/>
      </dsp:txXfrm>
    </dsp:sp>
    <dsp:sp modelId="{0364ED1F-CAB0-42FB-A362-75BBBA8EF10A}">
      <dsp:nvSpPr>
        <dsp:cNvPr id="0" name=""/>
        <dsp:cNvSpPr/>
      </dsp:nvSpPr>
      <dsp:spPr>
        <a:xfrm>
          <a:off x="975348" y="2135720"/>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Se îmbracă în putere şi demnitate  şi râde de ziua de mâine.</a:t>
          </a:r>
          <a:endParaRPr lang="es-ES" sz="1200" b="1" kern="1200" dirty="0">
            <a:latin typeface="Calibri" pitchFamily="34" charset="0"/>
          </a:endParaRPr>
        </a:p>
      </dsp:txBody>
      <dsp:txXfrm>
        <a:off x="975348" y="2135720"/>
        <a:ext cx="3561155" cy="478837"/>
      </dsp:txXfrm>
    </dsp:sp>
    <dsp:sp modelId="{4D99629F-8BA5-4E18-82F6-98AAD86ADA8E}">
      <dsp:nvSpPr>
        <dsp:cNvPr id="0" name=""/>
        <dsp:cNvSpPr/>
      </dsp:nvSpPr>
      <dsp:spPr>
        <a:xfrm>
          <a:off x="907300" y="2614557"/>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B291F7-7010-49E9-A48F-3DEE453D864B}">
      <dsp:nvSpPr>
        <dsp:cNvPr id="0" name=""/>
        <dsp:cNvSpPr/>
      </dsp:nvSpPr>
      <dsp:spPr>
        <a:xfrm>
          <a:off x="0" y="2639014"/>
          <a:ext cx="453650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C1E5F-7061-4F66-8AA5-DEB7E354361F}">
      <dsp:nvSpPr>
        <dsp:cNvPr id="0" name=""/>
        <dsp:cNvSpPr/>
      </dsp:nvSpPr>
      <dsp:spPr>
        <a:xfrm>
          <a:off x="28815" y="2639014"/>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latin typeface="Calibri" pitchFamily="34" charset="0"/>
            </a:rPr>
            <a:t>פ</a:t>
          </a:r>
          <a:r>
            <a:rPr lang="es-ES" sz="1700" b="1" kern="1200" dirty="0" smtClean="0">
              <a:solidFill>
                <a:schemeClr val="tx2">
                  <a:lumMod val="75000"/>
                </a:schemeClr>
              </a:solidFill>
              <a:latin typeface="Calibri" pitchFamily="34" charset="0"/>
            </a:rPr>
            <a:t> Pe</a:t>
          </a:r>
          <a:endParaRPr lang="es-ES" sz="1700" b="1" kern="1200" dirty="0">
            <a:solidFill>
              <a:schemeClr val="tx2">
                <a:lumMod val="75000"/>
              </a:schemeClr>
            </a:solidFill>
            <a:latin typeface="Calibri" pitchFamily="34" charset="0"/>
          </a:endParaRPr>
        </a:p>
      </dsp:txBody>
      <dsp:txXfrm>
        <a:off x="28815" y="2639014"/>
        <a:ext cx="907300" cy="527235"/>
      </dsp:txXfrm>
    </dsp:sp>
    <dsp:sp modelId="{258CA370-C7C7-468D-A5FB-4D2741873B30}">
      <dsp:nvSpPr>
        <dsp:cNvPr id="0" name=""/>
        <dsp:cNvSpPr/>
      </dsp:nvSpPr>
      <dsp:spPr>
        <a:xfrm>
          <a:off x="975348" y="2662955"/>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Vorbeşte cu înţelepciune</a:t>
          </a:r>
          <a:r>
            <a:rPr lang="ro-RO" sz="1200" b="1" i="0" kern="1200" dirty="0" smtClean="0">
              <a:latin typeface="Calibri" pitchFamily="34" charset="0"/>
            </a:rPr>
            <a:t> </a:t>
          </a:r>
          <a:r>
            <a:rPr lang="vi-VN" sz="1200" b="1" i="0" kern="1200" dirty="0" smtClean="0">
              <a:latin typeface="Calibri" pitchFamily="34" charset="0"/>
            </a:rPr>
            <a:t>şi învăţături </a:t>
          </a:r>
          <a:r>
            <a:rPr lang="ro-RO" sz="1200" b="1" i="0" kern="1200" dirty="0" smtClean="0">
              <a:latin typeface="Calibri" pitchFamily="34" charset="0"/>
            </a:rPr>
            <a:t>p</a:t>
          </a:r>
          <a:r>
            <a:rPr lang="vi-VN" sz="1200" b="1" i="0" kern="1200" dirty="0" smtClean="0">
              <a:latin typeface="Calibri" pitchFamily="34" charset="0"/>
            </a:rPr>
            <a:t>lăcute</a:t>
          </a:r>
          <a:r>
            <a:rPr lang="ro-RO" sz="1200" b="1" i="0" kern="1200" dirty="0" smtClean="0">
              <a:latin typeface="Calibri" pitchFamily="34" charset="0"/>
            </a:rPr>
            <a:t> </a:t>
          </a:r>
          <a:r>
            <a:rPr lang="vi-VN" sz="1200" b="1" i="0" kern="1200" dirty="0" smtClean="0">
              <a:latin typeface="Calibri" pitchFamily="34" charset="0"/>
            </a:rPr>
            <a:t>sunt pe limba ei.</a:t>
          </a:r>
          <a:endParaRPr lang="es-ES" sz="1200" b="1" kern="1200" dirty="0">
            <a:latin typeface="Calibri" pitchFamily="34" charset="0"/>
          </a:endParaRPr>
        </a:p>
      </dsp:txBody>
      <dsp:txXfrm>
        <a:off x="975348" y="2662955"/>
        <a:ext cx="3561155" cy="478837"/>
      </dsp:txXfrm>
    </dsp:sp>
    <dsp:sp modelId="{11B2A240-E3A1-4C27-9F87-1766F35A25BE}">
      <dsp:nvSpPr>
        <dsp:cNvPr id="0" name=""/>
        <dsp:cNvSpPr/>
      </dsp:nvSpPr>
      <dsp:spPr>
        <a:xfrm>
          <a:off x="907300" y="3141793"/>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417566-0F47-4FDC-BF34-87F6C9B6F01F}">
      <dsp:nvSpPr>
        <dsp:cNvPr id="0" name=""/>
        <dsp:cNvSpPr/>
      </dsp:nvSpPr>
      <dsp:spPr>
        <a:xfrm>
          <a:off x="0" y="3166249"/>
          <a:ext cx="453650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4E528-2B77-4A4C-B47B-43515139A8B6}">
      <dsp:nvSpPr>
        <dsp:cNvPr id="0" name=""/>
        <dsp:cNvSpPr/>
      </dsp:nvSpPr>
      <dsp:spPr>
        <a:xfrm>
          <a:off x="28815" y="3166249"/>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latin typeface="Calibri" pitchFamily="34" charset="0"/>
            </a:rPr>
            <a:t>צ</a:t>
          </a:r>
          <a:r>
            <a:rPr lang="es-ES" sz="1700" b="1" kern="1200" dirty="0" smtClean="0">
              <a:solidFill>
                <a:schemeClr val="tx2">
                  <a:lumMod val="75000"/>
                </a:schemeClr>
              </a:solidFill>
              <a:latin typeface="Calibri" pitchFamily="34" charset="0"/>
            </a:rPr>
            <a:t> </a:t>
          </a:r>
          <a:r>
            <a:rPr lang="es-ES" sz="1700" b="1" kern="1200" dirty="0" err="1" smtClean="0">
              <a:solidFill>
                <a:schemeClr val="tx2">
                  <a:lumMod val="75000"/>
                </a:schemeClr>
              </a:solidFill>
              <a:latin typeface="Calibri" pitchFamily="34" charset="0"/>
            </a:rPr>
            <a:t>Tsade</a:t>
          </a:r>
          <a:endParaRPr lang="es-ES" sz="1700" b="1" kern="1200" dirty="0">
            <a:solidFill>
              <a:schemeClr val="tx2">
                <a:lumMod val="75000"/>
              </a:schemeClr>
            </a:solidFill>
            <a:latin typeface="Calibri" pitchFamily="34" charset="0"/>
          </a:endParaRPr>
        </a:p>
      </dsp:txBody>
      <dsp:txXfrm>
        <a:off x="28815" y="3166249"/>
        <a:ext cx="907300" cy="527235"/>
      </dsp:txXfrm>
    </dsp:sp>
    <dsp:sp modelId="{F7331D6E-D769-45B9-A7F5-9C3F9D6E9334}">
      <dsp:nvSpPr>
        <dsp:cNvPr id="0" name=""/>
        <dsp:cNvSpPr/>
      </dsp:nvSpPr>
      <dsp:spPr>
        <a:xfrm>
          <a:off x="975348" y="3190191"/>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Ea veghează asupra căilor familiei sale şi nu mănâncă pâinea lenevirii.</a:t>
          </a:r>
          <a:endParaRPr lang="es-ES" sz="1200" b="1" kern="1200" dirty="0">
            <a:latin typeface="Calibri" pitchFamily="34" charset="0"/>
          </a:endParaRPr>
        </a:p>
      </dsp:txBody>
      <dsp:txXfrm>
        <a:off x="975348" y="3190191"/>
        <a:ext cx="3561155" cy="478837"/>
      </dsp:txXfrm>
    </dsp:sp>
    <dsp:sp modelId="{C302D7C3-824C-4628-B216-EAE005DAD340}">
      <dsp:nvSpPr>
        <dsp:cNvPr id="0" name=""/>
        <dsp:cNvSpPr/>
      </dsp:nvSpPr>
      <dsp:spPr>
        <a:xfrm>
          <a:off x="907300" y="3669029"/>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523FB-A4C0-48D1-85E6-7A87DAF2A44F}">
      <dsp:nvSpPr>
        <dsp:cNvPr id="0" name=""/>
        <dsp:cNvSpPr/>
      </dsp:nvSpPr>
      <dsp:spPr>
        <a:xfrm>
          <a:off x="0" y="3693485"/>
          <a:ext cx="453650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25327-66FD-46B5-9818-8A1FB318414C}">
      <dsp:nvSpPr>
        <dsp:cNvPr id="0" name=""/>
        <dsp:cNvSpPr/>
      </dsp:nvSpPr>
      <dsp:spPr>
        <a:xfrm>
          <a:off x="28815" y="3693485"/>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latin typeface="Calibri" pitchFamily="34" charset="0"/>
            </a:rPr>
            <a:t>ק</a:t>
          </a:r>
          <a:r>
            <a:rPr lang="es-ES" sz="1700" b="1" kern="1200" dirty="0" smtClean="0">
              <a:solidFill>
                <a:schemeClr val="tx2">
                  <a:lumMod val="75000"/>
                </a:schemeClr>
              </a:solidFill>
              <a:latin typeface="Calibri" pitchFamily="34" charset="0"/>
            </a:rPr>
            <a:t> </a:t>
          </a:r>
          <a:r>
            <a:rPr lang="es-ES" sz="1700" b="1" kern="1200" dirty="0" err="1" smtClean="0">
              <a:solidFill>
                <a:schemeClr val="tx2">
                  <a:lumMod val="75000"/>
                </a:schemeClr>
              </a:solidFill>
              <a:latin typeface="Calibri" pitchFamily="34" charset="0"/>
            </a:rPr>
            <a:t>Qof</a:t>
          </a:r>
          <a:endParaRPr lang="es-ES" sz="1700" b="1" kern="1200" dirty="0">
            <a:solidFill>
              <a:schemeClr val="tx2">
                <a:lumMod val="75000"/>
              </a:schemeClr>
            </a:solidFill>
            <a:latin typeface="Calibri" pitchFamily="34" charset="0"/>
          </a:endParaRPr>
        </a:p>
      </dsp:txBody>
      <dsp:txXfrm>
        <a:off x="28815" y="3693485"/>
        <a:ext cx="907300" cy="527235"/>
      </dsp:txXfrm>
    </dsp:sp>
    <dsp:sp modelId="{F1F2F60E-B4EC-4222-9511-752891029F9E}">
      <dsp:nvSpPr>
        <dsp:cNvPr id="0" name=""/>
        <dsp:cNvSpPr/>
      </dsp:nvSpPr>
      <dsp:spPr>
        <a:xfrm>
          <a:off x="975348" y="3717427"/>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Fiii ei se ridică în picioare</a:t>
          </a:r>
          <a:r>
            <a:rPr lang="ro-RO" sz="1200" b="1" i="0" kern="1200" dirty="0" smtClean="0">
              <a:latin typeface="Calibri" pitchFamily="34" charset="0"/>
            </a:rPr>
            <a:t> </a:t>
          </a:r>
          <a:r>
            <a:rPr lang="vi-VN" sz="1200" b="1" i="0" kern="1200" dirty="0" smtClean="0">
              <a:latin typeface="Calibri" pitchFamily="34" charset="0"/>
            </a:rPr>
            <a:t>şi o numesc</a:t>
          </a:r>
          <a:r>
            <a:rPr lang="ro-RO" sz="1200" b="1" i="0" kern="1200" dirty="0" smtClean="0">
              <a:latin typeface="Calibri" pitchFamily="34" charset="0"/>
            </a:rPr>
            <a:t> </a:t>
          </a:r>
          <a:r>
            <a:rPr lang="vi-VN" sz="1200" b="1" i="0" kern="1200" dirty="0" smtClean="0">
              <a:latin typeface="Calibri" pitchFamily="34" charset="0"/>
            </a:rPr>
            <a:t>binecuvântată,</a:t>
          </a:r>
          <a:r>
            <a:rPr lang="vi-VN" sz="1200" b="1" kern="1200" dirty="0" smtClean="0">
              <a:latin typeface="Calibri" pitchFamily="34" charset="0"/>
            </a:rPr>
            <a:t> </a:t>
          </a:r>
          <a:r>
            <a:rPr lang="vi-VN" sz="1200" b="1" i="0" kern="1200" dirty="0" smtClean="0">
              <a:latin typeface="Calibri" pitchFamily="34" charset="0"/>
            </a:rPr>
            <a:t>cum, de altfel, şi soţul ei o laudă:</a:t>
          </a:r>
          <a:endParaRPr lang="es-ES" sz="1200" b="1" kern="1200" dirty="0">
            <a:latin typeface="Calibri" pitchFamily="34" charset="0"/>
          </a:endParaRPr>
        </a:p>
      </dsp:txBody>
      <dsp:txXfrm>
        <a:off x="975348" y="3717427"/>
        <a:ext cx="3561155" cy="478837"/>
      </dsp:txXfrm>
    </dsp:sp>
    <dsp:sp modelId="{037950C0-7ED5-40E6-A23A-13733231A7C7}">
      <dsp:nvSpPr>
        <dsp:cNvPr id="0" name=""/>
        <dsp:cNvSpPr/>
      </dsp:nvSpPr>
      <dsp:spPr>
        <a:xfrm>
          <a:off x="907300" y="4196264"/>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11A349-7B21-4360-AE02-D8AFCF001ACF}">
      <dsp:nvSpPr>
        <dsp:cNvPr id="0" name=""/>
        <dsp:cNvSpPr/>
      </dsp:nvSpPr>
      <dsp:spPr>
        <a:xfrm>
          <a:off x="0" y="4220721"/>
          <a:ext cx="4536504"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548BF-D416-4235-A7FB-CDCABE8AC27A}">
      <dsp:nvSpPr>
        <dsp:cNvPr id="0" name=""/>
        <dsp:cNvSpPr/>
      </dsp:nvSpPr>
      <dsp:spPr>
        <a:xfrm>
          <a:off x="28815" y="4220721"/>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latin typeface="Calibri" pitchFamily="34" charset="0"/>
            </a:rPr>
            <a:t>ר</a:t>
          </a:r>
          <a:r>
            <a:rPr lang="es-ES" sz="1700" b="1" kern="1200" dirty="0" smtClean="0">
              <a:solidFill>
                <a:schemeClr val="tx2">
                  <a:lumMod val="75000"/>
                </a:schemeClr>
              </a:solidFill>
              <a:latin typeface="Calibri" pitchFamily="34" charset="0"/>
            </a:rPr>
            <a:t> </a:t>
          </a:r>
          <a:r>
            <a:rPr lang="es-ES" sz="1700" b="1" kern="1200" dirty="0" err="1" smtClean="0">
              <a:solidFill>
                <a:schemeClr val="tx2">
                  <a:lumMod val="75000"/>
                </a:schemeClr>
              </a:solidFill>
              <a:latin typeface="Calibri" pitchFamily="34" charset="0"/>
            </a:rPr>
            <a:t>Resh</a:t>
          </a:r>
          <a:endParaRPr lang="es-ES" sz="1700" b="1" kern="1200" dirty="0">
            <a:solidFill>
              <a:schemeClr val="tx2">
                <a:lumMod val="75000"/>
              </a:schemeClr>
            </a:solidFill>
            <a:latin typeface="Calibri" pitchFamily="34" charset="0"/>
          </a:endParaRPr>
        </a:p>
      </dsp:txBody>
      <dsp:txXfrm>
        <a:off x="28815" y="4220721"/>
        <a:ext cx="907300" cy="527235"/>
      </dsp:txXfrm>
    </dsp:sp>
    <dsp:sp modelId="{D3A0DAA9-F07D-4ED7-9A3B-A7F9379453C1}">
      <dsp:nvSpPr>
        <dsp:cNvPr id="0" name=""/>
        <dsp:cNvSpPr/>
      </dsp:nvSpPr>
      <dsp:spPr>
        <a:xfrm>
          <a:off x="975348" y="4244663"/>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t-IT" sz="1200" b="1" i="0" kern="1200" dirty="0" smtClean="0">
              <a:latin typeface="Calibri" pitchFamily="34" charset="0"/>
            </a:rPr>
            <a:t>„Multe femei fac lucruri nobile,</a:t>
          </a:r>
          <a:r>
            <a:rPr lang="it-IT" sz="1200" b="1" kern="1200" dirty="0" smtClean="0">
              <a:latin typeface="Calibri" pitchFamily="34" charset="0"/>
            </a:rPr>
            <a:t> </a:t>
          </a:r>
          <a:r>
            <a:rPr lang="it-IT" sz="1200" b="1" i="0" kern="1200" dirty="0" smtClean="0">
              <a:latin typeface="Calibri" pitchFamily="34" charset="0"/>
            </a:rPr>
            <a:t>dar tu le întreci pe toate!“</a:t>
          </a:r>
          <a:endParaRPr lang="es-ES" sz="1200" b="1" kern="1200" dirty="0">
            <a:latin typeface="Calibri" pitchFamily="34" charset="0"/>
          </a:endParaRPr>
        </a:p>
      </dsp:txBody>
      <dsp:txXfrm>
        <a:off x="975348" y="4244663"/>
        <a:ext cx="3561155" cy="478837"/>
      </dsp:txXfrm>
    </dsp:sp>
    <dsp:sp modelId="{DB49C8F4-4CBE-46E7-AE03-682E08336D3F}">
      <dsp:nvSpPr>
        <dsp:cNvPr id="0" name=""/>
        <dsp:cNvSpPr/>
      </dsp:nvSpPr>
      <dsp:spPr>
        <a:xfrm>
          <a:off x="907300" y="4723500"/>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422F2C-0284-48E2-B957-AF625BA164FB}">
      <dsp:nvSpPr>
        <dsp:cNvPr id="0" name=""/>
        <dsp:cNvSpPr/>
      </dsp:nvSpPr>
      <dsp:spPr>
        <a:xfrm>
          <a:off x="0" y="4747957"/>
          <a:ext cx="453650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4EA8B-C2FD-4390-A009-062593F0B2FA}">
      <dsp:nvSpPr>
        <dsp:cNvPr id="0" name=""/>
        <dsp:cNvSpPr/>
      </dsp:nvSpPr>
      <dsp:spPr>
        <a:xfrm>
          <a:off x="28815" y="4747957"/>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latin typeface="Calibri" pitchFamily="34" charset="0"/>
            </a:rPr>
            <a:t>שׁ</a:t>
          </a:r>
          <a:r>
            <a:rPr lang="es-ES" sz="1700" b="1" kern="1200" dirty="0" smtClean="0">
              <a:solidFill>
                <a:schemeClr val="tx2">
                  <a:lumMod val="75000"/>
                </a:schemeClr>
              </a:solidFill>
              <a:latin typeface="Calibri" pitchFamily="34" charset="0"/>
            </a:rPr>
            <a:t> </a:t>
          </a:r>
          <a:r>
            <a:rPr lang="es-ES" sz="1700" b="1" kern="1200" dirty="0" err="1" smtClean="0">
              <a:solidFill>
                <a:schemeClr val="tx2">
                  <a:lumMod val="75000"/>
                </a:schemeClr>
              </a:solidFill>
              <a:latin typeface="Calibri" pitchFamily="34" charset="0"/>
            </a:rPr>
            <a:t>Shin</a:t>
          </a:r>
          <a:endParaRPr lang="es-ES" sz="1700" b="1" kern="1200" dirty="0">
            <a:solidFill>
              <a:schemeClr val="tx2">
                <a:lumMod val="75000"/>
              </a:schemeClr>
            </a:solidFill>
            <a:latin typeface="Calibri" pitchFamily="34" charset="0"/>
          </a:endParaRPr>
        </a:p>
      </dsp:txBody>
      <dsp:txXfrm>
        <a:off x="28815" y="4747957"/>
        <a:ext cx="907300" cy="527235"/>
      </dsp:txXfrm>
    </dsp:sp>
    <dsp:sp modelId="{C3AFEFF8-F003-46F7-922E-51FD47718DD9}">
      <dsp:nvSpPr>
        <dsp:cNvPr id="0" name=""/>
        <dsp:cNvSpPr/>
      </dsp:nvSpPr>
      <dsp:spPr>
        <a:xfrm>
          <a:off x="975348" y="4771899"/>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Farmecul este înşelător şi frumuseţea este trecătoare,</a:t>
          </a:r>
          <a:r>
            <a:rPr lang="vi-VN" sz="1200" b="1" kern="1200" dirty="0" smtClean="0">
              <a:latin typeface="Calibri" pitchFamily="34" charset="0"/>
            </a:rPr>
            <a:t> </a:t>
          </a:r>
          <a:r>
            <a:rPr lang="vi-VN" sz="1200" b="1" i="0" kern="1200" dirty="0" smtClean="0">
              <a:latin typeface="Calibri" pitchFamily="34" charset="0"/>
            </a:rPr>
            <a:t>dar femeia care se teme de Domnul va fi lăudată.</a:t>
          </a:r>
          <a:endParaRPr lang="es-ES" sz="1200" b="1" kern="1200" dirty="0">
            <a:latin typeface="Calibri" pitchFamily="34" charset="0"/>
          </a:endParaRPr>
        </a:p>
      </dsp:txBody>
      <dsp:txXfrm>
        <a:off x="975348" y="4771899"/>
        <a:ext cx="3561155" cy="478837"/>
      </dsp:txXfrm>
    </dsp:sp>
    <dsp:sp modelId="{D9F3023B-7389-49FC-BB71-7F73BBAD2A09}">
      <dsp:nvSpPr>
        <dsp:cNvPr id="0" name=""/>
        <dsp:cNvSpPr/>
      </dsp:nvSpPr>
      <dsp:spPr>
        <a:xfrm>
          <a:off x="907300" y="5250736"/>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7B262D-E7A4-4C2E-ADD3-3CBC75C39E77}">
      <dsp:nvSpPr>
        <dsp:cNvPr id="0" name=""/>
        <dsp:cNvSpPr/>
      </dsp:nvSpPr>
      <dsp:spPr>
        <a:xfrm>
          <a:off x="0" y="5275193"/>
          <a:ext cx="453650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EDF29-D987-48FE-B59D-24BB18ADC13F}">
      <dsp:nvSpPr>
        <dsp:cNvPr id="0" name=""/>
        <dsp:cNvSpPr/>
      </dsp:nvSpPr>
      <dsp:spPr>
        <a:xfrm>
          <a:off x="28815" y="5275193"/>
          <a:ext cx="907300" cy="527235"/>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he-IL" sz="1700" b="1" kern="1200" dirty="0" smtClean="0">
              <a:solidFill>
                <a:schemeClr val="tx2">
                  <a:lumMod val="75000"/>
                </a:schemeClr>
              </a:solidFill>
              <a:latin typeface="Calibri" pitchFamily="34" charset="0"/>
            </a:rPr>
            <a:t>ת</a:t>
          </a:r>
          <a:r>
            <a:rPr lang="es-ES" sz="1700" b="1" kern="1200" dirty="0" smtClean="0">
              <a:solidFill>
                <a:schemeClr val="tx2">
                  <a:lumMod val="75000"/>
                </a:schemeClr>
              </a:solidFill>
              <a:latin typeface="Calibri" pitchFamily="34" charset="0"/>
            </a:rPr>
            <a:t> </a:t>
          </a:r>
          <a:r>
            <a:rPr lang="es-ES" sz="1700" b="1" kern="1200" dirty="0" err="1" smtClean="0">
              <a:solidFill>
                <a:schemeClr val="tx2">
                  <a:lumMod val="75000"/>
                </a:schemeClr>
              </a:solidFill>
              <a:latin typeface="Calibri" pitchFamily="34" charset="0"/>
            </a:rPr>
            <a:t>Tav</a:t>
          </a:r>
          <a:endParaRPr lang="es-ES" sz="1700" b="1" kern="1200" dirty="0">
            <a:solidFill>
              <a:schemeClr val="tx2">
                <a:lumMod val="75000"/>
              </a:schemeClr>
            </a:solidFill>
            <a:latin typeface="Calibri" pitchFamily="34" charset="0"/>
          </a:endParaRPr>
        </a:p>
      </dsp:txBody>
      <dsp:txXfrm>
        <a:off x="28815" y="5275193"/>
        <a:ext cx="907300" cy="527235"/>
      </dsp:txXfrm>
    </dsp:sp>
    <dsp:sp modelId="{ACA5C6C8-75E9-4554-8A4B-59A1322B1A16}">
      <dsp:nvSpPr>
        <dsp:cNvPr id="0" name=""/>
        <dsp:cNvSpPr/>
      </dsp:nvSpPr>
      <dsp:spPr>
        <a:xfrm>
          <a:off x="975348" y="5299135"/>
          <a:ext cx="3561155" cy="478837"/>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vi-VN" sz="1200" b="1" i="0" kern="1200" dirty="0" smtClean="0">
              <a:latin typeface="Calibri" pitchFamily="34" charset="0"/>
            </a:rPr>
            <a:t>Apreciaţi-o pentru rodul muncii ei şi faptele ei s-o laude la porţile cetăţii!</a:t>
          </a:r>
          <a:endParaRPr lang="es-ES" sz="1200" b="1" kern="1200" dirty="0">
            <a:latin typeface="Calibri" pitchFamily="34" charset="0"/>
          </a:endParaRPr>
        </a:p>
      </dsp:txBody>
      <dsp:txXfrm>
        <a:off x="975348" y="5299135"/>
        <a:ext cx="3561155" cy="478837"/>
      </dsp:txXfrm>
    </dsp:sp>
    <dsp:sp modelId="{299FBDE6-17A5-41DA-81E8-1A40F90D9827}">
      <dsp:nvSpPr>
        <dsp:cNvPr id="0" name=""/>
        <dsp:cNvSpPr/>
      </dsp:nvSpPr>
      <dsp:spPr>
        <a:xfrm>
          <a:off x="907300" y="5777972"/>
          <a:ext cx="362920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F6EF-B88E-4C96-B8FD-452C45FBF1A8}">
      <dsp:nvSpPr>
        <dsp:cNvPr id="0" name=""/>
        <dsp:cNvSpPr/>
      </dsp:nvSpPr>
      <dsp:spPr>
        <a:xfrm rot="5400000">
          <a:off x="3313684" y="-1268261"/>
          <a:ext cx="741583" cy="346774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dirty="0" smtClean="0"/>
            <a:t>Este prețioasă și demnă de a fi întâlnită</a:t>
          </a:r>
          <a:r>
            <a:rPr lang="es-ES" sz="2000" b="1" kern="1200" dirty="0" smtClean="0"/>
            <a:t>.</a:t>
          </a:r>
          <a:endParaRPr lang="es-ES" sz="2000" kern="1200" dirty="0"/>
        </a:p>
      </dsp:txBody>
      <dsp:txXfrm rot="-5400000">
        <a:off x="1950605" y="131019"/>
        <a:ext cx="3431541" cy="669181"/>
      </dsp:txXfrm>
    </dsp:sp>
    <dsp:sp modelId="{491B8A5C-A96C-498F-9F34-6749E6A97106}">
      <dsp:nvSpPr>
        <dsp:cNvPr id="0" name=""/>
        <dsp:cNvSpPr/>
      </dsp:nvSpPr>
      <dsp:spPr>
        <a:xfrm>
          <a:off x="0" y="2120"/>
          <a:ext cx="1950605" cy="9269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b="1" kern="1200" dirty="0" smtClean="0"/>
            <a:t>31:10 </a:t>
          </a:r>
          <a:r>
            <a:rPr lang="es-ES" sz="2000" b="1" kern="1200" dirty="0" smtClean="0">
              <a:sym typeface="Wingdings"/>
            </a:rPr>
            <a:t></a:t>
          </a:r>
          <a:r>
            <a:rPr lang="es-ES" sz="2000" b="1" kern="1200" dirty="0" smtClean="0"/>
            <a:t> 8:35.</a:t>
          </a:r>
          <a:endParaRPr lang="es-ES" sz="2000" kern="1200" dirty="0"/>
        </a:p>
      </dsp:txBody>
      <dsp:txXfrm>
        <a:off x="45251" y="47371"/>
        <a:ext cx="1860103" cy="836477"/>
      </dsp:txXfrm>
    </dsp:sp>
    <dsp:sp modelId="{B6943E11-B0F8-454F-B035-8CEB6AE54E68}">
      <dsp:nvSpPr>
        <dsp:cNvPr id="0" name=""/>
        <dsp:cNvSpPr/>
      </dsp:nvSpPr>
      <dsp:spPr>
        <a:xfrm rot="5400000">
          <a:off x="3313684" y="-294932"/>
          <a:ext cx="741583" cy="3467742"/>
        </a:xfrm>
        <a:prstGeom prst="round2SameRect">
          <a:avLst/>
        </a:prstGeom>
        <a:solidFill>
          <a:schemeClr val="accent2">
            <a:tint val="40000"/>
            <a:alpha val="90000"/>
            <a:hueOff val="-4139621"/>
            <a:satOff val="7637"/>
            <a:lumOff val="291"/>
            <a:alphaOff val="0"/>
          </a:schemeClr>
        </a:solidFill>
        <a:ln w="9525" cap="flat" cmpd="sng" algn="ctr">
          <a:solidFill>
            <a:schemeClr val="accent2">
              <a:tint val="40000"/>
              <a:alpha val="90000"/>
              <a:hueOff val="-4139621"/>
              <a:satOff val="7637"/>
              <a:lumOff val="29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dirty="0" smtClean="0"/>
            <a:t>Valoarea ei e mai mare decât a pietrelor prețioase</a:t>
          </a:r>
          <a:r>
            <a:rPr lang="es-ES" sz="2000" b="1" kern="1200" dirty="0" smtClean="0"/>
            <a:t>.</a:t>
          </a:r>
          <a:endParaRPr lang="es-ES" sz="2000" kern="1200" dirty="0"/>
        </a:p>
      </dsp:txBody>
      <dsp:txXfrm rot="-5400000">
        <a:off x="1950605" y="1104348"/>
        <a:ext cx="3431541" cy="669181"/>
      </dsp:txXfrm>
    </dsp:sp>
    <dsp:sp modelId="{C1859041-9E86-4692-A947-C09F65D90391}">
      <dsp:nvSpPr>
        <dsp:cNvPr id="0" name=""/>
        <dsp:cNvSpPr/>
      </dsp:nvSpPr>
      <dsp:spPr>
        <a:xfrm>
          <a:off x="0" y="975449"/>
          <a:ext cx="1950605" cy="926979"/>
        </a:xfrm>
        <a:prstGeom prst="roundRect">
          <a:avLst/>
        </a:prstGeom>
        <a:gradFill rotWithShape="0">
          <a:gsLst>
            <a:gs pos="0">
              <a:schemeClr val="accent2">
                <a:hueOff val="-4051890"/>
                <a:satOff val="8333"/>
                <a:lumOff val="-637"/>
                <a:alphaOff val="0"/>
                <a:shade val="51000"/>
                <a:satMod val="130000"/>
              </a:schemeClr>
            </a:gs>
            <a:gs pos="80000">
              <a:schemeClr val="accent2">
                <a:hueOff val="-4051890"/>
                <a:satOff val="8333"/>
                <a:lumOff val="-637"/>
                <a:alphaOff val="0"/>
                <a:shade val="93000"/>
                <a:satMod val="130000"/>
              </a:schemeClr>
            </a:gs>
            <a:gs pos="100000">
              <a:schemeClr val="accent2">
                <a:hueOff val="-4051890"/>
                <a:satOff val="8333"/>
                <a:lumOff val="-6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b="1" kern="1200" dirty="0" smtClean="0"/>
            <a:t>31:10 </a:t>
          </a:r>
          <a:r>
            <a:rPr lang="es-ES" sz="2000" b="1" kern="1200" dirty="0" smtClean="0">
              <a:sym typeface="Wingdings"/>
            </a:rPr>
            <a:t></a:t>
          </a:r>
          <a:r>
            <a:rPr lang="es-ES" sz="2000" b="1" kern="1200" dirty="0" smtClean="0"/>
            <a:t> 8:10-11, 18-19.</a:t>
          </a:r>
          <a:endParaRPr lang="es-ES" sz="2000" kern="1200" dirty="0"/>
        </a:p>
      </dsp:txBody>
      <dsp:txXfrm>
        <a:off x="45251" y="1020700"/>
        <a:ext cx="1860103" cy="836477"/>
      </dsp:txXfrm>
    </dsp:sp>
    <dsp:sp modelId="{C8E8E00E-64A7-483D-9A1C-A52F4728DE63}">
      <dsp:nvSpPr>
        <dsp:cNvPr id="0" name=""/>
        <dsp:cNvSpPr/>
      </dsp:nvSpPr>
      <dsp:spPr>
        <a:xfrm rot="5400000">
          <a:off x="3313684" y="678396"/>
          <a:ext cx="741583" cy="3467742"/>
        </a:xfrm>
        <a:prstGeom prst="round2SameRect">
          <a:avLst/>
        </a:prstGeom>
        <a:solidFill>
          <a:schemeClr val="accent2">
            <a:tint val="40000"/>
            <a:alpha val="90000"/>
            <a:hueOff val="-8279243"/>
            <a:satOff val="15273"/>
            <a:lumOff val="582"/>
            <a:alphaOff val="0"/>
          </a:schemeClr>
        </a:solidFill>
        <a:ln w="9525" cap="flat" cmpd="sng" algn="ctr">
          <a:solidFill>
            <a:schemeClr val="accent2">
              <a:tint val="40000"/>
              <a:alpha val="90000"/>
              <a:hueOff val="-8279243"/>
              <a:satOff val="15273"/>
              <a:lumOff val="58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dirty="0" smtClean="0"/>
            <a:t>Asigură hrana</a:t>
          </a:r>
          <a:r>
            <a:rPr lang="es-ES" sz="2000" b="1" kern="1200" dirty="0" smtClean="0"/>
            <a:t>.</a:t>
          </a:r>
          <a:endParaRPr lang="es-ES" sz="2000" kern="1200" dirty="0"/>
        </a:p>
      </dsp:txBody>
      <dsp:txXfrm rot="-5400000">
        <a:off x="1950605" y="2077677"/>
        <a:ext cx="3431541" cy="669181"/>
      </dsp:txXfrm>
    </dsp:sp>
    <dsp:sp modelId="{FCA22179-150A-4DB6-B84C-816957D0227B}">
      <dsp:nvSpPr>
        <dsp:cNvPr id="0" name=""/>
        <dsp:cNvSpPr/>
      </dsp:nvSpPr>
      <dsp:spPr>
        <a:xfrm>
          <a:off x="0" y="1948778"/>
          <a:ext cx="1950605" cy="926979"/>
        </a:xfrm>
        <a:prstGeom prst="roundRect">
          <a:avLst/>
        </a:prstGeom>
        <a:gradFill rotWithShape="0">
          <a:gsLst>
            <a:gs pos="0">
              <a:schemeClr val="accent2">
                <a:hueOff val="-8103780"/>
                <a:satOff val="16667"/>
                <a:lumOff val="-1274"/>
                <a:alphaOff val="0"/>
                <a:shade val="51000"/>
                <a:satMod val="130000"/>
              </a:schemeClr>
            </a:gs>
            <a:gs pos="80000">
              <a:schemeClr val="accent2">
                <a:hueOff val="-8103780"/>
                <a:satOff val="16667"/>
                <a:lumOff val="-1274"/>
                <a:alphaOff val="0"/>
                <a:shade val="93000"/>
                <a:satMod val="130000"/>
              </a:schemeClr>
            </a:gs>
            <a:gs pos="100000">
              <a:schemeClr val="accent2">
                <a:hueOff val="-8103780"/>
                <a:satOff val="16667"/>
                <a:lumOff val="-12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b="1" kern="1200" smtClean="0"/>
            <a:t>31:14 </a:t>
          </a:r>
          <a:r>
            <a:rPr lang="es-ES" sz="2000" b="1" kern="1200" smtClean="0">
              <a:sym typeface="Wingdings"/>
            </a:rPr>
            <a:t></a:t>
          </a:r>
          <a:r>
            <a:rPr lang="es-ES" sz="2000" b="1" kern="1200" smtClean="0"/>
            <a:t> 8:19.</a:t>
          </a:r>
          <a:endParaRPr lang="es-ES" sz="2000" kern="1200"/>
        </a:p>
      </dsp:txBody>
      <dsp:txXfrm>
        <a:off x="45251" y="1994029"/>
        <a:ext cx="1860103" cy="836477"/>
      </dsp:txXfrm>
    </dsp:sp>
    <dsp:sp modelId="{8E8E078E-F697-46E3-81CB-03B4D38B970A}">
      <dsp:nvSpPr>
        <dsp:cNvPr id="0" name=""/>
        <dsp:cNvSpPr/>
      </dsp:nvSpPr>
      <dsp:spPr>
        <a:xfrm rot="5400000">
          <a:off x="3313684" y="1651725"/>
          <a:ext cx="741583" cy="3467742"/>
        </a:xfrm>
        <a:prstGeom prst="round2SameRect">
          <a:avLst/>
        </a:prstGeom>
        <a:solidFill>
          <a:schemeClr val="accent2">
            <a:tint val="40000"/>
            <a:alpha val="90000"/>
            <a:hueOff val="-12418865"/>
            <a:satOff val="22910"/>
            <a:lumOff val="873"/>
            <a:alphaOff val="0"/>
          </a:schemeClr>
        </a:solidFill>
        <a:ln w="9525" cap="flat" cmpd="sng" algn="ctr">
          <a:solidFill>
            <a:schemeClr val="accent2">
              <a:tint val="40000"/>
              <a:alpha val="90000"/>
              <a:hueOff val="-12418865"/>
              <a:satOff val="22910"/>
              <a:lumOff val="8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dirty="0" smtClean="0"/>
            <a:t>Este puternică</a:t>
          </a:r>
          <a:endParaRPr lang="es-ES" sz="2000" kern="1200" dirty="0"/>
        </a:p>
      </dsp:txBody>
      <dsp:txXfrm rot="-5400000">
        <a:off x="1950605" y="3051006"/>
        <a:ext cx="3431541" cy="669181"/>
      </dsp:txXfrm>
    </dsp:sp>
    <dsp:sp modelId="{2C5767AD-C81B-4FF6-8BCC-92F140EFA972}">
      <dsp:nvSpPr>
        <dsp:cNvPr id="0" name=""/>
        <dsp:cNvSpPr/>
      </dsp:nvSpPr>
      <dsp:spPr>
        <a:xfrm>
          <a:off x="0" y="2922106"/>
          <a:ext cx="1950605" cy="926979"/>
        </a:xfrm>
        <a:prstGeom prst="roundRect">
          <a:avLst/>
        </a:prstGeom>
        <a:gradFill rotWithShape="0">
          <a:gsLst>
            <a:gs pos="0">
              <a:schemeClr val="accent2">
                <a:hueOff val="-12155671"/>
                <a:satOff val="25001"/>
                <a:lumOff val="-1912"/>
                <a:alphaOff val="0"/>
                <a:shade val="51000"/>
                <a:satMod val="130000"/>
              </a:schemeClr>
            </a:gs>
            <a:gs pos="80000">
              <a:schemeClr val="accent2">
                <a:hueOff val="-12155671"/>
                <a:satOff val="25001"/>
                <a:lumOff val="-1912"/>
                <a:alphaOff val="0"/>
                <a:shade val="93000"/>
                <a:satMod val="130000"/>
              </a:schemeClr>
            </a:gs>
            <a:gs pos="100000">
              <a:schemeClr val="accent2">
                <a:hueOff val="-12155671"/>
                <a:satOff val="25001"/>
                <a:lumOff val="-19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b="1" kern="1200" dirty="0" smtClean="0"/>
            <a:t>31:17 </a:t>
          </a:r>
          <a:r>
            <a:rPr lang="es-ES" sz="2000" b="1" kern="1200" dirty="0" smtClean="0">
              <a:sym typeface="Wingdings"/>
            </a:rPr>
            <a:t></a:t>
          </a:r>
          <a:r>
            <a:rPr lang="es-ES" sz="2000" b="1" kern="1200" dirty="0" smtClean="0"/>
            <a:t> 8:14.</a:t>
          </a:r>
          <a:endParaRPr lang="es-ES" sz="2000" kern="1200" dirty="0"/>
        </a:p>
      </dsp:txBody>
      <dsp:txXfrm>
        <a:off x="45251" y="2967357"/>
        <a:ext cx="1860103" cy="836477"/>
      </dsp:txXfrm>
    </dsp:sp>
    <dsp:sp modelId="{4715D9F1-6B07-4442-856C-4F8EA369318B}">
      <dsp:nvSpPr>
        <dsp:cNvPr id="0" name=""/>
        <dsp:cNvSpPr/>
      </dsp:nvSpPr>
      <dsp:spPr>
        <a:xfrm rot="5400000">
          <a:off x="3313684" y="2625054"/>
          <a:ext cx="741583" cy="3467742"/>
        </a:xfrm>
        <a:prstGeom prst="round2SameRect">
          <a:avLst/>
        </a:prstGeom>
        <a:solidFill>
          <a:schemeClr val="accent2">
            <a:tint val="40000"/>
            <a:alpha val="90000"/>
            <a:hueOff val="-16558486"/>
            <a:satOff val="30547"/>
            <a:lumOff val="1164"/>
            <a:alphaOff val="0"/>
          </a:schemeClr>
        </a:solidFill>
        <a:ln w="9525" cap="flat" cmpd="sng" algn="ctr">
          <a:solidFill>
            <a:schemeClr val="accent2">
              <a:tint val="40000"/>
              <a:alpha val="90000"/>
              <a:hueOff val="-16558486"/>
              <a:satOff val="30547"/>
              <a:lumOff val="116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s-ES" sz="2000" b="1" kern="1200" dirty="0" smtClean="0"/>
            <a:t>E</a:t>
          </a:r>
          <a:r>
            <a:rPr lang="ro-RO" sz="2000" b="1" kern="1200" dirty="0" smtClean="0"/>
            <a:t>ste lăudată</a:t>
          </a:r>
          <a:r>
            <a:rPr lang="es-ES" sz="2000" b="1" kern="1200" dirty="0" smtClean="0"/>
            <a:t>.</a:t>
          </a:r>
          <a:endParaRPr lang="es-ES" sz="2000" kern="1200" dirty="0"/>
        </a:p>
      </dsp:txBody>
      <dsp:txXfrm rot="-5400000">
        <a:off x="1950605" y="4024335"/>
        <a:ext cx="3431541" cy="669181"/>
      </dsp:txXfrm>
    </dsp:sp>
    <dsp:sp modelId="{24EC7E97-4F4C-4BAD-9FB6-511C4A449F39}">
      <dsp:nvSpPr>
        <dsp:cNvPr id="0" name=""/>
        <dsp:cNvSpPr/>
      </dsp:nvSpPr>
      <dsp:spPr>
        <a:xfrm>
          <a:off x="0" y="3895435"/>
          <a:ext cx="1950605" cy="926979"/>
        </a:xfrm>
        <a:prstGeom prst="roundRect">
          <a:avLst/>
        </a:prstGeom>
        <a:gradFill rotWithShape="0">
          <a:gsLst>
            <a:gs pos="0">
              <a:schemeClr val="accent2">
                <a:hueOff val="-16207560"/>
                <a:satOff val="33334"/>
                <a:lumOff val="-2549"/>
                <a:alphaOff val="0"/>
                <a:shade val="51000"/>
                <a:satMod val="130000"/>
              </a:schemeClr>
            </a:gs>
            <a:gs pos="80000">
              <a:schemeClr val="accent2">
                <a:hueOff val="-16207560"/>
                <a:satOff val="33334"/>
                <a:lumOff val="-2549"/>
                <a:alphaOff val="0"/>
                <a:shade val="93000"/>
                <a:satMod val="130000"/>
              </a:schemeClr>
            </a:gs>
            <a:gs pos="100000">
              <a:schemeClr val="accent2">
                <a:hueOff val="-16207560"/>
                <a:satOff val="33334"/>
                <a:lumOff val="-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b="1" kern="1200" dirty="0" smtClean="0"/>
            <a:t>31:28 </a:t>
          </a:r>
          <a:r>
            <a:rPr lang="es-ES" sz="2000" b="1" kern="1200" dirty="0" smtClean="0">
              <a:sym typeface="Wingdings"/>
            </a:rPr>
            <a:t></a:t>
          </a:r>
          <a:r>
            <a:rPr lang="es-ES" sz="2000" b="1" kern="1200" dirty="0" smtClean="0"/>
            <a:t> 8:34.</a:t>
          </a:r>
          <a:endParaRPr lang="es-ES" sz="2000" kern="1200" dirty="0"/>
        </a:p>
      </dsp:txBody>
      <dsp:txXfrm>
        <a:off x="45251" y="3940686"/>
        <a:ext cx="1860103" cy="836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413F4-969F-4DE1-A8FB-2C169F8A2673}">
      <dsp:nvSpPr>
        <dsp:cNvPr id="0" name=""/>
        <dsp:cNvSpPr/>
      </dsp:nvSpPr>
      <dsp:spPr>
        <a:xfrm>
          <a:off x="26754" y="213947"/>
          <a:ext cx="1933597" cy="11601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i="1" u="sng" kern="1200" dirty="0" smtClean="0"/>
            <a:t>Es</a:t>
          </a:r>
          <a:r>
            <a:rPr lang="ro-RO" sz="2000" b="1" i="1" u="sng" kern="1200" dirty="0" smtClean="0"/>
            <a:t>te înțeleaptă</a:t>
          </a:r>
          <a:r>
            <a:rPr lang="es-ES" sz="2000" b="1" kern="1200" dirty="0" smtClean="0"/>
            <a:t>: «</a:t>
          </a:r>
          <a:r>
            <a:rPr lang="ro-RO" sz="2000" b="1" kern="1200" dirty="0" smtClean="0"/>
            <a:t>deschide gura cu înțelepciune</a:t>
          </a:r>
          <a:r>
            <a:rPr lang="es-ES" sz="2000" b="1" kern="1200" dirty="0" smtClean="0"/>
            <a:t>».</a:t>
          </a:r>
          <a:endParaRPr lang="es-ES" sz="2000" kern="1200" dirty="0"/>
        </a:p>
      </dsp:txBody>
      <dsp:txXfrm>
        <a:off x="26754" y="213947"/>
        <a:ext cx="1933597" cy="1160158"/>
      </dsp:txXfrm>
    </dsp:sp>
    <dsp:sp modelId="{26974237-8CA7-4BCF-B497-6CC590B151B0}">
      <dsp:nvSpPr>
        <dsp:cNvPr id="0" name=""/>
        <dsp:cNvSpPr/>
      </dsp:nvSpPr>
      <dsp:spPr>
        <a:xfrm>
          <a:off x="2153711" y="147894"/>
          <a:ext cx="2166770" cy="1292265"/>
        </a:xfrm>
        <a:prstGeom prst="rect">
          <a:avLst/>
        </a:prstGeom>
        <a:gradFill rotWithShape="0">
          <a:gsLst>
            <a:gs pos="0">
              <a:schemeClr val="accent2">
                <a:hueOff val="-2701260"/>
                <a:satOff val="5556"/>
                <a:lumOff val="-425"/>
                <a:alphaOff val="0"/>
                <a:shade val="51000"/>
                <a:satMod val="130000"/>
              </a:schemeClr>
            </a:gs>
            <a:gs pos="80000">
              <a:schemeClr val="accent2">
                <a:hueOff val="-2701260"/>
                <a:satOff val="5556"/>
                <a:lumOff val="-425"/>
                <a:alphaOff val="0"/>
                <a:shade val="93000"/>
                <a:satMod val="130000"/>
              </a:schemeClr>
            </a:gs>
            <a:gs pos="100000">
              <a:schemeClr val="accent2">
                <a:hueOff val="-2701260"/>
                <a:satOff val="5556"/>
                <a:lumOff val="-4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i="1" u="sng" kern="1200" dirty="0" smtClean="0"/>
            <a:t>Es</a:t>
          </a:r>
          <a:r>
            <a:rPr lang="ro-RO" sz="2000" b="1" i="1" u="sng" kern="1200" dirty="0" smtClean="0"/>
            <a:t>te miloasă</a:t>
          </a:r>
          <a:r>
            <a:rPr lang="es-ES" sz="2000" b="1" kern="1200" dirty="0" smtClean="0"/>
            <a:t>: «</a:t>
          </a:r>
          <a:r>
            <a:rPr lang="ro-RO" sz="2000" b="1" kern="1200" dirty="0" smtClean="0"/>
            <a:t>învățături plăcute îi sunt pe limbă</a:t>
          </a:r>
          <a:r>
            <a:rPr lang="es-ES" sz="2000" b="1" kern="1200" dirty="0" smtClean="0"/>
            <a:t>».</a:t>
          </a:r>
          <a:endParaRPr lang="es-ES" sz="2000" kern="1200" dirty="0"/>
        </a:p>
      </dsp:txBody>
      <dsp:txXfrm>
        <a:off x="2153711" y="147894"/>
        <a:ext cx="2166770" cy="1292265"/>
      </dsp:txXfrm>
    </dsp:sp>
    <dsp:sp modelId="{E3111D1C-F5FA-42CC-A8D6-1AD84A1B8F17}">
      <dsp:nvSpPr>
        <dsp:cNvPr id="0" name=""/>
        <dsp:cNvSpPr/>
      </dsp:nvSpPr>
      <dsp:spPr>
        <a:xfrm>
          <a:off x="4513841" y="135990"/>
          <a:ext cx="2261439" cy="1304169"/>
        </a:xfrm>
        <a:prstGeom prst="rect">
          <a:avLst/>
        </a:prstGeom>
        <a:gradFill rotWithShape="0">
          <a:gsLst>
            <a:gs pos="0">
              <a:schemeClr val="accent2">
                <a:hueOff val="-5402520"/>
                <a:satOff val="11111"/>
                <a:lumOff val="-850"/>
                <a:alphaOff val="0"/>
                <a:shade val="51000"/>
                <a:satMod val="130000"/>
              </a:schemeClr>
            </a:gs>
            <a:gs pos="80000">
              <a:schemeClr val="accent2">
                <a:hueOff val="-5402520"/>
                <a:satOff val="11111"/>
                <a:lumOff val="-850"/>
                <a:alphaOff val="0"/>
                <a:shade val="93000"/>
                <a:satMod val="130000"/>
              </a:schemeClr>
            </a:gs>
            <a:gs pos="100000">
              <a:schemeClr val="accent2">
                <a:hueOff val="-5402520"/>
                <a:satOff val="11111"/>
                <a:lumOff val="-8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i="1" u="sng" kern="1200" dirty="0" smtClean="0"/>
            <a:t>Se </a:t>
          </a:r>
          <a:r>
            <a:rPr lang="es-ES" sz="2000" b="1" i="1" u="sng" kern="1200" dirty="0" err="1" smtClean="0"/>
            <a:t>preocup</a:t>
          </a:r>
          <a:r>
            <a:rPr lang="ro-RO" sz="2000" b="1" i="1" u="sng" kern="1200" dirty="0" smtClean="0"/>
            <a:t>ă de familia sa</a:t>
          </a:r>
          <a:r>
            <a:rPr lang="es-ES" sz="2000" b="1" kern="1200" dirty="0" smtClean="0"/>
            <a:t>: «</a:t>
          </a:r>
          <a:r>
            <a:rPr lang="ro-RO" sz="2000" b="1" kern="1200" dirty="0" smtClean="0"/>
            <a:t>veghează asupra celor ce se petrec în casa ei</a:t>
          </a:r>
          <a:r>
            <a:rPr lang="es-ES" sz="2000" b="1" kern="1200" dirty="0" smtClean="0"/>
            <a:t>».</a:t>
          </a:r>
          <a:endParaRPr lang="es-ES" sz="2000" kern="1200" dirty="0"/>
        </a:p>
      </dsp:txBody>
      <dsp:txXfrm>
        <a:off x="4513841" y="135990"/>
        <a:ext cx="2261439" cy="1304169"/>
      </dsp:txXfrm>
    </dsp:sp>
    <dsp:sp modelId="{3E0081D7-3E76-473F-9BC2-B27B99E9D026}">
      <dsp:nvSpPr>
        <dsp:cNvPr id="0" name=""/>
        <dsp:cNvSpPr/>
      </dsp:nvSpPr>
      <dsp:spPr>
        <a:xfrm>
          <a:off x="6968640" y="213947"/>
          <a:ext cx="1933597" cy="1160158"/>
        </a:xfrm>
        <a:prstGeom prst="rect">
          <a:avLst/>
        </a:prstGeom>
        <a:gradFill rotWithShape="0">
          <a:gsLst>
            <a:gs pos="0">
              <a:schemeClr val="accent2">
                <a:hueOff val="-8103780"/>
                <a:satOff val="16667"/>
                <a:lumOff val="-1274"/>
                <a:alphaOff val="0"/>
                <a:shade val="51000"/>
                <a:satMod val="130000"/>
              </a:schemeClr>
            </a:gs>
            <a:gs pos="80000">
              <a:schemeClr val="accent2">
                <a:hueOff val="-8103780"/>
                <a:satOff val="16667"/>
                <a:lumOff val="-1274"/>
                <a:alphaOff val="0"/>
                <a:shade val="93000"/>
                <a:satMod val="130000"/>
              </a:schemeClr>
            </a:gs>
            <a:gs pos="100000">
              <a:schemeClr val="accent2">
                <a:hueOff val="-8103780"/>
                <a:satOff val="16667"/>
                <a:lumOff val="-12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i="1" u="sng" kern="1200" dirty="0" smtClean="0"/>
            <a:t>Nu este leneșă</a:t>
          </a:r>
          <a:r>
            <a:rPr lang="es-ES" sz="2000" b="1" kern="1200" dirty="0" smtClean="0"/>
            <a:t>: «</a:t>
          </a:r>
          <a:r>
            <a:rPr lang="ro-RO" sz="2000" b="1" kern="1200" dirty="0" smtClean="0"/>
            <a:t>nu mănâncă pâinea lenevirii</a:t>
          </a:r>
          <a:r>
            <a:rPr lang="es-ES" sz="2000" b="1" kern="1200" dirty="0" smtClean="0"/>
            <a:t>».</a:t>
          </a:r>
          <a:endParaRPr lang="es-ES" sz="2000" kern="1200" dirty="0"/>
        </a:p>
      </dsp:txBody>
      <dsp:txXfrm>
        <a:off x="6968640" y="213947"/>
        <a:ext cx="1933597" cy="1160158"/>
      </dsp:txXfrm>
    </dsp:sp>
    <dsp:sp modelId="{C6EE11AA-5B5B-45BF-9AD3-20503B84FFD7}">
      <dsp:nvSpPr>
        <dsp:cNvPr id="0" name=""/>
        <dsp:cNvSpPr/>
      </dsp:nvSpPr>
      <dsp:spPr>
        <a:xfrm>
          <a:off x="63395" y="1728188"/>
          <a:ext cx="2384879" cy="1746978"/>
        </a:xfrm>
        <a:prstGeom prst="rect">
          <a:avLst/>
        </a:prstGeom>
        <a:gradFill rotWithShape="0">
          <a:gsLst>
            <a:gs pos="0">
              <a:schemeClr val="accent2">
                <a:hueOff val="-10805041"/>
                <a:satOff val="22223"/>
                <a:lumOff val="-1699"/>
                <a:alphaOff val="0"/>
                <a:shade val="51000"/>
                <a:satMod val="130000"/>
              </a:schemeClr>
            </a:gs>
            <a:gs pos="80000">
              <a:schemeClr val="accent2">
                <a:hueOff val="-10805041"/>
                <a:satOff val="22223"/>
                <a:lumOff val="-1699"/>
                <a:alphaOff val="0"/>
                <a:shade val="93000"/>
                <a:satMod val="130000"/>
              </a:schemeClr>
            </a:gs>
            <a:gs pos="100000">
              <a:schemeClr val="accent2">
                <a:hueOff val="-10805041"/>
                <a:satOff val="22223"/>
                <a:lumOff val="-16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i="1" u="sng" kern="1200" dirty="0" smtClean="0">
              <a:solidFill>
                <a:schemeClr val="tx1"/>
              </a:solidFill>
            </a:rPr>
            <a:t>Are respectul familiei sale</a:t>
          </a:r>
          <a:r>
            <a:rPr lang="es-ES" sz="2000" b="1" kern="1200" dirty="0" smtClean="0">
              <a:solidFill>
                <a:schemeClr val="tx1"/>
              </a:solidFill>
            </a:rPr>
            <a:t>: «</a:t>
          </a:r>
          <a:r>
            <a:rPr lang="ro-RO" sz="2000" b="1" kern="1200" dirty="0" smtClean="0">
              <a:solidFill>
                <a:schemeClr val="tx1"/>
              </a:solidFill>
            </a:rPr>
            <a:t>fii ei</a:t>
          </a:r>
          <a:r>
            <a:rPr lang="es-ES" sz="2000" b="1" kern="1200" dirty="0" smtClean="0">
              <a:solidFill>
                <a:schemeClr val="tx1"/>
              </a:solidFill>
            </a:rPr>
            <a:t>… </a:t>
          </a:r>
          <a:r>
            <a:rPr lang="vi-VN" sz="2000" b="1" i="0" kern="1200" dirty="0" smtClean="0">
              <a:solidFill>
                <a:schemeClr val="tx1"/>
              </a:solidFill>
              <a:latin typeface="Calibri" pitchFamily="34" charset="0"/>
            </a:rPr>
            <a:t>o numesc fericită; bărbatul ei </a:t>
          </a:r>
          <a:r>
            <a:rPr lang="ro-RO" sz="2000" b="1" i="0" kern="1200" dirty="0" smtClean="0">
              <a:solidFill>
                <a:schemeClr val="tx1"/>
              </a:solidFill>
              <a:latin typeface="Calibri" pitchFamily="34" charset="0"/>
            </a:rPr>
            <a:t>î</a:t>
          </a:r>
          <a:r>
            <a:rPr lang="vi-VN" sz="2000" b="1" i="0" kern="1200" dirty="0" smtClean="0">
              <a:solidFill>
                <a:schemeClr val="tx1"/>
              </a:solidFill>
              <a:latin typeface="Calibri" pitchFamily="34" charset="0"/>
            </a:rPr>
            <a:t>i aduce laude</a:t>
          </a:r>
          <a:r>
            <a:rPr lang="es-ES" sz="2000" b="1" kern="1200" dirty="0" smtClean="0">
              <a:solidFill>
                <a:schemeClr val="tx1"/>
              </a:solidFill>
            </a:rPr>
            <a:t>».</a:t>
          </a:r>
          <a:endParaRPr lang="es-ES" sz="2000" kern="1200" dirty="0">
            <a:solidFill>
              <a:schemeClr val="tx1"/>
            </a:solidFill>
          </a:endParaRPr>
        </a:p>
      </dsp:txBody>
      <dsp:txXfrm>
        <a:off x="63395" y="1728188"/>
        <a:ext cx="2384879" cy="1746978"/>
      </dsp:txXfrm>
    </dsp:sp>
    <dsp:sp modelId="{A57A2FFE-9C4C-4E8B-8A45-9AA9F267578F}">
      <dsp:nvSpPr>
        <dsp:cNvPr id="0" name=""/>
        <dsp:cNvSpPr/>
      </dsp:nvSpPr>
      <dsp:spPr>
        <a:xfrm>
          <a:off x="2578174" y="1801568"/>
          <a:ext cx="2534385" cy="1654815"/>
        </a:xfrm>
        <a:prstGeom prst="rect">
          <a:avLst/>
        </a:prstGeom>
        <a:gradFill rotWithShape="0">
          <a:gsLst>
            <a:gs pos="0">
              <a:schemeClr val="accent2">
                <a:hueOff val="-13506300"/>
                <a:satOff val="27778"/>
                <a:lumOff val="-2124"/>
                <a:alphaOff val="0"/>
                <a:shade val="51000"/>
                <a:satMod val="130000"/>
              </a:schemeClr>
            </a:gs>
            <a:gs pos="80000">
              <a:schemeClr val="accent2">
                <a:hueOff val="-13506300"/>
                <a:satOff val="27778"/>
                <a:lumOff val="-2124"/>
                <a:alphaOff val="0"/>
                <a:shade val="93000"/>
                <a:satMod val="130000"/>
              </a:schemeClr>
            </a:gs>
            <a:gs pos="100000">
              <a:schemeClr val="accent2">
                <a:hueOff val="-13506300"/>
                <a:satOff val="27778"/>
                <a:lumOff val="-21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i="1" u="sng" kern="1200" dirty="0" smtClean="0">
              <a:solidFill>
                <a:schemeClr val="tx1"/>
              </a:solidFill>
            </a:rPr>
            <a:t>Face binele</a:t>
          </a:r>
          <a:r>
            <a:rPr lang="es-ES" sz="2000" b="1" kern="1200" dirty="0" smtClean="0">
              <a:solidFill>
                <a:schemeClr val="tx1"/>
              </a:solidFill>
            </a:rPr>
            <a:t>: «</a:t>
          </a:r>
          <a:r>
            <a:rPr lang="it-IT" sz="2000" b="1" i="0" kern="1200" dirty="0" smtClean="0">
              <a:solidFill>
                <a:schemeClr val="tx1"/>
              </a:solidFill>
              <a:latin typeface="Calibri" pitchFamily="34" charset="0"/>
            </a:rPr>
            <a:t>Multe fete au o purtare cinstită, dar tu le întreci pe toate.</a:t>
          </a:r>
          <a:r>
            <a:rPr lang="es-ES" sz="2000" b="1" kern="1200" dirty="0" smtClean="0">
              <a:solidFill>
                <a:schemeClr val="tx1"/>
              </a:solidFill>
            </a:rPr>
            <a:t>».</a:t>
          </a:r>
          <a:endParaRPr lang="es-ES" sz="2000" kern="1200" dirty="0">
            <a:solidFill>
              <a:schemeClr val="tx1"/>
            </a:solidFill>
          </a:endParaRPr>
        </a:p>
      </dsp:txBody>
      <dsp:txXfrm>
        <a:off x="2578174" y="1801568"/>
        <a:ext cx="2534385" cy="1654815"/>
      </dsp:txXfrm>
    </dsp:sp>
    <dsp:sp modelId="{18C1ECA4-2B16-4D21-9F15-DDAD9E1EA986}">
      <dsp:nvSpPr>
        <dsp:cNvPr id="0" name=""/>
        <dsp:cNvSpPr/>
      </dsp:nvSpPr>
      <dsp:spPr>
        <a:xfrm>
          <a:off x="5256594" y="1776520"/>
          <a:ext cx="3622711" cy="1652564"/>
        </a:xfrm>
        <a:prstGeom prst="rect">
          <a:avLst/>
        </a:prstGeom>
        <a:gradFill rotWithShape="0">
          <a:gsLst>
            <a:gs pos="0">
              <a:schemeClr val="accent2">
                <a:hueOff val="-16207560"/>
                <a:satOff val="33334"/>
                <a:lumOff val="-2549"/>
                <a:alphaOff val="0"/>
                <a:shade val="51000"/>
                <a:satMod val="130000"/>
              </a:schemeClr>
            </a:gs>
            <a:gs pos="80000">
              <a:schemeClr val="accent2">
                <a:hueOff val="-16207560"/>
                <a:satOff val="33334"/>
                <a:lumOff val="-2549"/>
                <a:alphaOff val="0"/>
                <a:shade val="93000"/>
                <a:satMod val="130000"/>
              </a:schemeClr>
            </a:gs>
            <a:gs pos="100000">
              <a:schemeClr val="accent2">
                <a:hueOff val="-16207560"/>
                <a:satOff val="33334"/>
                <a:lumOff val="-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i="1" u="sng" kern="1200" dirty="0" smtClean="0"/>
            <a:t>Se teme de Dumenzeu și nu se încrede în farmecul propriu sau frumusețe</a:t>
          </a:r>
          <a:r>
            <a:rPr lang="es-ES" sz="2000" b="1" kern="1200" dirty="0" smtClean="0"/>
            <a:t>: «</a:t>
          </a:r>
          <a:r>
            <a:rPr lang="vi-VN" sz="2000" b="1" i="0" kern="1200" dirty="0" smtClean="0">
              <a:latin typeface="Calibri" pitchFamily="34" charset="0"/>
            </a:rPr>
            <a:t>Dezmierdările sunt înşelătoare, şi frumuseţea este deşartă, dar femeia care se teme de Domnul va fi lăudată</a:t>
          </a:r>
          <a:r>
            <a:rPr lang="vi-VN" sz="2000" b="0" i="0" kern="1200" dirty="0" smtClean="0"/>
            <a:t>.</a:t>
          </a:r>
          <a:r>
            <a:rPr lang="es-ES" sz="2000" b="1" kern="1200" dirty="0" smtClean="0"/>
            <a:t>».</a:t>
          </a:r>
          <a:endParaRPr lang="es-ES" sz="2000" kern="1200" dirty="0"/>
        </a:p>
      </dsp:txBody>
      <dsp:txXfrm>
        <a:off x="5256594" y="1776520"/>
        <a:ext cx="3622711" cy="1652564"/>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38959681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23867192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7080145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26823033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9992137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5528457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20453435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26455011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34736204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23890348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D3ADB5-F279-4F1A-A196-49158DCB31CC}" type="datetimeFigureOut">
              <a:rPr lang="es-ES" smtClean="0"/>
              <a:pPr/>
              <a:t>30/03/2015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12331374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3ADB5-F279-4F1A-A196-49158DCB31CC}" type="datetimeFigureOut">
              <a:rPr lang="es-ES" smtClean="0"/>
              <a:pPr/>
              <a:t>30/03/2015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0FDCE-70FE-41A3-9AF9-0129B0103CC4}" type="slidenum">
              <a:rPr lang="es-ES" smtClean="0"/>
              <a:pPr/>
              <a:t>‹#›</a:t>
            </a:fld>
            <a:endParaRPr lang="es-ES"/>
          </a:p>
        </p:txBody>
      </p:sp>
    </p:spTree>
    <p:extLst>
      <p:ext uri="{BB962C8B-B14F-4D97-AF65-F5344CB8AC3E}">
        <p14:creationId xmlns="" xmlns:p14="http://schemas.microsoft.com/office/powerpoint/2010/main" val="2445015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12"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microsoft.com/office/2007/relationships/diagramDrawing" Target="../diagrams/drawing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07504" y="44624"/>
            <a:ext cx="5976664" cy="3139321"/>
          </a:xfrm>
          <a:prstGeom prst="rect">
            <a:avLst/>
          </a:prstGeom>
          <a:noFill/>
        </p:spPr>
        <p:txBody>
          <a:bodyPr wrap="square" rtlCol="0">
            <a:spAutoFit/>
          </a:bodyPr>
          <a:lstStyle/>
          <a:p>
            <a:r>
              <a:rPr lang="ro-RO" sz="66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ÎNȚELEPCIUNEA ÎN HAINE </a:t>
            </a:r>
          </a:p>
          <a:p>
            <a:r>
              <a:rPr lang="ro-RO" sz="66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 LUCRU</a:t>
            </a:r>
            <a:endParaRPr lang="ro-RO" sz="66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CuadroTexto"/>
          <p:cNvSpPr txBox="1"/>
          <p:nvPr/>
        </p:nvSpPr>
        <p:spPr>
          <a:xfrm>
            <a:off x="5243180" y="6464928"/>
            <a:ext cx="3337260" cy="369332"/>
          </a:xfrm>
          <a:prstGeom prst="rect">
            <a:avLst/>
          </a:prstGeom>
          <a:noFill/>
        </p:spPr>
        <p:txBody>
          <a:bodyPr wrap="none" rtlCol="0">
            <a:spAutoFit/>
          </a:bodyPr>
          <a:lstStyle/>
          <a:p>
            <a:r>
              <a:rPr lang="ro-RO" b="1" smtClean="0">
                <a:solidFill>
                  <a:schemeClr val="bg1"/>
                </a:solidFill>
              </a:rPr>
              <a:t>Studiul 13 pentru 28 martie 2015</a:t>
            </a:r>
            <a:endParaRPr lang="ro-RO" b="1">
              <a:solidFill>
                <a:schemeClr val="bg1"/>
              </a:solidFill>
            </a:endParaRPr>
          </a:p>
        </p:txBody>
      </p:sp>
    </p:spTree>
    <p:extLst>
      <p:ext uri="{BB962C8B-B14F-4D97-AF65-F5344CB8AC3E}">
        <p14:creationId xmlns="" xmlns:p14="http://schemas.microsoft.com/office/powerpoint/2010/main" val="4088224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EUNICE\FondosTematicos\Dorcas\La-mujer-de-la-Biblia.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779913" y="28466"/>
            <a:ext cx="5351472" cy="682774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1 Rectángulo"/>
          <p:cNvSpPr/>
          <p:nvPr/>
        </p:nvSpPr>
        <p:spPr>
          <a:xfrm>
            <a:off x="35497" y="28466"/>
            <a:ext cx="3744416" cy="646331"/>
          </a:xfrm>
          <a:prstGeom prst="rect">
            <a:avLst/>
          </a:prstGeom>
        </p:spPr>
        <p:txBody>
          <a:bodyPr wrap="square">
            <a:spAutoFit/>
          </a:bodyPr>
          <a:lstStyle/>
          <a:p>
            <a:pPr algn="ctr"/>
            <a:r>
              <a:rPr lang="ro-RO" sz="36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VIRUȚI FIZICE</a:t>
            </a:r>
            <a:endParaRPr lang="ro-RO" sz="32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2 CuadroTexto"/>
          <p:cNvSpPr txBox="1"/>
          <p:nvPr/>
        </p:nvSpPr>
        <p:spPr>
          <a:xfrm>
            <a:off x="35497" y="620688"/>
            <a:ext cx="3744416" cy="523220"/>
          </a:xfrm>
          <a:prstGeom prst="rect">
            <a:avLst/>
          </a:prstGeom>
          <a:noFill/>
        </p:spPr>
        <p:txBody>
          <a:bodyPr wrap="square" rtlCol="0">
            <a:spAutoFit/>
          </a:bodyPr>
          <a:lstStyle/>
          <a:p>
            <a:pPr algn="ctr"/>
            <a:r>
              <a:rPr lang="ro-RO" sz="2800" b="1" smtClean="0">
                <a:solidFill>
                  <a:schemeClr val="accent1">
                    <a:lumMod val="50000"/>
                  </a:schemeClr>
                </a:solidFill>
              </a:rPr>
              <a:t>Proverbe 31:10-25</a:t>
            </a:r>
            <a:endParaRPr lang="ro-RO" sz="2800" b="1">
              <a:solidFill>
                <a:schemeClr val="accent1">
                  <a:lumMod val="50000"/>
                </a:schemeClr>
              </a:solidFill>
            </a:endParaRPr>
          </a:p>
        </p:txBody>
      </p:sp>
      <p:sp>
        <p:nvSpPr>
          <p:cNvPr id="4" name="3 CuadroTexto"/>
          <p:cNvSpPr txBox="1"/>
          <p:nvPr/>
        </p:nvSpPr>
        <p:spPr>
          <a:xfrm>
            <a:off x="-507" y="1196752"/>
            <a:ext cx="3780420" cy="707886"/>
          </a:xfrm>
          <a:prstGeom prst="rect">
            <a:avLst/>
          </a:prstGeom>
          <a:noFill/>
        </p:spPr>
        <p:txBody>
          <a:bodyPr wrap="square" rtlCol="0">
            <a:spAutoFit/>
          </a:bodyPr>
          <a:lstStyle/>
          <a:p>
            <a:pPr algn="ctr"/>
            <a:r>
              <a:rPr lang="ro-RO" sz="2000" b="1" smtClean="0"/>
              <a:t>De ce este totdeauna ocupată femeia cinstită (v. 12-18)?</a:t>
            </a:r>
            <a:endParaRPr lang="ro-RO" sz="2000" b="1"/>
          </a:p>
        </p:txBody>
      </p:sp>
      <p:sp>
        <p:nvSpPr>
          <p:cNvPr id="5" name="4 CuadroTexto"/>
          <p:cNvSpPr txBox="1"/>
          <p:nvPr/>
        </p:nvSpPr>
        <p:spPr>
          <a:xfrm>
            <a:off x="35497" y="1972703"/>
            <a:ext cx="3744416" cy="2939266"/>
          </a:xfrm>
          <a:prstGeom prst="rect">
            <a:avLst/>
          </a:prstGeom>
          <a:noFill/>
        </p:spPr>
        <p:txBody>
          <a:bodyPr wrap="square" rtlCol="0">
            <a:spAutoFit/>
          </a:bodyPr>
          <a:lstStyle/>
          <a:p>
            <a:pPr>
              <a:spcBef>
                <a:spcPts val="600"/>
              </a:spcBef>
            </a:pPr>
            <a:r>
              <a:rPr lang="ro-RO" sz="2000" b="1" smtClean="0"/>
              <a:t>Motivul atenției ei constante este responsabilitatea. Ea trebuie să fie acolo; altfel, totul s-ar duce de râpă. </a:t>
            </a:r>
          </a:p>
          <a:p>
            <a:pPr>
              <a:spcBef>
                <a:spcPts val="600"/>
              </a:spcBef>
            </a:pPr>
            <a:r>
              <a:rPr lang="ro-RO" sz="2000" b="1" smtClean="0"/>
              <a:t>Alte motive pentru activitatea sa constantă sunt preocuparea sa pentru săraci (v. 20) și viziunea sa pentru viitor: «râde de ziua de mâine» (v. 25).</a:t>
            </a:r>
            <a:endParaRPr lang="ro-RO" sz="2000" b="1"/>
          </a:p>
        </p:txBody>
      </p:sp>
      <p:pic>
        <p:nvPicPr>
          <p:cNvPr id="5123" name="Picture 3" descr="\\EUNICE\______Para internet\MinisterioMujer\Sin título-2.jp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251520" y="4941168"/>
            <a:ext cx="1130509" cy="181696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5124" name="Picture 4" descr="\\EUNICE\______Para internet\MinisterioMujer\RevistaYoMujer1.bmp"/>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691680" y="4941168"/>
            <a:ext cx="1872208" cy="181696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2914933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par>
                          <p:cTn id="21" fill="hold">
                            <p:stCondLst>
                              <p:cond delay="500"/>
                            </p:stCondLst>
                            <p:childTnLst>
                              <p:par>
                                <p:cTn id="22" presetID="37" presetClass="entr" presetSubtype="0" fill="hold" nodeType="after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fade">
                                      <p:cBhvr>
                                        <p:cTn id="24" dur="1000"/>
                                        <p:tgtEl>
                                          <p:spTgt spid="5123"/>
                                        </p:tgtEl>
                                      </p:cBhvr>
                                    </p:animEffect>
                                    <p:anim calcmode="lin" valueType="num">
                                      <p:cBhvr>
                                        <p:cTn id="25" dur="1000" fill="hold"/>
                                        <p:tgtEl>
                                          <p:spTgt spid="5123"/>
                                        </p:tgtEl>
                                        <p:attrNameLst>
                                          <p:attrName>ppt_x</p:attrName>
                                        </p:attrNameLst>
                                      </p:cBhvr>
                                      <p:tavLst>
                                        <p:tav tm="0">
                                          <p:val>
                                            <p:strVal val="#ppt_x"/>
                                          </p:val>
                                        </p:tav>
                                        <p:tav tm="100000">
                                          <p:val>
                                            <p:strVal val="#ppt_x"/>
                                          </p:val>
                                        </p:tav>
                                      </p:tavLst>
                                    </p:anim>
                                    <p:anim calcmode="lin" valueType="num">
                                      <p:cBhvr>
                                        <p:cTn id="26" dur="900" decel="100000" fill="hold"/>
                                        <p:tgtEl>
                                          <p:spTgt spid="512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124"/>
                                        </p:tgtEl>
                                        <p:attrNameLst>
                                          <p:attrName>style.visibility</p:attrName>
                                        </p:attrNameLst>
                                      </p:cBhvr>
                                      <p:to>
                                        <p:strVal val="visible"/>
                                      </p:to>
                                    </p:set>
                                    <p:animEffect transition="in" filter="fade">
                                      <p:cBhvr>
                                        <p:cTn id="30" dur="1000"/>
                                        <p:tgtEl>
                                          <p:spTgt spid="5124"/>
                                        </p:tgtEl>
                                      </p:cBhvr>
                                    </p:animEffect>
                                    <p:anim calcmode="lin" valueType="num">
                                      <p:cBhvr>
                                        <p:cTn id="31" dur="1000" fill="hold"/>
                                        <p:tgtEl>
                                          <p:spTgt spid="5124"/>
                                        </p:tgtEl>
                                        <p:attrNameLst>
                                          <p:attrName>ppt_x</p:attrName>
                                        </p:attrNameLst>
                                      </p:cBhvr>
                                      <p:tavLst>
                                        <p:tav tm="0">
                                          <p:val>
                                            <p:strVal val="#ppt_x"/>
                                          </p:val>
                                        </p:tav>
                                        <p:tav tm="100000">
                                          <p:val>
                                            <p:strVal val="#ppt_x"/>
                                          </p:val>
                                        </p:tav>
                                      </p:tavLst>
                                    </p:anim>
                                    <p:anim calcmode="lin" valueType="num">
                                      <p:cBhvr>
                                        <p:cTn id="32" dur="900" decel="100000" fill="hold"/>
                                        <p:tgtEl>
                                          <p:spTgt spid="512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07886"/>
          </a:xfrm>
          <a:prstGeom prst="rect">
            <a:avLst/>
          </a:prstGeom>
        </p:spPr>
        <p:txBody>
          <a:bodyPr wrap="square">
            <a:spAutoFit/>
            <a:scene3d>
              <a:camera prst="orthographicFront">
                <a:rot lat="0" lon="0" rev="0"/>
              </a:camera>
              <a:lightRig rig="chilly" dir="t"/>
            </a:scene3d>
            <a:sp3d prstMaterial="softEdge">
              <a:bevelT w="29210" h="16510"/>
              <a:contourClr>
                <a:schemeClr val="accent4">
                  <a:alpha val="95000"/>
                </a:schemeClr>
              </a:contourClr>
            </a:sp3d>
          </a:bodyPr>
          <a:lstStyle/>
          <a:p>
            <a:pPr algn="ctr"/>
            <a:r>
              <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VIRTUȚI SPIRITUALE</a:t>
            </a:r>
            <a:endParaRPr lang="ro-RO" sz="36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CuadroTexto"/>
          <p:cNvSpPr txBox="1"/>
          <p:nvPr/>
        </p:nvSpPr>
        <p:spPr>
          <a:xfrm>
            <a:off x="35496" y="620688"/>
            <a:ext cx="9108504" cy="523220"/>
          </a:xfrm>
          <a:prstGeom prst="rect">
            <a:avLst/>
          </a:prstGeom>
          <a:noFill/>
        </p:spPr>
        <p:txBody>
          <a:bodyPr wrap="square" rtlCol="0">
            <a:spAutoFit/>
          </a:bodyPr>
          <a:lstStyle/>
          <a:p>
            <a:pPr algn="ctr"/>
            <a:r>
              <a:rPr lang="ro-RO" sz="2800" b="1" smtClean="0">
                <a:solidFill>
                  <a:srgbClr val="FFFF99"/>
                </a:solidFill>
              </a:rPr>
              <a:t>Proverbe 31:26-31</a:t>
            </a:r>
            <a:endParaRPr lang="ro-RO" sz="2800" b="1">
              <a:solidFill>
                <a:srgbClr val="FFFF99"/>
              </a:solidFill>
            </a:endParaRPr>
          </a:p>
        </p:txBody>
      </p:sp>
      <p:graphicFrame>
        <p:nvGraphicFramePr>
          <p:cNvPr id="9" name="8 Diagrama"/>
          <p:cNvGraphicFramePr/>
          <p:nvPr>
            <p:extLst>
              <p:ext uri="{D42A27DB-BD31-4B8C-83A1-F6EECF244321}">
                <p14:modId xmlns="" xmlns:p14="http://schemas.microsoft.com/office/powerpoint/2010/main" val="305386021"/>
              </p:ext>
            </p:extLst>
          </p:nvPr>
        </p:nvGraphicFramePr>
        <p:xfrm>
          <a:off x="107504" y="1052736"/>
          <a:ext cx="8928992"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4860032" y="4645585"/>
            <a:ext cx="4211960" cy="1015663"/>
          </a:xfrm>
          <a:prstGeom prst="rect">
            <a:avLst/>
          </a:prstGeom>
          <a:noFill/>
        </p:spPr>
        <p:txBody>
          <a:bodyPr wrap="square" rtlCol="0">
            <a:spAutoFit/>
          </a:bodyPr>
          <a:lstStyle/>
          <a:p>
            <a:r>
              <a:rPr lang="ro-RO" sz="2000" b="1" dirty="0" smtClean="0">
                <a:solidFill>
                  <a:schemeClr val="bg1"/>
                </a:solidFill>
                <a:effectLst>
                  <a:outerShdw blurRad="50800" dist="50800" dir="5400000" algn="ctr" rotWithShape="0">
                    <a:schemeClr val="tx1"/>
                  </a:outerShdw>
                </a:effectLst>
              </a:rPr>
              <a:t>Fiecare persoană (bărbat sau femeie) care posedă aceste virtuți este demnă de laudă acum și pentru veșnicie.</a:t>
            </a:r>
            <a:endParaRPr lang="ro-RO" sz="2000" b="1" dirty="0">
              <a:solidFill>
                <a:schemeClr val="bg1"/>
              </a:solidFill>
              <a:effectLst>
                <a:outerShdw blurRad="50800" dist="50800" dir="5400000" algn="ctr" rotWithShape="0">
                  <a:schemeClr val="tx1"/>
                </a:outerShdw>
              </a:effectLst>
            </a:endParaRPr>
          </a:p>
        </p:txBody>
      </p:sp>
      <p:sp>
        <p:nvSpPr>
          <p:cNvPr id="7" name="6 Rectángulo"/>
          <p:cNvSpPr/>
          <p:nvPr/>
        </p:nvSpPr>
        <p:spPr>
          <a:xfrm>
            <a:off x="5148064" y="5818038"/>
            <a:ext cx="3816424" cy="923330"/>
          </a:xfrm>
          <a:prstGeom prst="rect">
            <a:avLst/>
          </a:prstGeom>
        </p:spPr>
        <p:txBody>
          <a:bodyPr wrap="square">
            <a:spAutoFit/>
          </a:bodyPr>
          <a:lstStyle/>
          <a:p>
            <a:r>
              <a:rPr lang="ro-RO" b="1" dirty="0" smtClean="0">
                <a:solidFill>
                  <a:srgbClr val="FFFF99"/>
                </a:solidFill>
                <a:effectLst>
                  <a:outerShdw blurRad="50800" dist="50800" dir="5400000" algn="ctr" rotWithShape="0">
                    <a:schemeClr val="tx1"/>
                  </a:outerShdw>
                </a:effectLst>
                <a:latin typeface="Comic Sans MS" pitchFamily="66" charset="0"/>
              </a:rPr>
              <a:t>«Răsplătiţi-o cu rodul muncii ei, şi faptele ei s-o laude la porţile cetăţii.» </a:t>
            </a:r>
            <a:r>
              <a:rPr lang="ro-RO" sz="1100" b="1" dirty="0" smtClean="0">
                <a:solidFill>
                  <a:srgbClr val="FFFF99"/>
                </a:solidFill>
                <a:effectLst>
                  <a:outerShdw blurRad="50800" dist="50800" dir="5400000" algn="ctr" rotWithShape="0">
                    <a:schemeClr val="tx1"/>
                  </a:outerShdw>
                </a:effectLst>
                <a:latin typeface="Comic Sans MS" pitchFamily="66" charset="0"/>
              </a:rPr>
              <a:t>(Proverbe 31:</a:t>
            </a:r>
            <a:r>
              <a:rPr lang="ro-RO" sz="1100" b="1" dirty="0" err="1" smtClean="0">
                <a:solidFill>
                  <a:srgbClr val="FFFF99"/>
                </a:solidFill>
                <a:effectLst>
                  <a:outerShdw blurRad="50800" dist="50800" dir="5400000" algn="ctr" rotWithShape="0">
                    <a:schemeClr val="tx1"/>
                  </a:outerShdw>
                </a:effectLst>
                <a:latin typeface="Comic Sans MS" pitchFamily="66" charset="0"/>
              </a:rPr>
              <a:t>31</a:t>
            </a:r>
            <a:r>
              <a:rPr lang="ro-RO" sz="1100" b="1" dirty="0" smtClean="0">
                <a:solidFill>
                  <a:srgbClr val="FFFF99"/>
                </a:solidFill>
                <a:effectLst>
                  <a:outerShdw blurRad="50800" dist="50800" dir="5400000" algn="ctr" rotWithShape="0">
                    <a:schemeClr val="tx1"/>
                  </a:outerShdw>
                </a:effectLst>
                <a:latin typeface="Comic Sans MS" pitchFamily="66" charset="0"/>
              </a:rPr>
              <a:t>)</a:t>
            </a:r>
            <a:endParaRPr lang="ro-RO" sz="1100" b="1" dirty="0">
              <a:solidFill>
                <a:srgbClr val="FFFF99"/>
              </a:solidFill>
              <a:effectLst>
                <a:outerShdw blurRad="50800" dist="50800" dir="5400000" algn="ctr" rotWithShape="0">
                  <a:schemeClr val="tx1"/>
                </a:outerShdw>
              </a:effectLst>
              <a:latin typeface="Comic Sans MS" pitchFamily="66" charset="0"/>
            </a:endParaRPr>
          </a:p>
        </p:txBody>
      </p:sp>
    </p:spTree>
    <p:extLst>
      <p:ext uri="{BB962C8B-B14F-4D97-AF65-F5344CB8AC3E}">
        <p14:creationId xmlns="" xmlns:p14="http://schemas.microsoft.com/office/powerpoint/2010/main" val="11437934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9">
                                            <p:graphicEl>
                                              <a:dgm id="{E66413F4-969F-4DE1-A8FB-2C169F8A2673}"/>
                                            </p:graphicEl>
                                          </p:spTgt>
                                        </p:tgtEl>
                                        <p:attrNameLst>
                                          <p:attrName>style.visibility</p:attrName>
                                        </p:attrNameLst>
                                      </p:cBhvr>
                                      <p:to>
                                        <p:strVal val="visible"/>
                                      </p:to>
                                    </p:set>
                                    <p:anim calcmode="lin" valueType="num">
                                      <p:cBhvr>
                                        <p:cTn id="25" dur="500" fill="hold"/>
                                        <p:tgtEl>
                                          <p:spTgt spid="9">
                                            <p:graphicEl>
                                              <a:dgm id="{E66413F4-969F-4DE1-A8FB-2C169F8A2673}"/>
                                            </p:graphicEl>
                                          </p:spTgt>
                                        </p:tgtEl>
                                        <p:attrNameLst>
                                          <p:attrName>ppt_w</p:attrName>
                                        </p:attrNameLst>
                                      </p:cBhvr>
                                      <p:tavLst>
                                        <p:tav tm="0">
                                          <p:val>
                                            <p:fltVal val="0"/>
                                          </p:val>
                                        </p:tav>
                                        <p:tav tm="100000">
                                          <p:val>
                                            <p:strVal val="#ppt_w"/>
                                          </p:val>
                                        </p:tav>
                                      </p:tavLst>
                                    </p:anim>
                                    <p:anim calcmode="lin" valueType="num">
                                      <p:cBhvr>
                                        <p:cTn id="26" dur="500" fill="hold"/>
                                        <p:tgtEl>
                                          <p:spTgt spid="9">
                                            <p:graphicEl>
                                              <a:dgm id="{E66413F4-969F-4DE1-A8FB-2C169F8A2673}"/>
                                            </p:graphicEl>
                                          </p:spTgt>
                                        </p:tgtEl>
                                        <p:attrNameLst>
                                          <p:attrName>ppt_h</p:attrName>
                                        </p:attrNameLst>
                                      </p:cBhvr>
                                      <p:tavLst>
                                        <p:tav tm="0">
                                          <p:val>
                                            <p:fltVal val="0"/>
                                          </p:val>
                                        </p:tav>
                                        <p:tav tm="100000">
                                          <p:val>
                                            <p:strVal val="#ppt_h"/>
                                          </p:val>
                                        </p:tav>
                                      </p:tavLst>
                                    </p:anim>
                                    <p:animEffect transition="in" filter="fade">
                                      <p:cBhvr>
                                        <p:cTn id="27" dur="500"/>
                                        <p:tgtEl>
                                          <p:spTgt spid="9">
                                            <p:graphicEl>
                                              <a:dgm id="{E66413F4-969F-4DE1-A8FB-2C169F8A2673}"/>
                                            </p:graphicEl>
                                          </p:spTgt>
                                        </p:tgtEl>
                                      </p:cBhvr>
                                    </p:animEffect>
                                    <p:anim calcmode="lin" valueType="num">
                                      <p:cBhvr>
                                        <p:cTn id="28" dur="500" fill="hold"/>
                                        <p:tgtEl>
                                          <p:spTgt spid="9">
                                            <p:graphicEl>
                                              <a:dgm id="{E66413F4-969F-4DE1-A8FB-2C169F8A2673}"/>
                                            </p:graphicEl>
                                          </p:spTgt>
                                        </p:tgtEl>
                                        <p:attrNameLst>
                                          <p:attrName>ppt_x</p:attrName>
                                        </p:attrNameLst>
                                      </p:cBhvr>
                                      <p:tavLst>
                                        <p:tav tm="0">
                                          <p:val>
                                            <p:fltVal val="0.5"/>
                                          </p:val>
                                        </p:tav>
                                        <p:tav tm="100000">
                                          <p:val>
                                            <p:strVal val="#ppt_x"/>
                                          </p:val>
                                        </p:tav>
                                      </p:tavLst>
                                    </p:anim>
                                    <p:anim calcmode="lin" valueType="num">
                                      <p:cBhvr>
                                        <p:cTn id="29" dur="500" fill="hold"/>
                                        <p:tgtEl>
                                          <p:spTgt spid="9">
                                            <p:graphicEl>
                                              <a:dgm id="{E66413F4-969F-4DE1-A8FB-2C169F8A2673}"/>
                                            </p:graphic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9">
                                            <p:graphicEl>
                                              <a:dgm id="{26974237-8CA7-4BCF-B497-6CC590B151B0}"/>
                                            </p:graphicEl>
                                          </p:spTgt>
                                        </p:tgtEl>
                                        <p:attrNameLst>
                                          <p:attrName>style.visibility</p:attrName>
                                        </p:attrNameLst>
                                      </p:cBhvr>
                                      <p:to>
                                        <p:strVal val="visible"/>
                                      </p:to>
                                    </p:set>
                                    <p:anim calcmode="lin" valueType="num">
                                      <p:cBhvr>
                                        <p:cTn id="34" dur="500" fill="hold"/>
                                        <p:tgtEl>
                                          <p:spTgt spid="9">
                                            <p:graphicEl>
                                              <a:dgm id="{26974237-8CA7-4BCF-B497-6CC590B151B0}"/>
                                            </p:graphicEl>
                                          </p:spTgt>
                                        </p:tgtEl>
                                        <p:attrNameLst>
                                          <p:attrName>ppt_w</p:attrName>
                                        </p:attrNameLst>
                                      </p:cBhvr>
                                      <p:tavLst>
                                        <p:tav tm="0">
                                          <p:val>
                                            <p:fltVal val="0"/>
                                          </p:val>
                                        </p:tav>
                                        <p:tav tm="100000">
                                          <p:val>
                                            <p:strVal val="#ppt_w"/>
                                          </p:val>
                                        </p:tav>
                                      </p:tavLst>
                                    </p:anim>
                                    <p:anim calcmode="lin" valueType="num">
                                      <p:cBhvr>
                                        <p:cTn id="35" dur="500" fill="hold"/>
                                        <p:tgtEl>
                                          <p:spTgt spid="9">
                                            <p:graphicEl>
                                              <a:dgm id="{26974237-8CA7-4BCF-B497-6CC590B151B0}"/>
                                            </p:graphicEl>
                                          </p:spTgt>
                                        </p:tgtEl>
                                        <p:attrNameLst>
                                          <p:attrName>ppt_h</p:attrName>
                                        </p:attrNameLst>
                                      </p:cBhvr>
                                      <p:tavLst>
                                        <p:tav tm="0">
                                          <p:val>
                                            <p:fltVal val="0"/>
                                          </p:val>
                                        </p:tav>
                                        <p:tav tm="100000">
                                          <p:val>
                                            <p:strVal val="#ppt_h"/>
                                          </p:val>
                                        </p:tav>
                                      </p:tavLst>
                                    </p:anim>
                                    <p:animEffect transition="in" filter="fade">
                                      <p:cBhvr>
                                        <p:cTn id="36" dur="500"/>
                                        <p:tgtEl>
                                          <p:spTgt spid="9">
                                            <p:graphicEl>
                                              <a:dgm id="{26974237-8CA7-4BCF-B497-6CC590B151B0}"/>
                                            </p:graphicEl>
                                          </p:spTgt>
                                        </p:tgtEl>
                                      </p:cBhvr>
                                    </p:animEffect>
                                    <p:anim calcmode="lin" valueType="num">
                                      <p:cBhvr>
                                        <p:cTn id="37" dur="500" fill="hold"/>
                                        <p:tgtEl>
                                          <p:spTgt spid="9">
                                            <p:graphicEl>
                                              <a:dgm id="{26974237-8CA7-4BCF-B497-6CC590B151B0}"/>
                                            </p:graphicEl>
                                          </p:spTgt>
                                        </p:tgtEl>
                                        <p:attrNameLst>
                                          <p:attrName>ppt_x</p:attrName>
                                        </p:attrNameLst>
                                      </p:cBhvr>
                                      <p:tavLst>
                                        <p:tav tm="0">
                                          <p:val>
                                            <p:fltVal val="0.5"/>
                                          </p:val>
                                        </p:tav>
                                        <p:tav tm="100000">
                                          <p:val>
                                            <p:strVal val="#ppt_x"/>
                                          </p:val>
                                        </p:tav>
                                      </p:tavLst>
                                    </p:anim>
                                    <p:anim calcmode="lin" valueType="num">
                                      <p:cBhvr>
                                        <p:cTn id="38" dur="500" fill="hold"/>
                                        <p:tgtEl>
                                          <p:spTgt spid="9">
                                            <p:graphicEl>
                                              <a:dgm id="{26974237-8CA7-4BCF-B497-6CC590B151B0}"/>
                                            </p:graphic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graphicEl>
                                              <a:dgm id="{E3111D1C-F5FA-42CC-A8D6-1AD84A1B8F17}"/>
                                            </p:graphicEl>
                                          </p:spTgt>
                                        </p:tgtEl>
                                        <p:attrNameLst>
                                          <p:attrName>style.visibility</p:attrName>
                                        </p:attrNameLst>
                                      </p:cBhvr>
                                      <p:to>
                                        <p:strVal val="visible"/>
                                      </p:to>
                                    </p:set>
                                    <p:anim calcmode="lin" valueType="num">
                                      <p:cBhvr>
                                        <p:cTn id="43" dur="500" fill="hold"/>
                                        <p:tgtEl>
                                          <p:spTgt spid="9">
                                            <p:graphicEl>
                                              <a:dgm id="{E3111D1C-F5FA-42CC-A8D6-1AD84A1B8F17}"/>
                                            </p:graphicEl>
                                          </p:spTgt>
                                        </p:tgtEl>
                                        <p:attrNameLst>
                                          <p:attrName>ppt_w</p:attrName>
                                        </p:attrNameLst>
                                      </p:cBhvr>
                                      <p:tavLst>
                                        <p:tav tm="0">
                                          <p:val>
                                            <p:fltVal val="0"/>
                                          </p:val>
                                        </p:tav>
                                        <p:tav tm="100000">
                                          <p:val>
                                            <p:strVal val="#ppt_w"/>
                                          </p:val>
                                        </p:tav>
                                      </p:tavLst>
                                    </p:anim>
                                    <p:anim calcmode="lin" valueType="num">
                                      <p:cBhvr>
                                        <p:cTn id="44" dur="500" fill="hold"/>
                                        <p:tgtEl>
                                          <p:spTgt spid="9">
                                            <p:graphicEl>
                                              <a:dgm id="{E3111D1C-F5FA-42CC-A8D6-1AD84A1B8F17}"/>
                                            </p:graphicEl>
                                          </p:spTgt>
                                        </p:tgtEl>
                                        <p:attrNameLst>
                                          <p:attrName>ppt_h</p:attrName>
                                        </p:attrNameLst>
                                      </p:cBhvr>
                                      <p:tavLst>
                                        <p:tav tm="0">
                                          <p:val>
                                            <p:fltVal val="0"/>
                                          </p:val>
                                        </p:tav>
                                        <p:tav tm="100000">
                                          <p:val>
                                            <p:strVal val="#ppt_h"/>
                                          </p:val>
                                        </p:tav>
                                      </p:tavLst>
                                    </p:anim>
                                    <p:animEffect transition="in" filter="fade">
                                      <p:cBhvr>
                                        <p:cTn id="45" dur="500"/>
                                        <p:tgtEl>
                                          <p:spTgt spid="9">
                                            <p:graphicEl>
                                              <a:dgm id="{E3111D1C-F5FA-42CC-A8D6-1AD84A1B8F17}"/>
                                            </p:graphicEl>
                                          </p:spTgt>
                                        </p:tgtEl>
                                      </p:cBhvr>
                                    </p:animEffect>
                                    <p:anim calcmode="lin" valueType="num">
                                      <p:cBhvr>
                                        <p:cTn id="46" dur="500" fill="hold"/>
                                        <p:tgtEl>
                                          <p:spTgt spid="9">
                                            <p:graphicEl>
                                              <a:dgm id="{E3111D1C-F5FA-42CC-A8D6-1AD84A1B8F17}"/>
                                            </p:graphicEl>
                                          </p:spTgt>
                                        </p:tgtEl>
                                        <p:attrNameLst>
                                          <p:attrName>ppt_x</p:attrName>
                                        </p:attrNameLst>
                                      </p:cBhvr>
                                      <p:tavLst>
                                        <p:tav tm="0">
                                          <p:val>
                                            <p:fltVal val="0.5"/>
                                          </p:val>
                                        </p:tav>
                                        <p:tav tm="100000">
                                          <p:val>
                                            <p:strVal val="#ppt_x"/>
                                          </p:val>
                                        </p:tav>
                                      </p:tavLst>
                                    </p:anim>
                                    <p:anim calcmode="lin" valueType="num">
                                      <p:cBhvr>
                                        <p:cTn id="47" dur="500" fill="hold"/>
                                        <p:tgtEl>
                                          <p:spTgt spid="9">
                                            <p:graphicEl>
                                              <a:dgm id="{E3111D1C-F5FA-42CC-A8D6-1AD84A1B8F17}"/>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9">
                                            <p:graphicEl>
                                              <a:dgm id="{3E0081D7-3E76-473F-9BC2-B27B99E9D026}"/>
                                            </p:graphicEl>
                                          </p:spTgt>
                                        </p:tgtEl>
                                        <p:attrNameLst>
                                          <p:attrName>style.visibility</p:attrName>
                                        </p:attrNameLst>
                                      </p:cBhvr>
                                      <p:to>
                                        <p:strVal val="visible"/>
                                      </p:to>
                                    </p:set>
                                    <p:anim calcmode="lin" valueType="num">
                                      <p:cBhvr>
                                        <p:cTn id="52" dur="500" fill="hold"/>
                                        <p:tgtEl>
                                          <p:spTgt spid="9">
                                            <p:graphicEl>
                                              <a:dgm id="{3E0081D7-3E76-473F-9BC2-B27B99E9D026}"/>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3E0081D7-3E76-473F-9BC2-B27B99E9D026}"/>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3E0081D7-3E76-473F-9BC2-B27B99E9D026}"/>
                                            </p:graphicEl>
                                          </p:spTgt>
                                        </p:tgtEl>
                                      </p:cBhvr>
                                    </p:animEffect>
                                    <p:anim calcmode="lin" valueType="num">
                                      <p:cBhvr>
                                        <p:cTn id="55" dur="500" fill="hold"/>
                                        <p:tgtEl>
                                          <p:spTgt spid="9">
                                            <p:graphicEl>
                                              <a:dgm id="{3E0081D7-3E76-473F-9BC2-B27B99E9D026}"/>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3E0081D7-3E76-473F-9BC2-B27B99E9D026}"/>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C6EE11AA-5B5B-45BF-9AD3-20503B84FFD7}"/>
                                            </p:graphicEl>
                                          </p:spTgt>
                                        </p:tgtEl>
                                        <p:attrNameLst>
                                          <p:attrName>style.visibility</p:attrName>
                                        </p:attrNameLst>
                                      </p:cBhvr>
                                      <p:to>
                                        <p:strVal val="visible"/>
                                      </p:to>
                                    </p:set>
                                    <p:anim calcmode="lin" valueType="num">
                                      <p:cBhvr>
                                        <p:cTn id="61" dur="500" fill="hold"/>
                                        <p:tgtEl>
                                          <p:spTgt spid="9">
                                            <p:graphicEl>
                                              <a:dgm id="{C6EE11AA-5B5B-45BF-9AD3-20503B84FFD7}"/>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C6EE11AA-5B5B-45BF-9AD3-20503B84FFD7}"/>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C6EE11AA-5B5B-45BF-9AD3-20503B84FFD7}"/>
                                            </p:graphicEl>
                                          </p:spTgt>
                                        </p:tgtEl>
                                      </p:cBhvr>
                                    </p:animEffect>
                                    <p:anim calcmode="lin" valueType="num">
                                      <p:cBhvr>
                                        <p:cTn id="64" dur="500" fill="hold"/>
                                        <p:tgtEl>
                                          <p:spTgt spid="9">
                                            <p:graphicEl>
                                              <a:dgm id="{C6EE11AA-5B5B-45BF-9AD3-20503B84FFD7}"/>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C6EE11AA-5B5B-45BF-9AD3-20503B84FFD7}"/>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9">
                                            <p:graphicEl>
                                              <a:dgm id="{A57A2FFE-9C4C-4E8B-8A45-9AA9F267578F}"/>
                                            </p:graphicEl>
                                          </p:spTgt>
                                        </p:tgtEl>
                                        <p:attrNameLst>
                                          <p:attrName>style.visibility</p:attrName>
                                        </p:attrNameLst>
                                      </p:cBhvr>
                                      <p:to>
                                        <p:strVal val="visible"/>
                                      </p:to>
                                    </p:set>
                                    <p:anim calcmode="lin" valueType="num">
                                      <p:cBhvr>
                                        <p:cTn id="70" dur="500" fill="hold"/>
                                        <p:tgtEl>
                                          <p:spTgt spid="9">
                                            <p:graphicEl>
                                              <a:dgm id="{A57A2FFE-9C4C-4E8B-8A45-9AA9F267578F}"/>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A57A2FFE-9C4C-4E8B-8A45-9AA9F267578F}"/>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A57A2FFE-9C4C-4E8B-8A45-9AA9F267578F}"/>
                                            </p:graphicEl>
                                          </p:spTgt>
                                        </p:tgtEl>
                                      </p:cBhvr>
                                    </p:animEffect>
                                    <p:anim calcmode="lin" valueType="num">
                                      <p:cBhvr>
                                        <p:cTn id="73" dur="500" fill="hold"/>
                                        <p:tgtEl>
                                          <p:spTgt spid="9">
                                            <p:graphicEl>
                                              <a:dgm id="{A57A2FFE-9C4C-4E8B-8A45-9AA9F267578F}"/>
                                            </p:graphicEl>
                                          </p:spTgt>
                                        </p:tgtEl>
                                        <p:attrNameLst>
                                          <p:attrName>ppt_x</p:attrName>
                                        </p:attrNameLst>
                                      </p:cBhvr>
                                      <p:tavLst>
                                        <p:tav tm="0">
                                          <p:val>
                                            <p:fltVal val="0.5"/>
                                          </p:val>
                                        </p:tav>
                                        <p:tav tm="100000">
                                          <p:val>
                                            <p:strVal val="#ppt_x"/>
                                          </p:val>
                                        </p:tav>
                                      </p:tavLst>
                                    </p:anim>
                                    <p:anim calcmode="lin" valueType="num">
                                      <p:cBhvr>
                                        <p:cTn id="74" dur="500" fill="hold"/>
                                        <p:tgtEl>
                                          <p:spTgt spid="9">
                                            <p:graphicEl>
                                              <a:dgm id="{A57A2FFE-9C4C-4E8B-8A45-9AA9F267578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9">
                                            <p:graphicEl>
                                              <a:dgm id="{18C1ECA4-2B16-4D21-9F15-DDAD9E1EA986}"/>
                                            </p:graphicEl>
                                          </p:spTgt>
                                        </p:tgtEl>
                                        <p:attrNameLst>
                                          <p:attrName>style.visibility</p:attrName>
                                        </p:attrNameLst>
                                      </p:cBhvr>
                                      <p:to>
                                        <p:strVal val="visible"/>
                                      </p:to>
                                    </p:set>
                                    <p:anim calcmode="lin" valueType="num">
                                      <p:cBhvr>
                                        <p:cTn id="79" dur="500" fill="hold"/>
                                        <p:tgtEl>
                                          <p:spTgt spid="9">
                                            <p:graphicEl>
                                              <a:dgm id="{18C1ECA4-2B16-4D21-9F15-DDAD9E1EA986}"/>
                                            </p:graphicEl>
                                          </p:spTgt>
                                        </p:tgtEl>
                                        <p:attrNameLst>
                                          <p:attrName>ppt_w</p:attrName>
                                        </p:attrNameLst>
                                      </p:cBhvr>
                                      <p:tavLst>
                                        <p:tav tm="0">
                                          <p:val>
                                            <p:fltVal val="0"/>
                                          </p:val>
                                        </p:tav>
                                        <p:tav tm="100000">
                                          <p:val>
                                            <p:strVal val="#ppt_w"/>
                                          </p:val>
                                        </p:tav>
                                      </p:tavLst>
                                    </p:anim>
                                    <p:anim calcmode="lin" valueType="num">
                                      <p:cBhvr>
                                        <p:cTn id="80" dur="500" fill="hold"/>
                                        <p:tgtEl>
                                          <p:spTgt spid="9">
                                            <p:graphicEl>
                                              <a:dgm id="{18C1ECA4-2B16-4D21-9F15-DDAD9E1EA986}"/>
                                            </p:graphicEl>
                                          </p:spTgt>
                                        </p:tgtEl>
                                        <p:attrNameLst>
                                          <p:attrName>ppt_h</p:attrName>
                                        </p:attrNameLst>
                                      </p:cBhvr>
                                      <p:tavLst>
                                        <p:tav tm="0">
                                          <p:val>
                                            <p:fltVal val="0"/>
                                          </p:val>
                                        </p:tav>
                                        <p:tav tm="100000">
                                          <p:val>
                                            <p:strVal val="#ppt_h"/>
                                          </p:val>
                                        </p:tav>
                                      </p:tavLst>
                                    </p:anim>
                                    <p:animEffect transition="in" filter="fade">
                                      <p:cBhvr>
                                        <p:cTn id="81" dur="500"/>
                                        <p:tgtEl>
                                          <p:spTgt spid="9">
                                            <p:graphicEl>
                                              <a:dgm id="{18C1ECA4-2B16-4D21-9F15-DDAD9E1EA986}"/>
                                            </p:graphicEl>
                                          </p:spTgt>
                                        </p:tgtEl>
                                      </p:cBhvr>
                                    </p:animEffect>
                                    <p:anim calcmode="lin" valueType="num">
                                      <p:cBhvr>
                                        <p:cTn id="82" dur="500" fill="hold"/>
                                        <p:tgtEl>
                                          <p:spTgt spid="9">
                                            <p:graphicEl>
                                              <a:dgm id="{18C1ECA4-2B16-4D21-9F15-DDAD9E1EA986}"/>
                                            </p:graphicEl>
                                          </p:spTgt>
                                        </p:tgtEl>
                                        <p:attrNameLst>
                                          <p:attrName>ppt_x</p:attrName>
                                        </p:attrNameLst>
                                      </p:cBhvr>
                                      <p:tavLst>
                                        <p:tav tm="0">
                                          <p:val>
                                            <p:fltVal val="0.5"/>
                                          </p:val>
                                        </p:tav>
                                        <p:tav tm="100000">
                                          <p:val>
                                            <p:strVal val="#ppt_x"/>
                                          </p:val>
                                        </p:tav>
                                      </p:tavLst>
                                    </p:anim>
                                    <p:anim calcmode="lin" valueType="num">
                                      <p:cBhvr>
                                        <p:cTn id="83" dur="500" fill="hold"/>
                                        <p:tgtEl>
                                          <p:spTgt spid="9">
                                            <p:graphicEl>
                                              <a:dgm id="{18C1ECA4-2B16-4D21-9F15-DDAD9E1EA986}"/>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1000"/>
                                        <p:tgtEl>
                                          <p:spTgt spid="5"/>
                                        </p:tgtEl>
                                      </p:cBhvr>
                                    </p:animEffect>
                                    <p:anim calcmode="lin" valueType="num">
                                      <p:cBhvr>
                                        <p:cTn id="89" dur="1000" fill="hold"/>
                                        <p:tgtEl>
                                          <p:spTgt spid="5"/>
                                        </p:tgtEl>
                                        <p:attrNameLst>
                                          <p:attrName>ppt_x</p:attrName>
                                        </p:attrNameLst>
                                      </p:cBhvr>
                                      <p:tavLst>
                                        <p:tav tm="0">
                                          <p:val>
                                            <p:strVal val="#ppt_x"/>
                                          </p:val>
                                        </p:tav>
                                        <p:tav tm="100000">
                                          <p:val>
                                            <p:strVal val="#ppt_x"/>
                                          </p:val>
                                        </p:tav>
                                      </p:tavLst>
                                    </p:anim>
                                    <p:anim calcmode="lin" valueType="num">
                                      <p:cBhvr>
                                        <p:cTn id="90" dur="900" decel="100000" fill="hold"/>
                                        <p:tgtEl>
                                          <p:spTgt spid="5"/>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5" presetClass="entr" presetSubtype="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 calcmode="lin" valueType="num">
                                      <p:cBhvr>
                                        <p:cTn id="96" dur="1000" fill="hold"/>
                                        <p:tgtEl>
                                          <p:spTgt spid="7"/>
                                        </p:tgtEl>
                                        <p:attrNameLst>
                                          <p:attrName>ppt_w</p:attrName>
                                        </p:attrNameLst>
                                      </p:cBhvr>
                                      <p:tavLst>
                                        <p:tav tm="0">
                                          <p:val>
                                            <p:fltVal val="0"/>
                                          </p:val>
                                        </p:tav>
                                        <p:tav tm="100000">
                                          <p:val>
                                            <p:strVal val="#ppt_w"/>
                                          </p:val>
                                        </p:tav>
                                      </p:tavLst>
                                    </p:anim>
                                    <p:anim calcmode="lin" valueType="num">
                                      <p:cBhvr>
                                        <p:cTn id="97" dur="1000" fill="hold"/>
                                        <p:tgtEl>
                                          <p:spTgt spid="7"/>
                                        </p:tgtEl>
                                        <p:attrNameLst>
                                          <p:attrName>ppt_h</p:attrName>
                                        </p:attrNameLst>
                                      </p:cBhvr>
                                      <p:tavLst>
                                        <p:tav tm="0">
                                          <p:val>
                                            <p:fltVal val="0"/>
                                          </p:val>
                                        </p:tav>
                                        <p:tav tm="100000">
                                          <p:val>
                                            <p:strVal val="#ppt_h"/>
                                          </p:val>
                                        </p:tav>
                                      </p:tavLst>
                                    </p:anim>
                                    <p:anim calcmode="lin" valueType="num">
                                      <p:cBhvr>
                                        <p:cTn id="9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9" grpId="0">
        <p:bldSub>
          <a:bldDgm bld="one"/>
        </p:bldSub>
      </p:bldGraphic>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79512" y="212447"/>
            <a:ext cx="8784976" cy="830997"/>
          </a:xfrm>
          <a:prstGeom prst="rect">
            <a:avLst/>
          </a:prstGeom>
          <a:noFill/>
        </p:spPr>
        <p:txBody>
          <a:bodyPr wrap="square" rtlCol="0">
            <a:spAutoFit/>
          </a:bodyPr>
          <a:lstStyle/>
          <a:p>
            <a:r>
              <a:rPr lang="ro-RO" sz="2400" b="1" smtClean="0">
                <a:solidFill>
                  <a:schemeClr val="bg1"/>
                </a:solidFill>
              </a:rPr>
              <a:t>În ultimul capitol din Proverbe, Lemuel ne transmite învățăturile primite de la mama sa cu privire la vin și la femei (Proverbe 31:1-3).</a:t>
            </a:r>
            <a:endParaRPr lang="ro-RO" sz="2400" b="1">
              <a:solidFill>
                <a:schemeClr val="bg1"/>
              </a:solidFill>
            </a:endParaRPr>
          </a:p>
        </p:txBody>
      </p:sp>
      <p:sp>
        <p:nvSpPr>
          <p:cNvPr id="3" name="2 CuadroTexto"/>
          <p:cNvSpPr txBox="1"/>
          <p:nvPr/>
        </p:nvSpPr>
        <p:spPr>
          <a:xfrm>
            <a:off x="35496" y="1988840"/>
            <a:ext cx="5256584" cy="4601260"/>
          </a:xfrm>
          <a:prstGeom prst="rect">
            <a:avLst/>
          </a:prstGeom>
          <a:noFill/>
        </p:spPr>
        <p:txBody>
          <a:bodyPr wrap="square" rtlCol="0">
            <a:spAutoFit/>
          </a:bodyPr>
          <a:lstStyle/>
          <a:p>
            <a:pPr marL="342900" indent="-342900">
              <a:spcBef>
                <a:spcPts val="600"/>
              </a:spcBef>
              <a:buClr>
                <a:srgbClr val="FFFF00"/>
              </a:buClr>
              <a:buFont typeface="Wingdings" pitchFamily="2" charset="2"/>
              <a:buChar char="q"/>
            </a:pPr>
            <a:r>
              <a:rPr lang="ro-RO" sz="2800" b="1" smtClean="0">
                <a:solidFill>
                  <a:srgbClr val="B9678C"/>
                </a:solidFill>
              </a:rPr>
              <a:t>VINUL</a:t>
            </a:r>
            <a:r>
              <a:rPr lang="ro-RO" sz="2400" b="1" smtClean="0">
                <a:solidFill>
                  <a:schemeClr val="bg1"/>
                </a:solidFill>
              </a:rPr>
              <a:t>: «[Nu da] </a:t>
            </a:r>
            <a:r>
              <a:rPr lang="ro-RO" sz="2400" b="1" smtClean="0">
                <a:solidFill>
                  <a:schemeClr val="bg1"/>
                </a:solidFill>
                <a:latin typeface="Calibri" pitchFamily="34" charset="0"/>
              </a:rPr>
              <a:t>dezmierdările tale celor ce pierd pe împăraţi</a:t>
            </a:r>
            <a:r>
              <a:rPr lang="ro-RO" sz="2400" b="1" smtClean="0">
                <a:solidFill>
                  <a:schemeClr val="bg1"/>
                </a:solidFill>
              </a:rPr>
              <a:t>.» (v. 3 up)</a:t>
            </a:r>
          </a:p>
          <a:p>
            <a:pPr marL="800100" lvl="1" indent="-342900">
              <a:spcBef>
                <a:spcPts val="600"/>
              </a:spcBef>
              <a:buClr>
                <a:schemeClr val="accent4">
                  <a:lumMod val="60000"/>
                  <a:lumOff val="40000"/>
                </a:schemeClr>
              </a:buClr>
              <a:buFont typeface="+mj-lt"/>
              <a:buAutoNum type="arabicPeriod"/>
            </a:pPr>
            <a:r>
              <a:rPr lang="ro-RO" sz="2400" b="1" smtClean="0">
                <a:solidFill>
                  <a:schemeClr val="bg1"/>
                </a:solidFill>
              </a:rPr>
              <a:t>Un toast pentru viață (v. 4-5, 8-9)</a:t>
            </a:r>
          </a:p>
          <a:p>
            <a:pPr marL="800100" lvl="1" indent="-342900">
              <a:spcBef>
                <a:spcPts val="600"/>
              </a:spcBef>
              <a:buClr>
                <a:schemeClr val="accent4">
                  <a:lumMod val="60000"/>
                  <a:lumOff val="40000"/>
                </a:schemeClr>
              </a:buClr>
              <a:buFont typeface="+mj-lt"/>
              <a:buAutoNum type="arabicPeriod"/>
            </a:pPr>
            <a:r>
              <a:rPr lang="ro-RO" sz="2400" b="1" smtClean="0">
                <a:solidFill>
                  <a:schemeClr val="bg1"/>
                </a:solidFill>
              </a:rPr>
              <a:t>Un toast pentru moarte (v. 6-7)</a:t>
            </a:r>
          </a:p>
          <a:p>
            <a:pPr marL="342900" indent="-342900">
              <a:spcBef>
                <a:spcPts val="2400"/>
              </a:spcBef>
              <a:buClr>
                <a:srgbClr val="FFFF00"/>
              </a:buClr>
              <a:buFont typeface="Wingdings" pitchFamily="2" charset="2"/>
              <a:buChar char="q"/>
            </a:pPr>
            <a:r>
              <a:rPr lang="ro-RO" sz="2800" b="1" smtClean="0">
                <a:solidFill>
                  <a:srgbClr val="B9678C"/>
                </a:solidFill>
              </a:rPr>
              <a:t>FEMEILE</a:t>
            </a:r>
            <a:r>
              <a:rPr lang="ro-RO" sz="2400" b="1" smtClean="0">
                <a:solidFill>
                  <a:schemeClr val="bg1"/>
                </a:solidFill>
              </a:rPr>
              <a:t>: «Nu-ţi da femeilor vlaga» (v. 3 pp)</a:t>
            </a:r>
          </a:p>
          <a:p>
            <a:pPr marL="800100" lvl="1" indent="-342900">
              <a:spcBef>
                <a:spcPts val="600"/>
              </a:spcBef>
              <a:buClr>
                <a:schemeClr val="accent4">
                  <a:lumMod val="60000"/>
                  <a:lumOff val="40000"/>
                </a:schemeClr>
              </a:buClr>
              <a:buFont typeface="+mj-lt"/>
              <a:buAutoNum type="arabicPeriod"/>
            </a:pPr>
            <a:r>
              <a:rPr lang="ro-RO" sz="2400" b="1" smtClean="0">
                <a:solidFill>
                  <a:schemeClr val="bg1"/>
                </a:solidFill>
              </a:rPr>
              <a:t>Acrostihul femeii cinstite</a:t>
            </a:r>
            <a:br>
              <a:rPr lang="ro-RO" sz="2400" b="1" smtClean="0">
                <a:solidFill>
                  <a:schemeClr val="bg1"/>
                </a:solidFill>
              </a:rPr>
            </a:br>
            <a:r>
              <a:rPr lang="ro-RO" sz="2400" b="1" smtClean="0">
                <a:solidFill>
                  <a:schemeClr val="bg1"/>
                </a:solidFill>
              </a:rPr>
              <a:t>(v. 10-31)</a:t>
            </a:r>
          </a:p>
          <a:p>
            <a:pPr marL="800100" lvl="1" indent="-342900">
              <a:spcBef>
                <a:spcPts val="600"/>
              </a:spcBef>
              <a:buClr>
                <a:schemeClr val="accent4">
                  <a:lumMod val="60000"/>
                  <a:lumOff val="40000"/>
                </a:schemeClr>
              </a:buClr>
              <a:buFont typeface="+mj-lt"/>
              <a:buAutoNum type="arabicPeriod"/>
            </a:pPr>
            <a:r>
              <a:rPr lang="ro-RO" sz="2400" b="1" smtClean="0">
                <a:solidFill>
                  <a:schemeClr val="bg1"/>
                </a:solidFill>
              </a:rPr>
              <a:t>Virtuți fizice (v. 10-25)</a:t>
            </a:r>
          </a:p>
          <a:p>
            <a:pPr marL="800100" lvl="1" indent="-342900">
              <a:spcBef>
                <a:spcPts val="600"/>
              </a:spcBef>
              <a:buClr>
                <a:schemeClr val="accent4">
                  <a:lumMod val="60000"/>
                  <a:lumOff val="40000"/>
                </a:schemeClr>
              </a:buClr>
              <a:buFont typeface="+mj-lt"/>
              <a:buAutoNum type="arabicPeriod"/>
            </a:pPr>
            <a:r>
              <a:rPr lang="ro-RO" sz="2400" b="1" smtClean="0">
                <a:solidFill>
                  <a:schemeClr val="bg1"/>
                </a:solidFill>
              </a:rPr>
              <a:t>Virtuți spirituale (v. 26-31)</a:t>
            </a:r>
            <a:endParaRPr lang="ro-RO" sz="2400" b="1">
              <a:solidFill>
                <a:schemeClr val="bg1"/>
              </a:solidFill>
            </a:endParaRPr>
          </a:p>
        </p:txBody>
      </p:sp>
    </p:spTree>
    <p:extLst>
      <p:ext uri="{BB962C8B-B14F-4D97-AF65-F5344CB8AC3E}">
        <p14:creationId xmlns="" xmlns:p14="http://schemas.microsoft.com/office/powerpoint/2010/main" val="10039452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 y="-27384"/>
            <a:ext cx="9144000" cy="769441"/>
          </a:xfrm>
          <a:prstGeom prst="rect">
            <a:avLst/>
          </a:prstGeom>
        </p:spPr>
        <p:txBody>
          <a:bodyPr wrap="square">
            <a:spAutoFit/>
            <a:scene3d>
              <a:camera prst="orthographicFront"/>
              <a:lightRig rig="threePt" dir="t"/>
            </a:scene3d>
            <a:sp3d extrusionH="57150" contourW="25400">
              <a:bevelT w="38100" h="38100"/>
              <a:contourClr>
                <a:schemeClr val="accent4">
                  <a:lumMod val="40000"/>
                  <a:lumOff val="60000"/>
                </a:schemeClr>
              </a:contourClr>
            </a:sp3d>
          </a:bodyPr>
          <a:lstStyle/>
          <a:p>
            <a:pPr algn="ctr"/>
            <a:r>
              <a:rPr lang="ro-RO" sz="4400" b="1" dirty="0" smtClean="0">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UN TOAST PENTRU VIAȚĂ</a:t>
            </a:r>
            <a:endParaRPr lang="ro-RO" sz="4000" b="1" dirty="0">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3 Rectángulo"/>
          <p:cNvSpPr/>
          <p:nvPr/>
        </p:nvSpPr>
        <p:spPr>
          <a:xfrm>
            <a:off x="1888177" y="666562"/>
            <a:ext cx="7255823"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o-RO" b="1" dirty="0" smtClean="0">
                <a:latin typeface="Comic Sans MS" pitchFamily="66" charset="0"/>
              </a:rPr>
              <a:t>«Nu se cade împăraţilor, </a:t>
            </a:r>
            <a:r>
              <a:rPr lang="ro-RO" b="1" dirty="0" err="1" smtClean="0">
                <a:latin typeface="Comic Sans MS" pitchFamily="66" charset="0"/>
              </a:rPr>
              <a:t>Lemuele</a:t>
            </a:r>
            <a:r>
              <a:rPr lang="ro-RO" b="1" dirty="0" smtClean="0">
                <a:latin typeface="Comic Sans MS" pitchFamily="66" charset="0"/>
              </a:rPr>
              <a:t>, nu se cade împăraţilor să bea vin, nici voievozilor să umble după băuturi tari;ca nu cumva, bând, să uite Legea şi să calce drepturile tuturor celor nenorociţi.… Deschide-ţi gura pentru cel mut, pentru pricina tuturor celor părăsiţi! Deschide-ţi gura, judecă cu dreptate şi apără pe cel nenorocit şi pe cel lipsit.» </a:t>
            </a:r>
            <a:r>
              <a:rPr lang="ro-RO" sz="1100" b="1" dirty="0" smtClean="0">
                <a:latin typeface="Comic Sans MS" pitchFamily="66" charset="0"/>
              </a:rPr>
              <a:t>(Proverbe 31:4-5, 8-9)</a:t>
            </a:r>
            <a:endParaRPr lang="ro-RO" b="1" dirty="0">
              <a:latin typeface="Comic Sans MS" pitchFamily="66" charset="0"/>
            </a:endParaRPr>
          </a:p>
        </p:txBody>
      </p:sp>
      <p:sp>
        <p:nvSpPr>
          <p:cNvPr id="6" name="5 CuadroTexto"/>
          <p:cNvSpPr txBox="1"/>
          <p:nvPr/>
        </p:nvSpPr>
        <p:spPr>
          <a:xfrm>
            <a:off x="179512" y="2420888"/>
            <a:ext cx="4176464" cy="2462213"/>
          </a:xfrm>
          <a:prstGeom prst="rect">
            <a:avLst/>
          </a:prstGeom>
          <a:noFill/>
        </p:spPr>
        <p:txBody>
          <a:bodyPr wrap="square" rtlCol="0">
            <a:spAutoFit/>
          </a:bodyPr>
          <a:lstStyle/>
          <a:p>
            <a:pPr>
              <a:spcBef>
                <a:spcPts val="600"/>
              </a:spcBef>
            </a:pPr>
            <a:r>
              <a:rPr lang="ro-RO" sz="2200" b="1" dirty="0" smtClean="0">
                <a:solidFill>
                  <a:schemeClr val="bg1"/>
                </a:solidFill>
                <a:effectLst>
                  <a:glow rad="152400">
                    <a:srgbClr val="321508">
                      <a:alpha val="90980"/>
                    </a:srgbClr>
                  </a:glow>
                </a:effectLst>
              </a:rPr>
              <a:t>Prin intermediul unor sticle frumoase, anunțuri publicitare laborioase sau chiar prin constatări științifice, societatea se încăpățânează să ne demonstreze cât de sănătos este să bei vin (și alte băuturi).</a:t>
            </a:r>
          </a:p>
        </p:txBody>
      </p:sp>
      <p:pic>
        <p:nvPicPr>
          <p:cNvPr id="2050" name="Picture 2"/>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l="2124" t="3454" r="1782" b="4361"/>
          <a:stretch/>
        </p:blipFill>
        <p:spPr bwMode="auto">
          <a:xfrm>
            <a:off x="4355976" y="2448764"/>
            <a:ext cx="4470842" cy="3338258"/>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108520" y="4551517"/>
            <a:ext cx="2448272" cy="2621900"/>
          </a:xfrm>
          <a:prstGeom prst="rect">
            <a:avLst/>
          </a:prstGeom>
          <a:effectLst>
            <a:softEdge rad="31750"/>
          </a:effectLst>
        </p:spPr>
      </p:pic>
      <p:sp>
        <p:nvSpPr>
          <p:cNvPr id="8" name="7 Rectángulo"/>
          <p:cNvSpPr/>
          <p:nvPr/>
        </p:nvSpPr>
        <p:spPr>
          <a:xfrm>
            <a:off x="3275857" y="5705380"/>
            <a:ext cx="5868144" cy="1107996"/>
          </a:xfrm>
          <a:prstGeom prst="rect">
            <a:avLst/>
          </a:prstGeom>
        </p:spPr>
        <p:txBody>
          <a:bodyPr wrap="square">
            <a:spAutoFit/>
          </a:bodyPr>
          <a:lstStyle/>
          <a:p>
            <a:pPr lvl="0">
              <a:spcBef>
                <a:spcPts val="600"/>
              </a:spcBef>
            </a:pPr>
            <a:r>
              <a:rPr lang="ro-RO" sz="2200" b="1" dirty="0" smtClean="0">
                <a:solidFill>
                  <a:schemeClr val="bg1"/>
                </a:solidFill>
                <a:effectLst>
                  <a:glow rad="152400">
                    <a:srgbClr val="321508">
                      <a:alpha val="90980"/>
                    </a:srgbClr>
                  </a:glow>
                </a:effectLst>
              </a:rPr>
              <a:t>Cu toate acestea, sfatul biblic este total contrariu (Prov. 23:30-35): dacă vrei să ai parte de o viață deplină, îndepărtează băuturile spirtoase.</a:t>
            </a:r>
            <a:endParaRPr lang="ro-RO" sz="2200" b="1" dirty="0">
              <a:solidFill>
                <a:schemeClr val="bg1"/>
              </a:solidFill>
              <a:effectLst>
                <a:glow rad="152400">
                  <a:srgbClr val="321508">
                    <a:alpha val="90980"/>
                  </a:srgbClr>
                </a:glow>
              </a:effectLst>
            </a:endParaRPr>
          </a:p>
        </p:txBody>
      </p:sp>
      <p:pic>
        <p:nvPicPr>
          <p:cNvPr id="2054" name="Picture 6" descr="http://www.hoteldatovera.com/wp-content/uploads/2013/08/Brindis.jpg"/>
          <p:cNvPicPr>
            <a:picLocks noChangeAspect="1" noChangeArrowheads="1"/>
          </p:cNvPicPr>
          <p:nvPr/>
        </p:nvPicPr>
        <p:blipFill rotWithShape="1">
          <a:blip r:embed="rId5" cstate="email">
            <a:extLst>
              <a:ext uri="{28A0092B-C50C-407E-A947-70E740481C1C}">
                <a14:useLocalDpi xmlns="" xmlns:a14="http://schemas.microsoft.com/office/drawing/2010/main"/>
              </a:ext>
            </a:extLst>
          </a:blip>
          <a:srcRect/>
          <a:stretch/>
        </p:blipFill>
        <p:spPr bwMode="auto">
          <a:xfrm>
            <a:off x="107504" y="690571"/>
            <a:ext cx="1780673" cy="158630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2339752" y="4869160"/>
            <a:ext cx="880443" cy="12466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296392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out)">
                                      <p:cBhvr>
                                        <p:cTn id="16" dur="500"/>
                                        <p:tgtEl>
                                          <p:spTgt spid="4"/>
                                        </p:tgtEl>
                                      </p:cBhvr>
                                    </p:animEffect>
                                  </p:childTnLst>
                                </p:cTn>
                              </p:par>
                              <p:par>
                                <p:cTn id="17" presetID="4" presetClass="entr" presetSubtype="16"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box(in)">
                                      <p:cBhvr>
                                        <p:cTn id="19" dur="5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out)">
                                      <p:cBhvr>
                                        <p:cTn id="24" dur="1000"/>
                                        <p:tgtEl>
                                          <p:spTgt spid="2050"/>
                                        </p:tgtEl>
                                      </p:cBhvr>
                                    </p:animEffect>
                                  </p:childTnLst>
                                </p:cTn>
                              </p:par>
                              <p:par>
                                <p:cTn id="25" presetID="6" presetClass="entr" presetSubtype="3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out)">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out)">
                                      <p:cBhvr>
                                        <p:cTn id="32" dur="1000"/>
                                        <p:tgtEl>
                                          <p:spTgt spid="7"/>
                                        </p:tgtEl>
                                      </p:cBhvr>
                                    </p:animEffect>
                                  </p:childTnLst>
                                </p:cTn>
                              </p:par>
                              <p:par>
                                <p:cTn id="33" presetID="8" presetClass="entr" presetSubtype="32" fill="hold" nodeType="with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diamond(out)">
                                      <p:cBhvr>
                                        <p:cTn id="35" dur="1000"/>
                                        <p:tgtEl>
                                          <p:spTgt spid="2055"/>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amond(in)">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0" y="-99392"/>
            <a:ext cx="9144000" cy="707886"/>
          </a:xfrm>
          <a:prstGeom prst="rect">
            <a:avLst/>
          </a:prstGeom>
        </p:spPr>
        <p:txBody>
          <a:bodyPr wrap="square">
            <a:spAutoFit/>
          </a:bodyPr>
          <a:lstStyle/>
          <a:p>
            <a:pPr algn="ctr"/>
            <a:r>
              <a:rPr lang="ro-RO" sz="4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 TOAST PENTRU VIAȚĂ</a:t>
            </a:r>
            <a:endParaRPr lang="ro-RO"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107504" y="450538"/>
            <a:ext cx="7272808" cy="1754326"/>
          </a:xfrm>
          <a:prstGeom prst="rect">
            <a:avLst/>
          </a:prstGeom>
        </p:spPr>
        <p:txBody>
          <a:bodyPr wrap="square">
            <a:spAutoFit/>
          </a:bodyPr>
          <a:lstStyle/>
          <a:p>
            <a:r>
              <a:rPr lang="ro-RO" b="1" dirty="0" smtClean="0">
                <a:solidFill>
                  <a:srgbClr val="97D2FF"/>
                </a:solidFill>
                <a:latin typeface="Comic Sans MS" pitchFamily="66" charset="0"/>
              </a:rPr>
              <a:t>«Nu se cade împăraţilor, </a:t>
            </a:r>
            <a:r>
              <a:rPr lang="ro-RO" b="1" dirty="0" err="1" smtClean="0">
                <a:solidFill>
                  <a:srgbClr val="97D2FF"/>
                </a:solidFill>
                <a:latin typeface="Comic Sans MS" pitchFamily="66" charset="0"/>
              </a:rPr>
              <a:t>Lemuele</a:t>
            </a:r>
            <a:r>
              <a:rPr lang="ro-RO" b="1" dirty="0" smtClean="0">
                <a:solidFill>
                  <a:srgbClr val="97D2FF"/>
                </a:solidFill>
                <a:latin typeface="Comic Sans MS" pitchFamily="66" charset="0"/>
              </a:rPr>
              <a:t>, nu se cade împăraţilor să bea vin, nici voievozilor să umble după băuturi tari;ca nu cumva, bând, să uite Legea şi să calce drepturile tuturor celor nenorociţi.… Deschide-ţi gura pentru cel mut, pentru pricina tuturor celor părăsiţi! Deschide-ţi gura, judecă cu dreptate şi apără pe cel nenorocit şi pe cel lipsit.» </a:t>
            </a:r>
            <a:r>
              <a:rPr lang="ro-RO" sz="1100" b="1" dirty="0" smtClean="0">
                <a:solidFill>
                  <a:srgbClr val="97D2FF"/>
                </a:solidFill>
                <a:latin typeface="Comic Sans MS" pitchFamily="66" charset="0"/>
              </a:rPr>
              <a:t>(Proverbe 31:4-5, 8-9)</a:t>
            </a:r>
            <a:endParaRPr lang="ro-RO" b="1" dirty="0">
              <a:solidFill>
                <a:srgbClr val="97D2FF"/>
              </a:solidFill>
              <a:latin typeface="Comic Sans MS" pitchFamily="66" charset="0"/>
            </a:endParaRPr>
          </a:p>
        </p:txBody>
      </p:sp>
      <p:sp>
        <p:nvSpPr>
          <p:cNvPr id="6" name="5 CuadroTexto"/>
          <p:cNvSpPr txBox="1"/>
          <p:nvPr/>
        </p:nvSpPr>
        <p:spPr>
          <a:xfrm>
            <a:off x="158992" y="2145050"/>
            <a:ext cx="6984776" cy="707886"/>
          </a:xfrm>
          <a:prstGeom prst="rect">
            <a:avLst/>
          </a:prstGeom>
          <a:noFill/>
        </p:spPr>
        <p:txBody>
          <a:bodyPr wrap="square" rtlCol="0">
            <a:spAutoFit/>
          </a:bodyPr>
          <a:lstStyle/>
          <a:p>
            <a:r>
              <a:rPr lang="ro-RO" sz="2000" b="1" dirty="0" smtClean="0">
                <a:solidFill>
                  <a:schemeClr val="bg1"/>
                </a:solidFill>
              </a:rPr>
              <a:t>Conform acestor aspecte, ce efecte nocive poate avea alcoolul asupra  tuturor oamenilor (fie </a:t>
            </a:r>
            <a:r>
              <a:rPr lang="ro-RO" sz="2000" b="1" smtClean="0">
                <a:solidFill>
                  <a:schemeClr val="bg1"/>
                </a:solidFill>
              </a:rPr>
              <a:t>regi </a:t>
            </a:r>
            <a:r>
              <a:rPr lang="ro-RO" sz="2000" b="1" smtClean="0">
                <a:solidFill>
                  <a:schemeClr val="bg1"/>
                </a:solidFill>
              </a:rPr>
              <a:t>sau </a:t>
            </a:r>
            <a:r>
              <a:rPr lang="ro-RO" sz="2000" b="1" dirty="0" smtClean="0">
                <a:solidFill>
                  <a:schemeClr val="bg1"/>
                </a:solidFill>
              </a:rPr>
              <a:t>nu)?</a:t>
            </a:r>
            <a:endParaRPr lang="ro-RO" sz="2000" b="1" dirty="0">
              <a:solidFill>
                <a:schemeClr val="bg1"/>
              </a:solidFill>
            </a:endParaRPr>
          </a:p>
        </p:txBody>
      </p:sp>
      <p:graphicFrame>
        <p:nvGraphicFramePr>
          <p:cNvPr id="5" name="4 Diagrama"/>
          <p:cNvGraphicFramePr/>
          <p:nvPr>
            <p:extLst>
              <p:ext uri="{D42A27DB-BD31-4B8C-83A1-F6EECF244321}">
                <p14:modId xmlns="" xmlns:p14="http://schemas.microsoft.com/office/powerpoint/2010/main" val="121477794"/>
              </p:ext>
            </p:extLst>
          </p:nvPr>
        </p:nvGraphicFramePr>
        <p:xfrm>
          <a:off x="141394" y="2729498"/>
          <a:ext cx="8823093" cy="4083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7" cstate="email">
            <a:extLst>
              <a:ext uri="{28A0092B-C50C-407E-A947-70E740481C1C}">
                <a14:useLocalDpi xmlns="" xmlns:a14="http://schemas.microsoft.com/office/drawing/2010/main"/>
              </a:ext>
            </a:extLst>
          </a:blip>
          <a:stretch>
            <a:fillRect/>
          </a:stretch>
        </p:blipFill>
        <p:spPr bwMode="auto">
          <a:xfrm>
            <a:off x="7236296" y="476672"/>
            <a:ext cx="1872208" cy="216506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356889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graphicEl>
                                              <a:dgm id="{F2C807B9-BF10-46B9-ADB9-1325E61D4A3D}"/>
                                            </p:graphicEl>
                                          </p:spTgt>
                                        </p:tgtEl>
                                        <p:attrNameLst>
                                          <p:attrName>style.visibility</p:attrName>
                                        </p:attrNameLst>
                                      </p:cBhvr>
                                      <p:to>
                                        <p:strVal val="visible"/>
                                      </p:to>
                                    </p:set>
                                    <p:animEffect transition="in" filter="wipe(up)">
                                      <p:cBhvr>
                                        <p:cTn id="19" dur="500"/>
                                        <p:tgtEl>
                                          <p:spTgt spid="5">
                                            <p:graphicEl>
                                              <a:dgm id="{F2C807B9-BF10-46B9-ADB9-1325E61D4A3D}"/>
                                            </p:graphic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
                                            <p:graphicEl>
                                              <a:dgm id="{DBC8C8A5-A0D4-4EEA-A086-A7FF5499DB95}"/>
                                            </p:graphicEl>
                                          </p:spTgt>
                                        </p:tgtEl>
                                        <p:attrNameLst>
                                          <p:attrName>style.visibility</p:attrName>
                                        </p:attrNameLst>
                                      </p:cBhvr>
                                      <p:to>
                                        <p:strVal val="visible"/>
                                      </p:to>
                                    </p:set>
                                    <p:animEffect transition="in" filter="wipe(up)">
                                      <p:cBhvr>
                                        <p:cTn id="22" dur="500"/>
                                        <p:tgtEl>
                                          <p:spTgt spid="5">
                                            <p:graphicEl>
                                              <a:dgm id="{DBC8C8A5-A0D4-4EEA-A086-A7FF5499DB95}"/>
                                            </p:graphic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
                                            <p:graphicEl>
                                              <a:dgm id="{2519BE29-83A5-42DD-BF57-7A791A20A9DB}"/>
                                            </p:graphicEl>
                                          </p:spTgt>
                                        </p:tgtEl>
                                        <p:attrNameLst>
                                          <p:attrName>style.visibility</p:attrName>
                                        </p:attrNameLst>
                                      </p:cBhvr>
                                      <p:to>
                                        <p:strVal val="visible"/>
                                      </p:to>
                                    </p:set>
                                    <p:animEffect transition="in" filter="wipe(up)">
                                      <p:cBhvr>
                                        <p:cTn id="25" dur="500"/>
                                        <p:tgtEl>
                                          <p:spTgt spid="5">
                                            <p:graphicEl>
                                              <a:dgm id="{2519BE29-83A5-42DD-BF57-7A791A20A9DB}"/>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
                                            <p:graphicEl>
                                              <a:dgm id="{6A799097-C61B-4BCC-8F5D-858C42F5271F}"/>
                                            </p:graphicEl>
                                          </p:spTgt>
                                        </p:tgtEl>
                                        <p:attrNameLst>
                                          <p:attrName>style.visibility</p:attrName>
                                        </p:attrNameLst>
                                      </p:cBhvr>
                                      <p:to>
                                        <p:strVal val="visible"/>
                                      </p:to>
                                    </p:set>
                                    <p:animEffect transition="in" filter="wipe(up)">
                                      <p:cBhvr>
                                        <p:cTn id="28" dur="500"/>
                                        <p:tgtEl>
                                          <p:spTgt spid="5">
                                            <p:graphicEl>
                                              <a:dgm id="{6A799097-C61B-4BCC-8F5D-858C42F5271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graphicEl>
                                              <a:dgm id="{583C47B3-E11F-4980-B269-0BD7D7A18035}"/>
                                            </p:graphicEl>
                                          </p:spTgt>
                                        </p:tgtEl>
                                        <p:attrNameLst>
                                          <p:attrName>style.visibility</p:attrName>
                                        </p:attrNameLst>
                                      </p:cBhvr>
                                      <p:to>
                                        <p:strVal val="visible"/>
                                      </p:to>
                                    </p:set>
                                    <p:animEffect transition="in" filter="wipe(up)">
                                      <p:cBhvr>
                                        <p:cTn id="33" dur="500"/>
                                        <p:tgtEl>
                                          <p:spTgt spid="5">
                                            <p:graphicEl>
                                              <a:dgm id="{583C47B3-E11F-4980-B269-0BD7D7A18035}"/>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
                                            <p:graphicEl>
                                              <a:dgm id="{9E9EB221-2C6F-41A4-90D0-140BF14EFA0C}"/>
                                            </p:graphicEl>
                                          </p:spTgt>
                                        </p:tgtEl>
                                        <p:attrNameLst>
                                          <p:attrName>style.visibility</p:attrName>
                                        </p:attrNameLst>
                                      </p:cBhvr>
                                      <p:to>
                                        <p:strVal val="visible"/>
                                      </p:to>
                                    </p:set>
                                    <p:animEffect transition="in" filter="wipe(up)">
                                      <p:cBhvr>
                                        <p:cTn id="36" dur="500"/>
                                        <p:tgtEl>
                                          <p:spTgt spid="5">
                                            <p:graphicEl>
                                              <a:dgm id="{9E9EB221-2C6F-41A4-90D0-140BF14EFA0C}"/>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
                                            <p:graphicEl>
                                              <a:dgm id="{9DAC417E-85A7-4ADA-9E4B-8B3A2C9A9C40}"/>
                                            </p:graphicEl>
                                          </p:spTgt>
                                        </p:tgtEl>
                                        <p:attrNameLst>
                                          <p:attrName>style.visibility</p:attrName>
                                        </p:attrNameLst>
                                      </p:cBhvr>
                                      <p:to>
                                        <p:strVal val="visible"/>
                                      </p:to>
                                    </p:set>
                                    <p:animEffect transition="in" filter="wipe(up)">
                                      <p:cBhvr>
                                        <p:cTn id="39" dur="500"/>
                                        <p:tgtEl>
                                          <p:spTgt spid="5">
                                            <p:graphicEl>
                                              <a:dgm id="{9DAC417E-85A7-4ADA-9E4B-8B3A2C9A9C40}"/>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
                                            <p:graphicEl>
                                              <a:dgm id="{D566E2EC-8173-4A0C-8516-3651C086E753}"/>
                                            </p:graphicEl>
                                          </p:spTgt>
                                        </p:tgtEl>
                                        <p:attrNameLst>
                                          <p:attrName>style.visibility</p:attrName>
                                        </p:attrNameLst>
                                      </p:cBhvr>
                                      <p:to>
                                        <p:strVal val="visible"/>
                                      </p:to>
                                    </p:set>
                                    <p:animEffect transition="in" filter="wipe(up)">
                                      <p:cBhvr>
                                        <p:cTn id="42" dur="500"/>
                                        <p:tgtEl>
                                          <p:spTgt spid="5">
                                            <p:graphicEl>
                                              <a:dgm id="{D566E2EC-8173-4A0C-8516-3651C086E75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
                                            <p:graphicEl>
                                              <a:dgm id="{2E799354-2C4F-47F7-844E-B2C5FD0647D1}"/>
                                            </p:graphicEl>
                                          </p:spTgt>
                                        </p:tgtEl>
                                        <p:attrNameLst>
                                          <p:attrName>style.visibility</p:attrName>
                                        </p:attrNameLst>
                                      </p:cBhvr>
                                      <p:to>
                                        <p:strVal val="visible"/>
                                      </p:to>
                                    </p:set>
                                    <p:animEffect transition="in" filter="wipe(up)">
                                      <p:cBhvr>
                                        <p:cTn id="47" dur="500"/>
                                        <p:tgtEl>
                                          <p:spTgt spid="5">
                                            <p:graphicEl>
                                              <a:dgm id="{2E799354-2C4F-47F7-844E-B2C5FD0647D1}"/>
                                            </p:graphic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5">
                                            <p:graphicEl>
                                              <a:dgm id="{93CA8161-84FA-4781-9C7F-D6D97628EE68}"/>
                                            </p:graphicEl>
                                          </p:spTgt>
                                        </p:tgtEl>
                                        <p:attrNameLst>
                                          <p:attrName>style.visibility</p:attrName>
                                        </p:attrNameLst>
                                      </p:cBhvr>
                                      <p:to>
                                        <p:strVal val="visible"/>
                                      </p:to>
                                    </p:set>
                                    <p:animEffect transition="in" filter="wipe(up)">
                                      <p:cBhvr>
                                        <p:cTn id="50" dur="500"/>
                                        <p:tgtEl>
                                          <p:spTgt spid="5">
                                            <p:graphicEl>
                                              <a:dgm id="{93CA8161-84FA-4781-9C7F-D6D97628EE68}"/>
                                            </p:graphic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
                                            <p:graphicEl>
                                              <a:dgm id="{FAF26156-509C-4AC1-873B-AB149AF40DE0}"/>
                                            </p:graphicEl>
                                          </p:spTgt>
                                        </p:tgtEl>
                                        <p:attrNameLst>
                                          <p:attrName>style.visibility</p:attrName>
                                        </p:attrNameLst>
                                      </p:cBhvr>
                                      <p:to>
                                        <p:strVal val="visible"/>
                                      </p:to>
                                    </p:set>
                                    <p:animEffect transition="in" filter="wipe(up)">
                                      <p:cBhvr>
                                        <p:cTn id="53" dur="500"/>
                                        <p:tgtEl>
                                          <p:spTgt spid="5">
                                            <p:graphicEl>
                                              <a:dgm id="{FAF26156-509C-4AC1-873B-AB149AF40DE0}"/>
                                            </p:graphic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
                                            <p:graphicEl>
                                              <a:dgm id="{58017D58-0F88-4EF1-8A8B-EFDB15375489}"/>
                                            </p:graphicEl>
                                          </p:spTgt>
                                        </p:tgtEl>
                                        <p:attrNameLst>
                                          <p:attrName>style.visibility</p:attrName>
                                        </p:attrNameLst>
                                      </p:cBhvr>
                                      <p:to>
                                        <p:strVal val="visible"/>
                                      </p:to>
                                    </p:set>
                                    <p:animEffect transition="in" filter="wipe(up)">
                                      <p:cBhvr>
                                        <p:cTn id="56" dur="500"/>
                                        <p:tgtEl>
                                          <p:spTgt spid="5">
                                            <p:graphicEl>
                                              <a:dgm id="{58017D58-0F88-4EF1-8A8B-EFDB15375489}"/>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5">
                                            <p:graphicEl>
                                              <a:dgm id="{94A4BEDD-AABE-43BA-A57A-F86FF1922E84}"/>
                                            </p:graphicEl>
                                          </p:spTgt>
                                        </p:tgtEl>
                                        <p:attrNameLst>
                                          <p:attrName>style.visibility</p:attrName>
                                        </p:attrNameLst>
                                      </p:cBhvr>
                                      <p:to>
                                        <p:strVal val="visible"/>
                                      </p:to>
                                    </p:set>
                                    <p:animEffect transition="in" filter="wipe(up)">
                                      <p:cBhvr>
                                        <p:cTn id="61" dur="500"/>
                                        <p:tgtEl>
                                          <p:spTgt spid="5">
                                            <p:graphicEl>
                                              <a:dgm id="{94A4BEDD-AABE-43BA-A57A-F86FF1922E84}"/>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5">
                                            <p:graphicEl>
                                              <a:dgm id="{15E7415F-002C-4B1E-B917-74119529340E}"/>
                                            </p:graphicEl>
                                          </p:spTgt>
                                        </p:tgtEl>
                                        <p:attrNameLst>
                                          <p:attrName>style.visibility</p:attrName>
                                        </p:attrNameLst>
                                      </p:cBhvr>
                                      <p:to>
                                        <p:strVal val="visible"/>
                                      </p:to>
                                    </p:set>
                                    <p:animEffect transition="in" filter="wipe(up)">
                                      <p:cBhvr>
                                        <p:cTn id="64" dur="500"/>
                                        <p:tgtEl>
                                          <p:spTgt spid="5">
                                            <p:graphicEl>
                                              <a:dgm id="{15E7415F-002C-4B1E-B917-74119529340E}"/>
                                            </p:graphicEl>
                                          </p:spTgt>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
                                            <p:graphicEl>
                                              <a:dgm id="{B0D9EBE0-BC59-4910-82DB-DCCE2DD658D0}"/>
                                            </p:graphicEl>
                                          </p:spTgt>
                                        </p:tgtEl>
                                        <p:attrNameLst>
                                          <p:attrName>style.visibility</p:attrName>
                                        </p:attrNameLst>
                                      </p:cBhvr>
                                      <p:to>
                                        <p:strVal val="visible"/>
                                      </p:to>
                                    </p:set>
                                    <p:animEffect transition="in" filter="wipe(up)">
                                      <p:cBhvr>
                                        <p:cTn id="67" dur="500"/>
                                        <p:tgtEl>
                                          <p:spTgt spid="5">
                                            <p:graphicEl>
                                              <a:dgm id="{B0D9EBE0-BC59-4910-82DB-DCCE2DD658D0}"/>
                                            </p:graphicEl>
                                          </p:spTgt>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5">
                                            <p:graphicEl>
                                              <a:dgm id="{5335C604-3159-4A9A-8910-B480DA182125}"/>
                                            </p:graphicEl>
                                          </p:spTgt>
                                        </p:tgtEl>
                                        <p:attrNameLst>
                                          <p:attrName>style.visibility</p:attrName>
                                        </p:attrNameLst>
                                      </p:cBhvr>
                                      <p:to>
                                        <p:strVal val="visible"/>
                                      </p:to>
                                    </p:set>
                                    <p:animEffect transition="in" filter="wipe(up)">
                                      <p:cBhvr>
                                        <p:cTn id="70" dur="500"/>
                                        <p:tgtEl>
                                          <p:spTgt spid="5">
                                            <p:graphicEl>
                                              <a:dgm id="{5335C604-3159-4A9A-8910-B480DA1821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 name="9 Grupo"/>
          <p:cNvGrpSpPr/>
          <p:nvPr/>
        </p:nvGrpSpPr>
        <p:grpSpPr>
          <a:xfrm>
            <a:off x="179512" y="188640"/>
            <a:ext cx="2374441" cy="1323440"/>
            <a:chOff x="179512" y="188640"/>
            <a:chExt cx="2374441" cy="1323440"/>
          </a:xfrm>
        </p:grpSpPr>
        <p:pic>
          <p:nvPicPr>
            <p:cNvPr id="4099" name="Picture 3"/>
            <p:cNvPicPr>
              <a:picLocks noChangeAspect="1" noChangeArrowheads="1"/>
            </p:cNvPicPr>
            <p:nvPr/>
          </p:nvPicPr>
          <p:blipFill rotWithShape="1">
            <a:blip r:embed="rId2" cstate="email">
              <a:extLst>
                <a:ext uri="{28A0092B-C50C-407E-A947-70E740481C1C}">
                  <a14:useLocalDpi xmlns="" xmlns:a14="http://schemas.microsoft.com/office/drawing/2010/main"/>
                </a:ext>
              </a:extLst>
            </a:blip>
            <a:srcRect/>
            <a:stretch/>
          </p:blipFill>
          <p:spPr bwMode="auto">
            <a:xfrm>
              <a:off x="179512" y="188641"/>
              <a:ext cx="2374441" cy="1323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919954" y="188640"/>
              <a:ext cx="593101" cy="1289349"/>
            </a:xfrm>
            <a:prstGeom prst="rect">
              <a:avLst/>
            </a:prstGeom>
          </p:spPr>
        </p:pic>
      </p:grpSp>
      <p:sp>
        <p:nvSpPr>
          <p:cNvPr id="2" name="1 Rectángulo"/>
          <p:cNvSpPr/>
          <p:nvPr/>
        </p:nvSpPr>
        <p:spPr>
          <a:xfrm>
            <a:off x="2553953" y="0"/>
            <a:ext cx="6590047" cy="707886"/>
          </a:xfrm>
          <a:prstGeom prst="rect">
            <a:avLst/>
          </a:prstGeom>
        </p:spPr>
        <p:txBody>
          <a:bodyPr wrap="square">
            <a:spAutoFit/>
          </a:bodyPr>
          <a:lstStyle/>
          <a:p>
            <a:pPr algn="ctr"/>
            <a:r>
              <a:rPr lang="ro-RO" sz="40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UN TOAST PENTRU MOARTE</a:t>
            </a:r>
            <a:endParaRPr lang="ro-RO" sz="36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2 Rectángulo"/>
          <p:cNvSpPr/>
          <p:nvPr/>
        </p:nvSpPr>
        <p:spPr>
          <a:xfrm>
            <a:off x="2699792" y="633462"/>
            <a:ext cx="6336704" cy="923330"/>
          </a:xfrm>
          <a:prstGeom prst="rect">
            <a:avLst/>
          </a:prstGeom>
        </p:spPr>
        <p:txBody>
          <a:bodyPr wrap="square">
            <a:spAutoFit/>
          </a:bodyPr>
          <a:lstStyle/>
          <a:p>
            <a:r>
              <a:rPr lang="ro-RO" b="1" dirty="0" smtClean="0">
                <a:solidFill>
                  <a:srgbClr val="FF0000"/>
                </a:solidFill>
                <a:latin typeface="Comic Sans MS" pitchFamily="66" charset="0"/>
              </a:rPr>
              <a:t>«Daţi băuturi tari celui ce piere şi vin celui ce are viaţa amară, ca să bea, să-şi uite sărăcia şi să nu-şi mai aducă aminte de necazul lui! </a:t>
            </a:r>
            <a:r>
              <a:rPr lang="ro-RO" sz="1100" b="1" dirty="0" smtClean="0">
                <a:solidFill>
                  <a:srgbClr val="FF0000"/>
                </a:solidFill>
                <a:latin typeface="Comic Sans MS" pitchFamily="66" charset="0"/>
              </a:rPr>
              <a:t>(Proverbe 31:6-7 NTR)</a:t>
            </a:r>
            <a:endParaRPr lang="ro-RO" b="1" dirty="0">
              <a:solidFill>
                <a:srgbClr val="FF0000"/>
              </a:solidFill>
              <a:latin typeface="Comic Sans MS" pitchFamily="66" charset="0"/>
            </a:endParaRPr>
          </a:p>
        </p:txBody>
      </p:sp>
      <p:sp>
        <p:nvSpPr>
          <p:cNvPr id="4" name="3 CuadroTexto"/>
          <p:cNvSpPr txBox="1"/>
          <p:nvPr/>
        </p:nvSpPr>
        <p:spPr>
          <a:xfrm>
            <a:off x="107504" y="1648832"/>
            <a:ext cx="8756000" cy="1708160"/>
          </a:xfrm>
          <a:prstGeom prst="rect">
            <a:avLst/>
          </a:prstGeom>
          <a:noFill/>
        </p:spPr>
        <p:txBody>
          <a:bodyPr wrap="square" rtlCol="0">
            <a:spAutoFit/>
          </a:bodyPr>
          <a:lstStyle/>
          <a:p>
            <a:pPr>
              <a:spcBef>
                <a:spcPts val="600"/>
              </a:spcBef>
            </a:pPr>
            <a:r>
              <a:rPr lang="ro-RO" sz="2000" b="1" dirty="0" smtClean="0">
                <a:solidFill>
                  <a:schemeClr val="bg1"/>
                </a:solidFill>
              </a:rPr>
              <a:t>Cum putem înțelege acest verset în contextul cărții Proverbe (care ne învață să nu bem alcool în nici o circumstanță)?</a:t>
            </a:r>
          </a:p>
          <a:p>
            <a:pPr>
              <a:spcBef>
                <a:spcPts val="600"/>
              </a:spcBef>
            </a:pPr>
            <a:r>
              <a:rPr lang="ro-RO" sz="2000" b="1" dirty="0" smtClean="0">
                <a:solidFill>
                  <a:schemeClr val="bg1"/>
                </a:solidFill>
              </a:rPr>
              <a:t>În Proverbe, se folosește verbul «a muri» pentru a se referi la păcătoși (Pr. 10:28; 11:7, 10; 19:9; 21:28; </a:t>
            </a:r>
            <a:r>
              <a:rPr lang="ro-RO" sz="2000" b="1" dirty="0" err="1" smtClean="0">
                <a:solidFill>
                  <a:schemeClr val="bg1"/>
                </a:solidFill>
              </a:rPr>
              <a:t>28</a:t>
            </a:r>
            <a:r>
              <a:rPr lang="ro-RO" sz="2000" b="1" dirty="0" smtClean="0">
                <a:solidFill>
                  <a:schemeClr val="bg1"/>
                </a:solidFill>
              </a:rPr>
              <a:t>:</a:t>
            </a:r>
            <a:r>
              <a:rPr lang="ro-RO" sz="2000" b="1" dirty="0" err="1" smtClean="0">
                <a:solidFill>
                  <a:schemeClr val="bg1"/>
                </a:solidFill>
              </a:rPr>
              <a:t>28</a:t>
            </a:r>
            <a:r>
              <a:rPr lang="ro-RO" sz="2000" b="1" dirty="0" smtClean="0">
                <a:solidFill>
                  <a:schemeClr val="bg1"/>
                </a:solidFill>
              </a:rPr>
              <a:t>); adică la cei care prin gând sau /și faptă l-au respins pe Dumnezeu. </a:t>
            </a:r>
          </a:p>
        </p:txBody>
      </p:sp>
      <p:sp>
        <p:nvSpPr>
          <p:cNvPr id="5" name="4 CuadroTexto"/>
          <p:cNvSpPr txBox="1"/>
          <p:nvPr/>
        </p:nvSpPr>
        <p:spPr>
          <a:xfrm>
            <a:off x="107504" y="5680705"/>
            <a:ext cx="4475572"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342900" indent="-342900">
              <a:buFont typeface="+mj-lt"/>
              <a:buAutoNum type="arabicPeriod"/>
            </a:pPr>
            <a:r>
              <a:rPr lang="ro-RO" sz="20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Dacă iubești viața, abținete de la alcool.</a:t>
            </a:r>
          </a:p>
          <a:p>
            <a:pPr marL="342900" indent="-342900">
              <a:buFont typeface="+mj-lt"/>
              <a:buAutoNum type="arabicPeriod"/>
            </a:pPr>
            <a:r>
              <a:rPr lang="ro-RO" sz="20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Dacă iubești moartea, bea.</a:t>
            </a:r>
            <a:endParaRPr lang="ro-RO" sz="2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098" name="Picture 2" descr="R:\Dibujos\varios\futuro con esperanza 2.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485504" y="3140968"/>
            <a:ext cx="4608512" cy="347754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5 Rectángulo"/>
          <p:cNvSpPr/>
          <p:nvPr/>
        </p:nvSpPr>
        <p:spPr>
          <a:xfrm>
            <a:off x="107504" y="3356992"/>
            <a:ext cx="4378000" cy="2323713"/>
          </a:xfrm>
          <a:prstGeom prst="rect">
            <a:avLst/>
          </a:prstGeom>
        </p:spPr>
        <p:txBody>
          <a:bodyPr wrap="square">
            <a:spAutoFit/>
          </a:bodyPr>
          <a:lstStyle/>
          <a:p>
            <a:pPr lvl="0">
              <a:spcBef>
                <a:spcPts val="600"/>
              </a:spcBef>
            </a:pPr>
            <a:r>
              <a:rPr lang="ro-RO" sz="2000" b="1" smtClean="0">
                <a:solidFill>
                  <a:schemeClr val="bg1"/>
                </a:solidFill>
              </a:rPr>
              <a:t>Aceștia, împreună cu cei «cu viața amară» (acei a căror conștiință îi tulbură, dar nu sunt dispuși să o asculte), sunt cei care, după sfatul mamei lui Lemuel, pot bea vin, dacă doresc. </a:t>
            </a:r>
          </a:p>
          <a:p>
            <a:pPr lvl="0">
              <a:spcBef>
                <a:spcPts val="600"/>
              </a:spcBef>
            </a:pPr>
            <a:r>
              <a:rPr lang="ro-RO" sz="2000" b="1" smtClean="0">
                <a:solidFill>
                  <a:schemeClr val="bg1"/>
                </a:solidFill>
              </a:rPr>
              <a:t>În concluzie:</a:t>
            </a:r>
            <a:endParaRPr lang="ro-RO" sz="2000" b="1">
              <a:solidFill>
                <a:schemeClr val="bg1"/>
              </a:solidFill>
            </a:endParaRPr>
          </a:p>
        </p:txBody>
      </p:sp>
    </p:spTree>
    <p:extLst>
      <p:ext uri="{BB962C8B-B14F-4D97-AF65-F5344CB8AC3E}">
        <p14:creationId xmlns="" xmlns:p14="http://schemas.microsoft.com/office/powerpoint/2010/main" val="42297914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900" decel="100000" fill="hold"/>
                                        <p:tgtEl>
                                          <p:spTgt spid="1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4098"/>
                                        </p:tgtEl>
                                        <p:attrNameLst>
                                          <p:attrName>style.visibility</p:attrName>
                                        </p:attrNameLst>
                                      </p:cBhvr>
                                      <p:to>
                                        <p:strVal val="visible"/>
                                      </p:to>
                                    </p:set>
                                    <p:anim calcmode="lin" valueType="num">
                                      <p:cBhvr>
                                        <p:cTn id="50"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53" dur="1000" fill="hold"/>
                                        <p:tgtEl>
                                          <p:spTgt spid="4098"/>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098"/>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wipe(left)">
                                      <p:cBhvr>
                                        <p:cTn id="61" dur="500"/>
                                        <p:tgtEl>
                                          <p:spTgt spid="5">
                                            <p:txEl>
                                              <p:pRg st="0" end="0"/>
                                            </p:txEl>
                                          </p:spTgt>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animEffect transition="in" filter="wipe(left)">
                                      <p:cBhvr>
                                        <p:cTn id="6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 xmlns:a14="http://schemas.microsoft.com/office/drawing/2010/main">
                  <a14:imgLayer r:embed="rId3">
                    <a14:imgEffect>
                      <a14:colorTemperature colorTemp="2750"/>
                    </a14:imgEffect>
                    <a14:imgEffect>
                      <a14:saturation sat="55000"/>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79512" y="764704"/>
            <a:ext cx="8712968" cy="2308324"/>
          </a:xfrm>
          <a:prstGeom prst="rect">
            <a:avLst/>
          </a:prstGeom>
        </p:spPr>
        <p:txBody>
          <a:bodyPr wrap="square">
            <a:spAutoFit/>
          </a:bodyPr>
          <a:lstStyle/>
          <a:p>
            <a:pPr algn="just"/>
            <a:r>
              <a:rPr lang="ro-RO" sz="2400" dirty="0" smtClean="0">
                <a:latin typeface="Cooper Black" pitchFamily="18" charset="0"/>
              </a:rPr>
              <a:t>«</a:t>
            </a:r>
            <a:r>
              <a:rPr lang="ro-RO" sz="2400" b="1" dirty="0" smtClean="0">
                <a:effectLst>
                  <a:outerShdw blurRad="38100" dist="38100" dir="2700000" algn="tl">
                    <a:srgbClr val="000000">
                      <a:alpha val="43137"/>
                    </a:srgbClr>
                  </a:outerShdw>
                </a:effectLst>
              </a:rPr>
              <a:t>Singura cale pe care cineva poate fi sigur păzit de puterea necumpătării, este să se abțină cu totul de la vin, bere și băuturi tari. Noi trebuie să ne învățăm copiii că, pentru a fi plini de bărbăție, nu trebuie să atingă aceste lucruri. Dumnezeu ne-a arătat ce constituie adevărata bărbăție. Acela care biruiește va fi onorat și numele lui nu va fi șters din cartea vieții</a:t>
            </a:r>
            <a:r>
              <a:rPr lang="ro-RO" sz="2400" dirty="0" smtClean="0"/>
              <a:t>.</a:t>
            </a:r>
            <a:r>
              <a:rPr lang="ro-RO" sz="2400" dirty="0" smtClean="0">
                <a:latin typeface="Cooper Black" pitchFamily="18" charset="0"/>
              </a:rPr>
              <a:t>»</a:t>
            </a:r>
            <a:endParaRPr lang="ro-RO" sz="2400" dirty="0">
              <a:latin typeface="Cooper Black" pitchFamily="18" charset="0"/>
            </a:endParaRPr>
          </a:p>
        </p:txBody>
      </p:sp>
      <p:sp>
        <p:nvSpPr>
          <p:cNvPr id="3" name="2 CuadroTexto"/>
          <p:cNvSpPr txBox="1"/>
          <p:nvPr/>
        </p:nvSpPr>
        <p:spPr>
          <a:xfrm>
            <a:off x="4583224" y="3625279"/>
            <a:ext cx="3091552" cy="307777"/>
          </a:xfrm>
          <a:prstGeom prst="rect">
            <a:avLst/>
          </a:prstGeom>
          <a:noFill/>
        </p:spPr>
        <p:txBody>
          <a:bodyPr wrap="none" rtlCol="0">
            <a:spAutoFit/>
          </a:bodyPr>
          <a:lstStyle/>
          <a:p>
            <a:pPr algn="r"/>
            <a:r>
              <a:rPr lang="ro-RO" sz="1400" b="1" dirty="0" smtClean="0"/>
              <a:t>E.G.W. (Îndrumarea copilului, pag. 401)</a:t>
            </a:r>
            <a:endParaRPr lang="ro-RO" sz="1400" b="1" dirty="0"/>
          </a:p>
        </p:txBody>
      </p:sp>
      <p:sp>
        <p:nvSpPr>
          <p:cNvPr id="4" name="3 Rectángulo"/>
          <p:cNvSpPr/>
          <p:nvPr/>
        </p:nvSpPr>
        <p:spPr>
          <a:xfrm>
            <a:off x="179512" y="4581128"/>
            <a:ext cx="8712968" cy="1938992"/>
          </a:xfrm>
          <a:prstGeom prst="rect">
            <a:avLst/>
          </a:prstGeom>
        </p:spPr>
        <p:txBody>
          <a:bodyPr wrap="square">
            <a:spAutoFit/>
          </a:bodyPr>
          <a:lstStyle/>
          <a:p>
            <a:pPr algn="just"/>
            <a:r>
              <a:rPr lang="ro-RO" sz="2400" dirty="0" smtClean="0">
                <a:latin typeface="Cooper Black" pitchFamily="18" charset="0"/>
              </a:rPr>
              <a:t>«</a:t>
            </a:r>
            <a:r>
              <a:rPr lang="ro-RO" sz="2400" b="1" dirty="0" smtClean="0">
                <a:effectLst>
                  <a:outerShdw blurRad="38100" dist="38100" dir="2700000" algn="tl">
                    <a:srgbClr val="000000">
                      <a:alpha val="43137"/>
                    </a:srgbClr>
                  </a:outerShdw>
                </a:effectLst>
              </a:rPr>
              <a:t>Dacă este nevoie de ceva care să stingă setea, apa curată băută cu puțin timp înainte sau după masă este tot ceea ce natura organismului cere. Nu luați niciodată ceai, cafea, bere, vin sau oricare fel de băutură alcoolică. Apa este cel mai bun lichid posibil, pentru curățirea țesuturilor</a:t>
            </a:r>
            <a:r>
              <a:rPr lang="ro-RO" sz="2400" dirty="0" smtClean="0"/>
              <a:t>.</a:t>
            </a:r>
            <a:r>
              <a:rPr lang="ro-RO" sz="2400" dirty="0" smtClean="0">
                <a:latin typeface="Cooper Black" pitchFamily="18" charset="0"/>
              </a:rPr>
              <a:t>»</a:t>
            </a:r>
            <a:endParaRPr lang="ro-RO" sz="2400" dirty="0">
              <a:latin typeface="Cooper Black" pitchFamily="18" charset="0"/>
            </a:endParaRPr>
          </a:p>
        </p:txBody>
      </p:sp>
      <p:sp>
        <p:nvSpPr>
          <p:cNvPr id="5" name="4 CuadroTexto"/>
          <p:cNvSpPr txBox="1"/>
          <p:nvPr/>
        </p:nvSpPr>
        <p:spPr>
          <a:xfrm>
            <a:off x="6589056" y="6453336"/>
            <a:ext cx="2423933" cy="307777"/>
          </a:xfrm>
          <a:prstGeom prst="rect">
            <a:avLst/>
          </a:prstGeom>
          <a:noFill/>
        </p:spPr>
        <p:txBody>
          <a:bodyPr wrap="none" rtlCol="0">
            <a:spAutoFit/>
          </a:bodyPr>
          <a:lstStyle/>
          <a:p>
            <a:pPr algn="r"/>
            <a:r>
              <a:rPr lang="ro-RO" sz="1400" b="1" dirty="0" smtClean="0"/>
              <a:t>E.G.W. (Temperanță, pag. 101)</a:t>
            </a:r>
            <a:endParaRPr lang="ro-RO" sz="1400" b="1" dirty="0"/>
          </a:p>
        </p:txBody>
      </p:sp>
    </p:spTree>
    <p:extLst>
      <p:ext uri="{BB962C8B-B14F-4D97-AF65-F5344CB8AC3E}">
        <p14:creationId xmlns="" xmlns:p14="http://schemas.microsoft.com/office/powerpoint/2010/main" val="37300346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5760"/>
            <a:ext cx="9144000" cy="584775"/>
          </a:xfrm>
          <a:prstGeom prst="rect">
            <a:avLst/>
          </a:prstGeom>
        </p:spPr>
        <p:txBody>
          <a:bodyPr wrap="square">
            <a:spAutoFit/>
          </a:bodyPr>
          <a:lstStyle/>
          <a:p>
            <a:pPr algn="ctr"/>
            <a:r>
              <a:rPr lang="ro-RO" sz="32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ACROSTIHUL FEMEII CINSTITE</a:t>
            </a:r>
            <a:endParaRPr lang="ro-RO"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51520" y="469121"/>
            <a:ext cx="8712968" cy="646331"/>
          </a:xfrm>
          <a:prstGeom prst="rect">
            <a:avLst/>
          </a:prstGeom>
          <a:noFill/>
        </p:spPr>
        <p:txBody>
          <a:bodyPr wrap="square" rtlCol="0">
            <a:spAutoFit/>
          </a:bodyPr>
          <a:lstStyle/>
          <a:p>
            <a:r>
              <a:rPr lang="ro-RO" b="1" smtClean="0">
                <a:solidFill>
                  <a:schemeClr val="bg1"/>
                </a:solidFill>
              </a:rPr>
              <a:t>Versetele 10-31 din Proverbe 31 constituie un elogiu femeii cinstite sub forma unui acrostih. Fiecare verset începe cu o literă din alfabetul evreiesc.</a:t>
            </a:r>
            <a:endParaRPr lang="ro-RO" b="1">
              <a:solidFill>
                <a:schemeClr val="bg1"/>
              </a:solidFill>
            </a:endParaRPr>
          </a:p>
        </p:txBody>
      </p:sp>
      <p:graphicFrame>
        <p:nvGraphicFramePr>
          <p:cNvPr id="4" name="3 Diagrama"/>
          <p:cNvGraphicFramePr/>
          <p:nvPr>
            <p:extLst>
              <p:ext uri="{D42A27DB-BD31-4B8C-83A1-F6EECF244321}">
                <p14:modId xmlns="" xmlns:p14="http://schemas.microsoft.com/office/powerpoint/2010/main" val="1490474942"/>
              </p:ext>
            </p:extLst>
          </p:nvPr>
        </p:nvGraphicFramePr>
        <p:xfrm>
          <a:off x="35496" y="1052736"/>
          <a:ext cx="4572508"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 xmlns:p14="http://schemas.microsoft.com/office/powerpoint/2010/main" val="158664212"/>
              </p:ext>
            </p:extLst>
          </p:nvPr>
        </p:nvGraphicFramePr>
        <p:xfrm>
          <a:off x="4572000" y="1052736"/>
          <a:ext cx="4536504" cy="5805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560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graphicEl>
                                              <a:dgm id="{382337AC-131E-4E83-99DF-D4672C21CB0F}"/>
                                            </p:graphicEl>
                                          </p:spTgt>
                                        </p:tgtEl>
                                        <p:attrNameLst>
                                          <p:attrName>style.visibility</p:attrName>
                                        </p:attrNameLst>
                                      </p:cBhvr>
                                      <p:to>
                                        <p:strVal val="visible"/>
                                      </p:to>
                                    </p:set>
                                    <p:animEffect transition="in" filter="fade">
                                      <p:cBhvr>
                                        <p:cTn id="25" dur="1000"/>
                                        <p:tgtEl>
                                          <p:spTgt spid="4">
                                            <p:graphicEl>
                                              <a:dgm id="{382337AC-131E-4E83-99DF-D4672C21CB0F}"/>
                                            </p:graphicEl>
                                          </p:spTgt>
                                        </p:tgtEl>
                                      </p:cBhvr>
                                    </p:animEffect>
                                    <p:anim calcmode="lin" valueType="num">
                                      <p:cBhvr>
                                        <p:cTn id="26" dur="1000" fill="hold"/>
                                        <p:tgtEl>
                                          <p:spTgt spid="4">
                                            <p:graphicEl>
                                              <a:dgm id="{382337AC-131E-4E83-99DF-D4672C21CB0F}"/>
                                            </p:graphicEl>
                                          </p:spTgt>
                                        </p:tgtEl>
                                        <p:attrNameLst>
                                          <p:attrName>ppt_x</p:attrName>
                                        </p:attrNameLst>
                                      </p:cBhvr>
                                      <p:tavLst>
                                        <p:tav tm="0">
                                          <p:val>
                                            <p:strVal val="#ppt_x"/>
                                          </p:val>
                                        </p:tav>
                                        <p:tav tm="100000">
                                          <p:val>
                                            <p:strVal val="#ppt_x"/>
                                          </p:val>
                                        </p:tav>
                                      </p:tavLst>
                                    </p:anim>
                                    <p:anim calcmode="lin" valueType="num">
                                      <p:cBhvr>
                                        <p:cTn id="27" dur="1000" fill="hold"/>
                                        <p:tgtEl>
                                          <p:spTgt spid="4">
                                            <p:graphicEl>
                                              <a:dgm id="{382337AC-131E-4E83-99DF-D4672C21CB0F}"/>
                                            </p:graphic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graphicEl>
                                              <a:dgm id="{83E3208C-B555-4562-A73E-75AEDB9B6C8B}"/>
                                            </p:graphicEl>
                                          </p:spTgt>
                                        </p:tgtEl>
                                        <p:attrNameLst>
                                          <p:attrName>style.visibility</p:attrName>
                                        </p:attrNameLst>
                                      </p:cBhvr>
                                      <p:to>
                                        <p:strVal val="visible"/>
                                      </p:to>
                                    </p:set>
                                    <p:animEffect transition="in" filter="fade">
                                      <p:cBhvr>
                                        <p:cTn id="30" dur="1000"/>
                                        <p:tgtEl>
                                          <p:spTgt spid="4">
                                            <p:graphicEl>
                                              <a:dgm id="{83E3208C-B555-4562-A73E-75AEDB9B6C8B}"/>
                                            </p:graphicEl>
                                          </p:spTgt>
                                        </p:tgtEl>
                                      </p:cBhvr>
                                    </p:animEffect>
                                    <p:anim calcmode="lin" valueType="num">
                                      <p:cBhvr>
                                        <p:cTn id="31" dur="1000" fill="hold"/>
                                        <p:tgtEl>
                                          <p:spTgt spid="4">
                                            <p:graphicEl>
                                              <a:dgm id="{83E3208C-B555-4562-A73E-75AEDB9B6C8B}"/>
                                            </p:graphicEl>
                                          </p:spTgt>
                                        </p:tgtEl>
                                        <p:attrNameLst>
                                          <p:attrName>ppt_x</p:attrName>
                                        </p:attrNameLst>
                                      </p:cBhvr>
                                      <p:tavLst>
                                        <p:tav tm="0">
                                          <p:val>
                                            <p:strVal val="#ppt_x"/>
                                          </p:val>
                                        </p:tav>
                                        <p:tav tm="100000">
                                          <p:val>
                                            <p:strVal val="#ppt_x"/>
                                          </p:val>
                                        </p:tav>
                                      </p:tavLst>
                                    </p:anim>
                                    <p:anim calcmode="lin" valueType="num">
                                      <p:cBhvr>
                                        <p:cTn id="32" dur="1000" fill="hold"/>
                                        <p:tgtEl>
                                          <p:spTgt spid="4">
                                            <p:graphicEl>
                                              <a:dgm id="{83E3208C-B555-4562-A73E-75AEDB9B6C8B}"/>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graphicEl>
                                              <a:dgm id="{0E0B8E05-8C28-4D51-9001-2C7619947959}"/>
                                            </p:graphicEl>
                                          </p:spTgt>
                                        </p:tgtEl>
                                        <p:attrNameLst>
                                          <p:attrName>style.visibility</p:attrName>
                                        </p:attrNameLst>
                                      </p:cBhvr>
                                      <p:to>
                                        <p:strVal val="visible"/>
                                      </p:to>
                                    </p:set>
                                    <p:animEffect transition="in" filter="fade">
                                      <p:cBhvr>
                                        <p:cTn id="35" dur="1000"/>
                                        <p:tgtEl>
                                          <p:spTgt spid="4">
                                            <p:graphicEl>
                                              <a:dgm id="{0E0B8E05-8C28-4D51-9001-2C7619947959}"/>
                                            </p:graphicEl>
                                          </p:spTgt>
                                        </p:tgtEl>
                                      </p:cBhvr>
                                    </p:animEffect>
                                    <p:anim calcmode="lin" valueType="num">
                                      <p:cBhvr>
                                        <p:cTn id="36" dur="1000" fill="hold"/>
                                        <p:tgtEl>
                                          <p:spTgt spid="4">
                                            <p:graphicEl>
                                              <a:dgm id="{0E0B8E05-8C28-4D51-9001-2C7619947959}"/>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E0B8E05-8C28-4D51-9001-2C7619947959}"/>
                                            </p:graphic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graphicEl>
                                              <a:dgm id="{98847C05-4C76-480F-8D23-44316B72B8AD}"/>
                                            </p:graphicEl>
                                          </p:spTgt>
                                        </p:tgtEl>
                                        <p:attrNameLst>
                                          <p:attrName>style.visibility</p:attrName>
                                        </p:attrNameLst>
                                      </p:cBhvr>
                                      <p:to>
                                        <p:strVal val="visible"/>
                                      </p:to>
                                    </p:set>
                                    <p:animEffect transition="in" filter="fade">
                                      <p:cBhvr>
                                        <p:cTn id="40" dur="1000"/>
                                        <p:tgtEl>
                                          <p:spTgt spid="4">
                                            <p:graphicEl>
                                              <a:dgm id="{98847C05-4C76-480F-8D23-44316B72B8AD}"/>
                                            </p:graphicEl>
                                          </p:spTgt>
                                        </p:tgtEl>
                                      </p:cBhvr>
                                    </p:animEffect>
                                    <p:anim calcmode="lin" valueType="num">
                                      <p:cBhvr>
                                        <p:cTn id="41" dur="1000" fill="hold"/>
                                        <p:tgtEl>
                                          <p:spTgt spid="4">
                                            <p:graphicEl>
                                              <a:dgm id="{98847C05-4C76-480F-8D23-44316B72B8AD}"/>
                                            </p:graphicEl>
                                          </p:spTgt>
                                        </p:tgtEl>
                                        <p:attrNameLst>
                                          <p:attrName>ppt_x</p:attrName>
                                        </p:attrNameLst>
                                      </p:cBhvr>
                                      <p:tavLst>
                                        <p:tav tm="0">
                                          <p:val>
                                            <p:strVal val="#ppt_x"/>
                                          </p:val>
                                        </p:tav>
                                        <p:tav tm="100000">
                                          <p:val>
                                            <p:strVal val="#ppt_x"/>
                                          </p:val>
                                        </p:tav>
                                      </p:tavLst>
                                    </p:anim>
                                    <p:anim calcmode="lin" valueType="num">
                                      <p:cBhvr>
                                        <p:cTn id="42" dur="1000" fill="hold"/>
                                        <p:tgtEl>
                                          <p:spTgt spid="4">
                                            <p:graphicEl>
                                              <a:dgm id="{98847C05-4C76-480F-8D23-44316B72B8AD}"/>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graphicEl>
                                              <a:dgm id="{F4A374F9-0E79-41C5-AF90-65E9354957DA}"/>
                                            </p:graphicEl>
                                          </p:spTgt>
                                        </p:tgtEl>
                                        <p:attrNameLst>
                                          <p:attrName>style.visibility</p:attrName>
                                        </p:attrNameLst>
                                      </p:cBhvr>
                                      <p:to>
                                        <p:strVal val="visible"/>
                                      </p:to>
                                    </p:set>
                                    <p:animEffect transition="in" filter="fade">
                                      <p:cBhvr>
                                        <p:cTn id="47" dur="1000"/>
                                        <p:tgtEl>
                                          <p:spTgt spid="4">
                                            <p:graphicEl>
                                              <a:dgm id="{F4A374F9-0E79-41C5-AF90-65E9354957DA}"/>
                                            </p:graphicEl>
                                          </p:spTgt>
                                        </p:tgtEl>
                                      </p:cBhvr>
                                    </p:animEffect>
                                    <p:anim calcmode="lin" valueType="num">
                                      <p:cBhvr>
                                        <p:cTn id="48" dur="1000" fill="hold"/>
                                        <p:tgtEl>
                                          <p:spTgt spid="4">
                                            <p:graphicEl>
                                              <a:dgm id="{F4A374F9-0E79-41C5-AF90-65E9354957DA}"/>
                                            </p:graphicEl>
                                          </p:spTgt>
                                        </p:tgtEl>
                                        <p:attrNameLst>
                                          <p:attrName>ppt_x</p:attrName>
                                        </p:attrNameLst>
                                      </p:cBhvr>
                                      <p:tavLst>
                                        <p:tav tm="0">
                                          <p:val>
                                            <p:strVal val="#ppt_x"/>
                                          </p:val>
                                        </p:tav>
                                        <p:tav tm="100000">
                                          <p:val>
                                            <p:strVal val="#ppt_x"/>
                                          </p:val>
                                        </p:tav>
                                      </p:tavLst>
                                    </p:anim>
                                    <p:anim calcmode="lin" valueType="num">
                                      <p:cBhvr>
                                        <p:cTn id="49" dur="1000" fill="hold"/>
                                        <p:tgtEl>
                                          <p:spTgt spid="4">
                                            <p:graphicEl>
                                              <a:dgm id="{F4A374F9-0E79-41C5-AF90-65E9354957DA}"/>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graphicEl>
                                              <a:dgm id="{95CF5FB1-11C9-48AD-9C06-5EDA7A81851D}"/>
                                            </p:graphicEl>
                                          </p:spTgt>
                                        </p:tgtEl>
                                        <p:attrNameLst>
                                          <p:attrName>style.visibility</p:attrName>
                                        </p:attrNameLst>
                                      </p:cBhvr>
                                      <p:to>
                                        <p:strVal val="visible"/>
                                      </p:to>
                                    </p:set>
                                    <p:animEffect transition="in" filter="fade">
                                      <p:cBhvr>
                                        <p:cTn id="52" dur="1000"/>
                                        <p:tgtEl>
                                          <p:spTgt spid="4">
                                            <p:graphicEl>
                                              <a:dgm id="{95CF5FB1-11C9-48AD-9C06-5EDA7A81851D}"/>
                                            </p:graphicEl>
                                          </p:spTgt>
                                        </p:tgtEl>
                                      </p:cBhvr>
                                    </p:animEffect>
                                    <p:anim calcmode="lin" valueType="num">
                                      <p:cBhvr>
                                        <p:cTn id="53" dur="1000" fill="hold"/>
                                        <p:tgtEl>
                                          <p:spTgt spid="4">
                                            <p:graphicEl>
                                              <a:dgm id="{95CF5FB1-11C9-48AD-9C06-5EDA7A81851D}"/>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95CF5FB1-11C9-48AD-9C06-5EDA7A81851D}"/>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graphicEl>
                                              <a:dgm id="{C6F6D109-3836-4AEC-BF03-A122DBDDAC46}"/>
                                            </p:graphicEl>
                                          </p:spTgt>
                                        </p:tgtEl>
                                        <p:attrNameLst>
                                          <p:attrName>style.visibility</p:attrName>
                                        </p:attrNameLst>
                                      </p:cBhvr>
                                      <p:to>
                                        <p:strVal val="visible"/>
                                      </p:to>
                                    </p:set>
                                    <p:animEffect transition="in" filter="fade">
                                      <p:cBhvr>
                                        <p:cTn id="57" dur="1000"/>
                                        <p:tgtEl>
                                          <p:spTgt spid="4">
                                            <p:graphicEl>
                                              <a:dgm id="{C6F6D109-3836-4AEC-BF03-A122DBDDAC46}"/>
                                            </p:graphicEl>
                                          </p:spTgt>
                                        </p:tgtEl>
                                      </p:cBhvr>
                                    </p:animEffect>
                                    <p:anim calcmode="lin" valueType="num">
                                      <p:cBhvr>
                                        <p:cTn id="58" dur="1000" fill="hold"/>
                                        <p:tgtEl>
                                          <p:spTgt spid="4">
                                            <p:graphicEl>
                                              <a:dgm id="{C6F6D109-3836-4AEC-BF03-A122DBDDAC46}"/>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C6F6D109-3836-4AEC-BF03-A122DBDDAC46}"/>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graphicEl>
                                              <a:dgm id="{2126E667-5EAB-465C-8366-767913A91139}"/>
                                            </p:graphicEl>
                                          </p:spTgt>
                                        </p:tgtEl>
                                        <p:attrNameLst>
                                          <p:attrName>style.visibility</p:attrName>
                                        </p:attrNameLst>
                                      </p:cBhvr>
                                      <p:to>
                                        <p:strVal val="visible"/>
                                      </p:to>
                                    </p:set>
                                    <p:animEffect transition="in" filter="fade">
                                      <p:cBhvr>
                                        <p:cTn id="62" dur="1000"/>
                                        <p:tgtEl>
                                          <p:spTgt spid="4">
                                            <p:graphicEl>
                                              <a:dgm id="{2126E667-5EAB-465C-8366-767913A91139}"/>
                                            </p:graphicEl>
                                          </p:spTgt>
                                        </p:tgtEl>
                                      </p:cBhvr>
                                    </p:animEffect>
                                    <p:anim calcmode="lin" valueType="num">
                                      <p:cBhvr>
                                        <p:cTn id="63" dur="1000" fill="hold"/>
                                        <p:tgtEl>
                                          <p:spTgt spid="4">
                                            <p:graphicEl>
                                              <a:dgm id="{2126E667-5EAB-465C-8366-767913A91139}"/>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2126E667-5EAB-465C-8366-767913A91139}"/>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
                                            <p:graphicEl>
                                              <a:dgm id="{1D1052D8-606B-45D6-8DB3-AD3A576EE4EE}"/>
                                            </p:graphicEl>
                                          </p:spTgt>
                                        </p:tgtEl>
                                        <p:attrNameLst>
                                          <p:attrName>style.visibility</p:attrName>
                                        </p:attrNameLst>
                                      </p:cBhvr>
                                      <p:to>
                                        <p:strVal val="visible"/>
                                      </p:to>
                                    </p:set>
                                    <p:animEffect transition="in" filter="fade">
                                      <p:cBhvr>
                                        <p:cTn id="69" dur="1000"/>
                                        <p:tgtEl>
                                          <p:spTgt spid="4">
                                            <p:graphicEl>
                                              <a:dgm id="{1D1052D8-606B-45D6-8DB3-AD3A576EE4EE}"/>
                                            </p:graphicEl>
                                          </p:spTgt>
                                        </p:tgtEl>
                                      </p:cBhvr>
                                    </p:animEffect>
                                    <p:anim calcmode="lin" valueType="num">
                                      <p:cBhvr>
                                        <p:cTn id="70" dur="1000" fill="hold"/>
                                        <p:tgtEl>
                                          <p:spTgt spid="4">
                                            <p:graphicEl>
                                              <a:dgm id="{1D1052D8-606B-45D6-8DB3-AD3A576EE4EE}"/>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1D1052D8-606B-45D6-8DB3-AD3A576EE4EE}"/>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
                                            <p:graphicEl>
                                              <a:dgm id="{454DCCDF-2B1B-4545-987C-F927E767B1C4}"/>
                                            </p:graphicEl>
                                          </p:spTgt>
                                        </p:tgtEl>
                                        <p:attrNameLst>
                                          <p:attrName>style.visibility</p:attrName>
                                        </p:attrNameLst>
                                      </p:cBhvr>
                                      <p:to>
                                        <p:strVal val="visible"/>
                                      </p:to>
                                    </p:set>
                                    <p:animEffect transition="in" filter="fade">
                                      <p:cBhvr>
                                        <p:cTn id="74" dur="1000"/>
                                        <p:tgtEl>
                                          <p:spTgt spid="4">
                                            <p:graphicEl>
                                              <a:dgm id="{454DCCDF-2B1B-4545-987C-F927E767B1C4}"/>
                                            </p:graphicEl>
                                          </p:spTgt>
                                        </p:tgtEl>
                                      </p:cBhvr>
                                    </p:animEffect>
                                    <p:anim calcmode="lin" valueType="num">
                                      <p:cBhvr>
                                        <p:cTn id="75" dur="1000" fill="hold"/>
                                        <p:tgtEl>
                                          <p:spTgt spid="4">
                                            <p:graphicEl>
                                              <a:dgm id="{454DCCDF-2B1B-4545-987C-F927E767B1C4}"/>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454DCCDF-2B1B-4545-987C-F927E767B1C4}"/>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graphicEl>
                                              <a:dgm id="{7B82B266-6C69-4F9A-9C67-47E3895C1CCB}"/>
                                            </p:graphicEl>
                                          </p:spTgt>
                                        </p:tgtEl>
                                        <p:attrNameLst>
                                          <p:attrName>style.visibility</p:attrName>
                                        </p:attrNameLst>
                                      </p:cBhvr>
                                      <p:to>
                                        <p:strVal val="visible"/>
                                      </p:to>
                                    </p:set>
                                    <p:animEffect transition="in" filter="fade">
                                      <p:cBhvr>
                                        <p:cTn id="79" dur="1000"/>
                                        <p:tgtEl>
                                          <p:spTgt spid="4">
                                            <p:graphicEl>
                                              <a:dgm id="{7B82B266-6C69-4F9A-9C67-47E3895C1CCB}"/>
                                            </p:graphicEl>
                                          </p:spTgt>
                                        </p:tgtEl>
                                      </p:cBhvr>
                                    </p:animEffect>
                                    <p:anim calcmode="lin" valueType="num">
                                      <p:cBhvr>
                                        <p:cTn id="80" dur="1000" fill="hold"/>
                                        <p:tgtEl>
                                          <p:spTgt spid="4">
                                            <p:graphicEl>
                                              <a:dgm id="{7B82B266-6C69-4F9A-9C67-47E3895C1CCB}"/>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7B82B266-6C69-4F9A-9C67-47E3895C1CCB}"/>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
                                            <p:graphicEl>
                                              <a:dgm id="{7DAC9327-D126-47BF-8981-49841BC72AA0}"/>
                                            </p:graphicEl>
                                          </p:spTgt>
                                        </p:tgtEl>
                                        <p:attrNameLst>
                                          <p:attrName>style.visibility</p:attrName>
                                        </p:attrNameLst>
                                      </p:cBhvr>
                                      <p:to>
                                        <p:strVal val="visible"/>
                                      </p:to>
                                    </p:set>
                                    <p:animEffect transition="in" filter="fade">
                                      <p:cBhvr>
                                        <p:cTn id="84" dur="1000"/>
                                        <p:tgtEl>
                                          <p:spTgt spid="4">
                                            <p:graphicEl>
                                              <a:dgm id="{7DAC9327-D126-47BF-8981-49841BC72AA0}"/>
                                            </p:graphicEl>
                                          </p:spTgt>
                                        </p:tgtEl>
                                      </p:cBhvr>
                                    </p:animEffect>
                                    <p:anim calcmode="lin" valueType="num">
                                      <p:cBhvr>
                                        <p:cTn id="85" dur="1000" fill="hold"/>
                                        <p:tgtEl>
                                          <p:spTgt spid="4">
                                            <p:graphicEl>
                                              <a:dgm id="{7DAC9327-D126-47BF-8981-49841BC72AA0}"/>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7DAC9327-D126-47BF-8981-49841BC72AA0}"/>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graphicEl>
                                              <a:dgm id="{1605C24D-1C20-4555-8538-621568E5EC90}"/>
                                            </p:graphicEl>
                                          </p:spTgt>
                                        </p:tgtEl>
                                        <p:attrNameLst>
                                          <p:attrName>style.visibility</p:attrName>
                                        </p:attrNameLst>
                                      </p:cBhvr>
                                      <p:to>
                                        <p:strVal val="visible"/>
                                      </p:to>
                                    </p:set>
                                    <p:animEffect transition="in" filter="fade">
                                      <p:cBhvr>
                                        <p:cTn id="91" dur="1000"/>
                                        <p:tgtEl>
                                          <p:spTgt spid="4">
                                            <p:graphicEl>
                                              <a:dgm id="{1605C24D-1C20-4555-8538-621568E5EC90}"/>
                                            </p:graphicEl>
                                          </p:spTgt>
                                        </p:tgtEl>
                                      </p:cBhvr>
                                    </p:animEffect>
                                    <p:anim calcmode="lin" valueType="num">
                                      <p:cBhvr>
                                        <p:cTn id="92" dur="1000" fill="hold"/>
                                        <p:tgtEl>
                                          <p:spTgt spid="4">
                                            <p:graphicEl>
                                              <a:dgm id="{1605C24D-1C20-4555-8538-621568E5EC90}"/>
                                            </p:graphicEl>
                                          </p:spTgt>
                                        </p:tgtEl>
                                        <p:attrNameLst>
                                          <p:attrName>ppt_x</p:attrName>
                                        </p:attrNameLst>
                                      </p:cBhvr>
                                      <p:tavLst>
                                        <p:tav tm="0">
                                          <p:val>
                                            <p:strVal val="#ppt_x"/>
                                          </p:val>
                                        </p:tav>
                                        <p:tav tm="100000">
                                          <p:val>
                                            <p:strVal val="#ppt_x"/>
                                          </p:val>
                                        </p:tav>
                                      </p:tavLst>
                                    </p:anim>
                                    <p:anim calcmode="lin" valueType="num">
                                      <p:cBhvr>
                                        <p:cTn id="93" dur="1000" fill="hold"/>
                                        <p:tgtEl>
                                          <p:spTgt spid="4">
                                            <p:graphicEl>
                                              <a:dgm id="{1605C24D-1C20-4555-8538-621568E5EC90}"/>
                                            </p:graphic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
                                            <p:graphicEl>
                                              <a:dgm id="{1CB6EF01-5657-46EE-99C2-D2AB498937C3}"/>
                                            </p:graphicEl>
                                          </p:spTgt>
                                        </p:tgtEl>
                                        <p:attrNameLst>
                                          <p:attrName>style.visibility</p:attrName>
                                        </p:attrNameLst>
                                      </p:cBhvr>
                                      <p:to>
                                        <p:strVal val="visible"/>
                                      </p:to>
                                    </p:set>
                                    <p:animEffect transition="in" filter="fade">
                                      <p:cBhvr>
                                        <p:cTn id="96" dur="1000"/>
                                        <p:tgtEl>
                                          <p:spTgt spid="4">
                                            <p:graphicEl>
                                              <a:dgm id="{1CB6EF01-5657-46EE-99C2-D2AB498937C3}"/>
                                            </p:graphicEl>
                                          </p:spTgt>
                                        </p:tgtEl>
                                      </p:cBhvr>
                                    </p:animEffect>
                                    <p:anim calcmode="lin" valueType="num">
                                      <p:cBhvr>
                                        <p:cTn id="97" dur="1000" fill="hold"/>
                                        <p:tgtEl>
                                          <p:spTgt spid="4">
                                            <p:graphicEl>
                                              <a:dgm id="{1CB6EF01-5657-46EE-99C2-D2AB498937C3}"/>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1CB6EF01-5657-46EE-99C2-D2AB498937C3}"/>
                                            </p:graphic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
                                            <p:graphicEl>
                                              <a:dgm id="{9BF2FE55-5AAF-4711-8F1D-F0CED9DD5636}"/>
                                            </p:graphicEl>
                                          </p:spTgt>
                                        </p:tgtEl>
                                        <p:attrNameLst>
                                          <p:attrName>style.visibility</p:attrName>
                                        </p:attrNameLst>
                                      </p:cBhvr>
                                      <p:to>
                                        <p:strVal val="visible"/>
                                      </p:to>
                                    </p:set>
                                    <p:animEffect transition="in" filter="fade">
                                      <p:cBhvr>
                                        <p:cTn id="101" dur="1000"/>
                                        <p:tgtEl>
                                          <p:spTgt spid="4">
                                            <p:graphicEl>
                                              <a:dgm id="{9BF2FE55-5AAF-4711-8F1D-F0CED9DD5636}"/>
                                            </p:graphicEl>
                                          </p:spTgt>
                                        </p:tgtEl>
                                      </p:cBhvr>
                                    </p:animEffect>
                                    <p:anim calcmode="lin" valueType="num">
                                      <p:cBhvr>
                                        <p:cTn id="102" dur="1000" fill="hold"/>
                                        <p:tgtEl>
                                          <p:spTgt spid="4">
                                            <p:graphicEl>
                                              <a:dgm id="{9BF2FE55-5AAF-4711-8F1D-F0CED9DD5636}"/>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BF2FE55-5AAF-4711-8F1D-F0CED9DD5636}"/>
                                            </p:graphic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
                                            <p:graphicEl>
                                              <a:dgm id="{DB037797-1244-42DA-BEE0-E227B38538CE}"/>
                                            </p:graphicEl>
                                          </p:spTgt>
                                        </p:tgtEl>
                                        <p:attrNameLst>
                                          <p:attrName>style.visibility</p:attrName>
                                        </p:attrNameLst>
                                      </p:cBhvr>
                                      <p:to>
                                        <p:strVal val="visible"/>
                                      </p:to>
                                    </p:set>
                                    <p:animEffect transition="in" filter="fade">
                                      <p:cBhvr>
                                        <p:cTn id="106" dur="1000"/>
                                        <p:tgtEl>
                                          <p:spTgt spid="4">
                                            <p:graphicEl>
                                              <a:dgm id="{DB037797-1244-42DA-BEE0-E227B38538CE}"/>
                                            </p:graphicEl>
                                          </p:spTgt>
                                        </p:tgtEl>
                                      </p:cBhvr>
                                    </p:animEffect>
                                    <p:anim calcmode="lin" valueType="num">
                                      <p:cBhvr>
                                        <p:cTn id="107" dur="1000" fill="hold"/>
                                        <p:tgtEl>
                                          <p:spTgt spid="4">
                                            <p:graphicEl>
                                              <a:dgm id="{DB037797-1244-42DA-BEE0-E227B38538CE}"/>
                                            </p:graphicEl>
                                          </p:spTgt>
                                        </p:tgtEl>
                                        <p:attrNameLst>
                                          <p:attrName>ppt_x</p:attrName>
                                        </p:attrNameLst>
                                      </p:cBhvr>
                                      <p:tavLst>
                                        <p:tav tm="0">
                                          <p:val>
                                            <p:strVal val="#ppt_x"/>
                                          </p:val>
                                        </p:tav>
                                        <p:tav tm="100000">
                                          <p:val>
                                            <p:strVal val="#ppt_x"/>
                                          </p:val>
                                        </p:tav>
                                      </p:tavLst>
                                    </p:anim>
                                    <p:anim calcmode="lin" valueType="num">
                                      <p:cBhvr>
                                        <p:cTn id="108" dur="1000" fill="hold"/>
                                        <p:tgtEl>
                                          <p:spTgt spid="4">
                                            <p:graphicEl>
                                              <a:dgm id="{DB037797-1244-42DA-BEE0-E227B38538CE}"/>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4">
                                            <p:graphicEl>
                                              <a:dgm id="{73E2C848-1863-4DCD-AA47-27A13560F9E9}"/>
                                            </p:graphicEl>
                                          </p:spTgt>
                                        </p:tgtEl>
                                        <p:attrNameLst>
                                          <p:attrName>style.visibility</p:attrName>
                                        </p:attrNameLst>
                                      </p:cBhvr>
                                      <p:to>
                                        <p:strVal val="visible"/>
                                      </p:to>
                                    </p:set>
                                    <p:animEffect transition="in" filter="fade">
                                      <p:cBhvr>
                                        <p:cTn id="113" dur="1000"/>
                                        <p:tgtEl>
                                          <p:spTgt spid="4">
                                            <p:graphicEl>
                                              <a:dgm id="{73E2C848-1863-4DCD-AA47-27A13560F9E9}"/>
                                            </p:graphicEl>
                                          </p:spTgt>
                                        </p:tgtEl>
                                      </p:cBhvr>
                                    </p:animEffect>
                                    <p:anim calcmode="lin" valueType="num">
                                      <p:cBhvr>
                                        <p:cTn id="114" dur="1000" fill="hold"/>
                                        <p:tgtEl>
                                          <p:spTgt spid="4">
                                            <p:graphicEl>
                                              <a:dgm id="{73E2C848-1863-4DCD-AA47-27A13560F9E9}"/>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73E2C848-1863-4DCD-AA47-27A13560F9E9}"/>
                                            </p:graphicEl>
                                          </p:spTgt>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
                                            <p:graphicEl>
                                              <a:dgm id="{F4C043C7-04FF-4304-8E0F-39173F8766BE}"/>
                                            </p:graphicEl>
                                          </p:spTgt>
                                        </p:tgtEl>
                                        <p:attrNameLst>
                                          <p:attrName>style.visibility</p:attrName>
                                        </p:attrNameLst>
                                      </p:cBhvr>
                                      <p:to>
                                        <p:strVal val="visible"/>
                                      </p:to>
                                    </p:set>
                                    <p:animEffect transition="in" filter="fade">
                                      <p:cBhvr>
                                        <p:cTn id="118" dur="1000"/>
                                        <p:tgtEl>
                                          <p:spTgt spid="4">
                                            <p:graphicEl>
                                              <a:dgm id="{F4C043C7-04FF-4304-8E0F-39173F8766BE}"/>
                                            </p:graphicEl>
                                          </p:spTgt>
                                        </p:tgtEl>
                                      </p:cBhvr>
                                    </p:animEffect>
                                    <p:anim calcmode="lin" valueType="num">
                                      <p:cBhvr>
                                        <p:cTn id="119" dur="1000" fill="hold"/>
                                        <p:tgtEl>
                                          <p:spTgt spid="4">
                                            <p:graphicEl>
                                              <a:dgm id="{F4C043C7-04FF-4304-8E0F-39173F8766BE}"/>
                                            </p:graphicEl>
                                          </p:spTgt>
                                        </p:tgtEl>
                                        <p:attrNameLst>
                                          <p:attrName>ppt_x</p:attrName>
                                        </p:attrNameLst>
                                      </p:cBhvr>
                                      <p:tavLst>
                                        <p:tav tm="0">
                                          <p:val>
                                            <p:strVal val="#ppt_x"/>
                                          </p:val>
                                        </p:tav>
                                        <p:tav tm="100000">
                                          <p:val>
                                            <p:strVal val="#ppt_x"/>
                                          </p:val>
                                        </p:tav>
                                      </p:tavLst>
                                    </p:anim>
                                    <p:anim calcmode="lin" valueType="num">
                                      <p:cBhvr>
                                        <p:cTn id="120" dur="1000" fill="hold"/>
                                        <p:tgtEl>
                                          <p:spTgt spid="4">
                                            <p:graphicEl>
                                              <a:dgm id="{F4C043C7-04FF-4304-8E0F-39173F8766BE}"/>
                                            </p:graphicEl>
                                          </p:spTgt>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
                                            <p:graphicEl>
                                              <a:dgm id="{4D99629F-8BA5-4E18-82F6-98AAD86ADA8E}"/>
                                            </p:graphicEl>
                                          </p:spTgt>
                                        </p:tgtEl>
                                        <p:attrNameLst>
                                          <p:attrName>style.visibility</p:attrName>
                                        </p:attrNameLst>
                                      </p:cBhvr>
                                      <p:to>
                                        <p:strVal val="visible"/>
                                      </p:to>
                                    </p:set>
                                    <p:animEffect transition="in" filter="fade">
                                      <p:cBhvr>
                                        <p:cTn id="123" dur="1000"/>
                                        <p:tgtEl>
                                          <p:spTgt spid="4">
                                            <p:graphicEl>
                                              <a:dgm id="{4D99629F-8BA5-4E18-82F6-98AAD86ADA8E}"/>
                                            </p:graphicEl>
                                          </p:spTgt>
                                        </p:tgtEl>
                                      </p:cBhvr>
                                    </p:animEffect>
                                    <p:anim calcmode="lin" valueType="num">
                                      <p:cBhvr>
                                        <p:cTn id="124" dur="1000" fill="hold"/>
                                        <p:tgtEl>
                                          <p:spTgt spid="4">
                                            <p:graphicEl>
                                              <a:dgm id="{4D99629F-8BA5-4E18-82F6-98AAD86ADA8E}"/>
                                            </p:graphicEl>
                                          </p:spTgt>
                                        </p:tgtEl>
                                        <p:attrNameLst>
                                          <p:attrName>ppt_x</p:attrName>
                                        </p:attrNameLst>
                                      </p:cBhvr>
                                      <p:tavLst>
                                        <p:tav tm="0">
                                          <p:val>
                                            <p:strVal val="#ppt_x"/>
                                          </p:val>
                                        </p:tav>
                                        <p:tav tm="100000">
                                          <p:val>
                                            <p:strVal val="#ppt_x"/>
                                          </p:val>
                                        </p:tav>
                                      </p:tavLst>
                                    </p:anim>
                                    <p:anim calcmode="lin" valueType="num">
                                      <p:cBhvr>
                                        <p:cTn id="125" dur="1000" fill="hold"/>
                                        <p:tgtEl>
                                          <p:spTgt spid="4">
                                            <p:graphicEl>
                                              <a:dgm id="{4D99629F-8BA5-4E18-82F6-98AAD86ADA8E}"/>
                                            </p:graphicEl>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
                                            <p:graphicEl>
                                              <a:dgm id="{0364ED1F-CAB0-42FB-A362-75BBBA8EF10A}"/>
                                            </p:graphicEl>
                                          </p:spTgt>
                                        </p:tgtEl>
                                        <p:attrNameLst>
                                          <p:attrName>style.visibility</p:attrName>
                                        </p:attrNameLst>
                                      </p:cBhvr>
                                      <p:to>
                                        <p:strVal val="visible"/>
                                      </p:to>
                                    </p:set>
                                    <p:animEffect transition="in" filter="fade">
                                      <p:cBhvr>
                                        <p:cTn id="128" dur="1000"/>
                                        <p:tgtEl>
                                          <p:spTgt spid="4">
                                            <p:graphicEl>
                                              <a:dgm id="{0364ED1F-CAB0-42FB-A362-75BBBA8EF10A}"/>
                                            </p:graphicEl>
                                          </p:spTgt>
                                        </p:tgtEl>
                                      </p:cBhvr>
                                    </p:animEffect>
                                    <p:anim calcmode="lin" valueType="num">
                                      <p:cBhvr>
                                        <p:cTn id="129" dur="1000" fill="hold"/>
                                        <p:tgtEl>
                                          <p:spTgt spid="4">
                                            <p:graphicEl>
                                              <a:dgm id="{0364ED1F-CAB0-42FB-A362-75BBBA8EF10A}"/>
                                            </p:graphicEl>
                                          </p:spTgt>
                                        </p:tgtEl>
                                        <p:attrNameLst>
                                          <p:attrName>ppt_x</p:attrName>
                                        </p:attrNameLst>
                                      </p:cBhvr>
                                      <p:tavLst>
                                        <p:tav tm="0">
                                          <p:val>
                                            <p:strVal val="#ppt_x"/>
                                          </p:val>
                                        </p:tav>
                                        <p:tav tm="100000">
                                          <p:val>
                                            <p:strVal val="#ppt_x"/>
                                          </p:val>
                                        </p:tav>
                                      </p:tavLst>
                                    </p:anim>
                                    <p:anim calcmode="lin" valueType="num">
                                      <p:cBhvr>
                                        <p:cTn id="130" dur="1000" fill="hold"/>
                                        <p:tgtEl>
                                          <p:spTgt spid="4">
                                            <p:graphicEl>
                                              <a:dgm id="{0364ED1F-CAB0-42FB-A362-75BBBA8EF10A}"/>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4">
                                            <p:graphicEl>
                                              <a:dgm id="{208A23AD-7253-436B-95E8-27B33CD00BD4}"/>
                                            </p:graphicEl>
                                          </p:spTgt>
                                        </p:tgtEl>
                                        <p:attrNameLst>
                                          <p:attrName>style.visibility</p:attrName>
                                        </p:attrNameLst>
                                      </p:cBhvr>
                                      <p:to>
                                        <p:strVal val="visible"/>
                                      </p:to>
                                    </p:set>
                                    <p:animEffect transition="in" filter="fade">
                                      <p:cBhvr>
                                        <p:cTn id="135" dur="1000"/>
                                        <p:tgtEl>
                                          <p:spTgt spid="4">
                                            <p:graphicEl>
                                              <a:dgm id="{208A23AD-7253-436B-95E8-27B33CD00BD4}"/>
                                            </p:graphicEl>
                                          </p:spTgt>
                                        </p:tgtEl>
                                      </p:cBhvr>
                                    </p:animEffect>
                                    <p:anim calcmode="lin" valueType="num">
                                      <p:cBhvr>
                                        <p:cTn id="136" dur="1000" fill="hold"/>
                                        <p:tgtEl>
                                          <p:spTgt spid="4">
                                            <p:graphicEl>
                                              <a:dgm id="{208A23AD-7253-436B-95E8-27B33CD00BD4}"/>
                                            </p:graphicEl>
                                          </p:spTgt>
                                        </p:tgtEl>
                                        <p:attrNameLst>
                                          <p:attrName>ppt_x</p:attrName>
                                        </p:attrNameLst>
                                      </p:cBhvr>
                                      <p:tavLst>
                                        <p:tav tm="0">
                                          <p:val>
                                            <p:strVal val="#ppt_x"/>
                                          </p:val>
                                        </p:tav>
                                        <p:tav tm="100000">
                                          <p:val>
                                            <p:strVal val="#ppt_x"/>
                                          </p:val>
                                        </p:tav>
                                      </p:tavLst>
                                    </p:anim>
                                    <p:anim calcmode="lin" valueType="num">
                                      <p:cBhvr>
                                        <p:cTn id="137" dur="1000" fill="hold"/>
                                        <p:tgtEl>
                                          <p:spTgt spid="4">
                                            <p:graphicEl>
                                              <a:dgm id="{208A23AD-7253-436B-95E8-27B33CD00BD4}"/>
                                            </p:graphic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4">
                                            <p:graphicEl>
                                              <a:dgm id="{29D77B1D-F6BB-42CF-AC3B-6822DD26BAE4}"/>
                                            </p:graphicEl>
                                          </p:spTgt>
                                        </p:tgtEl>
                                        <p:attrNameLst>
                                          <p:attrName>style.visibility</p:attrName>
                                        </p:attrNameLst>
                                      </p:cBhvr>
                                      <p:to>
                                        <p:strVal val="visible"/>
                                      </p:to>
                                    </p:set>
                                    <p:animEffect transition="in" filter="fade">
                                      <p:cBhvr>
                                        <p:cTn id="140" dur="1000"/>
                                        <p:tgtEl>
                                          <p:spTgt spid="4">
                                            <p:graphicEl>
                                              <a:dgm id="{29D77B1D-F6BB-42CF-AC3B-6822DD26BAE4}"/>
                                            </p:graphicEl>
                                          </p:spTgt>
                                        </p:tgtEl>
                                      </p:cBhvr>
                                    </p:animEffect>
                                    <p:anim calcmode="lin" valueType="num">
                                      <p:cBhvr>
                                        <p:cTn id="141" dur="1000" fill="hold"/>
                                        <p:tgtEl>
                                          <p:spTgt spid="4">
                                            <p:graphicEl>
                                              <a:dgm id="{29D77B1D-F6BB-42CF-AC3B-6822DD26BAE4}"/>
                                            </p:graphicEl>
                                          </p:spTgt>
                                        </p:tgtEl>
                                        <p:attrNameLst>
                                          <p:attrName>ppt_x</p:attrName>
                                        </p:attrNameLst>
                                      </p:cBhvr>
                                      <p:tavLst>
                                        <p:tav tm="0">
                                          <p:val>
                                            <p:strVal val="#ppt_x"/>
                                          </p:val>
                                        </p:tav>
                                        <p:tav tm="100000">
                                          <p:val>
                                            <p:strVal val="#ppt_x"/>
                                          </p:val>
                                        </p:tav>
                                      </p:tavLst>
                                    </p:anim>
                                    <p:anim calcmode="lin" valueType="num">
                                      <p:cBhvr>
                                        <p:cTn id="142" dur="1000" fill="hold"/>
                                        <p:tgtEl>
                                          <p:spTgt spid="4">
                                            <p:graphicEl>
                                              <a:dgm id="{29D77B1D-F6BB-42CF-AC3B-6822DD26BAE4}"/>
                                            </p:graphicEl>
                                          </p:spTgt>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4">
                                            <p:graphicEl>
                                              <a:dgm id="{11B2A240-E3A1-4C27-9F87-1766F35A25BE}"/>
                                            </p:graphicEl>
                                          </p:spTgt>
                                        </p:tgtEl>
                                        <p:attrNameLst>
                                          <p:attrName>style.visibility</p:attrName>
                                        </p:attrNameLst>
                                      </p:cBhvr>
                                      <p:to>
                                        <p:strVal val="visible"/>
                                      </p:to>
                                    </p:set>
                                    <p:animEffect transition="in" filter="fade">
                                      <p:cBhvr>
                                        <p:cTn id="145" dur="1000"/>
                                        <p:tgtEl>
                                          <p:spTgt spid="4">
                                            <p:graphicEl>
                                              <a:dgm id="{11B2A240-E3A1-4C27-9F87-1766F35A25BE}"/>
                                            </p:graphicEl>
                                          </p:spTgt>
                                        </p:tgtEl>
                                      </p:cBhvr>
                                    </p:animEffect>
                                    <p:anim calcmode="lin" valueType="num">
                                      <p:cBhvr>
                                        <p:cTn id="146" dur="1000" fill="hold"/>
                                        <p:tgtEl>
                                          <p:spTgt spid="4">
                                            <p:graphicEl>
                                              <a:dgm id="{11B2A240-E3A1-4C27-9F87-1766F35A25BE}"/>
                                            </p:graphicEl>
                                          </p:spTgt>
                                        </p:tgtEl>
                                        <p:attrNameLst>
                                          <p:attrName>ppt_x</p:attrName>
                                        </p:attrNameLst>
                                      </p:cBhvr>
                                      <p:tavLst>
                                        <p:tav tm="0">
                                          <p:val>
                                            <p:strVal val="#ppt_x"/>
                                          </p:val>
                                        </p:tav>
                                        <p:tav tm="100000">
                                          <p:val>
                                            <p:strVal val="#ppt_x"/>
                                          </p:val>
                                        </p:tav>
                                      </p:tavLst>
                                    </p:anim>
                                    <p:anim calcmode="lin" valueType="num">
                                      <p:cBhvr>
                                        <p:cTn id="147" dur="1000" fill="hold"/>
                                        <p:tgtEl>
                                          <p:spTgt spid="4">
                                            <p:graphicEl>
                                              <a:dgm id="{11B2A240-E3A1-4C27-9F87-1766F35A25BE}"/>
                                            </p:graphicEl>
                                          </p:spTgt>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4">
                                            <p:graphicEl>
                                              <a:dgm id="{258CA370-C7C7-468D-A5FB-4D2741873B30}"/>
                                            </p:graphicEl>
                                          </p:spTgt>
                                        </p:tgtEl>
                                        <p:attrNameLst>
                                          <p:attrName>style.visibility</p:attrName>
                                        </p:attrNameLst>
                                      </p:cBhvr>
                                      <p:to>
                                        <p:strVal val="visible"/>
                                      </p:to>
                                    </p:set>
                                    <p:animEffect transition="in" filter="fade">
                                      <p:cBhvr>
                                        <p:cTn id="150" dur="1000"/>
                                        <p:tgtEl>
                                          <p:spTgt spid="4">
                                            <p:graphicEl>
                                              <a:dgm id="{258CA370-C7C7-468D-A5FB-4D2741873B30}"/>
                                            </p:graphicEl>
                                          </p:spTgt>
                                        </p:tgtEl>
                                      </p:cBhvr>
                                    </p:animEffect>
                                    <p:anim calcmode="lin" valueType="num">
                                      <p:cBhvr>
                                        <p:cTn id="151" dur="1000" fill="hold"/>
                                        <p:tgtEl>
                                          <p:spTgt spid="4">
                                            <p:graphicEl>
                                              <a:dgm id="{258CA370-C7C7-468D-A5FB-4D2741873B30}"/>
                                            </p:graphicEl>
                                          </p:spTgt>
                                        </p:tgtEl>
                                        <p:attrNameLst>
                                          <p:attrName>ppt_x</p:attrName>
                                        </p:attrNameLst>
                                      </p:cBhvr>
                                      <p:tavLst>
                                        <p:tav tm="0">
                                          <p:val>
                                            <p:strVal val="#ppt_x"/>
                                          </p:val>
                                        </p:tav>
                                        <p:tav tm="100000">
                                          <p:val>
                                            <p:strVal val="#ppt_x"/>
                                          </p:val>
                                        </p:tav>
                                      </p:tavLst>
                                    </p:anim>
                                    <p:anim calcmode="lin" valueType="num">
                                      <p:cBhvr>
                                        <p:cTn id="152" dur="1000" fill="hold"/>
                                        <p:tgtEl>
                                          <p:spTgt spid="4">
                                            <p:graphicEl>
                                              <a:dgm id="{258CA370-C7C7-468D-A5FB-4D2741873B30}"/>
                                            </p:graphic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4">
                                            <p:graphicEl>
                                              <a:dgm id="{A3417566-0F47-4FDC-BF34-87F6C9B6F01F}"/>
                                            </p:graphicEl>
                                          </p:spTgt>
                                        </p:tgtEl>
                                        <p:attrNameLst>
                                          <p:attrName>style.visibility</p:attrName>
                                        </p:attrNameLst>
                                      </p:cBhvr>
                                      <p:to>
                                        <p:strVal val="visible"/>
                                      </p:to>
                                    </p:set>
                                    <p:animEffect transition="in" filter="fade">
                                      <p:cBhvr>
                                        <p:cTn id="157" dur="1000"/>
                                        <p:tgtEl>
                                          <p:spTgt spid="4">
                                            <p:graphicEl>
                                              <a:dgm id="{A3417566-0F47-4FDC-BF34-87F6C9B6F01F}"/>
                                            </p:graphicEl>
                                          </p:spTgt>
                                        </p:tgtEl>
                                      </p:cBhvr>
                                    </p:animEffect>
                                    <p:anim calcmode="lin" valueType="num">
                                      <p:cBhvr>
                                        <p:cTn id="158" dur="1000" fill="hold"/>
                                        <p:tgtEl>
                                          <p:spTgt spid="4">
                                            <p:graphicEl>
                                              <a:dgm id="{A3417566-0F47-4FDC-BF34-87F6C9B6F01F}"/>
                                            </p:graphicEl>
                                          </p:spTgt>
                                        </p:tgtEl>
                                        <p:attrNameLst>
                                          <p:attrName>ppt_x</p:attrName>
                                        </p:attrNameLst>
                                      </p:cBhvr>
                                      <p:tavLst>
                                        <p:tav tm="0">
                                          <p:val>
                                            <p:strVal val="#ppt_x"/>
                                          </p:val>
                                        </p:tav>
                                        <p:tav tm="100000">
                                          <p:val>
                                            <p:strVal val="#ppt_x"/>
                                          </p:val>
                                        </p:tav>
                                      </p:tavLst>
                                    </p:anim>
                                    <p:anim calcmode="lin" valueType="num">
                                      <p:cBhvr>
                                        <p:cTn id="159" dur="1000" fill="hold"/>
                                        <p:tgtEl>
                                          <p:spTgt spid="4">
                                            <p:graphicEl>
                                              <a:dgm id="{A3417566-0F47-4FDC-BF34-87F6C9B6F01F}"/>
                                            </p:graphic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4">
                                            <p:graphicEl>
                                              <a:dgm id="{D324E528-2B77-4A4C-B47B-43515139A8B6}"/>
                                            </p:graphicEl>
                                          </p:spTgt>
                                        </p:tgtEl>
                                        <p:attrNameLst>
                                          <p:attrName>style.visibility</p:attrName>
                                        </p:attrNameLst>
                                      </p:cBhvr>
                                      <p:to>
                                        <p:strVal val="visible"/>
                                      </p:to>
                                    </p:set>
                                    <p:animEffect transition="in" filter="fade">
                                      <p:cBhvr>
                                        <p:cTn id="162" dur="1000"/>
                                        <p:tgtEl>
                                          <p:spTgt spid="4">
                                            <p:graphicEl>
                                              <a:dgm id="{D324E528-2B77-4A4C-B47B-43515139A8B6}"/>
                                            </p:graphicEl>
                                          </p:spTgt>
                                        </p:tgtEl>
                                      </p:cBhvr>
                                    </p:animEffect>
                                    <p:anim calcmode="lin" valueType="num">
                                      <p:cBhvr>
                                        <p:cTn id="163" dur="1000" fill="hold"/>
                                        <p:tgtEl>
                                          <p:spTgt spid="4">
                                            <p:graphicEl>
                                              <a:dgm id="{D324E528-2B77-4A4C-B47B-43515139A8B6}"/>
                                            </p:graphicEl>
                                          </p:spTgt>
                                        </p:tgtEl>
                                        <p:attrNameLst>
                                          <p:attrName>ppt_x</p:attrName>
                                        </p:attrNameLst>
                                      </p:cBhvr>
                                      <p:tavLst>
                                        <p:tav tm="0">
                                          <p:val>
                                            <p:strVal val="#ppt_x"/>
                                          </p:val>
                                        </p:tav>
                                        <p:tav tm="100000">
                                          <p:val>
                                            <p:strVal val="#ppt_x"/>
                                          </p:val>
                                        </p:tav>
                                      </p:tavLst>
                                    </p:anim>
                                    <p:anim calcmode="lin" valueType="num">
                                      <p:cBhvr>
                                        <p:cTn id="164" dur="1000" fill="hold"/>
                                        <p:tgtEl>
                                          <p:spTgt spid="4">
                                            <p:graphicEl>
                                              <a:dgm id="{D324E528-2B77-4A4C-B47B-43515139A8B6}"/>
                                            </p:graphicEl>
                                          </p:spTgt>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4">
                                            <p:graphicEl>
                                              <a:dgm id="{C302D7C3-824C-4628-B216-EAE005DAD340}"/>
                                            </p:graphicEl>
                                          </p:spTgt>
                                        </p:tgtEl>
                                        <p:attrNameLst>
                                          <p:attrName>style.visibility</p:attrName>
                                        </p:attrNameLst>
                                      </p:cBhvr>
                                      <p:to>
                                        <p:strVal val="visible"/>
                                      </p:to>
                                    </p:set>
                                    <p:animEffect transition="in" filter="fade">
                                      <p:cBhvr>
                                        <p:cTn id="167" dur="1000"/>
                                        <p:tgtEl>
                                          <p:spTgt spid="4">
                                            <p:graphicEl>
                                              <a:dgm id="{C302D7C3-824C-4628-B216-EAE005DAD340}"/>
                                            </p:graphicEl>
                                          </p:spTgt>
                                        </p:tgtEl>
                                      </p:cBhvr>
                                    </p:animEffect>
                                    <p:anim calcmode="lin" valueType="num">
                                      <p:cBhvr>
                                        <p:cTn id="168" dur="1000" fill="hold"/>
                                        <p:tgtEl>
                                          <p:spTgt spid="4">
                                            <p:graphicEl>
                                              <a:dgm id="{C302D7C3-824C-4628-B216-EAE005DAD340}"/>
                                            </p:graphicEl>
                                          </p:spTgt>
                                        </p:tgtEl>
                                        <p:attrNameLst>
                                          <p:attrName>ppt_x</p:attrName>
                                        </p:attrNameLst>
                                      </p:cBhvr>
                                      <p:tavLst>
                                        <p:tav tm="0">
                                          <p:val>
                                            <p:strVal val="#ppt_x"/>
                                          </p:val>
                                        </p:tav>
                                        <p:tav tm="100000">
                                          <p:val>
                                            <p:strVal val="#ppt_x"/>
                                          </p:val>
                                        </p:tav>
                                      </p:tavLst>
                                    </p:anim>
                                    <p:anim calcmode="lin" valueType="num">
                                      <p:cBhvr>
                                        <p:cTn id="169" dur="1000" fill="hold"/>
                                        <p:tgtEl>
                                          <p:spTgt spid="4">
                                            <p:graphicEl>
                                              <a:dgm id="{C302D7C3-824C-4628-B216-EAE005DAD340}"/>
                                            </p:graphicEl>
                                          </p:spTgt>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
                                            <p:graphicEl>
                                              <a:dgm id="{F7331D6E-D769-45B9-A7F5-9C3F9D6E9334}"/>
                                            </p:graphicEl>
                                          </p:spTgt>
                                        </p:tgtEl>
                                        <p:attrNameLst>
                                          <p:attrName>style.visibility</p:attrName>
                                        </p:attrNameLst>
                                      </p:cBhvr>
                                      <p:to>
                                        <p:strVal val="visible"/>
                                      </p:to>
                                    </p:set>
                                    <p:animEffect transition="in" filter="fade">
                                      <p:cBhvr>
                                        <p:cTn id="172" dur="1000"/>
                                        <p:tgtEl>
                                          <p:spTgt spid="4">
                                            <p:graphicEl>
                                              <a:dgm id="{F7331D6E-D769-45B9-A7F5-9C3F9D6E9334}"/>
                                            </p:graphicEl>
                                          </p:spTgt>
                                        </p:tgtEl>
                                      </p:cBhvr>
                                    </p:animEffect>
                                    <p:anim calcmode="lin" valueType="num">
                                      <p:cBhvr>
                                        <p:cTn id="173" dur="1000" fill="hold"/>
                                        <p:tgtEl>
                                          <p:spTgt spid="4">
                                            <p:graphicEl>
                                              <a:dgm id="{F7331D6E-D769-45B9-A7F5-9C3F9D6E9334}"/>
                                            </p:graphicEl>
                                          </p:spTgt>
                                        </p:tgtEl>
                                        <p:attrNameLst>
                                          <p:attrName>ppt_x</p:attrName>
                                        </p:attrNameLst>
                                      </p:cBhvr>
                                      <p:tavLst>
                                        <p:tav tm="0">
                                          <p:val>
                                            <p:strVal val="#ppt_x"/>
                                          </p:val>
                                        </p:tav>
                                        <p:tav tm="100000">
                                          <p:val>
                                            <p:strVal val="#ppt_x"/>
                                          </p:val>
                                        </p:tav>
                                      </p:tavLst>
                                    </p:anim>
                                    <p:anim calcmode="lin" valueType="num">
                                      <p:cBhvr>
                                        <p:cTn id="174" dur="1000" fill="hold"/>
                                        <p:tgtEl>
                                          <p:spTgt spid="4">
                                            <p:graphicEl>
                                              <a:dgm id="{F7331D6E-D769-45B9-A7F5-9C3F9D6E9334}"/>
                                            </p:graphicEl>
                                          </p:spTgt>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4">
                                            <p:graphicEl>
                                              <a:dgm id="{8F5523FB-A4C0-48D1-85E6-7A87DAF2A44F}"/>
                                            </p:graphicEl>
                                          </p:spTgt>
                                        </p:tgtEl>
                                        <p:attrNameLst>
                                          <p:attrName>style.visibility</p:attrName>
                                        </p:attrNameLst>
                                      </p:cBhvr>
                                      <p:to>
                                        <p:strVal val="visible"/>
                                      </p:to>
                                    </p:set>
                                    <p:animEffect transition="in" filter="fade">
                                      <p:cBhvr>
                                        <p:cTn id="179" dur="1000"/>
                                        <p:tgtEl>
                                          <p:spTgt spid="4">
                                            <p:graphicEl>
                                              <a:dgm id="{8F5523FB-A4C0-48D1-85E6-7A87DAF2A44F}"/>
                                            </p:graphicEl>
                                          </p:spTgt>
                                        </p:tgtEl>
                                      </p:cBhvr>
                                    </p:animEffect>
                                    <p:anim calcmode="lin" valueType="num">
                                      <p:cBhvr>
                                        <p:cTn id="180" dur="1000" fill="hold"/>
                                        <p:tgtEl>
                                          <p:spTgt spid="4">
                                            <p:graphicEl>
                                              <a:dgm id="{8F5523FB-A4C0-48D1-85E6-7A87DAF2A44F}"/>
                                            </p:graphicEl>
                                          </p:spTgt>
                                        </p:tgtEl>
                                        <p:attrNameLst>
                                          <p:attrName>ppt_x</p:attrName>
                                        </p:attrNameLst>
                                      </p:cBhvr>
                                      <p:tavLst>
                                        <p:tav tm="0">
                                          <p:val>
                                            <p:strVal val="#ppt_x"/>
                                          </p:val>
                                        </p:tav>
                                        <p:tav tm="100000">
                                          <p:val>
                                            <p:strVal val="#ppt_x"/>
                                          </p:val>
                                        </p:tav>
                                      </p:tavLst>
                                    </p:anim>
                                    <p:anim calcmode="lin" valueType="num">
                                      <p:cBhvr>
                                        <p:cTn id="181" dur="1000" fill="hold"/>
                                        <p:tgtEl>
                                          <p:spTgt spid="4">
                                            <p:graphicEl>
                                              <a:dgm id="{8F5523FB-A4C0-48D1-85E6-7A87DAF2A44F}"/>
                                            </p:graphicEl>
                                          </p:spTgt>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4">
                                            <p:graphicEl>
                                              <a:dgm id="{56A25327-66FD-46B5-9818-8A1FB318414C}"/>
                                            </p:graphicEl>
                                          </p:spTgt>
                                        </p:tgtEl>
                                        <p:attrNameLst>
                                          <p:attrName>style.visibility</p:attrName>
                                        </p:attrNameLst>
                                      </p:cBhvr>
                                      <p:to>
                                        <p:strVal val="visible"/>
                                      </p:to>
                                    </p:set>
                                    <p:animEffect transition="in" filter="fade">
                                      <p:cBhvr>
                                        <p:cTn id="184" dur="1000"/>
                                        <p:tgtEl>
                                          <p:spTgt spid="4">
                                            <p:graphicEl>
                                              <a:dgm id="{56A25327-66FD-46B5-9818-8A1FB318414C}"/>
                                            </p:graphicEl>
                                          </p:spTgt>
                                        </p:tgtEl>
                                      </p:cBhvr>
                                    </p:animEffect>
                                    <p:anim calcmode="lin" valueType="num">
                                      <p:cBhvr>
                                        <p:cTn id="185" dur="1000" fill="hold"/>
                                        <p:tgtEl>
                                          <p:spTgt spid="4">
                                            <p:graphicEl>
                                              <a:dgm id="{56A25327-66FD-46B5-9818-8A1FB318414C}"/>
                                            </p:graphicEl>
                                          </p:spTgt>
                                        </p:tgtEl>
                                        <p:attrNameLst>
                                          <p:attrName>ppt_x</p:attrName>
                                        </p:attrNameLst>
                                      </p:cBhvr>
                                      <p:tavLst>
                                        <p:tav tm="0">
                                          <p:val>
                                            <p:strVal val="#ppt_x"/>
                                          </p:val>
                                        </p:tav>
                                        <p:tav tm="100000">
                                          <p:val>
                                            <p:strVal val="#ppt_x"/>
                                          </p:val>
                                        </p:tav>
                                      </p:tavLst>
                                    </p:anim>
                                    <p:anim calcmode="lin" valueType="num">
                                      <p:cBhvr>
                                        <p:cTn id="186" dur="1000" fill="hold"/>
                                        <p:tgtEl>
                                          <p:spTgt spid="4">
                                            <p:graphicEl>
                                              <a:dgm id="{56A25327-66FD-46B5-9818-8A1FB318414C}"/>
                                            </p:graphicEl>
                                          </p:spTgt>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4">
                                            <p:graphicEl>
                                              <a:dgm id="{037950C0-7ED5-40E6-A23A-13733231A7C7}"/>
                                            </p:graphicEl>
                                          </p:spTgt>
                                        </p:tgtEl>
                                        <p:attrNameLst>
                                          <p:attrName>style.visibility</p:attrName>
                                        </p:attrNameLst>
                                      </p:cBhvr>
                                      <p:to>
                                        <p:strVal val="visible"/>
                                      </p:to>
                                    </p:set>
                                    <p:animEffect transition="in" filter="fade">
                                      <p:cBhvr>
                                        <p:cTn id="189" dur="1000"/>
                                        <p:tgtEl>
                                          <p:spTgt spid="4">
                                            <p:graphicEl>
                                              <a:dgm id="{037950C0-7ED5-40E6-A23A-13733231A7C7}"/>
                                            </p:graphicEl>
                                          </p:spTgt>
                                        </p:tgtEl>
                                      </p:cBhvr>
                                    </p:animEffect>
                                    <p:anim calcmode="lin" valueType="num">
                                      <p:cBhvr>
                                        <p:cTn id="190" dur="1000" fill="hold"/>
                                        <p:tgtEl>
                                          <p:spTgt spid="4">
                                            <p:graphicEl>
                                              <a:dgm id="{037950C0-7ED5-40E6-A23A-13733231A7C7}"/>
                                            </p:graphicEl>
                                          </p:spTgt>
                                        </p:tgtEl>
                                        <p:attrNameLst>
                                          <p:attrName>ppt_x</p:attrName>
                                        </p:attrNameLst>
                                      </p:cBhvr>
                                      <p:tavLst>
                                        <p:tav tm="0">
                                          <p:val>
                                            <p:strVal val="#ppt_x"/>
                                          </p:val>
                                        </p:tav>
                                        <p:tav tm="100000">
                                          <p:val>
                                            <p:strVal val="#ppt_x"/>
                                          </p:val>
                                        </p:tav>
                                      </p:tavLst>
                                    </p:anim>
                                    <p:anim calcmode="lin" valueType="num">
                                      <p:cBhvr>
                                        <p:cTn id="191" dur="1000" fill="hold"/>
                                        <p:tgtEl>
                                          <p:spTgt spid="4">
                                            <p:graphicEl>
                                              <a:dgm id="{037950C0-7ED5-40E6-A23A-13733231A7C7}"/>
                                            </p:graphicEl>
                                          </p:spTgt>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4">
                                            <p:graphicEl>
                                              <a:dgm id="{F1F2F60E-B4EC-4222-9511-752891029F9E}"/>
                                            </p:graphicEl>
                                          </p:spTgt>
                                        </p:tgtEl>
                                        <p:attrNameLst>
                                          <p:attrName>style.visibility</p:attrName>
                                        </p:attrNameLst>
                                      </p:cBhvr>
                                      <p:to>
                                        <p:strVal val="visible"/>
                                      </p:to>
                                    </p:set>
                                    <p:animEffect transition="in" filter="fade">
                                      <p:cBhvr>
                                        <p:cTn id="194" dur="1000"/>
                                        <p:tgtEl>
                                          <p:spTgt spid="4">
                                            <p:graphicEl>
                                              <a:dgm id="{F1F2F60E-B4EC-4222-9511-752891029F9E}"/>
                                            </p:graphicEl>
                                          </p:spTgt>
                                        </p:tgtEl>
                                      </p:cBhvr>
                                    </p:animEffect>
                                    <p:anim calcmode="lin" valueType="num">
                                      <p:cBhvr>
                                        <p:cTn id="195" dur="1000" fill="hold"/>
                                        <p:tgtEl>
                                          <p:spTgt spid="4">
                                            <p:graphicEl>
                                              <a:dgm id="{F1F2F60E-B4EC-4222-9511-752891029F9E}"/>
                                            </p:graphicEl>
                                          </p:spTgt>
                                        </p:tgtEl>
                                        <p:attrNameLst>
                                          <p:attrName>ppt_x</p:attrName>
                                        </p:attrNameLst>
                                      </p:cBhvr>
                                      <p:tavLst>
                                        <p:tav tm="0">
                                          <p:val>
                                            <p:strVal val="#ppt_x"/>
                                          </p:val>
                                        </p:tav>
                                        <p:tav tm="100000">
                                          <p:val>
                                            <p:strVal val="#ppt_x"/>
                                          </p:val>
                                        </p:tav>
                                      </p:tavLst>
                                    </p:anim>
                                    <p:anim calcmode="lin" valueType="num">
                                      <p:cBhvr>
                                        <p:cTn id="196" dur="1000" fill="hold"/>
                                        <p:tgtEl>
                                          <p:spTgt spid="4">
                                            <p:graphicEl>
                                              <a:dgm id="{F1F2F60E-B4EC-4222-9511-752891029F9E}"/>
                                            </p:graphicEl>
                                          </p:spTgt>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grpId="0" nodeType="clickEffect">
                                  <p:stCondLst>
                                    <p:cond delay="0"/>
                                  </p:stCondLst>
                                  <p:childTnLst>
                                    <p:set>
                                      <p:cBhvr>
                                        <p:cTn id="200" dur="1" fill="hold">
                                          <p:stCondLst>
                                            <p:cond delay="0"/>
                                          </p:stCondLst>
                                        </p:cTn>
                                        <p:tgtEl>
                                          <p:spTgt spid="4">
                                            <p:graphicEl>
                                              <a:dgm id="{7211A349-7B21-4360-AE02-D8AFCF001ACF}"/>
                                            </p:graphicEl>
                                          </p:spTgt>
                                        </p:tgtEl>
                                        <p:attrNameLst>
                                          <p:attrName>style.visibility</p:attrName>
                                        </p:attrNameLst>
                                      </p:cBhvr>
                                      <p:to>
                                        <p:strVal val="visible"/>
                                      </p:to>
                                    </p:set>
                                    <p:animEffect transition="in" filter="fade">
                                      <p:cBhvr>
                                        <p:cTn id="201" dur="1000"/>
                                        <p:tgtEl>
                                          <p:spTgt spid="4">
                                            <p:graphicEl>
                                              <a:dgm id="{7211A349-7B21-4360-AE02-D8AFCF001ACF}"/>
                                            </p:graphicEl>
                                          </p:spTgt>
                                        </p:tgtEl>
                                      </p:cBhvr>
                                    </p:animEffect>
                                    <p:anim calcmode="lin" valueType="num">
                                      <p:cBhvr>
                                        <p:cTn id="202" dur="1000" fill="hold"/>
                                        <p:tgtEl>
                                          <p:spTgt spid="4">
                                            <p:graphicEl>
                                              <a:dgm id="{7211A349-7B21-4360-AE02-D8AFCF001ACF}"/>
                                            </p:graphicEl>
                                          </p:spTgt>
                                        </p:tgtEl>
                                        <p:attrNameLst>
                                          <p:attrName>ppt_x</p:attrName>
                                        </p:attrNameLst>
                                      </p:cBhvr>
                                      <p:tavLst>
                                        <p:tav tm="0">
                                          <p:val>
                                            <p:strVal val="#ppt_x"/>
                                          </p:val>
                                        </p:tav>
                                        <p:tav tm="100000">
                                          <p:val>
                                            <p:strVal val="#ppt_x"/>
                                          </p:val>
                                        </p:tav>
                                      </p:tavLst>
                                    </p:anim>
                                    <p:anim calcmode="lin" valueType="num">
                                      <p:cBhvr>
                                        <p:cTn id="203" dur="1000" fill="hold"/>
                                        <p:tgtEl>
                                          <p:spTgt spid="4">
                                            <p:graphicEl>
                                              <a:dgm id="{7211A349-7B21-4360-AE02-D8AFCF001ACF}"/>
                                            </p:graphicEl>
                                          </p:spTgt>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4">
                                            <p:graphicEl>
                                              <a:dgm id="{A60548BF-D416-4235-A7FB-CDCABE8AC27A}"/>
                                            </p:graphicEl>
                                          </p:spTgt>
                                        </p:tgtEl>
                                        <p:attrNameLst>
                                          <p:attrName>style.visibility</p:attrName>
                                        </p:attrNameLst>
                                      </p:cBhvr>
                                      <p:to>
                                        <p:strVal val="visible"/>
                                      </p:to>
                                    </p:set>
                                    <p:animEffect transition="in" filter="fade">
                                      <p:cBhvr>
                                        <p:cTn id="206" dur="1000"/>
                                        <p:tgtEl>
                                          <p:spTgt spid="4">
                                            <p:graphicEl>
                                              <a:dgm id="{A60548BF-D416-4235-A7FB-CDCABE8AC27A}"/>
                                            </p:graphicEl>
                                          </p:spTgt>
                                        </p:tgtEl>
                                      </p:cBhvr>
                                    </p:animEffect>
                                    <p:anim calcmode="lin" valueType="num">
                                      <p:cBhvr>
                                        <p:cTn id="207" dur="1000" fill="hold"/>
                                        <p:tgtEl>
                                          <p:spTgt spid="4">
                                            <p:graphicEl>
                                              <a:dgm id="{A60548BF-D416-4235-A7FB-CDCABE8AC27A}"/>
                                            </p:graphicEl>
                                          </p:spTgt>
                                        </p:tgtEl>
                                        <p:attrNameLst>
                                          <p:attrName>ppt_x</p:attrName>
                                        </p:attrNameLst>
                                      </p:cBhvr>
                                      <p:tavLst>
                                        <p:tav tm="0">
                                          <p:val>
                                            <p:strVal val="#ppt_x"/>
                                          </p:val>
                                        </p:tav>
                                        <p:tav tm="100000">
                                          <p:val>
                                            <p:strVal val="#ppt_x"/>
                                          </p:val>
                                        </p:tav>
                                      </p:tavLst>
                                    </p:anim>
                                    <p:anim calcmode="lin" valueType="num">
                                      <p:cBhvr>
                                        <p:cTn id="208" dur="1000" fill="hold"/>
                                        <p:tgtEl>
                                          <p:spTgt spid="4">
                                            <p:graphicEl>
                                              <a:dgm id="{A60548BF-D416-4235-A7FB-CDCABE8AC27A}"/>
                                            </p:graphicEl>
                                          </p:spTgt>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4">
                                            <p:graphicEl>
                                              <a:dgm id="{DB49C8F4-4CBE-46E7-AE03-682E08336D3F}"/>
                                            </p:graphicEl>
                                          </p:spTgt>
                                        </p:tgtEl>
                                        <p:attrNameLst>
                                          <p:attrName>style.visibility</p:attrName>
                                        </p:attrNameLst>
                                      </p:cBhvr>
                                      <p:to>
                                        <p:strVal val="visible"/>
                                      </p:to>
                                    </p:set>
                                    <p:animEffect transition="in" filter="fade">
                                      <p:cBhvr>
                                        <p:cTn id="211" dur="1000"/>
                                        <p:tgtEl>
                                          <p:spTgt spid="4">
                                            <p:graphicEl>
                                              <a:dgm id="{DB49C8F4-4CBE-46E7-AE03-682E08336D3F}"/>
                                            </p:graphicEl>
                                          </p:spTgt>
                                        </p:tgtEl>
                                      </p:cBhvr>
                                    </p:animEffect>
                                    <p:anim calcmode="lin" valueType="num">
                                      <p:cBhvr>
                                        <p:cTn id="212" dur="1000" fill="hold"/>
                                        <p:tgtEl>
                                          <p:spTgt spid="4">
                                            <p:graphicEl>
                                              <a:dgm id="{DB49C8F4-4CBE-46E7-AE03-682E08336D3F}"/>
                                            </p:graphicEl>
                                          </p:spTgt>
                                        </p:tgtEl>
                                        <p:attrNameLst>
                                          <p:attrName>ppt_x</p:attrName>
                                        </p:attrNameLst>
                                      </p:cBhvr>
                                      <p:tavLst>
                                        <p:tav tm="0">
                                          <p:val>
                                            <p:strVal val="#ppt_x"/>
                                          </p:val>
                                        </p:tav>
                                        <p:tav tm="100000">
                                          <p:val>
                                            <p:strVal val="#ppt_x"/>
                                          </p:val>
                                        </p:tav>
                                      </p:tavLst>
                                    </p:anim>
                                    <p:anim calcmode="lin" valueType="num">
                                      <p:cBhvr>
                                        <p:cTn id="213" dur="1000" fill="hold"/>
                                        <p:tgtEl>
                                          <p:spTgt spid="4">
                                            <p:graphicEl>
                                              <a:dgm id="{DB49C8F4-4CBE-46E7-AE03-682E08336D3F}"/>
                                            </p:graphicEl>
                                          </p:spTgt>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4">
                                            <p:graphicEl>
                                              <a:dgm id="{D3A0DAA9-F07D-4ED7-9A3B-A7F9379453C1}"/>
                                            </p:graphicEl>
                                          </p:spTgt>
                                        </p:tgtEl>
                                        <p:attrNameLst>
                                          <p:attrName>style.visibility</p:attrName>
                                        </p:attrNameLst>
                                      </p:cBhvr>
                                      <p:to>
                                        <p:strVal val="visible"/>
                                      </p:to>
                                    </p:set>
                                    <p:animEffect transition="in" filter="fade">
                                      <p:cBhvr>
                                        <p:cTn id="216" dur="1000"/>
                                        <p:tgtEl>
                                          <p:spTgt spid="4">
                                            <p:graphicEl>
                                              <a:dgm id="{D3A0DAA9-F07D-4ED7-9A3B-A7F9379453C1}"/>
                                            </p:graphicEl>
                                          </p:spTgt>
                                        </p:tgtEl>
                                      </p:cBhvr>
                                    </p:animEffect>
                                    <p:anim calcmode="lin" valueType="num">
                                      <p:cBhvr>
                                        <p:cTn id="217" dur="1000" fill="hold"/>
                                        <p:tgtEl>
                                          <p:spTgt spid="4">
                                            <p:graphicEl>
                                              <a:dgm id="{D3A0DAA9-F07D-4ED7-9A3B-A7F9379453C1}"/>
                                            </p:graphicEl>
                                          </p:spTgt>
                                        </p:tgtEl>
                                        <p:attrNameLst>
                                          <p:attrName>ppt_x</p:attrName>
                                        </p:attrNameLst>
                                      </p:cBhvr>
                                      <p:tavLst>
                                        <p:tav tm="0">
                                          <p:val>
                                            <p:strVal val="#ppt_x"/>
                                          </p:val>
                                        </p:tav>
                                        <p:tav tm="100000">
                                          <p:val>
                                            <p:strVal val="#ppt_x"/>
                                          </p:val>
                                        </p:tav>
                                      </p:tavLst>
                                    </p:anim>
                                    <p:anim calcmode="lin" valueType="num">
                                      <p:cBhvr>
                                        <p:cTn id="218" dur="1000" fill="hold"/>
                                        <p:tgtEl>
                                          <p:spTgt spid="4">
                                            <p:graphicEl>
                                              <a:dgm id="{D3A0DAA9-F07D-4ED7-9A3B-A7F9379453C1}"/>
                                            </p:graphicEl>
                                          </p:spTgt>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42" presetClass="entr" presetSubtype="0" fill="hold" grpId="0" nodeType="clickEffect">
                                  <p:stCondLst>
                                    <p:cond delay="0"/>
                                  </p:stCondLst>
                                  <p:childTnLst>
                                    <p:set>
                                      <p:cBhvr>
                                        <p:cTn id="222" dur="1" fill="hold">
                                          <p:stCondLst>
                                            <p:cond delay="0"/>
                                          </p:stCondLst>
                                        </p:cTn>
                                        <p:tgtEl>
                                          <p:spTgt spid="4">
                                            <p:graphicEl>
                                              <a:dgm id="{8F422F2C-0284-48E2-B957-AF625BA164FB}"/>
                                            </p:graphicEl>
                                          </p:spTgt>
                                        </p:tgtEl>
                                        <p:attrNameLst>
                                          <p:attrName>style.visibility</p:attrName>
                                        </p:attrNameLst>
                                      </p:cBhvr>
                                      <p:to>
                                        <p:strVal val="visible"/>
                                      </p:to>
                                    </p:set>
                                    <p:animEffect transition="in" filter="fade">
                                      <p:cBhvr>
                                        <p:cTn id="223" dur="1000"/>
                                        <p:tgtEl>
                                          <p:spTgt spid="4">
                                            <p:graphicEl>
                                              <a:dgm id="{8F422F2C-0284-48E2-B957-AF625BA164FB}"/>
                                            </p:graphicEl>
                                          </p:spTgt>
                                        </p:tgtEl>
                                      </p:cBhvr>
                                    </p:animEffect>
                                    <p:anim calcmode="lin" valueType="num">
                                      <p:cBhvr>
                                        <p:cTn id="224" dur="1000" fill="hold"/>
                                        <p:tgtEl>
                                          <p:spTgt spid="4">
                                            <p:graphicEl>
                                              <a:dgm id="{8F422F2C-0284-48E2-B957-AF625BA164FB}"/>
                                            </p:graphicEl>
                                          </p:spTgt>
                                        </p:tgtEl>
                                        <p:attrNameLst>
                                          <p:attrName>ppt_x</p:attrName>
                                        </p:attrNameLst>
                                      </p:cBhvr>
                                      <p:tavLst>
                                        <p:tav tm="0">
                                          <p:val>
                                            <p:strVal val="#ppt_x"/>
                                          </p:val>
                                        </p:tav>
                                        <p:tav tm="100000">
                                          <p:val>
                                            <p:strVal val="#ppt_x"/>
                                          </p:val>
                                        </p:tav>
                                      </p:tavLst>
                                    </p:anim>
                                    <p:anim calcmode="lin" valueType="num">
                                      <p:cBhvr>
                                        <p:cTn id="225" dur="1000" fill="hold"/>
                                        <p:tgtEl>
                                          <p:spTgt spid="4">
                                            <p:graphicEl>
                                              <a:dgm id="{8F422F2C-0284-48E2-B957-AF625BA164FB}"/>
                                            </p:graphicEl>
                                          </p:spTgt>
                                        </p:tgtEl>
                                        <p:attrNameLst>
                                          <p:attrName>ppt_y</p:attrName>
                                        </p:attrNameLst>
                                      </p:cBhvr>
                                      <p:tavLst>
                                        <p:tav tm="0">
                                          <p:val>
                                            <p:strVal val="#ppt_y+.1"/>
                                          </p:val>
                                        </p:tav>
                                        <p:tav tm="100000">
                                          <p:val>
                                            <p:strVal val="#ppt_y"/>
                                          </p:val>
                                        </p:tav>
                                      </p:tavLst>
                                    </p:anim>
                                  </p:childTnLst>
                                </p:cTn>
                              </p:par>
                              <p:par>
                                <p:cTn id="226" presetID="42" presetClass="entr" presetSubtype="0" fill="hold" grpId="0" nodeType="withEffect">
                                  <p:stCondLst>
                                    <p:cond delay="0"/>
                                  </p:stCondLst>
                                  <p:childTnLst>
                                    <p:set>
                                      <p:cBhvr>
                                        <p:cTn id="227" dur="1" fill="hold">
                                          <p:stCondLst>
                                            <p:cond delay="0"/>
                                          </p:stCondLst>
                                        </p:cTn>
                                        <p:tgtEl>
                                          <p:spTgt spid="4">
                                            <p:graphicEl>
                                              <a:dgm id="{6354EA8B-C2FD-4390-A009-062593F0B2FA}"/>
                                            </p:graphicEl>
                                          </p:spTgt>
                                        </p:tgtEl>
                                        <p:attrNameLst>
                                          <p:attrName>style.visibility</p:attrName>
                                        </p:attrNameLst>
                                      </p:cBhvr>
                                      <p:to>
                                        <p:strVal val="visible"/>
                                      </p:to>
                                    </p:set>
                                    <p:animEffect transition="in" filter="fade">
                                      <p:cBhvr>
                                        <p:cTn id="228" dur="1000"/>
                                        <p:tgtEl>
                                          <p:spTgt spid="4">
                                            <p:graphicEl>
                                              <a:dgm id="{6354EA8B-C2FD-4390-A009-062593F0B2FA}"/>
                                            </p:graphicEl>
                                          </p:spTgt>
                                        </p:tgtEl>
                                      </p:cBhvr>
                                    </p:animEffect>
                                    <p:anim calcmode="lin" valueType="num">
                                      <p:cBhvr>
                                        <p:cTn id="229" dur="1000" fill="hold"/>
                                        <p:tgtEl>
                                          <p:spTgt spid="4">
                                            <p:graphicEl>
                                              <a:dgm id="{6354EA8B-C2FD-4390-A009-062593F0B2FA}"/>
                                            </p:graphicEl>
                                          </p:spTgt>
                                        </p:tgtEl>
                                        <p:attrNameLst>
                                          <p:attrName>ppt_x</p:attrName>
                                        </p:attrNameLst>
                                      </p:cBhvr>
                                      <p:tavLst>
                                        <p:tav tm="0">
                                          <p:val>
                                            <p:strVal val="#ppt_x"/>
                                          </p:val>
                                        </p:tav>
                                        <p:tav tm="100000">
                                          <p:val>
                                            <p:strVal val="#ppt_x"/>
                                          </p:val>
                                        </p:tav>
                                      </p:tavLst>
                                    </p:anim>
                                    <p:anim calcmode="lin" valueType="num">
                                      <p:cBhvr>
                                        <p:cTn id="230" dur="1000" fill="hold"/>
                                        <p:tgtEl>
                                          <p:spTgt spid="4">
                                            <p:graphicEl>
                                              <a:dgm id="{6354EA8B-C2FD-4390-A009-062593F0B2FA}"/>
                                            </p:graphicEl>
                                          </p:spTgt>
                                        </p:tgtEl>
                                        <p:attrNameLst>
                                          <p:attrName>ppt_y</p:attrName>
                                        </p:attrNameLst>
                                      </p:cBhvr>
                                      <p:tavLst>
                                        <p:tav tm="0">
                                          <p:val>
                                            <p:strVal val="#ppt_y+.1"/>
                                          </p:val>
                                        </p:tav>
                                        <p:tav tm="100000">
                                          <p:val>
                                            <p:strVal val="#ppt_y"/>
                                          </p:val>
                                        </p:tav>
                                      </p:tavLst>
                                    </p:anim>
                                  </p:childTnLst>
                                </p:cTn>
                              </p:par>
                              <p:par>
                                <p:cTn id="231" presetID="42" presetClass="entr" presetSubtype="0" fill="hold" grpId="0" nodeType="withEffect">
                                  <p:stCondLst>
                                    <p:cond delay="0"/>
                                  </p:stCondLst>
                                  <p:childTnLst>
                                    <p:set>
                                      <p:cBhvr>
                                        <p:cTn id="232" dur="1" fill="hold">
                                          <p:stCondLst>
                                            <p:cond delay="0"/>
                                          </p:stCondLst>
                                        </p:cTn>
                                        <p:tgtEl>
                                          <p:spTgt spid="4">
                                            <p:graphicEl>
                                              <a:dgm id="{D9F3023B-7389-49FC-BB71-7F73BBAD2A09}"/>
                                            </p:graphicEl>
                                          </p:spTgt>
                                        </p:tgtEl>
                                        <p:attrNameLst>
                                          <p:attrName>style.visibility</p:attrName>
                                        </p:attrNameLst>
                                      </p:cBhvr>
                                      <p:to>
                                        <p:strVal val="visible"/>
                                      </p:to>
                                    </p:set>
                                    <p:animEffect transition="in" filter="fade">
                                      <p:cBhvr>
                                        <p:cTn id="233" dur="1000"/>
                                        <p:tgtEl>
                                          <p:spTgt spid="4">
                                            <p:graphicEl>
                                              <a:dgm id="{D9F3023B-7389-49FC-BB71-7F73BBAD2A09}"/>
                                            </p:graphicEl>
                                          </p:spTgt>
                                        </p:tgtEl>
                                      </p:cBhvr>
                                    </p:animEffect>
                                    <p:anim calcmode="lin" valueType="num">
                                      <p:cBhvr>
                                        <p:cTn id="234" dur="1000" fill="hold"/>
                                        <p:tgtEl>
                                          <p:spTgt spid="4">
                                            <p:graphicEl>
                                              <a:dgm id="{D9F3023B-7389-49FC-BB71-7F73BBAD2A09}"/>
                                            </p:graphicEl>
                                          </p:spTgt>
                                        </p:tgtEl>
                                        <p:attrNameLst>
                                          <p:attrName>ppt_x</p:attrName>
                                        </p:attrNameLst>
                                      </p:cBhvr>
                                      <p:tavLst>
                                        <p:tav tm="0">
                                          <p:val>
                                            <p:strVal val="#ppt_x"/>
                                          </p:val>
                                        </p:tav>
                                        <p:tav tm="100000">
                                          <p:val>
                                            <p:strVal val="#ppt_x"/>
                                          </p:val>
                                        </p:tav>
                                      </p:tavLst>
                                    </p:anim>
                                    <p:anim calcmode="lin" valueType="num">
                                      <p:cBhvr>
                                        <p:cTn id="235" dur="1000" fill="hold"/>
                                        <p:tgtEl>
                                          <p:spTgt spid="4">
                                            <p:graphicEl>
                                              <a:dgm id="{D9F3023B-7389-49FC-BB71-7F73BBAD2A09}"/>
                                            </p:graphicEl>
                                          </p:spTgt>
                                        </p:tgtEl>
                                        <p:attrNameLst>
                                          <p:attrName>ppt_y</p:attrName>
                                        </p:attrNameLst>
                                      </p:cBhvr>
                                      <p:tavLst>
                                        <p:tav tm="0">
                                          <p:val>
                                            <p:strVal val="#ppt_y+.1"/>
                                          </p:val>
                                        </p:tav>
                                        <p:tav tm="100000">
                                          <p:val>
                                            <p:strVal val="#ppt_y"/>
                                          </p:val>
                                        </p:tav>
                                      </p:tavLst>
                                    </p:anim>
                                  </p:childTnLst>
                                </p:cTn>
                              </p:par>
                              <p:par>
                                <p:cTn id="236" presetID="42" presetClass="entr" presetSubtype="0" fill="hold" grpId="0" nodeType="withEffect">
                                  <p:stCondLst>
                                    <p:cond delay="0"/>
                                  </p:stCondLst>
                                  <p:childTnLst>
                                    <p:set>
                                      <p:cBhvr>
                                        <p:cTn id="237" dur="1" fill="hold">
                                          <p:stCondLst>
                                            <p:cond delay="0"/>
                                          </p:stCondLst>
                                        </p:cTn>
                                        <p:tgtEl>
                                          <p:spTgt spid="4">
                                            <p:graphicEl>
                                              <a:dgm id="{C3AFEFF8-F003-46F7-922E-51FD47718DD9}"/>
                                            </p:graphicEl>
                                          </p:spTgt>
                                        </p:tgtEl>
                                        <p:attrNameLst>
                                          <p:attrName>style.visibility</p:attrName>
                                        </p:attrNameLst>
                                      </p:cBhvr>
                                      <p:to>
                                        <p:strVal val="visible"/>
                                      </p:to>
                                    </p:set>
                                    <p:animEffect transition="in" filter="fade">
                                      <p:cBhvr>
                                        <p:cTn id="238" dur="1000"/>
                                        <p:tgtEl>
                                          <p:spTgt spid="4">
                                            <p:graphicEl>
                                              <a:dgm id="{C3AFEFF8-F003-46F7-922E-51FD47718DD9}"/>
                                            </p:graphicEl>
                                          </p:spTgt>
                                        </p:tgtEl>
                                      </p:cBhvr>
                                    </p:animEffect>
                                    <p:anim calcmode="lin" valueType="num">
                                      <p:cBhvr>
                                        <p:cTn id="239" dur="1000" fill="hold"/>
                                        <p:tgtEl>
                                          <p:spTgt spid="4">
                                            <p:graphicEl>
                                              <a:dgm id="{C3AFEFF8-F003-46F7-922E-51FD47718DD9}"/>
                                            </p:graphicEl>
                                          </p:spTgt>
                                        </p:tgtEl>
                                        <p:attrNameLst>
                                          <p:attrName>ppt_x</p:attrName>
                                        </p:attrNameLst>
                                      </p:cBhvr>
                                      <p:tavLst>
                                        <p:tav tm="0">
                                          <p:val>
                                            <p:strVal val="#ppt_x"/>
                                          </p:val>
                                        </p:tav>
                                        <p:tav tm="100000">
                                          <p:val>
                                            <p:strVal val="#ppt_x"/>
                                          </p:val>
                                        </p:tav>
                                      </p:tavLst>
                                    </p:anim>
                                    <p:anim calcmode="lin" valueType="num">
                                      <p:cBhvr>
                                        <p:cTn id="240" dur="1000" fill="hold"/>
                                        <p:tgtEl>
                                          <p:spTgt spid="4">
                                            <p:graphicEl>
                                              <a:dgm id="{C3AFEFF8-F003-46F7-922E-51FD47718DD9}"/>
                                            </p:graphicEl>
                                          </p:spTgt>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grpId="0" nodeType="clickEffect">
                                  <p:stCondLst>
                                    <p:cond delay="0"/>
                                  </p:stCondLst>
                                  <p:childTnLst>
                                    <p:set>
                                      <p:cBhvr>
                                        <p:cTn id="244" dur="1" fill="hold">
                                          <p:stCondLst>
                                            <p:cond delay="0"/>
                                          </p:stCondLst>
                                        </p:cTn>
                                        <p:tgtEl>
                                          <p:spTgt spid="4">
                                            <p:graphicEl>
                                              <a:dgm id="{9F7B262D-E7A4-4C2E-ADD3-3CBC75C39E77}"/>
                                            </p:graphicEl>
                                          </p:spTgt>
                                        </p:tgtEl>
                                        <p:attrNameLst>
                                          <p:attrName>style.visibility</p:attrName>
                                        </p:attrNameLst>
                                      </p:cBhvr>
                                      <p:to>
                                        <p:strVal val="visible"/>
                                      </p:to>
                                    </p:set>
                                    <p:animEffect transition="in" filter="fade">
                                      <p:cBhvr>
                                        <p:cTn id="245" dur="1000"/>
                                        <p:tgtEl>
                                          <p:spTgt spid="4">
                                            <p:graphicEl>
                                              <a:dgm id="{9F7B262D-E7A4-4C2E-ADD3-3CBC75C39E77}"/>
                                            </p:graphicEl>
                                          </p:spTgt>
                                        </p:tgtEl>
                                      </p:cBhvr>
                                    </p:animEffect>
                                    <p:anim calcmode="lin" valueType="num">
                                      <p:cBhvr>
                                        <p:cTn id="246" dur="1000" fill="hold"/>
                                        <p:tgtEl>
                                          <p:spTgt spid="4">
                                            <p:graphicEl>
                                              <a:dgm id="{9F7B262D-E7A4-4C2E-ADD3-3CBC75C39E77}"/>
                                            </p:graphicEl>
                                          </p:spTgt>
                                        </p:tgtEl>
                                        <p:attrNameLst>
                                          <p:attrName>ppt_x</p:attrName>
                                        </p:attrNameLst>
                                      </p:cBhvr>
                                      <p:tavLst>
                                        <p:tav tm="0">
                                          <p:val>
                                            <p:strVal val="#ppt_x"/>
                                          </p:val>
                                        </p:tav>
                                        <p:tav tm="100000">
                                          <p:val>
                                            <p:strVal val="#ppt_x"/>
                                          </p:val>
                                        </p:tav>
                                      </p:tavLst>
                                    </p:anim>
                                    <p:anim calcmode="lin" valueType="num">
                                      <p:cBhvr>
                                        <p:cTn id="247" dur="1000" fill="hold"/>
                                        <p:tgtEl>
                                          <p:spTgt spid="4">
                                            <p:graphicEl>
                                              <a:dgm id="{9F7B262D-E7A4-4C2E-ADD3-3CBC75C39E77}"/>
                                            </p:graphicEl>
                                          </p:spTgt>
                                        </p:tgtEl>
                                        <p:attrNameLst>
                                          <p:attrName>ppt_y</p:attrName>
                                        </p:attrNameLst>
                                      </p:cBhvr>
                                      <p:tavLst>
                                        <p:tav tm="0">
                                          <p:val>
                                            <p:strVal val="#ppt_y+.1"/>
                                          </p:val>
                                        </p:tav>
                                        <p:tav tm="100000">
                                          <p:val>
                                            <p:strVal val="#ppt_y"/>
                                          </p:val>
                                        </p:tav>
                                      </p:tavLst>
                                    </p:anim>
                                  </p:childTnLst>
                                </p:cTn>
                              </p:par>
                              <p:par>
                                <p:cTn id="248" presetID="42" presetClass="entr" presetSubtype="0" fill="hold" grpId="0" nodeType="withEffect">
                                  <p:stCondLst>
                                    <p:cond delay="0"/>
                                  </p:stCondLst>
                                  <p:childTnLst>
                                    <p:set>
                                      <p:cBhvr>
                                        <p:cTn id="249" dur="1" fill="hold">
                                          <p:stCondLst>
                                            <p:cond delay="0"/>
                                          </p:stCondLst>
                                        </p:cTn>
                                        <p:tgtEl>
                                          <p:spTgt spid="4">
                                            <p:graphicEl>
                                              <a:dgm id="{44CEDF29-D987-48FE-B59D-24BB18ADC13F}"/>
                                            </p:graphicEl>
                                          </p:spTgt>
                                        </p:tgtEl>
                                        <p:attrNameLst>
                                          <p:attrName>style.visibility</p:attrName>
                                        </p:attrNameLst>
                                      </p:cBhvr>
                                      <p:to>
                                        <p:strVal val="visible"/>
                                      </p:to>
                                    </p:set>
                                    <p:animEffect transition="in" filter="fade">
                                      <p:cBhvr>
                                        <p:cTn id="250" dur="1000"/>
                                        <p:tgtEl>
                                          <p:spTgt spid="4">
                                            <p:graphicEl>
                                              <a:dgm id="{44CEDF29-D987-48FE-B59D-24BB18ADC13F}"/>
                                            </p:graphicEl>
                                          </p:spTgt>
                                        </p:tgtEl>
                                      </p:cBhvr>
                                    </p:animEffect>
                                    <p:anim calcmode="lin" valueType="num">
                                      <p:cBhvr>
                                        <p:cTn id="251" dur="1000" fill="hold"/>
                                        <p:tgtEl>
                                          <p:spTgt spid="4">
                                            <p:graphicEl>
                                              <a:dgm id="{44CEDF29-D987-48FE-B59D-24BB18ADC13F}"/>
                                            </p:graphicEl>
                                          </p:spTgt>
                                        </p:tgtEl>
                                        <p:attrNameLst>
                                          <p:attrName>ppt_x</p:attrName>
                                        </p:attrNameLst>
                                      </p:cBhvr>
                                      <p:tavLst>
                                        <p:tav tm="0">
                                          <p:val>
                                            <p:strVal val="#ppt_x"/>
                                          </p:val>
                                        </p:tav>
                                        <p:tav tm="100000">
                                          <p:val>
                                            <p:strVal val="#ppt_x"/>
                                          </p:val>
                                        </p:tav>
                                      </p:tavLst>
                                    </p:anim>
                                    <p:anim calcmode="lin" valueType="num">
                                      <p:cBhvr>
                                        <p:cTn id="252" dur="1000" fill="hold"/>
                                        <p:tgtEl>
                                          <p:spTgt spid="4">
                                            <p:graphicEl>
                                              <a:dgm id="{44CEDF29-D987-48FE-B59D-24BB18ADC13F}"/>
                                            </p:graphicEl>
                                          </p:spTgt>
                                        </p:tgtEl>
                                        <p:attrNameLst>
                                          <p:attrName>ppt_y</p:attrName>
                                        </p:attrNameLst>
                                      </p:cBhvr>
                                      <p:tavLst>
                                        <p:tav tm="0">
                                          <p:val>
                                            <p:strVal val="#ppt_y+.1"/>
                                          </p:val>
                                        </p:tav>
                                        <p:tav tm="100000">
                                          <p:val>
                                            <p:strVal val="#ppt_y"/>
                                          </p:val>
                                        </p:tav>
                                      </p:tavLst>
                                    </p:anim>
                                  </p:childTnLst>
                                </p:cTn>
                              </p:par>
                              <p:par>
                                <p:cTn id="253" presetID="42" presetClass="entr" presetSubtype="0" fill="hold" grpId="0" nodeType="withEffect">
                                  <p:stCondLst>
                                    <p:cond delay="0"/>
                                  </p:stCondLst>
                                  <p:childTnLst>
                                    <p:set>
                                      <p:cBhvr>
                                        <p:cTn id="254" dur="1" fill="hold">
                                          <p:stCondLst>
                                            <p:cond delay="0"/>
                                          </p:stCondLst>
                                        </p:cTn>
                                        <p:tgtEl>
                                          <p:spTgt spid="4">
                                            <p:graphicEl>
                                              <a:dgm id="{299FBDE6-17A5-41DA-81E8-1A40F90D9827}"/>
                                            </p:graphicEl>
                                          </p:spTgt>
                                        </p:tgtEl>
                                        <p:attrNameLst>
                                          <p:attrName>style.visibility</p:attrName>
                                        </p:attrNameLst>
                                      </p:cBhvr>
                                      <p:to>
                                        <p:strVal val="visible"/>
                                      </p:to>
                                    </p:set>
                                    <p:animEffect transition="in" filter="fade">
                                      <p:cBhvr>
                                        <p:cTn id="255" dur="1000"/>
                                        <p:tgtEl>
                                          <p:spTgt spid="4">
                                            <p:graphicEl>
                                              <a:dgm id="{299FBDE6-17A5-41DA-81E8-1A40F90D9827}"/>
                                            </p:graphicEl>
                                          </p:spTgt>
                                        </p:tgtEl>
                                      </p:cBhvr>
                                    </p:animEffect>
                                    <p:anim calcmode="lin" valueType="num">
                                      <p:cBhvr>
                                        <p:cTn id="256" dur="1000" fill="hold"/>
                                        <p:tgtEl>
                                          <p:spTgt spid="4">
                                            <p:graphicEl>
                                              <a:dgm id="{299FBDE6-17A5-41DA-81E8-1A40F90D9827}"/>
                                            </p:graphicEl>
                                          </p:spTgt>
                                        </p:tgtEl>
                                        <p:attrNameLst>
                                          <p:attrName>ppt_x</p:attrName>
                                        </p:attrNameLst>
                                      </p:cBhvr>
                                      <p:tavLst>
                                        <p:tav tm="0">
                                          <p:val>
                                            <p:strVal val="#ppt_x"/>
                                          </p:val>
                                        </p:tav>
                                        <p:tav tm="100000">
                                          <p:val>
                                            <p:strVal val="#ppt_x"/>
                                          </p:val>
                                        </p:tav>
                                      </p:tavLst>
                                    </p:anim>
                                    <p:anim calcmode="lin" valueType="num">
                                      <p:cBhvr>
                                        <p:cTn id="257" dur="1000" fill="hold"/>
                                        <p:tgtEl>
                                          <p:spTgt spid="4">
                                            <p:graphicEl>
                                              <a:dgm id="{299FBDE6-17A5-41DA-81E8-1A40F90D9827}"/>
                                            </p:graphicEl>
                                          </p:spTgt>
                                        </p:tgtEl>
                                        <p:attrNameLst>
                                          <p:attrName>ppt_y</p:attrName>
                                        </p:attrNameLst>
                                      </p:cBhvr>
                                      <p:tavLst>
                                        <p:tav tm="0">
                                          <p:val>
                                            <p:strVal val="#ppt_y+.1"/>
                                          </p:val>
                                        </p:tav>
                                        <p:tav tm="100000">
                                          <p:val>
                                            <p:strVal val="#ppt_y"/>
                                          </p:val>
                                        </p:tav>
                                      </p:tavLst>
                                    </p:anim>
                                  </p:childTnLst>
                                </p:cTn>
                              </p:par>
                              <p:par>
                                <p:cTn id="258" presetID="42" presetClass="entr" presetSubtype="0" fill="hold" grpId="0" nodeType="withEffect">
                                  <p:stCondLst>
                                    <p:cond delay="0"/>
                                  </p:stCondLst>
                                  <p:childTnLst>
                                    <p:set>
                                      <p:cBhvr>
                                        <p:cTn id="259" dur="1" fill="hold">
                                          <p:stCondLst>
                                            <p:cond delay="0"/>
                                          </p:stCondLst>
                                        </p:cTn>
                                        <p:tgtEl>
                                          <p:spTgt spid="4">
                                            <p:graphicEl>
                                              <a:dgm id="{ACA5C6C8-75E9-4554-8A4B-59A1322B1A16}"/>
                                            </p:graphicEl>
                                          </p:spTgt>
                                        </p:tgtEl>
                                        <p:attrNameLst>
                                          <p:attrName>style.visibility</p:attrName>
                                        </p:attrNameLst>
                                      </p:cBhvr>
                                      <p:to>
                                        <p:strVal val="visible"/>
                                      </p:to>
                                    </p:set>
                                    <p:animEffect transition="in" filter="fade">
                                      <p:cBhvr>
                                        <p:cTn id="260" dur="1000"/>
                                        <p:tgtEl>
                                          <p:spTgt spid="4">
                                            <p:graphicEl>
                                              <a:dgm id="{ACA5C6C8-75E9-4554-8A4B-59A1322B1A16}"/>
                                            </p:graphicEl>
                                          </p:spTgt>
                                        </p:tgtEl>
                                      </p:cBhvr>
                                    </p:animEffect>
                                    <p:anim calcmode="lin" valueType="num">
                                      <p:cBhvr>
                                        <p:cTn id="261" dur="1000" fill="hold"/>
                                        <p:tgtEl>
                                          <p:spTgt spid="4">
                                            <p:graphicEl>
                                              <a:dgm id="{ACA5C6C8-75E9-4554-8A4B-59A1322B1A16}"/>
                                            </p:graphicEl>
                                          </p:spTgt>
                                        </p:tgtEl>
                                        <p:attrNameLst>
                                          <p:attrName>ppt_x</p:attrName>
                                        </p:attrNameLst>
                                      </p:cBhvr>
                                      <p:tavLst>
                                        <p:tav tm="0">
                                          <p:val>
                                            <p:strVal val="#ppt_x"/>
                                          </p:val>
                                        </p:tav>
                                        <p:tav tm="100000">
                                          <p:val>
                                            <p:strVal val="#ppt_x"/>
                                          </p:val>
                                        </p:tav>
                                      </p:tavLst>
                                    </p:anim>
                                    <p:anim calcmode="lin" valueType="num">
                                      <p:cBhvr>
                                        <p:cTn id="262" dur="1000" fill="hold"/>
                                        <p:tgtEl>
                                          <p:spTgt spid="4">
                                            <p:graphicEl>
                                              <a:dgm id="{ACA5C6C8-75E9-4554-8A4B-59A1322B1A16}"/>
                                            </p:graphicEl>
                                          </p:spTgt>
                                        </p:tgtEl>
                                        <p:attrNameLst>
                                          <p:attrName>ppt_y</p:attrName>
                                        </p:attrNameLst>
                                      </p:cBhvr>
                                      <p:tavLst>
                                        <p:tav tm="0">
                                          <p:val>
                                            <p:strVal val="#ppt_y+.1"/>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42" presetClass="entr" presetSubtype="0" fill="hold" grpId="0" nodeType="clickEffect">
                                  <p:stCondLst>
                                    <p:cond delay="0"/>
                                  </p:stCondLst>
                                  <p:childTnLst>
                                    <p:set>
                                      <p:cBhvr>
                                        <p:cTn id="266" dur="1" fill="hold">
                                          <p:stCondLst>
                                            <p:cond delay="0"/>
                                          </p:stCondLst>
                                        </p:cTn>
                                        <p:tgtEl>
                                          <p:spTgt spid="5">
                                            <p:graphicEl>
                                              <a:dgm id="{382337AC-131E-4E83-99DF-D4672C21CB0F}"/>
                                            </p:graphicEl>
                                          </p:spTgt>
                                        </p:tgtEl>
                                        <p:attrNameLst>
                                          <p:attrName>style.visibility</p:attrName>
                                        </p:attrNameLst>
                                      </p:cBhvr>
                                      <p:to>
                                        <p:strVal val="visible"/>
                                      </p:to>
                                    </p:set>
                                    <p:animEffect transition="in" filter="fade">
                                      <p:cBhvr>
                                        <p:cTn id="267" dur="1000"/>
                                        <p:tgtEl>
                                          <p:spTgt spid="5">
                                            <p:graphicEl>
                                              <a:dgm id="{382337AC-131E-4E83-99DF-D4672C21CB0F}"/>
                                            </p:graphicEl>
                                          </p:spTgt>
                                        </p:tgtEl>
                                      </p:cBhvr>
                                    </p:animEffect>
                                    <p:anim calcmode="lin" valueType="num">
                                      <p:cBhvr>
                                        <p:cTn id="268" dur="1000" fill="hold"/>
                                        <p:tgtEl>
                                          <p:spTgt spid="5">
                                            <p:graphicEl>
                                              <a:dgm id="{382337AC-131E-4E83-99DF-D4672C21CB0F}"/>
                                            </p:graphicEl>
                                          </p:spTgt>
                                        </p:tgtEl>
                                        <p:attrNameLst>
                                          <p:attrName>ppt_x</p:attrName>
                                        </p:attrNameLst>
                                      </p:cBhvr>
                                      <p:tavLst>
                                        <p:tav tm="0">
                                          <p:val>
                                            <p:strVal val="#ppt_x"/>
                                          </p:val>
                                        </p:tav>
                                        <p:tav tm="100000">
                                          <p:val>
                                            <p:strVal val="#ppt_x"/>
                                          </p:val>
                                        </p:tav>
                                      </p:tavLst>
                                    </p:anim>
                                    <p:anim calcmode="lin" valueType="num">
                                      <p:cBhvr>
                                        <p:cTn id="269" dur="1000" fill="hold"/>
                                        <p:tgtEl>
                                          <p:spTgt spid="5">
                                            <p:graphicEl>
                                              <a:dgm id="{382337AC-131E-4E83-99DF-D4672C21CB0F}"/>
                                            </p:graphicEl>
                                          </p:spTgt>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5">
                                            <p:graphicEl>
                                              <a:dgm id="{83E3208C-B555-4562-A73E-75AEDB9B6C8B}"/>
                                            </p:graphicEl>
                                          </p:spTgt>
                                        </p:tgtEl>
                                        <p:attrNameLst>
                                          <p:attrName>style.visibility</p:attrName>
                                        </p:attrNameLst>
                                      </p:cBhvr>
                                      <p:to>
                                        <p:strVal val="visible"/>
                                      </p:to>
                                    </p:set>
                                    <p:animEffect transition="in" filter="fade">
                                      <p:cBhvr>
                                        <p:cTn id="272" dur="1000"/>
                                        <p:tgtEl>
                                          <p:spTgt spid="5">
                                            <p:graphicEl>
                                              <a:dgm id="{83E3208C-B555-4562-A73E-75AEDB9B6C8B}"/>
                                            </p:graphicEl>
                                          </p:spTgt>
                                        </p:tgtEl>
                                      </p:cBhvr>
                                    </p:animEffect>
                                    <p:anim calcmode="lin" valueType="num">
                                      <p:cBhvr>
                                        <p:cTn id="273" dur="1000" fill="hold"/>
                                        <p:tgtEl>
                                          <p:spTgt spid="5">
                                            <p:graphicEl>
                                              <a:dgm id="{83E3208C-B555-4562-A73E-75AEDB9B6C8B}"/>
                                            </p:graphicEl>
                                          </p:spTgt>
                                        </p:tgtEl>
                                        <p:attrNameLst>
                                          <p:attrName>ppt_x</p:attrName>
                                        </p:attrNameLst>
                                      </p:cBhvr>
                                      <p:tavLst>
                                        <p:tav tm="0">
                                          <p:val>
                                            <p:strVal val="#ppt_x"/>
                                          </p:val>
                                        </p:tav>
                                        <p:tav tm="100000">
                                          <p:val>
                                            <p:strVal val="#ppt_x"/>
                                          </p:val>
                                        </p:tav>
                                      </p:tavLst>
                                    </p:anim>
                                    <p:anim calcmode="lin" valueType="num">
                                      <p:cBhvr>
                                        <p:cTn id="274" dur="1000" fill="hold"/>
                                        <p:tgtEl>
                                          <p:spTgt spid="5">
                                            <p:graphicEl>
                                              <a:dgm id="{83E3208C-B555-4562-A73E-75AEDB9B6C8B}"/>
                                            </p:graphicEl>
                                          </p:spTgt>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5">
                                            <p:graphicEl>
                                              <a:dgm id="{0E0B8E05-8C28-4D51-9001-2C7619947959}"/>
                                            </p:graphicEl>
                                          </p:spTgt>
                                        </p:tgtEl>
                                        <p:attrNameLst>
                                          <p:attrName>style.visibility</p:attrName>
                                        </p:attrNameLst>
                                      </p:cBhvr>
                                      <p:to>
                                        <p:strVal val="visible"/>
                                      </p:to>
                                    </p:set>
                                    <p:animEffect transition="in" filter="fade">
                                      <p:cBhvr>
                                        <p:cTn id="277" dur="1000"/>
                                        <p:tgtEl>
                                          <p:spTgt spid="5">
                                            <p:graphicEl>
                                              <a:dgm id="{0E0B8E05-8C28-4D51-9001-2C7619947959}"/>
                                            </p:graphicEl>
                                          </p:spTgt>
                                        </p:tgtEl>
                                      </p:cBhvr>
                                    </p:animEffect>
                                    <p:anim calcmode="lin" valueType="num">
                                      <p:cBhvr>
                                        <p:cTn id="278" dur="1000" fill="hold"/>
                                        <p:tgtEl>
                                          <p:spTgt spid="5">
                                            <p:graphicEl>
                                              <a:dgm id="{0E0B8E05-8C28-4D51-9001-2C7619947959}"/>
                                            </p:graphicEl>
                                          </p:spTgt>
                                        </p:tgtEl>
                                        <p:attrNameLst>
                                          <p:attrName>ppt_x</p:attrName>
                                        </p:attrNameLst>
                                      </p:cBhvr>
                                      <p:tavLst>
                                        <p:tav tm="0">
                                          <p:val>
                                            <p:strVal val="#ppt_x"/>
                                          </p:val>
                                        </p:tav>
                                        <p:tav tm="100000">
                                          <p:val>
                                            <p:strVal val="#ppt_x"/>
                                          </p:val>
                                        </p:tav>
                                      </p:tavLst>
                                    </p:anim>
                                    <p:anim calcmode="lin" valueType="num">
                                      <p:cBhvr>
                                        <p:cTn id="279" dur="1000" fill="hold"/>
                                        <p:tgtEl>
                                          <p:spTgt spid="5">
                                            <p:graphicEl>
                                              <a:dgm id="{0E0B8E05-8C28-4D51-9001-2C7619947959}"/>
                                            </p:graphicEl>
                                          </p:spTgt>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5">
                                            <p:graphicEl>
                                              <a:dgm id="{98847C05-4C76-480F-8D23-44316B72B8AD}"/>
                                            </p:graphicEl>
                                          </p:spTgt>
                                        </p:tgtEl>
                                        <p:attrNameLst>
                                          <p:attrName>style.visibility</p:attrName>
                                        </p:attrNameLst>
                                      </p:cBhvr>
                                      <p:to>
                                        <p:strVal val="visible"/>
                                      </p:to>
                                    </p:set>
                                    <p:animEffect transition="in" filter="fade">
                                      <p:cBhvr>
                                        <p:cTn id="282" dur="1000"/>
                                        <p:tgtEl>
                                          <p:spTgt spid="5">
                                            <p:graphicEl>
                                              <a:dgm id="{98847C05-4C76-480F-8D23-44316B72B8AD}"/>
                                            </p:graphicEl>
                                          </p:spTgt>
                                        </p:tgtEl>
                                      </p:cBhvr>
                                    </p:animEffect>
                                    <p:anim calcmode="lin" valueType="num">
                                      <p:cBhvr>
                                        <p:cTn id="283" dur="1000" fill="hold"/>
                                        <p:tgtEl>
                                          <p:spTgt spid="5">
                                            <p:graphicEl>
                                              <a:dgm id="{98847C05-4C76-480F-8D23-44316B72B8AD}"/>
                                            </p:graphicEl>
                                          </p:spTgt>
                                        </p:tgtEl>
                                        <p:attrNameLst>
                                          <p:attrName>ppt_x</p:attrName>
                                        </p:attrNameLst>
                                      </p:cBhvr>
                                      <p:tavLst>
                                        <p:tav tm="0">
                                          <p:val>
                                            <p:strVal val="#ppt_x"/>
                                          </p:val>
                                        </p:tav>
                                        <p:tav tm="100000">
                                          <p:val>
                                            <p:strVal val="#ppt_x"/>
                                          </p:val>
                                        </p:tav>
                                      </p:tavLst>
                                    </p:anim>
                                    <p:anim calcmode="lin" valueType="num">
                                      <p:cBhvr>
                                        <p:cTn id="284" dur="1000" fill="hold"/>
                                        <p:tgtEl>
                                          <p:spTgt spid="5">
                                            <p:graphicEl>
                                              <a:dgm id="{98847C05-4C76-480F-8D23-44316B72B8AD}"/>
                                            </p:graphicEl>
                                          </p:spTgt>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42" presetClass="entr" presetSubtype="0" fill="hold" grpId="0" nodeType="clickEffect">
                                  <p:stCondLst>
                                    <p:cond delay="0"/>
                                  </p:stCondLst>
                                  <p:childTnLst>
                                    <p:set>
                                      <p:cBhvr>
                                        <p:cTn id="288" dur="1" fill="hold">
                                          <p:stCondLst>
                                            <p:cond delay="0"/>
                                          </p:stCondLst>
                                        </p:cTn>
                                        <p:tgtEl>
                                          <p:spTgt spid="5">
                                            <p:graphicEl>
                                              <a:dgm id="{F4A374F9-0E79-41C5-AF90-65E9354957DA}"/>
                                            </p:graphicEl>
                                          </p:spTgt>
                                        </p:tgtEl>
                                        <p:attrNameLst>
                                          <p:attrName>style.visibility</p:attrName>
                                        </p:attrNameLst>
                                      </p:cBhvr>
                                      <p:to>
                                        <p:strVal val="visible"/>
                                      </p:to>
                                    </p:set>
                                    <p:animEffect transition="in" filter="fade">
                                      <p:cBhvr>
                                        <p:cTn id="289" dur="1000"/>
                                        <p:tgtEl>
                                          <p:spTgt spid="5">
                                            <p:graphicEl>
                                              <a:dgm id="{F4A374F9-0E79-41C5-AF90-65E9354957DA}"/>
                                            </p:graphicEl>
                                          </p:spTgt>
                                        </p:tgtEl>
                                      </p:cBhvr>
                                    </p:animEffect>
                                    <p:anim calcmode="lin" valueType="num">
                                      <p:cBhvr>
                                        <p:cTn id="290" dur="1000" fill="hold"/>
                                        <p:tgtEl>
                                          <p:spTgt spid="5">
                                            <p:graphicEl>
                                              <a:dgm id="{F4A374F9-0E79-41C5-AF90-65E9354957DA}"/>
                                            </p:graphicEl>
                                          </p:spTgt>
                                        </p:tgtEl>
                                        <p:attrNameLst>
                                          <p:attrName>ppt_x</p:attrName>
                                        </p:attrNameLst>
                                      </p:cBhvr>
                                      <p:tavLst>
                                        <p:tav tm="0">
                                          <p:val>
                                            <p:strVal val="#ppt_x"/>
                                          </p:val>
                                        </p:tav>
                                        <p:tav tm="100000">
                                          <p:val>
                                            <p:strVal val="#ppt_x"/>
                                          </p:val>
                                        </p:tav>
                                      </p:tavLst>
                                    </p:anim>
                                    <p:anim calcmode="lin" valueType="num">
                                      <p:cBhvr>
                                        <p:cTn id="291" dur="1000" fill="hold"/>
                                        <p:tgtEl>
                                          <p:spTgt spid="5">
                                            <p:graphicEl>
                                              <a:dgm id="{F4A374F9-0E79-41C5-AF90-65E9354957DA}"/>
                                            </p:graphicEl>
                                          </p:spTgt>
                                        </p:tgtEl>
                                        <p:attrNameLst>
                                          <p:attrName>ppt_y</p:attrName>
                                        </p:attrNameLst>
                                      </p:cBhvr>
                                      <p:tavLst>
                                        <p:tav tm="0">
                                          <p:val>
                                            <p:strVal val="#ppt_y+.1"/>
                                          </p:val>
                                        </p:tav>
                                        <p:tav tm="100000">
                                          <p:val>
                                            <p:strVal val="#ppt_y"/>
                                          </p:val>
                                        </p:tav>
                                      </p:tavLst>
                                    </p:anim>
                                  </p:childTnLst>
                                </p:cTn>
                              </p:par>
                              <p:par>
                                <p:cTn id="292" presetID="42" presetClass="entr" presetSubtype="0" fill="hold" grpId="0" nodeType="withEffect">
                                  <p:stCondLst>
                                    <p:cond delay="0"/>
                                  </p:stCondLst>
                                  <p:childTnLst>
                                    <p:set>
                                      <p:cBhvr>
                                        <p:cTn id="293" dur="1" fill="hold">
                                          <p:stCondLst>
                                            <p:cond delay="0"/>
                                          </p:stCondLst>
                                        </p:cTn>
                                        <p:tgtEl>
                                          <p:spTgt spid="5">
                                            <p:graphicEl>
                                              <a:dgm id="{95CF5FB1-11C9-48AD-9C06-5EDA7A81851D}"/>
                                            </p:graphicEl>
                                          </p:spTgt>
                                        </p:tgtEl>
                                        <p:attrNameLst>
                                          <p:attrName>style.visibility</p:attrName>
                                        </p:attrNameLst>
                                      </p:cBhvr>
                                      <p:to>
                                        <p:strVal val="visible"/>
                                      </p:to>
                                    </p:set>
                                    <p:animEffect transition="in" filter="fade">
                                      <p:cBhvr>
                                        <p:cTn id="294" dur="1000"/>
                                        <p:tgtEl>
                                          <p:spTgt spid="5">
                                            <p:graphicEl>
                                              <a:dgm id="{95CF5FB1-11C9-48AD-9C06-5EDA7A81851D}"/>
                                            </p:graphicEl>
                                          </p:spTgt>
                                        </p:tgtEl>
                                      </p:cBhvr>
                                    </p:animEffect>
                                    <p:anim calcmode="lin" valueType="num">
                                      <p:cBhvr>
                                        <p:cTn id="295" dur="1000" fill="hold"/>
                                        <p:tgtEl>
                                          <p:spTgt spid="5">
                                            <p:graphicEl>
                                              <a:dgm id="{95CF5FB1-11C9-48AD-9C06-5EDA7A81851D}"/>
                                            </p:graphicEl>
                                          </p:spTgt>
                                        </p:tgtEl>
                                        <p:attrNameLst>
                                          <p:attrName>ppt_x</p:attrName>
                                        </p:attrNameLst>
                                      </p:cBhvr>
                                      <p:tavLst>
                                        <p:tav tm="0">
                                          <p:val>
                                            <p:strVal val="#ppt_x"/>
                                          </p:val>
                                        </p:tav>
                                        <p:tav tm="100000">
                                          <p:val>
                                            <p:strVal val="#ppt_x"/>
                                          </p:val>
                                        </p:tav>
                                      </p:tavLst>
                                    </p:anim>
                                    <p:anim calcmode="lin" valueType="num">
                                      <p:cBhvr>
                                        <p:cTn id="296" dur="1000" fill="hold"/>
                                        <p:tgtEl>
                                          <p:spTgt spid="5">
                                            <p:graphicEl>
                                              <a:dgm id="{95CF5FB1-11C9-48AD-9C06-5EDA7A81851D}"/>
                                            </p:graphicEl>
                                          </p:spTgt>
                                        </p:tgtEl>
                                        <p:attrNameLst>
                                          <p:attrName>ppt_y</p:attrName>
                                        </p:attrNameLst>
                                      </p:cBhvr>
                                      <p:tavLst>
                                        <p:tav tm="0">
                                          <p:val>
                                            <p:strVal val="#ppt_y+.1"/>
                                          </p:val>
                                        </p:tav>
                                        <p:tav tm="100000">
                                          <p:val>
                                            <p:strVal val="#ppt_y"/>
                                          </p:val>
                                        </p:tav>
                                      </p:tavLst>
                                    </p:anim>
                                  </p:childTnLst>
                                </p:cTn>
                              </p:par>
                              <p:par>
                                <p:cTn id="297" presetID="42" presetClass="entr" presetSubtype="0" fill="hold" grpId="0" nodeType="withEffect">
                                  <p:stCondLst>
                                    <p:cond delay="0"/>
                                  </p:stCondLst>
                                  <p:childTnLst>
                                    <p:set>
                                      <p:cBhvr>
                                        <p:cTn id="298" dur="1" fill="hold">
                                          <p:stCondLst>
                                            <p:cond delay="0"/>
                                          </p:stCondLst>
                                        </p:cTn>
                                        <p:tgtEl>
                                          <p:spTgt spid="5">
                                            <p:graphicEl>
                                              <a:dgm id="{C6F6D109-3836-4AEC-BF03-A122DBDDAC46}"/>
                                            </p:graphicEl>
                                          </p:spTgt>
                                        </p:tgtEl>
                                        <p:attrNameLst>
                                          <p:attrName>style.visibility</p:attrName>
                                        </p:attrNameLst>
                                      </p:cBhvr>
                                      <p:to>
                                        <p:strVal val="visible"/>
                                      </p:to>
                                    </p:set>
                                    <p:animEffect transition="in" filter="fade">
                                      <p:cBhvr>
                                        <p:cTn id="299" dur="1000"/>
                                        <p:tgtEl>
                                          <p:spTgt spid="5">
                                            <p:graphicEl>
                                              <a:dgm id="{C6F6D109-3836-4AEC-BF03-A122DBDDAC46}"/>
                                            </p:graphicEl>
                                          </p:spTgt>
                                        </p:tgtEl>
                                      </p:cBhvr>
                                    </p:animEffect>
                                    <p:anim calcmode="lin" valueType="num">
                                      <p:cBhvr>
                                        <p:cTn id="300" dur="1000" fill="hold"/>
                                        <p:tgtEl>
                                          <p:spTgt spid="5">
                                            <p:graphicEl>
                                              <a:dgm id="{C6F6D109-3836-4AEC-BF03-A122DBDDAC46}"/>
                                            </p:graphicEl>
                                          </p:spTgt>
                                        </p:tgtEl>
                                        <p:attrNameLst>
                                          <p:attrName>ppt_x</p:attrName>
                                        </p:attrNameLst>
                                      </p:cBhvr>
                                      <p:tavLst>
                                        <p:tav tm="0">
                                          <p:val>
                                            <p:strVal val="#ppt_x"/>
                                          </p:val>
                                        </p:tav>
                                        <p:tav tm="100000">
                                          <p:val>
                                            <p:strVal val="#ppt_x"/>
                                          </p:val>
                                        </p:tav>
                                      </p:tavLst>
                                    </p:anim>
                                    <p:anim calcmode="lin" valueType="num">
                                      <p:cBhvr>
                                        <p:cTn id="301" dur="1000" fill="hold"/>
                                        <p:tgtEl>
                                          <p:spTgt spid="5">
                                            <p:graphicEl>
                                              <a:dgm id="{C6F6D109-3836-4AEC-BF03-A122DBDDAC46}"/>
                                            </p:graphicEl>
                                          </p:spTgt>
                                        </p:tgtEl>
                                        <p:attrNameLst>
                                          <p:attrName>ppt_y</p:attrName>
                                        </p:attrNameLst>
                                      </p:cBhvr>
                                      <p:tavLst>
                                        <p:tav tm="0">
                                          <p:val>
                                            <p:strVal val="#ppt_y+.1"/>
                                          </p:val>
                                        </p:tav>
                                        <p:tav tm="100000">
                                          <p:val>
                                            <p:strVal val="#ppt_y"/>
                                          </p:val>
                                        </p:tav>
                                      </p:tavLst>
                                    </p:anim>
                                  </p:childTnLst>
                                </p:cTn>
                              </p:par>
                              <p:par>
                                <p:cTn id="302" presetID="42" presetClass="entr" presetSubtype="0" fill="hold" grpId="0" nodeType="withEffect">
                                  <p:stCondLst>
                                    <p:cond delay="0"/>
                                  </p:stCondLst>
                                  <p:childTnLst>
                                    <p:set>
                                      <p:cBhvr>
                                        <p:cTn id="303" dur="1" fill="hold">
                                          <p:stCondLst>
                                            <p:cond delay="0"/>
                                          </p:stCondLst>
                                        </p:cTn>
                                        <p:tgtEl>
                                          <p:spTgt spid="5">
                                            <p:graphicEl>
                                              <a:dgm id="{2126E667-5EAB-465C-8366-767913A91139}"/>
                                            </p:graphicEl>
                                          </p:spTgt>
                                        </p:tgtEl>
                                        <p:attrNameLst>
                                          <p:attrName>style.visibility</p:attrName>
                                        </p:attrNameLst>
                                      </p:cBhvr>
                                      <p:to>
                                        <p:strVal val="visible"/>
                                      </p:to>
                                    </p:set>
                                    <p:animEffect transition="in" filter="fade">
                                      <p:cBhvr>
                                        <p:cTn id="304" dur="1000"/>
                                        <p:tgtEl>
                                          <p:spTgt spid="5">
                                            <p:graphicEl>
                                              <a:dgm id="{2126E667-5EAB-465C-8366-767913A91139}"/>
                                            </p:graphicEl>
                                          </p:spTgt>
                                        </p:tgtEl>
                                      </p:cBhvr>
                                    </p:animEffect>
                                    <p:anim calcmode="lin" valueType="num">
                                      <p:cBhvr>
                                        <p:cTn id="305" dur="1000" fill="hold"/>
                                        <p:tgtEl>
                                          <p:spTgt spid="5">
                                            <p:graphicEl>
                                              <a:dgm id="{2126E667-5EAB-465C-8366-767913A91139}"/>
                                            </p:graphicEl>
                                          </p:spTgt>
                                        </p:tgtEl>
                                        <p:attrNameLst>
                                          <p:attrName>ppt_x</p:attrName>
                                        </p:attrNameLst>
                                      </p:cBhvr>
                                      <p:tavLst>
                                        <p:tav tm="0">
                                          <p:val>
                                            <p:strVal val="#ppt_x"/>
                                          </p:val>
                                        </p:tav>
                                        <p:tav tm="100000">
                                          <p:val>
                                            <p:strVal val="#ppt_x"/>
                                          </p:val>
                                        </p:tav>
                                      </p:tavLst>
                                    </p:anim>
                                    <p:anim calcmode="lin" valueType="num">
                                      <p:cBhvr>
                                        <p:cTn id="306" dur="1000" fill="hold"/>
                                        <p:tgtEl>
                                          <p:spTgt spid="5">
                                            <p:graphicEl>
                                              <a:dgm id="{2126E667-5EAB-465C-8366-767913A91139}"/>
                                            </p:graphicEl>
                                          </p:spTgt>
                                        </p:tgtEl>
                                        <p:attrNameLst>
                                          <p:attrName>ppt_y</p:attrName>
                                        </p:attrNameLst>
                                      </p:cBhvr>
                                      <p:tavLst>
                                        <p:tav tm="0">
                                          <p:val>
                                            <p:strVal val="#ppt_y+.1"/>
                                          </p:val>
                                        </p:tav>
                                        <p:tav tm="100000">
                                          <p:val>
                                            <p:strVal val="#ppt_y"/>
                                          </p:val>
                                        </p:tav>
                                      </p:tavLst>
                                    </p:anim>
                                  </p:childTnLst>
                                </p:cTn>
                              </p:par>
                            </p:childTnLst>
                          </p:cTn>
                        </p:par>
                      </p:childTnLst>
                    </p:cTn>
                  </p:par>
                  <p:par>
                    <p:cTn id="307" fill="hold">
                      <p:stCondLst>
                        <p:cond delay="indefinite"/>
                      </p:stCondLst>
                      <p:childTnLst>
                        <p:par>
                          <p:cTn id="308" fill="hold">
                            <p:stCondLst>
                              <p:cond delay="0"/>
                            </p:stCondLst>
                            <p:childTnLst>
                              <p:par>
                                <p:cTn id="309" presetID="42" presetClass="entr" presetSubtype="0" fill="hold" grpId="0" nodeType="clickEffect">
                                  <p:stCondLst>
                                    <p:cond delay="0"/>
                                  </p:stCondLst>
                                  <p:childTnLst>
                                    <p:set>
                                      <p:cBhvr>
                                        <p:cTn id="310" dur="1" fill="hold">
                                          <p:stCondLst>
                                            <p:cond delay="0"/>
                                          </p:stCondLst>
                                        </p:cTn>
                                        <p:tgtEl>
                                          <p:spTgt spid="5">
                                            <p:graphicEl>
                                              <a:dgm id="{1D1052D8-606B-45D6-8DB3-AD3A576EE4EE}"/>
                                            </p:graphicEl>
                                          </p:spTgt>
                                        </p:tgtEl>
                                        <p:attrNameLst>
                                          <p:attrName>style.visibility</p:attrName>
                                        </p:attrNameLst>
                                      </p:cBhvr>
                                      <p:to>
                                        <p:strVal val="visible"/>
                                      </p:to>
                                    </p:set>
                                    <p:animEffect transition="in" filter="fade">
                                      <p:cBhvr>
                                        <p:cTn id="311" dur="1000"/>
                                        <p:tgtEl>
                                          <p:spTgt spid="5">
                                            <p:graphicEl>
                                              <a:dgm id="{1D1052D8-606B-45D6-8DB3-AD3A576EE4EE}"/>
                                            </p:graphicEl>
                                          </p:spTgt>
                                        </p:tgtEl>
                                      </p:cBhvr>
                                    </p:animEffect>
                                    <p:anim calcmode="lin" valueType="num">
                                      <p:cBhvr>
                                        <p:cTn id="312" dur="1000" fill="hold"/>
                                        <p:tgtEl>
                                          <p:spTgt spid="5">
                                            <p:graphicEl>
                                              <a:dgm id="{1D1052D8-606B-45D6-8DB3-AD3A576EE4EE}"/>
                                            </p:graphicEl>
                                          </p:spTgt>
                                        </p:tgtEl>
                                        <p:attrNameLst>
                                          <p:attrName>ppt_x</p:attrName>
                                        </p:attrNameLst>
                                      </p:cBhvr>
                                      <p:tavLst>
                                        <p:tav tm="0">
                                          <p:val>
                                            <p:strVal val="#ppt_x"/>
                                          </p:val>
                                        </p:tav>
                                        <p:tav tm="100000">
                                          <p:val>
                                            <p:strVal val="#ppt_x"/>
                                          </p:val>
                                        </p:tav>
                                      </p:tavLst>
                                    </p:anim>
                                    <p:anim calcmode="lin" valueType="num">
                                      <p:cBhvr>
                                        <p:cTn id="313" dur="1000" fill="hold"/>
                                        <p:tgtEl>
                                          <p:spTgt spid="5">
                                            <p:graphicEl>
                                              <a:dgm id="{1D1052D8-606B-45D6-8DB3-AD3A576EE4EE}"/>
                                            </p:graphicEl>
                                          </p:spTgt>
                                        </p:tgtEl>
                                        <p:attrNameLst>
                                          <p:attrName>ppt_y</p:attrName>
                                        </p:attrNameLst>
                                      </p:cBhvr>
                                      <p:tavLst>
                                        <p:tav tm="0">
                                          <p:val>
                                            <p:strVal val="#ppt_y+.1"/>
                                          </p:val>
                                        </p:tav>
                                        <p:tav tm="100000">
                                          <p:val>
                                            <p:strVal val="#ppt_y"/>
                                          </p:val>
                                        </p:tav>
                                      </p:tavLst>
                                    </p:anim>
                                  </p:childTnLst>
                                </p:cTn>
                              </p:par>
                              <p:par>
                                <p:cTn id="314" presetID="42" presetClass="entr" presetSubtype="0" fill="hold" grpId="0" nodeType="withEffect">
                                  <p:stCondLst>
                                    <p:cond delay="0"/>
                                  </p:stCondLst>
                                  <p:childTnLst>
                                    <p:set>
                                      <p:cBhvr>
                                        <p:cTn id="315" dur="1" fill="hold">
                                          <p:stCondLst>
                                            <p:cond delay="0"/>
                                          </p:stCondLst>
                                        </p:cTn>
                                        <p:tgtEl>
                                          <p:spTgt spid="5">
                                            <p:graphicEl>
                                              <a:dgm id="{454DCCDF-2B1B-4545-987C-F927E767B1C4}"/>
                                            </p:graphicEl>
                                          </p:spTgt>
                                        </p:tgtEl>
                                        <p:attrNameLst>
                                          <p:attrName>style.visibility</p:attrName>
                                        </p:attrNameLst>
                                      </p:cBhvr>
                                      <p:to>
                                        <p:strVal val="visible"/>
                                      </p:to>
                                    </p:set>
                                    <p:animEffect transition="in" filter="fade">
                                      <p:cBhvr>
                                        <p:cTn id="316" dur="1000"/>
                                        <p:tgtEl>
                                          <p:spTgt spid="5">
                                            <p:graphicEl>
                                              <a:dgm id="{454DCCDF-2B1B-4545-987C-F927E767B1C4}"/>
                                            </p:graphicEl>
                                          </p:spTgt>
                                        </p:tgtEl>
                                      </p:cBhvr>
                                    </p:animEffect>
                                    <p:anim calcmode="lin" valueType="num">
                                      <p:cBhvr>
                                        <p:cTn id="317" dur="1000" fill="hold"/>
                                        <p:tgtEl>
                                          <p:spTgt spid="5">
                                            <p:graphicEl>
                                              <a:dgm id="{454DCCDF-2B1B-4545-987C-F927E767B1C4}"/>
                                            </p:graphicEl>
                                          </p:spTgt>
                                        </p:tgtEl>
                                        <p:attrNameLst>
                                          <p:attrName>ppt_x</p:attrName>
                                        </p:attrNameLst>
                                      </p:cBhvr>
                                      <p:tavLst>
                                        <p:tav tm="0">
                                          <p:val>
                                            <p:strVal val="#ppt_x"/>
                                          </p:val>
                                        </p:tav>
                                        <p:tav tm="100000">
                                          <p:val>
                                            <p:strVal val="#ppt_x"/>
                                          </p:val>
                                        </p:tav>
                                      </p:tavLst>
                                    </p:anim>
                                    <p:anim calcmode="lin" valueType="num">
                                      <p:cBhvr>
                                        <p:cTn id="318" dur="1000" fill="hold"/>
                                        <p:tgtEl>
                                          <p:spTgt spid="5">
                                            <p:graphicEl>
                                              <a:dgm id="{454DCCDF-2B1B-4545-987C-F927E767B1C4}"/>
                                            </p:graphicEl>
                                          </p:spTgt>
                                        </p:tgtEl>
                                        <p:attrNameLst>
                                          <p:attrName>ppt_y</p:attrName>
                                        </p:attrNameLst>
                                      </p:cBhvr>
                                      <p:tavLst>
                                        <p:tav tm="0">
                                          <p:val>
                                            <p:strVal val="#ppt_y+.1"/>
                                          </p:val>
                                        </p:tav>
                                        <p:tav tm="100000">
                                          <p:val>
                                            <p:strVal val="#ppt_y"/>
                                          </p:val>
                                        </p:tav>
                                      </p:tavLst>
                                    </p:anim>
                                  </p:childTnLst>
                                </p:cTn>
                              </p:par>
                              <p:par>
                                <p:cTn id="319" presetID="42" presetClass="entr" presetSubtype="0" fill="hold" grpId="0" nodeType="withEffect">
                                  <p:stCondLst>
                                    <p:cond delay="0"/>
                                  </p:stCondLst>
                                  <p:childTnLst>
                                    <p:set>
                                      <p:cBhvr>
                                        <p:cTn id="320" dur="1" fill="hold">
                                          <p:stCondLst>
                                            <p:cond delay="0"/>
                                          </p:stCondLst>
                                        </p:cTn>
                                        <p:tgtEl>
                                          <p:spTgt spid="5">
                                            <p:graphicEl>
                                              <a:dgm id="{7B82B266-6C69-4F9A-9C67-47E3895C1CCB}"/>
                                            </p:graphicEl>
                                          </p:spTgt>
                                        </p:tgtEl>
                                        <p:attrNameLst>
                                          <p:attrName>style.visibility</p:attrName>
                                        </p:attrNameLst>
                                      </p:cBhvr>
                                      <p:to>
                                        <p:strVal val="visible"/>
                                      </p:to>
                                    </p:set>
                                    <p:animEffect transition="in" filter="fade">
                                      <p:cBhvr>
                                        <p:cTn id="321" dur="1000"/>
                                        <p:tgtEl>
                                          <p:spTgt spid="5">
                                            <p:graphicEl>
                                              <a:dgm id="{7B82B266-6C69-4F9A-9C67-47E3895C1CCB}"/>
                                            </p:graphicEl>
                                          </p:spTgt>
                                        </p:tgtEl>
                                      </p:cBhvr>
                                    </p:animEffect>
                                    <p:anim calcmode="lin" valueType="num">
                                      <p:cBhvr>
                                        <p:cTn id="322" dur="1000" fill="hold"/>
                                        <p:tgtEl>
                                          <p:spTgt spid="5">
                                            <p:graphicEl>
                                              <a:dgm id="{7B82B266-6C69-4F9A-9C67-47E3895C1CCB}"/>
                                            </p:graphicEl>
                                          </p:spTgt>
                                        </p:tgtEl>
                                        <p:attrNameLst>
                                          <p:attrName>ppt_x</p:attrName>
                                        </p:attrNameLst>
                                      </p:cBhvr>
                                      <p:tavLst>
                                        <p:tav tm="0">
                                          <p:val>
                                            <p:strVal val="#ppt_x"/>
                                          </p:val>
                                        </p:tav>
                                        <p:tav tm="100000">
                                          <p:val>
                                            <p:strVal val="#ppt_x"/>
                                          </p:val>
                                        </p:tav>
                                      </p:tavLst>
                                    </p:anim>
                                    <p:anim calcmode="lin" valueType="num">
                                      <p:cBhvr>
                                        <p:cTn id="323" dur="1000" fill="hold"/>
                                        <p:tgtEl>
                                          <p:spTgt spid="5">
                                            <p:graphicEl>
                                              <a:dgm id="{7B82B266-6C69-4F9A-9C67-47E3895C1CCB}"/>
                                            </p:graphicEl>
                                          </p:spTgt>
                                        </p:tgtEl>
                                        <p:attrNameLst>
                                          <p:attrName>ppt_y</p:attrName>
                                        </p:attrNameLst>
                                      </p:cBhvr>
                                      <p:tavLst>
                                        <p:tav tm="0">
                                          <p:val>
                                            <p:strVal val="#ppt_y+.1"/>
                                          </p:val>
                                        </p:tav>
                                        <p:tav tm="100000">
                                          <p:val>
                                            <p:strVal val="#ppt_y"/>
                                          </p:val>
                                        </p:tav>
                                      </p:tavLst>
                                    </p:anim>
                                  </p:childTnLst>
                                </p:cTn>
                              </p:par>
                              <p:par>
                                <p:cTn id="324" presetID="42" presetClass="entr" presetSubtype="0" fill="hold" grpId="0" nodeType="withEffect">
                                  <p:stCondLst>
                                    <p:cond delay="0"/>
                                  </p:stCondLst>
                                  <p:childTnLst>
                                    <p:set>
                                      <p:cBhvr>
                                        <p:cTn id="325" dur="1" fill="hold">
                                          <p:stCondLst>
                                            <p:cond delay="0"/>
                                          </p:stCondLst>
                                        </p:cTn>
                                        <p:tgtEl>
                                          <p:spTgt spid="5">
                                            <p:graphicEl>
                                              <a:dgm id="{7DAC9327-D126-47BF-8981-49841BC72AA0}"/>
                                            </p:graphicEl>
                                          </p:spTgt>
                                        </p:tgtEl>
                                        <p:attrNameLst>
                                          <p:attrName>style.visibility</p:attrName>
                                        </p:attrNameLst>
                                      </p:cBhvr>
                                      <p:to>
                                        <p:strVal val="visible"/>
                                      </p:to>
                                    </p:set>
                                    <p:animEffect transition="in" filter="fade">
                                      <p:cBhvr>
                                        <p:cTn id="326" dur="1000"/>
                                        <p:tgtEl>
                                          <p:spTgt spid="5">
                                            <p:graphicEl>
                                              <a:dgm id="{7DAC9327-D126-47BF-8981-49841BC72AA0}"/>
                                            </p:graphicEl>
                                          </p:spTgt>
                                        </p:tgtEl>
                                      </p:cBhvr>
                                    </p:animEffect>
                                    <p:anim calcmode="lin" valueType="num">
                                      <p:cBhvr>
                                        <p:cTn id="327" dur="1000" fill="hold"/>
                                        <p:tgtEl>
                                          <p:spTgt spid="5">
                                            <p:graphicEl>
                                              <a:dgm id="{7DAC9327-D126-47BF-8981-49841BC72AA0}"/>
                                            </p:graphicEl>
                                          </p:spTgt>
                                        </p:tgtEl>
                                        <p:attrNameLst>
                                          <p:attrName>ppt_x</p:attrName>
                                        </p:attrNameLst>
                                      </p:cBhvr>
                                      <p:tavLst>
                                        <p:tav tm="0">
                                          <p:val>
                                            <p:strVal val="#ppt_x"/>
                                          </p:val>
                                        </p:tav>
                                        <p:tav tm="100000">
                                          <p:val>
                                            <p:strVal val="#ppt_x"/>
                                          </p:val>
                                        </p:tav>
                                      </p:tavLst>
                                    </p:anim>
                                    <p:anim calcmode="lin" valueType="num">
                                      <p:cBhvr>
                                        <p:cTn id="328" dur="1000" fill="hold"/>
                                        <p:tgtEl>
                                          <p:spTgt spid="5">
                                            <p:graphicEl>
                                              <a:dgm id="{7DAC9327-D126-47BF-8981-49841BC72AA0}"/>
                                            </p:graphicEl>
                                          </p:spTgt>
                                        </p:tgtEl>
                                        <p:attrNameLst>
                                          <p:attrName>ppt_y</p:attrName>
                                        </p:attrNameLst>
                                      </p:cBhvr>
                                      <p:tavLst>
                                        <p:tav tm="0">
                                          <p:val>
                                            <p:strVal val="#ppt_y+.1"/>
                                          </p:val>
                                        </p:tav>
                                        <p:tav tm="100000">
                                          <p:val>
                                            <p:strVal val="#ppt_y"/>
                                          </p:val>
                                        </p:tav>
                                      </p:tavLst>
                                    </p:anim>
                                  </p:childTnLst>
                                </p:cTn>
                              </p:par>
                            </p:childTnLst>
                          </p:cTn>
                        </p:par>
                      </p:childTnLst>
                    </p:cTn>
                  </p:par>
                  <p:par>
                    <p:cTn id="329" fill="hold">
                      <p:stCondLst>
                        <p:cond delay="indefinite"/>
                      </p:stCondLst>
                      <p:childTnLst>
                        <p:par>
                          <p:cTn id="330" fill="hold">
                            <p:stCondLst>
                              <p:cond delay="0"/>
                            </p:stCondLst>
                            <p:childTnLst>
                              <p:par>
                                <p:cTn id="331" presetID="42" presetClass="entr" presetSubtype="0" fill="hold" grpId="0" nodeType="clickEffect">
                                  <p:stCondLst>
                                    <p:cond delay="0"/>
                                  </p:stCondLst>
                                  <p:childTnLst>
                                    <p:set>
                                      <p:cBhvr>
                                        <p:cTn id="332" dur="1" fill="hold">
                                          <p:stCondLst>
                                            <p:cond delay="0"/>
                                          </p:stCondLst>
                                        </p:cTn>
                                        <p:tgtEl>
                                          <p:spTgt spid="5">
                                            <p:graphicEl>
                                              <a:dgm id="{1605C24D-1C20-4555-8538-621568E5EC90}"/>
                                            </p:graphicEl>
                                          </p:spTgt>
                                        </p:tgtEl>
                                        <p:attrNameLst>
                                          <p:attrName>style.visibility</p:attrName>
                                        </p:attrNameLst>
                                      </p:cBhvr>
                                      <p:to>
                                        <p:strVal val="visible"/>
                                      </p:to>
                                    </p:set>
                                    <p:animEffect transition="in" filter="fade">
                                      <p:cBhvr>
                                        <p:cTn id="333" dur="1000"/>
                                        <p:tgtEl>
                                          <p:spTgt spid="5">
                                            <p:graphicEl>
                                              <a:dgm id="{1605C24D-1C20-4555-8538-621568E5EC90}"/>
                                            </p:graphicEl>
                                          </p:spTgt>
                                        </p:tgtEl>
                                      </p:cBhvr>
                                    </p:animEffect>
                                    <p:anim calcmode="lin" valueType="num">
                                      <p:cBhvr>
                                        <p:cTn id="334" dur="1000" fill="hold"/>
                                        <p:tgtEl>
                                          <p:spTgt spid="5">
                                            <p:graphicEl>
                                              <a:dgm id="{1605C24D-1C20-4555-8538-621568E5EC90}"/>
                                            </p:graphicEl>
                                          </p:spTgt>
                                        </p:tgtEl>
                                        <p:attrNameLst>
                                          <p:attrName>ppt_x</p:attrName>
                                        </p:attrNameLst>
                                      </p:cBhvr>
                                      <p:tavLst>
                                        <p:tav tm="0">
                                          <p:val>
                                            <p:strVal val="#ppt_x"/>
                                          </p:val>
                                        </p:tav>
                                        <p:tav tm="100000">
                                          <p:val>
                                            <p:strVal val="#ppt_x"/>
                                          </p:val>
                                        </p:tav>
                                      </p:tavLst>
                                    </p:anim>
                                    <p:anim calcmode="lin" valueType="num">
                                      <p:cBhvr>
                                        <p:cTn id="335" dur="1000" fill="hold"/>
                                        <p:tgtEl>
                                          <p:spTgt spid="5">
                                            <p:graphicEl>
                                              <a:dgm id="{1605C24D-1C20-4555-8538-621568E5EC90}"/>
                                            </p:graphicEl>
                                          </p:spTgt>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5">
                                            <p:graphicEl>
                                              <a:dgm id="{1CB6EF01-5657-46EE-99C2-D2AB498937C3}"/>
                                            </p:graphicEl>
                                          </p:spTgt>
                                        </p:tgtEl>
                                        <p:attrNameLst>
                                          <p:attrName>style.visibility</p:attrName>
                                        </p:attrNameLst>
                                      </p:cBhvr>
                                      <p:to>
                                        <p:strVal val="visible"/>
                                      </p:to>
                                    </p:set>
                                    <p:animEffect transition="in" filter="fade">
                                      <p:cBhvr>
                                        <p:cTn id="338" dur="1000"/>
                                        <p:tgtEl>
                                          <p:spTgt spid="5">
                                            <p:graphicEl>
                                              <a:dgm id="{1CB6EF01-5657-46EE-99C2-D2AB498937C3}"/>
                                            </p:graphicEl>
                                          </p:spTgt>
                                        </p:tgtEl>
                                      </p:cBhvr>
                                    </p:animEffect>
                                    <p:anim calcmode="lin" valueType="num">
                                      <p:cBhvr>
                                        <p:cTn id="339" dur="1000" fill="hold"/>
                                        <p:tgtEl>
                                          <p:spTgt spid="5">
                                            <p:graphicEl>
                                              <a:dgm id="{1CB6EF01-5657-46EE-99C2-D2AB498937C3}"/>
                                            </p:graphicEl>
                                          </p:spTgt>
                                        </p:tgtEl>
                                        <p:attrNameLst>
                                          <p:attrName>ppt_x</p:attrName>
                                        </p:attrNameLst>
                                      </p:cBhvr>
                                      <p:tavLst>
                                        <p:tav tm="0">
                                          <p:val>
                                            <p:strVal val="#ppt_x"/>
                                          </p:val>
                                        </p:tav>
                                        <p:tav tm="100000">
                                          <p:val>
                                            <p:strVal val="#ppt_x"/>
                                          </p:val>
                                        </p:tav>
                                      </p:tavLst>
                                    </p:anim>
                                    <p:anim calcmode="lin" valueType="num">
                                      <p:cBhvr>
                                        <p:cTn id="340" dur="1000" fill="hold"/>
                                        <p:tgtEl>
                                          <p:spTgt spid="5">
                                            <p:graphicEl>
                                              <a:dgm id="{1CB6EF01-5657-46EE-99C2-D2AB498937C3}"/>
                                            </p:graphicEl>
                                          </p:spTgt>
                                        </p:tgtEl>
                                        <p:attrNameLst>
                                          <p:attrName>ppt_y</p:attrName>
                                        </p:attrNameLst>
                                      </p:cBhvr>
                                      <p:tavLst>
                                        <p:tav tm="0">
                                          <p:val>
                                            <p:strVal val="#ppt_y+.1"/>
                                          </p:val>
                                        </p:tav>
                                        <p:tav tm="100000">
                                          <p:val>
                                            <p:strVal val="#ppt_y"/>
                                          </p:val>
                                        </p:tav>
                                      </p:tavLst>
                                    </p:anim>
                                  </p:childTnLst>
                                </p:cTn>
                              </p:par>
                              <p:par>
                                <p:cTn id="341" presetID="42" presetClass="entr" presetSubtype="0" fill="hold" grpId="0" nodeType="withEffect">
                                  <p:stCondLst>
                                    <p:cond delay="0"/>
                                  </p:stCondLst>
                                  <p:childTnLst>
                                    <p:set>
                                      <p:cBhvr>
                                        <p:cTn id="342" dur="1" fill="hold">
                                          <p:stCondLst>
                                            <p:cond delay="0"/>
                                          </p:stCondLst>
                                        </p:cTn>
                                        <p:tgtEl>
                                          <p:spTgt spid="5">
                                            <p:graphicEl>
                                              <a:dgm id="{9BF2FE55-5AAF-4711-8F1D-F0CED9DD5636}"/>
                                            </p:graphicEl>
                                          </p:spTgt>
                                        </p:tgtEl>
                                        <p:attrNameLst>
                                          <p:attrName>style.visibility</p:attrName>
                                        </p:attrNameLst>
                                      </p:cBhvr>
                                      <p:to>
                                        <p:strVal val="visible"/>
                                      </p:to>
                                    </p:set>
                                    <p:animEffect transition="in" filter="fade">
                                      <p:cBhvr>
                                        <p:cTn id="343" dur="1000"/>
                                        <p:tgtEl>
                                          <p:spTgt spid="5">
                                            <p:graphicEl>
                                              <a:dgm id="{9BF2FE55-5AAF-4711-8F1D-F0CED9DD5636}"/>
                                            </p:graphicEl>
                                          </p:spTgt>
                                        </p:tgtEl>
                                      </p:cBhvr>
                                    </p:animEffect>
                                    <p:anim calcmode="lin" valueType="num">
                                      <p:cBhvr>
                                        <p:cTn id="344" dur="1000" fill="hold"/>
                                        <p:tgtEl>
                                          <p:spTgt spid="5">
                                            <p:graphicEl>
                                              <a:dgm id="{9BF2FE55-5AAF-4711-8F1D-F0CED9DD5636}"/>
                                            </p:graphicEl>
                                          </p:spTgt>
                                        </p:tgtEl>
                                        <p:attrNameLst>
                                          <p:attrName>ppt_x</p:attrName>
                                        </p:attrNameLst>
                                      </p:cBhvr>
                                      <p:tavLst>
                                        <p:tav tm="0">
                                          <p:val>
                                            <p:strVal val="#ppt_x"/>
                                          </p:val>
                                        </p:tav>
                                        <p:tav tm="100000">
                                          <p:val>
                                            <p:strVal val="#ppt_x"/>
                                          </p:val>
                                        </p:tav>
                                      </p:tavLst>
                                    </p:anim>
                                    <p:anim calcmode="lin" valueType="num">
                                      <p:cBhvr>
                                        <p:cTn id="345" dur="1000" fill="hold"/>
                                        <p:tgtEl>
                                          <p:spTgt spid="5">
                                            <p:graphicEl>
                                              <a:dgm id="{9BF2FE55-5AAF-4711-8F1D-F0CED9DD5636}"/>
                                            </p:graphicEl>
                                          </p:spTgt>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5">
                                            <p:graphicEl>
                                              <a:dgm id="{DB037797-1244-42DA-BEE0-E227B38538CE}"/>
                                            </p:graphicEl>
                                          </p:spTgt>
                                        </p:tgtEl>
                                        <p:attrNameLst>
                                          <p:attrName>style.visibility</p:attrName>
                                        </p:attrNameLst>
                                      </p:cBhvr>
                                      <p:to>
                                        <p:strVal val="visible"/>
                                      </p:to>
                                    </p:set>
                                    <p:animEffect transition="in" filter="fade">
                                      <p:cBhvr>
                                        <p:cTn id="348" dur="1000"/>
                                        <p:tgtEl>
                                          <p:spTgt spid="5">
                                            <p:graphicEl>
                                              <a:dgm id="{DB037797-1244-42DA-BEE0-E227B38538CE}"/>
                                            </p:graphicEl>
                                          </p:spTgt>
                                        </p:tgtEl>
                                      </p:cBhvr>
                                    </p:animEffect>
                                    <p:anim calcmode="lin" valueType="num">
                                      <p:cBhvr>
                                        <p:cTn id="349" dur="1000" fill="hold"/>
                                        <p:tgtEl>
                                          <p:spTgt spid="5">
                                            <p:graphicEl>
                                              <a:dgm id="{DB037797-1244-42DA-BEE0-E227B38538CE}"/>
                                            </p:graphicEl>
                                          </p:spTgt>
                                        </p:tgtEl>
                                        <p:attrNameLst>
                                          <p:attrName>ppt_x</p:attrName>
                                        </p:attrNameLst>
                                      </p:cBhvr>
                                      <p:tavLst>
                                        <p:tav tm="0">
                                          <p:val>
                                            <p:strVal val="#ppt_x"/>
                                          </p:val>
                                        </p:tav>
                                        <p:tav tm="100000">
                                          <p:val>
                                            <p:strVal val="#ppt_x"/>
                                          </p:val>
                                        </p:tav>
                                      </p:tavLst>
                                    </p:anim>
                                    <p:anim calcmode="lin" valueType="num">
                                      <p:cBhvr>
                                        <p:cTn id="350" dur="1000" fill="hold"/>
                                        <p:tgtEl>
                                          <p:spTgt spid="5">
                                            <p:graphicEl>
                                              <a:dgm id="{DB037797-1244-42DA-BEE0-E227B38538CE}"/>
                                            </p:graphicEl>
                                          </p:spTgt>
                                        </p:tgtEl>
                                        <p:attrNameLst>
                                          <p:attrName>ppt_y</p:attrName>
                                        </p:attrNameLst>
                                      </p:cBhvr>
                                      <p:tavLst>
                                        <p:tav tm="0">
                                          <p:val>
                                            <p:strVal val="#ppt_y+.1"/>
                                          </p:val>
                                        </p:tav>
                                        <p:tav tm="100000">
                                          <p:val>
                                            <p:strVal val="#ppt_y"/>
                                          </p:val>
                                        </p:tav>
                                      </p:tavLst>
                                    </p:anim>
                                  </p:childTnLst>
                                </p:cTn>
                              </p:par>
                            </p:childTnLst>
                          </p:cTn>
                        </p:par>
                      </p:childTnLst>
                    </p:cTn>
                  </p:par>
                  <p:par>
                    <p:cTn id="351" fill="hold">
                      <p:stCondLst>
                        <p:cond delay="indefinite"/>
                      </p:stCondLst>
                      <p:childTnLst>
                        <p:par>
                          <p:cTn id="352" fill="hold">
                            <p:stCondLst>
                              <p:cond delay="0"/>
                            </p:stCondLst>
                            <p:childTnLst>
                              <p:par>
                                <p:cTn id="353" presetID="42" presetClass="entr" presetSubtype="0" fill="hold" grpId="0" nodeType="clickEffect">
                                  <p:stCondLst>
                                    <p:cond delay="0"/>
                                  </p:stCondLst>
                                  <p:childTnLst>
                                    <p:set>
                                      <p:cBhvr>
                                        <p:cTn id="354" dur="1" fill="hold">
                                          <p:stCondLst>
                                            <p:cond delay="0"/>
                                          </p:stCondLst>
                                        </p:cTn>
                                        <p:tgtEl>
                                          <p:spTgt spid="5">
                                            <p:graphicEl>
                                              <a:dgm id="{73E2C848-1863-4DCD-AA47-27A13560F9E9}"/>
                                            </p:graphicEl>
                                          </p:spTgt>
                                        </p:tgtEl>
                                        <p:attrNameLst>
                                          <p:attrName>style.visibility</p:attrName>
                                        </p:attrNameLst>
                                      </p:cBhvr>
                                      <p:to>
                                        <p:strVal val="visible"/>
                                      </p:to>
                                    </p:set>
                                    <p:animEffect transition="in" filter="fade">
                                      <p:cBhvr>
                                        <p:cTn id="355" dur="1000"/>
                                        <p:tgtEl>
                                          <p:spTgt spid="5">
                                            <p:graphicEl>
                                              <a:dgm id="{73E2C848-1863-4DCD-AA47-27A13560F9E9}"/>
                                            </p:graphicEl>
                                          </p:spTgt>
                                        </p:tgtEl>
                                      </p:cBhvr>
                                    </p:animEffect>
                                    <p:anim calcmode="lin" valueType="num">
                                      <p:cBhvr>
                                        <p:cTn id="356" dur="1000" fill="hold"/>
                                        <p:tgtEl>
                                          <p:spTgt spid="5">
                                            <p:graphicEl>
                                              <a:dgm id="{73E2C848-1863-4DCD-AA47-27A13560F9E9}"/>
                                            </p:graphicEl>
                                          </p:spTgt>
                                        </p:tgtEl>
                                        <p:attrNameLst>
                                          <p:attrName>ppt_x</p:attrName>
                                        </p:attrNameLst>
                                      </p:cBhvr>
                                      <p:tavLst>
                                        <p:tav tm="0">
                                          <p:val>
                                            <p:strVal val="#ppt_x"/>
                                          </p:val>
                                        </p:tav>
                                        <p:tav tm="100000">
                                          <p:val>
                                            <p:strVal val="#ppt_x"/>
                                          </p:val>
                                        </p:tav>
                                      </p:tavLst>
                                    </p:anim>
                                    <p:anim calcmode="lin" valueType="num">
                                      <p:cBhvr>
                                        <p:cTn id="357" dur="1000" fill="hold"/>
                                        <p:tgtEl>
                                          <p:spTgt spid="5">
                                            <p:graphicEl>
                                              <a:dgm id="{73E2C848-1863-4DCD-AA47-27A13560F9E9}"/>
                                            </p:graphicEl>
                                          </p:spTgt>
                                        </p:tgtEl>
                                        <p:attrNameLst>
                                          <p:attrName>ppt_y</p:attrName>
                                        </p:attrNameLst>
                                      </p:cBhvr>
                                      <p:tavLst>
                                        <p:tav tm="0">
                                          <p:val>
                                            <p:strVal val="#ppt_y+.1"/>
                                          </p:val>
                                        </p:tav>
                                        <p:tav tm="100000">
                                          <p:val>
                                            <p:strVal val="#ppt_y"/>
                                          </p:val>
                                        </p:tav>
                                      </p:tavLst>
                                    </p:anim>
                                  </p:childTnLst>
                                </p:cTn>
                              </p:par>
                              <p:par>
                                <p:cTn id="358" presetID="42" presetClass="entr" presetSubtype="0" fill="hold" grpId="0" nodeType="withEffect">
                                  <p:stCondLst>
                                    <p:cond delay="0"/>
                                  </p:stCondLst>
                                  <p:childTnLst>
                                    <p:set>
                                      <p:cBhvr>
                                        <p:cTn id="359" dur="1" fill="hold">
                                          <p:stCondLst>
                                            <p:cond delay="0"/>
                                          </p:stCondLst>
                                        </p:cTn>
                                        <p:tgtEl>
                                          <p:spTgt spid="5">
                                            <p:graphicEl>
                                              <a:dgm id="{F4C043C7-04FF-4304-8E0F-39173F8766BE}"/>
                                            </p:graphicEl>
                                          </p:spTgt>
                                        </p:tgtEl>
                                        <p:attrNameLst>
                                          <p:attrName>style.visibility</p:attrName>
                                        </p:attrNameLst>
                                      </p:cBhvr>
                                      <p:to>
                                        <p:strVal val="visible"/>
                                      </p:to>
                                    </p:set>
                                    <p:animEffect transition="in" filter="fade">
                                      <p:cBhvr>
                                        <p:cTn id="360" dur="1000"/>
                                        <p:tgtEl>
                                          <p:spTgt spid="5">
                                            <p:graphicEl>
                                              <a:dgm id="{F4C043C7-04FF-4304-8E0F-39173F8766BE}"/>
                                            </p:graphicEl>
                                          </p:spTgt>
                                        </p:tgtEl>
                                      </p:cBhvr>
                                    </p:animEffect>
                                    <p:anim calcmode="lin" valueType="num">
                                      <p:cBhvr>
                                        <p:cTn id="361" dur="1000" fill="hold"/>
                                        <p:tgtEl>
                                          <p:spTgt spid="5">
                                            <p:graphicEl>
                                              <a:dgm id="{F4C043C7-04FF-4304-8E0F-39173F8766BE}"/>
                                            </p:graphicEl>
                                          </p:spTgt>
                                        </p:tgtEl>
                                        <p:attrNameLst>
                                          <p:attrName>ppt_x</p:attrName>
                                        </p:attrNameLst>
                                      </p:cBhvr>
                                      <p:tavLst>
                                        <p:tav tm="0">
                                          <p:val>
                                            <p:strVal val="#ppt_x"/>
                                          </p:val>
                                        </p:tav>
                                        <p:tav tm="100000">
                                          <p:val>
                                            <p:strVal val="#ppt_x"/>
                                          </p:val>
                                        </p:tav>
                                      </p:tavLst>
                                    </p:anim>
                                    <p:anim calcmode="lin" valueType="num">
                                      <p:cBhvr>
                                        <p:cTn id="362" dur="1000" fill="hold"/>
                                        <p:tgtEl>
                                          <p:spTgt spid="5">
                                            <p:graphicEl>
                                              <a:dgm id="{F4C043C7-04FF-4304-8E0F-39173F8766BE}"/>
                                            </p:graphicEl>
                                          </p:spTgt>
                                        </p:tgtEl>
                                        <p:attrNameLst>
                                          <p:attrName>ppt_y</p:attrName>
                                        </p:attrNameLst>
                                      </p:cBhvr>
                                      <p:tavLst>
                                        <p:tav tm="0">
                                          <p:val>
                                            <p:strVal val="#ppt_y+.1"/>
                                          </p:val>
                                        </p:tav>
                                        <p:tav tm="100000">
                                          <p:val>
                                            <p:strVal val="#ppt_y"/>
                                          </p:val>
                                        </p:tav>
                                      </p:tavLst>
                                    </p:anim>
                                  </p:childTnLst>
                                </p:cTn>
                              </p:par>
                              <p:par>
                                <p:cTn id="363" presetID="42" presetClass="entr" presetSubtype="0" fill="hold" grpId="0" nodeType="withEffect">
                                  <p:stCondLst>
                                    <p:cond delay="0"/>
                                  </p:stCondLst>
                                  <p:childTnLst>
                                    <p:set>
                                      <p:cBhvr>
                                        <p:cTn id="364" dur="1" fill="hold">
                                          <p:stCondLst>
                                            <p:cond delay="0"/>
                                          </p:stCondLst>
                                        </p:cTn>
                                        <p:tgtEl>
                                          <p:spTgt spid="5">
                                            <p:graphicEl>
                                              <a:dgm id="{4D99629F-8BA5-4E18-82F6-98AAD86ADA8E}"/>
                                            </p:graphicEl>
                                          </p:spTgt>
                                        </p:tgtEl>
                                        <p:attrNameLst>
                                          <p:attrName>style.visibility</p:attrName>
                                        </p:attrNameLst>
                                      </p:cBhvr>
                                      <p:to>
                                        <p:strVal val="visible"/>
                                      </p:to>
                                    </p:set>
                                    <p:animEffect transition="in" filter="fade">
                                      <p:cBhvr>
                                        <p:cTn id="365" dur="1000"/>
                                        <p:tgtEl>
                                          <p:spTgt spid="5">
                                            <p:graphicEl>
                                              <a:dgm id="{4D99629F-8BA5-4E18-82F6-98AAD86ADA8E}"/>
                                            </p:graphicEl>
                                          </p:spTgt>
                                        </p:tgtEl>
                                      </p:cBhvr>
                                    </p:animEffect>
                                    <p:anim calcmode="lin" valueType="num">
                                      <p:cBhvr>
                                        <p:cTn id="366" dur="1000" fill="hold"/>
                                        <p:tgtEl>
                                          <p:spTgt spid="5">
                                            <p:graphicEl>
                                              <a:dgm id="{4D99629F-8BA5-4E18-82F6-98AAD86ADA8E}"/>
                                            </p:graphicEl>
                                          </p:spTgt>
                                        </p:tgtEl>
                                        <p:attrNameLst>
                                          <p:attrName>ppt_x</p:attrName>
                                        </p:attrNameLst>
                                      </p:cBhvr>
                                      <p:tavLst>
                                        <p:tav tm="0">
                                          <p:val>
                                            <p:strVal val="#ppt_x"/>
                                          </p:val>
                                        </p:tav>
                                        <p:tav tm="100000">
                                          <p:val>
                                            <p:strVal val="#ppt_x"/>
                                          </p:val>
                                        </p:tav>
                                      </p:tavLst>
                                    </p:anim>
                                    <p:anim calcmode="lin" valueType="num">
                                      <p:cBhvr>
                                        <p:cTn id="367" dur="1000" fill="hold"/>
                                        <p:tgtEl>
                                          <p:spTgt spid="5">
                                            <p:graphicEl>
                                              <a:dgm id="{4D99629F-8BA5-4E18-82F6-98AAD86ADA8E}"/>
                                            </p:graphicEl>
                                          </p:spTgt>
                                        </p:tgtEl>
                                        <p:attrNameLst>
                                          <p:attrName>ppt_y</p:attrName>
                                        </p:attrNameLst>
                                      </p:cBhvr>
                                      <p:tavLst>
                                        <p:tav tm="0">
                                          <p:val>
                                            <p:strVal val="#ppt_y+.1"/>
                                          </p:val>
                                        </p:tav>
                                        <p:tav tm="100000">
                                          <p:val>
                                            <p:strVal val="#ppt_y"/>
                                          </p:val>
                                        </p:tav>
                                      </p:tavLst>
                                    </p:anim>
                                  </p:childTnLst>
                                </p:cTn>
                              </p:par>
                              <p:par>
                                <p:cTn id="368" presetID="42" presetClass="entr" presetSubtype="0" fill="hold" grpId="0" nodeType="withEffect">
                                  <p:stCondLst>
                                    <p:cond delay="0"/>
                                  </p:stCondLst>
                                  <p:childTnLst>
                                    <p:set>
                                      <p:cBhvr>
                                        <p:cTn id="369" dur="1" fill="hold">
                                          <p:stCondLst>
                                            <p:cond delay="0"/>
                                          </p:stCondLst>
                                        </p:cTn>
                                        <p:tgtEl>
                                          <p:spTgt spid="5">
                                            <p:graphicEl>
                                              <a:dgm id="{0364ED1F-CAB0-42FB-A362-75BBBA8EF10A}"/>
                                            </p:graphicEl>
                                          </p:spTgt>
                                        </p:tgtEl>
                                        <p:attrNameLst>
                                          <p:attrName>style.visibility</p:attrName>
                                        </p:attrNameLst>
                                      </p:cBhvr>
                                      <p:to>
                                        <p:strVal val="visible"/>
                                      </p:to>
                                    </p:set>
                                    <p:animEffect transition="in" filter="fade">
                                      <p:cBhvr>
                                        <p:cTn id="370" dur="1000"/>
                                        <p:tgtEl>
                                          <p:spTgt spid="5">
                                            <p:graphicEl>
                                              <a:dgm id="{0364ED1F-CAB0-42FB-A362-75BBBA8EF10A}"/>
                                            </p:graphicEl>
                                          </p:spTgt>
                                        </p:tgtEl>
                                      </p:cBhvr>
                                    </p:animEffect>
                                    <p:anim calcmode="lin" valueType="num">
                                      <p:cBhvr>
                                        <p:cTn id="371" dur="1000" fill="hold"/>
                                        <p:tgtEl>
                                          <p:spTgt spid="5">
                                            <p:graphicEl>
                                              <a:dgm id="{0364ED1F-CAB0-42FB-A362-75BBBA8EF10A}"/>
                                            </p:graphicEl>
                                          </p:spTgt>
                                        </p:tgtEl>
                                        <p:attrNameLst>
                                          <p:attrName>ppt_x</p:attrName>
                                        </p:attrNameLst>
                                      </p:cBhvr>
                                      <p:tavLst>
                                        <p:tav tm="0">
                                          <p:val>
                                            <p:strVal val="#ppt_x"/>
                                          </p:val>
                                        </p:tav>
                                        <p:tav tm="100000">
                                          <p:val>
                                            <p:strVal val="#ppt_x"/>
                                          </p:val>
                                        </p:tav>
                                      </p:tavLst>
                                    </p:anim>
                                    <p:anim calcmode="lin" valueType="num">
                                      <p:cBhvr>
                                        <p:cTn id="372" dur="1000" fill="hold"/>
                                        <p:tgtEl>
                                          <p:spTgt spid="5">
                                            <p:graphicEl>
                                              <a:dgm id="{0364ED1F-CAB0-42FB-A362-75BBBA8EF10A}"/>
                                            </p:graphicEl>
                                          </p:spTgt>
                                        </p:tgtEl>
                                        <p:attrNameLst>
                                          <p:attrName>ppt_y</p:attrName>
                                        </p:attrNameLst>
                                      </p:cBhvr>
                                      <p:tavLst>
                                        <p:tav tm="0">
                                          <p:val>
                                            <p:strVal val="#ppt_y+.1"/>
                                          </p:val>
                                        </p:tav>
                                        <p:tav tm="100000">
                                          <p:val>
                                            <p:strVal val="#ppt_y"/>
                                          </p:val>
                                        </p:tav>
                                      </p:tavLst>
                                    </p:anim>
                                  </p:childTnLst>
                                </p:cTn>
                              </p:par>
                            </p:childTnLst>
                          </p:cTn>
                        </p:par>
                      </p:childTnLst>
                    </p:cTn>
                  </p:par>
                  <p:par>
                    <p:cTn id="373" fill="hold">
                      <p:stCondLst>
                        <p:cond delay="indefinite"/>
                      </p:stCondLst>
                      <p:childTnLst>
                        <p:par>
                          <p:cTn id="374" fill="hold">
                            <p:stCondLst>
                              <p:cond delay="0"/>
                            </p:stCondLst>
                            <p:childTnLst>
                              <p:par>
                                <p:cTn id="375" presetID="42" presetClass="entr" presetSubtype="0" fill="hold" grpId="0" nodeType="clickEffect">
                                  <p:stCondLst>
                                    <p:cond delay="0"/>
                                  </p:stCondLst>
                                  <p:childTnLst>
                                    <p:set>
                                      <p:cBhvr>
                                        <p:cTn id="376" dur="1" fill="hold">
                                          <p:stCondLst>
                                            <p:cond delay="0"/>
                                          </p:stCondLst>
                                        </p:cTn>
                                        <p:tgtEl>
                                          <p:spTgt spid="5">
                                            <p:graphicEl>
                                              <a:dgm id="{4EB291F7-7010-49E9-A48F-3DEE453D864B}"/>
                                            </p:graphicEl>
                                          </p:spTgt>
                                        </p:tgtEl>
                                        <p:attrNameLst>
                                          <p:attrName>style.visibility</p:attrName>
                                        </p:attrNameLst>
                                      </p:cBhvr>
                                      <p:to>
                                        <p:strVal val="visible"/>
                                      </p:to>
                                    </p:set>
                                    <p:animEffect transition="in" filter="fade">
                                      <p:cBhvr>
                                        <p:cTn id="377" dur="1000"/>
                                        <p:tgtEl>
                                          <p:spTgt spid="5">
                                            <p:graphicEl>
                                              <a:dgm id="{4EB291F7-7010-49E9-A48F-3DEE453D864B}"/>
                                            </p:graphicEl>
                                          </p:spTgt>
                                        </p:tgtEl>
                                      </p:cBhvr>
                                    </p:animEffect>
                                    <p:anim calcmode="lin" valueType="num">
                                      <p:cBhvr>
                                        <p:cTn id="378" dur="1000" fill="hold"/>
                                        <p:tgtEl>
                                          <p:spTgt spid="5">
                                            <p:graphicEl>
                                              <a:dgm id="{4EB291F7-7010-49E9-A48F-3DEE453D864B}"/>
                                            </p:graphicEl>
                                          </p:spTgt>
                                        </p:tgtEl>
                                        <p:attrNameLst>
                                          <p:attrName>ppt_x</p:attrName>
                                        </p:attrNameLst>
                                      </p:cBhvr>
                                      <p:tavLst>
                                        <p:tav tm="0">
                                          <p:val>
                                            <p:strVal val="#ppt_x"/>
                                          </p:val>
                                        </p:tav>
                                        <p:tav tm="100000">
                                          <p:val>
                                            <p:strVal val="#ppt_x"/>
                                          </p:val>
                                        </p:tav>
                                      </p:tavLst>
                                    </p:anim>
                                    <p:anim calcmode="lin" valueType="num">
                                      <p:cBhvr>
                                        <p:cTn id="379" dur="1000" fill="hold"/>
                                        <p:tgtEl>
                                          <p:spTgt spid="5">
                                            <p:graphicEl>
                                              <a:dgm id="{4EB291F7-7010-49E9-A48F-3DEE453D864B}"/>
                                            </p:graphicEl>
                                          </p:spTgt>
                                        </p:tgtEl>
                                        <p:attrNameLst>
                                          <p:attrName>ppt_y</p:attrName>
                                        </p:attrNameLst>
                                      </p:cBhvr>
                                      <p:tavLst>
                                        <p:tav tm="0">
                                          <p:val>
                                            <p:strVal val="#ppt_y+.1"/>
                                          </p:val>
                                        </p:tav>
                                        <p:tav tm="100000">
                                          <p:val>
                                            <p:strVal val="#ppt_y"/>
                                          </p:val>
                                        </p:tav>
                                      </p:tavLst>
                                    </p:anim>
                                  </p:childTnLst>
                                </p:cTn>
                              </p:par>
                              <p:par>
                                <p:cTn id="380" presetID="42" presetClass="entr" presetSubtype="0" fill="hold" grpId="0" nodeType="withEffect">
                                  <p:stCondLst>
                                    <p:cond delay="0"/>
                                  </p:stCondLst>
                                  <p:childTnLst>
                                    <p:set>
                                      <p:cBhvr>
                                        <p:cTn id="381" dur="1" fill="hold">
                                          <p:stCondLst>
                                            <p:cond delay="0"/>
                                          </p:stCondLst>
                                        </p:cTn>
                                        <p:tgtEl>
                                          <p:spTgt spid="5">
                                            <p:graphicEl>
                                              <a:dgm id="{EDCC1E5F-7061-4F66-8AA5-DEB7E354361F}"/>
                                            </p:graphicEl>
                                          </p:spTgt>
                                        </p:tgtEl>
                                        <p:attrNameLst>
                                          <p:attrName>style.visibility</p:attrName>
                                        </p:attrNameLst>
                                      </p:cBhvr>
                                      <p:to>
                                        <p:strVal val="visible"/>
                                      </p:to>
                                    </p:set>
                                    <p:animEffect transition="in" filter="fade">
                                      <p:cBhvr>
                                        <p:cTn id="382" dur="1000"/>
                                        <p:tgtEl>
                                          <p:spTgt spid="5">
                                            <p:graphicEl>
                                              <a:dgm id="{EDCC1E5F-7061-4F66-8AA5-DEB7E354361F}"/>
                                            </p:graphicEl>
                                          </p:spTgt>
                                        </p:tgtEl>
                                      </p:cBhvr>
                                    </p:animEffect>
                                    <p:anim calcmode="lin" valueType="num">
                                      <p:cBhvr>
                                        <p:cTn id="383" dur="1000" fill="hold"/>
                                        <p:tgtEl>
                                          <p:spTgt spid="5">
                                            <p:graphicEl>
                                              <a:dgm id="{EDCC1E5F-7061-4F66-8AA5-DEB7E354361F}"/>
                                            </p:graphicEl>
                                          </p:spTgt>
                                        </p:tgtEl>
                                        <p:attrNameLst>
                                          <p:attrName>ppt_x</p:attrName>
                                        </p:attrNameLst>
                                      </p:cBhvr>
                                      <p:tavLst>
                                        <p:tav tm="0">
                                          <p:val>
                                            <p:strVal val="#ppt_x"/>
                                          </p:val>
                                        </p:tav>
                                        <p:tav tm="100000">
                                          <p:val>
                                            <p:strVal val="#ppt_x"/>
                                          </p:val>
                                        </p:tav>
                                      </p:tavLst>
                                    </p:anim>
                                    <p:anim calcmode="lin" valueType="num">
                                      <p:cBhvr>
                                        <p:cTn id="384" dur="1000" fill="hold"/>
                                        <p:tgtEl>
                                          <p:spTgt spid="5">
                                            <p:graphicEl>
                                              <a:dgm id="{EDCC1E5F-7061-4F66-8AA5-DEB7E354361F}"/>
                                            </p:graphicEl>
                                          </p:spTgt>
                                        </p:tgtEl>
                                        <p:attrNameLst>
                                          <p:attrName>ppt_y</p:attrName>
                                        </p:attrNameLst>
                                      </p:cBhvr>
                                      <p:tavLst>
                                        <p:tav tm="0">
                                          <p:val>
                                            <p:strVal val="#ppt_y+.1"/>
                                          </p:val>
                                        </p:tav>
                                        <p:tav tm="100000">
                                          <p:val>
                                            <p:strVal val="#ppt_y"/>
                                          </p:val>
                                        </p:tav>
                                      </p:tavLst>
                                    </p:anim>
                                  </p:childTnLst>
                                </p:cTn>
                              </p:par>
                              <p:par>
                                <p:cTn id="385" presetID="42" presetClass="entr" presetSubtype="0" fill="hold" grpId="0" nodeType="withEffect">
                                  <p:stCondLst>
                                    <p:cond delay="0"/>
                                  </p:stCondLst>
                                  <p:childTnLst>
                                    <p:set>
                                      <p:cBhvr>
                                        <p:cTn id="386" dur="1" fill="hold">
                                          <p:stCondLst>
                                            <p:cond delay="0"/>
                                          </p:stCondLst>
                                        </p:cTn>
                                        <p:tgtEl>
                                          <p:spTgt spid="5">
                                            <p:graphicEl>
                                              <a:dgm id="{11B2A240-E3A1-4C27-9F87-1766F35A25BE}"/>
                                            </p:graphicEl>
                                          </p:spTgt>
                                        </p:tgtEl>
                                        <p:attrNameLst>
                                          <p:attrName>style.visibility</p:attrName>
                                        </p:attrNameLst>
                                      </p:cBhvr>
                                      <p:to>
                                        <p:strVal val="visible"/>
                                      </p:to>
                                    </p:set>
                                    <p:animEffect transition="in" filter="fade">
                                      <p:cBhvr>
                                        <p:cTn id="387" dur="1000"/>
                                        <p:tgtEl>
                                          <p:spTgt spid="5">
                                            <p:graphicEl>
                                              <a:dgm id="{11B2A240-E3A1-4C27-9F87-1766F35A25BE}"/>
                                            </p:graphicEl>
                                          </p:spTgt>
                                        </p:tgtEl>
                                      </p:cBhvr>
                                    </p:animEffect>
                                    <p:anim calcmode="lin" valueType="num">
                                      <p:cBhvr>
                                        <p:cTn id="388" dur="1000" fill="hold"/>
                                        <p:tgtEl>
                                          <p:spTgt spid="5">
                                            <p:graphicEl>
                                              <a:dgm id="{11B2A240-E3A1-4C27-9F87-1766F35A25BE}"/>
                                            </p:graphicEl>
                                          </p:spTgt>
                                        </p:tgtEl>
                                        <p:attrNameLst>
                                          <p:attrName>ppt_x</p:attrName>
                                        </p:attrNameLst>
                                      </p:cBhvr>
                                      <p:tavLst>
                                        <p:tav tm="0">
                                          <p:val>
                                            <p:strVal val="#ppt_x"/>
                                          </p:val>
                                        </p:tav>
                                        <p:tav tm="100000">
                                          <p:val>
                                            <p:strVal val="#ppt_x"/>
                                          </p:val>
                                        </p:tav>
                                      </p:tavLst>
                                    </p:anim>
                                    <p:anim calcmode="lin" valueType="num">
                                      <p:cBhvr>
                                        <p:cTn id="389" dur="1000" fill="hold"/>
                                        <p:tgtEl>
                                          <p:spTgt spid="5">
                                            <p:graphicEl>
                                              <a:dgm id="{11B2A240-E3A1-4C27-9F87-1766F35A25BE}"/>
                                            </p:graphicEl>
                                          </p:spTgt>
                                        </p:tgtEl>
                                        <p:attrNameLst>
                                          <p:attrName>ppt_y</p:attrName>
                                        </p:attrNameLst>
                                      </p:cBhvr>
                                      <p:tavLst>
                                        <p:tav tm="0">
                                          <p:val>
                                            <p:strVal val="#ppt_y+.1"/>
                                          </p:val>
                                        </p:tav>
                                        <p:tav tm="100000">
                                          <p:val>
                                            <p:strVal val="#ppt_y"/>
                                          </p:val>
                                        </p:tav>
                                      </p:tavLst>
                                    </p:anim>
                                  </p:childTnLst>
                                </p:cTn>
                              </p:par>
                              <p:par>
                                <p:cTn id="390" presetID="42" presetClass="entr" presetSubtype="0" fill="hold" grpId="0" nodeType="withEffect">
                                  <p:stCondLst>
                                    <p:cond delay="0"/>
                                  </p:stCondLst>
                                  <p:childTnLst>
                                    <p:set>
                                      <p:cBhvr>
                                        <p:cTn id="391" dur="1" fill="hold">
                                          <p:stCondLst>
                                            <p:cond delay="0"/>
                                          </p:stCondLst>
                                        </p:cTn>
                                        <p:tgtEl>
                                          <p:spTgt spid="5">
                                            <p:graphicEl>
                                              <a:dgm id="{258CA370-C7C7-468D-A5FB-4D2741873B30}"/>
                                            </p:graphicEl>
                                          </p:spTgt>
                                        </p:tgtEl>
                                        <p:attrNameLst>
                                          <p:attrName>style.visibility</p:attrName>
                                        </p:attrNameLst>
                                      </p:cBhvr>
                                      <p:to>
                                        <p:strVal val="visible"/>
                                      </p:to>
                                    </p:set>
                                    <p:animEffect transition="in" filter="fade">
                                      <p:cBhvr>
                                        <p:cTn id="392" dur="1000"/>
                                        <p:tgtEl>
                                          <p:spTgt spid="5">
                                            <p:graphicEl>
                                              <a:dgm id="{258CA370-C7C7-468D-A5FB-4D2741873B30}"/>
                                            </p:graphicEl>
                                          </p:spTgt>
                                        </p:tgtEl>
                                      </p:cBhvr>
                                    </p:animEffect>
                                    <p:anim calcmode="lin" valueType="num">
                                      <p:cBhvr>
                                        <p:cTn id="393" dur="1000" fill="hold"/>
                                        <p:tgtEl>
                                          <p:spTgt spid="5">
                                            <p:graphicEl>
                                              <a:dgm id="{258CA370-C7C7-468D-A5FB-4D2741873B30}"/>
                                            </p:graphicEl>
                                          </p:spTgt>
                                        </p:tgtEl>
                                        <p:attrNameLst>
                                          <p:attrName>ppt_x</p:attrName>
                                        </p:attrNameLst>
                                      </p:cBhvr>
                                      <p:tavLst>
                                        <p:tav tm="0">
                                          <p:val>
                                            <p:strVal val="#ppt_x"/>
                                          </p:val>
                                        </p:tav>
                                        <p:tav tm="100000">
                                          <p:val>
                                            <p:strVal val="#ppt_x"/>
                                          </p:val>
                                        </p:tav>
                                      </p:tavLst>
                                    </p:anim>
                                    <p:anim calcmode="lin" valueType="num">
                                      <p:cBhvr>
                                        <p:cTn id="394" dur="1000" fill="hold"/>
                                        <p:tgtEl>
                                          <p:spTgt spid="5">
                                            <p:graphicEl>
                                              <a:dgm id="{258CA370-C7C7-468D-A5FB-4D2741873B30}"/>
                                            </p:graphicEl>
                                          </p:spTgt>
                                        </p:tgtEl>
                                        <p:attrNameLst>
                                          <p:attrName>ppt_y</p:attrName>
                                        </p:attrNameLst>
                                      </p:cBhvr>
                                      <p:tavLst>
                                        <p:tav tm="0">
                                          <p:val>
                                            <p:strVal val="#ppt_y+.1"/>
                                          </p:val>
                                        </p:tav>
                                        <p:tav tm="100000">
                                          <p:val>
                                            <p:strVal val="#ppt_y"/>
                                          </p:val>
                                        </p:tav>
                                      </p:tavLst>
                                    </p:anim>
                                  </p:childTnLst>
                                </p:cTn>
                              </p:par>
                            </p:childTnLst>
                          </p:cTn>
                        </p:par>
                      </p:childTnLst>
                    </p:cTn>
                  </p:par>
                  <p:par>
                    <p:cTn id="395" fill="hold">
                      <p:stCondLst>
                        <p:cond delay="indefinite"/>
                      </p:stCondLst>
                      <p:childTnLst>
                        <p:par>
                          <p:cTn id="396" fill="hold">
                            <p:stCondLst>
                              <p:cond delay="0"/>
                            </p:stCondLst>
                            <p:childTnLst>
                              <p:par>
                                <p:cTn id="397" presetID="42" presetClass="entr" presetSubtype="0" fill="hold" grpId="0" nodeType="clickEffect">
                                  <p:stCondLst>
                                    <p:cond delay="0"/>
                                  </p:stCondLst>
                                  <p:childTnLst>
                                    <p:set>
                                      <p:cBhvr>
                                        <p:cTn id="398" dur="1" fill="hold">
                                          <p:stCondLst>
                                            <p:cond delay="0"/>
                                          </p:stCondLst>
                                        </p:cTn>
                                        <p:tgtEl>
                                          <p:spTgt spid="5">
                                            <p:graphicEl>
                                              <a:dgm id="{A3417566-0F47-4FDC-BF34-87F6C9B6F01F}"/>
                                            </p:graphicEl>
                                          </p:spTgt>
                                        </p:tgtEl>
                                        <p:attrNameLst>
                                          <p:attrName>style.visibility</p:attrName>
                                        </p:attrNameLst>
                                      </p:cBhvr>
                                      <p:to>
                                        <p:strVal val="visible"/>
                                      </p:to>
                                    </p:set>
                                    <p:animEffect transition="in" filter="fade">
                                      <p:cBhvr>
                                        <p:cTn id="399" dur="1000"/>
                                        <p:tgtEl>
                                          <p:spTgt spid="5">
                                            <p:graphicEl>
                                              <a:dgm id="{A3417566-0F47-4FDC-BF34-87F6C9B6F01F}"/>
                                            </p:graphicEl>
                                          </p:spTgt>
                                        </p:tgtEl>
                                      </p:cBhvr>
                                    </p:animEffect>
                                    <p:anim calcmode="lin" valueType="num">
                                      <p:cBhvr>
                                        <p:cTn id="400" dur="1000" fill="hold"/>
                                        <p:tgtEl>
                                          <p:spTgt spid="5">
                                            <p:graphicEl>
                                              <a:dgm id="{A3417566-0F47-4FDC-BF34-87F6C9B6F01F}"/>
                                            </p:graphicEl>
                                          </p:spTgt>
                                        </p:tgtEl>
                                        <p:attrNameLst>
                                          <p:attrName>ppt_x</p:attrName>
                                        </p:attrNameLst>
                                      </p:cBhvr>
                                      <p:tavLst>
                                        <p:tav tm="0">
                                          <p:val>
                                            <p:strVal val="#ppt_x"/>
                                          </p:val>
                                        </p:tav>
                                        <p:tav tm="100000">
                                          <p:val>
                                            <p:strVal val="#ppt_x"/>
                                          </p:val>
                                        </p:tav>
                                      </p:tavLst>
                                    </p:anim>
                                    <p:anim calcmode="lin" valueType="num">
                                      <p:cBhvr>
                                        <p:cTn id="401" dur="1000" fill="hold"/>
                                        <p:tgtEl>
                                          <p:spTgt spid="5">
                                            <p:graphicEl>
                                              <a:dgm id="{A3417566-0F47-4FDC-BF34-87F6C9B6F01F}"/>
                                            </p:graphicEl>
                                          </p:spTgt>
                                        </p:tgtEl>
                                        <p:attrNameLst>
                                          <p:attrName>ppt_y</p:attrName>
                                        </p:attrNameLst>
                                      </p:cBhvr>
                                      <p:tavLst>
                                        <p:tav tm="0">
                                          <p:val>
                                            <p:strVal val="#ppt_y+.1"/>
                                          </p:val>
                                        </p:tav>
                                        <p:tav tm="100000">
                                          <p:val>
                                            <p:strVal val="#ppt_y"/>
                                          </p:val>
                                        </p:tav>
                                      </p:tavLst>
                                    </p:anim>
                                  </p:childTnLst>
                                </p:cTn>
                              </p:par>
                              <p:par>
                                <p:cTn id="402" presetID="42" presetClass="entr" presetSubtype="0" fill="hold" grpId="0" nodeType="withEffect">
                                  <p:stCondLst>
                                    <p:cond delay="0"/>
                                  </p:stCondLst>
                                  <p:childTnLst>
                                    <p:set>
                                      <p:cBhvr>
                                        <p:cTn id="403" dur="1" fill="hold">
                                          <p:stCondLst>
                                            <p:cond delay="0"/>
                                          </p:stCondLst>
                                        </p:cTn>
                                        <p:tgtEl>
                                          <p:spTgt spid="5">
                                            <p:graphicEl>
                                              <a:dgm id="{D324E528-2B77-4A4C-B47B-43515139A8B6}"/>
                                            </p:graphicEl>
                                          </p:spTgt>
                                        </p:tgtEl>
                                        <p:attrNameLst>
                                          <p:attrName>style.visibility</p:attrName>
                                        </p:attrNameLst>
                                      </p:cBhvr>
                                      <p:to>
                                        <p:strVal val="visible"/>
                                      </p:to>
                                    </p:set>
                                    <p:animEffect transition="in" filter="fade">
                                      <p:cBhvr>
                                        <p:cTn id="404" dur="1000"/>
                                        <p:tgtEl>
                                          <p:spTgt spid="5">
                                            <p:graphicEl>
                                              <a:dgm id="{D324E528-2B77-4A4C-B47B-43515139A8B6}"/>
                                            </p:graphicEl>
                                          </p:spTgt>
                                        </p:tgtEl>
                                      </p:cBhvr>
                                    </p:animEffect>
                                    <p:anim calcmode="lin" valueType="num">
                                      <p:cBhvr>
                                        <p:cTn id="405" dur="1000" fill="hold"/>
                                        <p:tgtEl>
                                          <p:spTgt spid="5">
                                            <p:graphicEl>
                                              <a:dgm id="{D324E528-2B77-4A4C-B47B-43515139A8B6}"/>
                                            </p:graphicEl>
                                          </p:spTgt>
                                        </p:tgtEl>
                                        <p:attrNameLst>
                                          <p:attrName>ppt_x</p:attrName>
                                        </p:attrNameLst>
                                      </p:cBhvr>
                                      <p:tavLst>
                                        <p:tav tm="0">
                                          <p:val>
                                            <p:strVal val="#ppt_x"/>
                                          </p:val>
                                        </p:tav>
                                        <p:tav tm="100000">
                                          <p:val>
                                            <p:strVal val="#ppt_x"/>
                                          </p:val>
                                        </p:tav>
                                      </p:tavLst>
                                    </p:anim>
                                    <p:anim calcmode="lin" valueType="num">
                                      <p:cBhvr>
                                        <p:cTn id="406" dur="1000" fill="hold"/>
                                        <p:tgtEl>
                                          <p:spTgt spid="5">
                                            <p:graphicEl>
                                              <a:dgm id="{D324E528-2B77-4A4C-B47B-43515139A8B6}"/>
                                            </p:graphicEl>
                                          </p:spTgt>
                                        </p:tgtEl>
                                        <p:attrNameLst>
                                          <p:attrName>ppt_y</p:attrName>
                                        </p:attrNameLst>
                                      </p:cBhvr>
                                      <p:tavLst>
                                        <p:tav tm="0">
                                          <p:val>
                                            <p:strVal val="#ppt_y+.1"/>
                                          </p:val>
                                        </p:tav>
                                        <p:tav tm="100000">
                                          <p:val>
                                            <p:strVal val="#ppt_y"/>
                                          </p:val>
                                        </p:tav>
                                      </p:tavLst>
                                    </p:anim>
                                  </p:childTnLst>
                                </p:cTn>
                              </p:par>
                              <p:par>
                                <p:cTn id="407" presetID="42" presetClass="entr" presetSubtype="0" fill="hold" grpId="0" nodeType="withEffect">
                                  <p:stCondLst>
                                    <p:cond delay="0"/>
                                  </p:stCondLst>
                                  <p:childTnLst>
                                    <p:set>
                                      <p:cBhvr>
                                        <p:cTn id="408" dur="1" fill="hold">
                                          <p:stCondLst>
                                            <p:cond delay="0"/>
                                          </p:stCondLst>
                                        </p:cTn>
                                        <p:tgtEl>
                                          <p:spTgt spid="5">
                                            <p:graphicEl>
                                              <a:dgm id="{C302D7C3-824C-4628-B216-EAE005DAD340}"/>
                                            </p:graphicEl>
                                          </p:spTgt>
                                        </p:tgtEl>
                                        <p:attrNameLst>
                                          <p:attrName>style.visibility</p:attrName>
                                        </p:attrNameLst>
                                      </p:cBhvr>
                                      <p:to>
                                        <p:strVal val="visible"/>
                                      </p:to>
                                    </p:set>
                                    <p:animEffect transition="in" filter="fade">
                                      <p:cBhvr>
                                        <p:cTn id="409" dur="1000"/>
                                        <p:tgtEl>
                                          <p:spTgt spid="5">
                                            <p:graphicEl>
                                              <a:dgm id="{C302D7C3-824C-4628-B216-EAE005DAD340}"/>
                                            </p:graphicEl>
                                          </p:spTgt>
                                        </p:tgtEl>
                                      </p:cBhvr>
                                    </p:animEffect>
                                    <p:anim calcmode="lin" valueType="num">
                                      <p:cBhvr>
                                        <p:cTn id="410" dur="1000" fill="hold"/>
                                        <p:tgtEl>
                                          <p:spTgt spid="5">
                                            <p:graphicEl>
                                              <a:dgm id="{C302D7C3-824C-4628-B216-EAE005DAD340}"/>
                                            </p:graphicEl>
                                          </p:spTgt>
                                        </p:tgtEl>
                                        <p:attrNameLst>
                                          <p:attrName>ppt_x</p:attrName>
                                        </p:attrNameLst>
                                      </p:cBhvr>
                                      <p:tavLst>
                                        <p:tav tm="0">
                                          <p:val>
                                            <p:strVal val="#ppt_x"/>
                                          </p:val>
                                        </p:tav>
                                        <p:tav tm="100000">
                                          <p:val>
                                            <p:strVal val="#ppt_x"/>
                                          </p:val>
                                        </p:tav>
                                      </p:tavLst>
                                    </p:anim>
                                    <p:anim calcmode="lin" valueType="num">
                                      <p:cBhvr>
                                        <p:cTn id="411" dur="1000" fill="hold"/>
                                        <p:tgtEl>
                                          <p:spTgt spid="5">
                                            <p:graphicEl>
                                              <a:dgm id="{C302D7C3-824C-4628-B216-EAE005DAD340}"/>
                                            </p:graphicEl>
                                          </p:spTgt>
                                        </p:tgtEl>
                                        <p:attrNameLst>
                                          <p:attrName>ppt_y</p:attrName>
                                        </p:attrNameLst>
                                      </p:cBhvr>
                                      <p:tavLst>
                                        <p:tav tm="0">
                                          <p:val>
                                            <p:strVal val="#ppt_y+.1"/>
                                          </p:val>
                                        </p:tav>
                                        <p:tav tm="100000">
                                          <p:val>
                                            <p:strVal val="#ppt_y"/>
                                          </p:val>
                                        </p:tav>
                                      </p:tavLst>
                                    </p:anim>
                                  </p:childTnLst>
                                </p:cTn>
                              </p:par>
                              <p:par>
                                <p:cTn id="412" presetID="42" presetClass="entr" presetSubtype="0" fill="hold" grpId="0" nodeType="withEffect">
                                  <p:stCondLst>
                                    <p:cond delay="0"/>
                                  </p:stCondLst>
                                  <p:childTnLst>
                                    <p:set>
                                      <p:cBhvr>
                                        <p:cTn id="413" dur="1" fill="hold">
                                          <p:stCondLst>
                                            <p:cond delay="0"/>
                                          </p:stCondLst>
                                        </p:cTn>
                                        <p:tgtEl>
                                          <p:spTgt spid="5">
                                            <p:graphicEl>
                                              <a:dgm id="{F7331D6E-D769-45B9-A7F5-9C3F9D6E9334}"/>
                                            </p:graphicEl>
                                          </p:spTgt>
                                        </p:tgtEl>
                                        <p:attrNameLst>
                                          <p:attrName>style.visibility</p:attrName>
                                        </p:attrNameLst>
                                      </p:cBhvr>
                                      <p:to>
                                        <p:strVal val="visible"/>
                                      </p:to>
                                    </p:set>
                                    <p:animEffect transition="in" filter="fade">
                                      <p:cBhvr>
                                        <p:cTn id="414" dur="1000"/>
                                        <p:tgtEl>
                                          <p:spTgt spid="5">
                                            <p:graphicEl>
                                              <a:dgm id="{F7331D6E-D769-45B9-A7F5-9C3F9D6E9334}"/>
                                            </p:graphicEl>
                                          </p:spTgt>
                                        </p:tgtEl>
                                      </p:cBhvr>
                                    </p:animEffect>
                                    <p:anim calcmode="lin" valueType="num">
                                      <p:cBhvr>
                                        <p:cTn id="415" dur="1000" fill="hold"/>
                                        <p:tgtEl>
                                          <p:spTgt spid="5">
                                            <p:graphicEl>
                                              <a:dgm id="{F7331D6E-D769-45B9-A7F5-9C3F9D6E9334}"/>
                                            </p:graphicEl>
                                          </p:spTgt>
                                        </p:tgtEl>
                                        <p:attrNameLst>
                                          <p:attrName>ppt_x</p:attrName>
                                        </p:attrNameLst>
                                      </p:cBhvr>
                                      <p:tavLst>
                                        <p:tav tm="0">
                                          <p:val>
                                            <p:strVal val="#ppt_x"/>
                                          </p:val>
                                        </p:tav>
                                        <p:tav tm="100000">
                                          <p:val>
                                            <p:strVal val="#ppt_x"/>
                                          </p:val>
                                        </p:tav>
                                      </p:tavLst>
                                    </p:anim>
                                    <p:anim calcmode="lin" valueType="num">
                                      <p:cBhvr>
                                        <p:cTn id="416" dur="1000" fill="hold"/>
                                        <p:tgtEl>
                                          <p:spTgt spid="5">
                                            <p:graphicEl>
                                              <a:dgm id="{F7331D6E-D769-45B9-A7F5-9C3F9D6E9334}"/>
                                            </p:graphicEl>
                                          </p:spTgt>
                                        </p:tgtEl>
                                        <p:attrNameLst>
                                          <p:attrName>ppt_y</p:attrName>
                                        </p:attrNameLst>
                                      </p:cBhvr>
                                      <p:tavLst>
                                        <p:tav tm="0">
                                          <p:val>
                                            <p:strVal val="#ppt_y+.1"/>
                                          </p:val>
                                        </p:tav>
                                        <p:tav tm="100000">
                                          <p:val>
                                            <p:strVal val="#ppt_y"/>
                                          </p:val>
                                        </p:tav>
                                      </p:tavLst>
                                    </p:anim>
                                  </p:childTnLst>
                                </p:cTn>
                              </p:par>
                            </p:childTnLst>
                          </p:cTn>
                        </p:par>
                      </p:childTnLst>
                    </p:cTn>
                  </p:par>
                  <p:par>
                    <p:cTn id="417" fill="hold">
                      <p:stCondLst>
                        <p:cond delay="indefinite"/>
                      </p:stCondLst>
                      <p:childTnLst>
                        <p:par>
                          <p:cTn id="418" fill="hold">
                            <p:stCondLst>
                              <p:cond delay="0"/>
                            </p:stCondLst>
                            <p:childTnLst>
                              <p:par>
                                <p:cTn id="419" presetID="42" presetClass="entr" presetSubtype="0" fill="hold" grpId="0" nodeType="clickEffect">
                                  <p:stCondLst>
                                    <p:cond delay="0"/>
                                  </p:stCondLst>
                                  <p:childTnLst>
                                    <p:set>
                                      <p:cBhvr>
                                        <p:cTn id="420" dur="1" fill="hold">
                                          <p:stCondLst>
                                            <p:cond delay="0"/>
                                          </p:stCondLst>
                                        </p:cTn>
                                        <p:tgtEl>
                                          <p:spTgt spid="5">
                                            <p:graphicEl>
                                              <a:dgm id="{8F5523FB-A4C0-48D1-85E6-7A87DAF2A44F}"/>
                                            </p:graphicEl>
                                          </p:spTgt>
                                        </p:tgtEl>
                                        <p:attrNameLst>
                                          <p:attrName>style.visibility</p:attrName>
                                        </p:attrNameLst>
                                      </p:cBhvr>
                                      <p:to>
                                        <p:strVal val="visible"/>
                                      </p:to>
                                    </p:set>
                                    <p:animEffect transition="in" filter="fade">
                                      <p:cBhvr>
                                        <p:cTn id="421" dur="1000"/>
                                        <p:tgtEl>
                                          <p:spTgt spid="5">
                                            <p:graphicEl>
                                              <a:dgm id="{8F5523FB-A4C0-48D1-85E6-7A87DAF2A44F}"/>
                                            </p:graphicEl>
                                          </p:spTgt>
                                        </p:tgtEl>
                                      </p:cBhvr>
                                    </p:animEffect>
                                    <p:anim calcmode="lin" valueType="num">
                                      <p:cBhvr>
                                        <p:cTn id="422" dur="1000" fill="hold"/>
                                        <p:tgtEl>
                                          <p:spTgt spid="5">
                                            <p:graphicEl>
                                              <a:dgm id="{8F5523FB-A4C0-48D1-85E6-7A87DAF2A44F}"/>
                                            </p:graphicEl>
                                          </p:spTgt>
                                        </p:tgtEl>
                                        <p:attrNameLst>
                                          <p:attrName>ppt_x</p:attrName>
                                        </p:attrNameLst>
                                      </p:cBhvr>
                                      <p:tavLst>
                                        <p:tav tm="0">
                                          <p:val>
                                            <p:strVal val="#ppt_x"/>
                                          </p:val>
                                        </p:tav>
                                        <p:tav tm="100000">
                                          <p:val>
                                            <p:strVal val="#ppt_x"/>
                                          </p:val>
                                        </p:tav>
                                      </p:tavLst>
                                    </p:anim>
                                    <p:anim calcmode="lin" valueType="num">
                                      <p:cBhvr>
                                        <p:cTn id="423" dur="1000" fill="hold"/>
                                        <p:tgtEl>
                                          <p:spTgt spid="5">
                                            <p:graphicEl>
                                              <a:dgm id="{8F5523FB-A4C0-48D1-85E6-7A87DAF2A44F}"/>
                                            </p:graphicEl>
                                          </p:spTgt>
                                        </p:tgtEl>
                                        <p:attrNameLst>
                                          <p:attrName>ppt_y</p:attrName>
                                        </p:attrNameLst>
                                      </p:cBhvr>
                                      <p:tavLst>
                                        <p:tav tm="0">
                                          <p:val>
                                            <p:strVal val="#ppt_y+.1"/>
                                          </p:val>
                                        </p:tav>
                                        <p:tav tm="100000">
                                          <p:val>
                                            <p:strVal val="#ppt_y"/>
                                          </p:val>
                                        </p:tav>
                                      </p:tavLst>
                                    </p:anim>
                                  </p:childTnLst>
                                </p:cTn>
                              </p:par>
                              <p:par>
                                <p:cTn id="424" presetID="42" presetClass="entr" presetSubtype="0" fill="hold" grpId="0" nodeType="withEffect">
                                  <p:stCondLst>
                                    <p:cond delay="0"/>
                                  </p:stCondLst>
                                  <p:childTnLst>
                                    <p:set>
                                      <p:cBhvr>
                                        <p:cTn id="425" dur="1" fill="hold">
                                          <p:stCondLst>
                                            <p:cond delay="0"/>
                                          </p:stCondLst>
                                        </p:cTn>
                                        <p:tgtEl>
                                          <p:spTgt spid="5">
                                            <p:graphicEl>
                                              <a:dgm id="{56A25327-66FD-46B5-9818-8A1FB318414C}"/>
                                            </p:graphicEl>
                                          </p:spTgt>
                                        </p:tgtEl>
                                        <p:attrNameLst>
                                          <p:attrName>style.visibility</p:attrName>
                                        </p:attrNameLst>
                                      </p:cBhvr>
                                      <p:to>
                                        <p:strVal val="visible"/>
                                      </p:to>
                                    </p:set>
                                    <p:animEffect transition="in" filter="fade">
                                      <p:cBhvr>
                                        <p:cTn id="426" dur="1000"/>
                                        <p:tgtEl>
                                          <p:spTgt spid="5">
                                            <p:graphicEl>
                                              <a:dgm id="{56A25327-66FD-46B5-9818-8A1FB318414C}"/>
                                            </p:graphicEl>
                                          </p:spTgt>
                                        </p:tgtEl>
                                      </p:cBhvr>
                                    </p:animEffect>
                                    <p:anim calcmode="lin" valueType="num">
                                      <p:cBhvr>
                                        <p:cTn id="427" dur="1000" fill="hold"/>
                                        <p:tgtEl>
                                          <p:spTgt spid="5">
                                            <p:graphicEl>
                                              <a:dgm id="{56A25327-66FD-46B5-9818-8A1FB318414C}"/>
                                            </p:graphicEl>
                                          </p:spTgt>
                                        </p:tgtEl>
                                        <p:attrNameLst>
                                          <p:attrName>ppt_x</p:attrName>
                                        </p:attrNameLst>
                                      </p:cBhvr>
                                      <p:tavLst>
                                        <p:tav tm="0">
                                          <p:val>
                                            <p:strVal val="#ppt_x"/>
                                          </p:val>
                                        </p:tav>
                                        <p:tav tm="100000">
                                          <p:val>
                                            <p:strVal val="#ppt_x"/>
                                          </p:val>
                                        </p:tav>
                                      </p:tavLst>
                                    </p:anim>
                                    <p:anim calcmode="lin" valueType="num">
                                      <p:cBhvr>
                                        <p:cTn id="428" dur="1000" fill="hold"/>
                                        <p:tgtEl>
                                          <p:spTgt spid="5">
                                            <p:graphicEl>
                                              <a:dgm id="{56A25327-66FD-46B5-9818-8A1FB318414C}"/>
                                            </p:graphicEl>
                                          </p:spTgt>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5">
                                            <p:graphicEl>
                                              <a:dgm id="{037950C0-7ED5-40E6-A23A-13733231A7C7}"/>
                                            </p:graphicEl>
                                          </p:spTgt>
                                        </p:tgtEl>
                                        <p:attrNameLst>
                                          <p:attrName>style.visibility</p:attrName>
                                        </p:attrNameLst>
                                      </p:cBhvr>
                                      <p:to>
                                        <p:strVal val="visible"/>
                                      </p:to>
                                    </p:set>
                                    <p:animEffect transition="in" filter="fade">
                                      <p:cBhvr>
                                        <p:cTn id="431" dur="1000"/>
                                        <p:tgtEl>
                                          <p:spTgt spid="5">
                                            <p:graphicEl>
                                              <a:dgm id="{037950C0-7ED5-40E6-A23A-13733231A7C7}"/>
                                            </p:graphicEl>
                                          </p:spTgt>
                                        </p:tgtEl>
                                      </p:cBhvr>
                                    </p:animEffect>
                                    <p:anim calcmode="lin" valueType="num">
                                      <p:cBhvr>
                                        <p:cTn id="432" dur="1000" fill="hold"/>
                                        <p:tgtEl>
                                          <p:spTgt spid="5">
                                            <p:graphicEl>
                                              <a:dgm id="{037950C0-7ED5-40E6-A23A-13733231A7C7}"/>
                                            </p:graphicEl>
                                          </p:spTgt>
                                        </p:tgtEl>
                                        <p:attrNameLst>
                                          <p:attrName>ppt_x</p:attrName>
                                        </p:attrNameLst>
                                      </p:cBhvr>
                                      <p:tavLst>
                                        <p:tav tm="0">
                                          <p:val>
                                            <p:strVal val="#ppt_x"/>
                                          </p:val>
                                        </p:tav>
                                        <p:tav tm="100000">
                                          <p:val>
                                            <p:strVal val="#ppt_x"/>
                                          </p:val>
                                        </p:tav>
                                      </p:tavLst>
                                    </p:anim>
                                    <p:anim calcmode="lin" valueType="num">
                                      <p:cBhvr>
                                        <p:cTn id="433" dur="1000" fill="hold"/>
                                        <p:tgtEl>
                                          <p:spTgt spid="5">
                                            <p:graphicEl>
                                              <a:dgm id="{037950C0-7ED5-40E6-A23A-13733231A7C7}"/>
                                            </p:graphicEl>
                                          </p:spTgt>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5">
                                            <p:graphicEl>
                                              <a:dgm id="{F1F2F60E-B4EC-4222-9511-752891029F9E}"/>
                                            </p:graphicEl>
                                          </p:spTgt>
                                        </p:tgtEl>
                                        <p:attrNameLst>
                                          <p:attrName>style.visibility</p:attrName>
                                        </p:attrNameLst>
                                      </p:cBhvr>
                                      <p:to>
                                        <p:strVal val="visible"/>
                                      </p:to>
                                    </p:set>
                                    <p:animEffect transition="in" filter="fade">
                                      <p:cBhvr>
                                        <p:cTn id="436" dur="1000"/>
                                        <p:tgtEl>
                                          <p:spTgt spid="5">
                                            <p:graphicEl>
                                              <a:dgm id="{F1F2F60E-B4EC-4222-9511-752891029F9E}"/>
                                            </p:graphicEl>
                                          </p:spTgt>
                                        </p:tgtEl>
                                      </p:cBhvr>
                                    </p:animEffect>
                                    <p:anim calcmode="lin" valueType="num">
                                      <p:cBhvr>
                                        <p:cTn id="437" dur="1000" fill="hold"/>
                                        <p:tgtEl>
                                          <p:spTgt spid="5">
                                            <p:graphicEl>
                                              <a:dgm id="{F1F2F60E-B4EC-4222-9511-752891029F9E}"/>
                                            </p:graphicEl>
                                          </p:spTgt>
                                        </p:tgtEl>
                                        <p:attrNameLst>
                                          <p:attrName>ppt_x</p:attrName>
                                        </p:attrNameLst>
                                      </p:cBhvr>
                                      <p:tavLst>
                                        <p:tav tm="0">
                                          <p:val>
                                            <p:strVal val="#ppt_x"/>
                                          </p:val>
                                        </p:tav>
                                        <p:tav tm="100000">
                                          <p:val>
                                            <p:strVal val="#ppt_x"/>
                                          </p:val>
                                        </p:tav>
                                      </p:tavLst>
                                    </p:anim>
                                    <p:anim calcmode="lin" valueType="num">
                                      <p:cBhvr>
                                        <p:cTn id="438" dur="1000" fill="hold"/>
                                        <p:tgtEl>
                                          <p:spTgt spid="5">
                                            <p:graphicEl>
                                              <a:dgm id="{F1F2F60E-B4EC-4222-9511-752891029F9E}"/>
                                            </p:graphicEl>
                                          </p:spTgt>
                                        </p:tgtEl>
                                        <p:attrNameLst>
                                          <p:attrName>ppt_y</p:attrName>
                                        </p:attrNameLst>
                                      </p:cBhvr>
                                      <p:tavLst>
                                        <p:tav tm="0">
                                          <p:val>
                                            <p:strVal val="#ppt_y+.1"/>
                                          </p:val>
                                        </p:tav>
                                        <p:tav tm="100000">
                                          <p:val>
                                            <p:strVal val="#ppt_y"/>
                                          </p:val>
                                        </p:tav>
                                      </p:tavLst>
                                    </p:anim>
                                  </p:childTnLst>
                                </p:cTn>
                              </p:par>
                            </p:childTnLst>
                          </p:cTn>
                        </p:par>
                      </p:childTnLst>
                    </p:cTn>
                  </p:par>
                  <p:par>
                    <p:cTn id="439" fill="hold">
                      <p:stCondLst>
                        <p:cond delay="indefinite"/>
                      </p:stCondLst>
                      <p:childTnLst>
                        <p:par>
                          <p:cTn id="440" fill="hold">
                            <p:stCondLst>
                              <p:cond delay="0"/>
                            </p:stCondLst>
                            <p:childTnLst>
                              <p:par>
                                <p:cTn id="441" presetID="42" presetClass="entr" presetSubtype="0" fill="hold" grpId="0" nodeType="clickEffect">
                                  <p:stCondLst>
                                    <p:cond delay="0"/>
                                  </p:stCondLst>
                                  <p:childTnLst>
                                    <p:set>
                                      <p:cBhvr>
                                        <p:cTn id="442" dur="1" fill="hold">
                                          <p:stCondLst>
                                            <p:cond delay="0"/>
                                          </p:stCondLst>
                                        </p:cTn>
                                        <p:tgtEl>
                                          <p:spTgt spid="5">
                                            <p:graphicEl>
                                              <a:dgm id="{7211A349-7B21-4360-AE02-D8AFCF001ACF}"/>
                                            </p:graphicEl>
                                          </p:spTgt>
                                        </p:tgtEl>
                                        <p:attrNameLst>
                                          <p:attrName>style.visibility</p:attrName>
                                        </p:attrNameLst>
                                      </p:cBhvr>
                                      <p:to>
                                        <p:strVal val="visible"/>
                                      </p:to>
                                    </p:set>
                                    <p:animEffect transition="in" filter="fade">
                                      <p:cBhvr>
                                        <p:cTn id="443" dur="1000"/>
                                        <p:tgtEl>
                                          <p:spTgt spid="5">
                                            <p:graphicEl>
                                              <a:dgm id="{7211A349-7B21-4360-AE02-D8AFCF001ACF}"/>
                                            </p:graphicEl>
                                          </p:spTgt>
                                        </p:tgtEl>
                                      </p:cBhvr>
                                    </p:animEffect>
                                    <p:anim calcmode="lin" valueType="num">
                                      <p:cBhvr>
                                        <p:cTn id="444" dur="1000" fill="hold"/>
                                        <p:tgtEl>
                                          <p:spTgt spid="5">
                                            <p:graphicEl>
                                              <a:dgm id="{7211A349-7B21-4360-AE02-D8AFCF001ACF}"/>
                                            </p:graphicEl>
                                          </p:spTgt>
                                        </p:tgtEl>
                                        <p:attrNameLst>
                                          <p:attrName>ppt_x</p:attrName>
                                        </p:attrNameLst>
                                      </p:cBhvr>
                                      <p:tavLst>
                                        <p:tav tm="0">
                                          <p:val>
                                            <p:strVal val="#ppt_x"/>
                                          </p:val>
                                        </p:tav>
                                        <p:tav tm="100000">
                                          <p:val>
                                            <p:strVal val="#ppt_x"/>
                                          </p:val>
                                        </p:tav>
                                      </p:tavLst>
                                    </p:anim>
                                    <p:anim calcmode="lin" valueType="num">
                                      <p:cBhvr>
                                        <p:cTn id="445" dur="1000" fill="hold"/>
                                        <p:tgtEl>
                                          <p:spTgt spid="5">
                                            <p:graphicEl>
                                              <a:dgm id="{7211A349-7B21-4360-AE02-D8AFCF001ACF}"/>
                                            </p:graphicEl>
                                          </p:spTgt>
                                        </p:tgtEl>
                                        <p:attrNameLst>
                                          <p:attrName>ppt_y</p:attrName>
                                        </p:attrNameLst>
                                      </p:cBhvr>
                                      <p:tavLst>
                                        <p:tav tm="0">
                                          <p:val>
                                            <p:strVal val="#ppt_y+.1"/>
                                          </p:val>
                                        </p:tav>
                                        <p:tav tm="100000">
                                          <p:val>
                                            <p:strVal val="#ppt_y"/>
                                          </p:val>
                                        </p:tav>
                                      </p:tavLst>
                                    </p:anim>
                                  </p:childTnLst>
                                </p:cTn>
                              </p:par>
                              <p:par>
                                <p:cTn id="446" presetID="42" presetClass="entr" presetSubtype="0" fill="hold" grpId="0" nodeType="withEffect">
                                  <p:stCondLst>
                                    <p:cond delay="0"/>
                                  </p:stCondLst>
                                  <p:childTnLst>
                                    <p:set>
                                      <p:cBhvr>
                                        <p:cTn id="447" dur="1" fill="hold">
                                          <p:stCondLst>
                                            <p:cond delay="0"/>
                                          </p:stCondLst>
                                        </p:cTn>
                                        <p:tgtEl>
                                          <p:spTgt spid="5">
                                            <p:graphicEl>
                                              <a:dgm id="{A60548BF-D416-4235-A7FB-CDCABE8AC27A}"/>
                                            </p:graphicEl>
                                          </p:spTgt>
                                        </p:tgtEl>
                                        <p:attrNameLst>
                                          <p:attrName>style.visibility</p:attrName>
                                        </p:attrNameLst>
                                      </p:cBhvr>
                                      <p:to>
                                        <p:strVal val="visible"/>
                                      </p:to>
                                    </p:set>
                                    <p:animEffect transition="in" filter="fade">
                                      <p:cBhvr>
                                        <p:cTn id="448" dur="1000"/>
                                        <p:tgtEl>
                                          <p:spTgt spid="5">
                                            <p:graphicEl>
                                              <a:dgm id="{A60548BF-D416-4235-A7FB-CDCABE8AC27A}"/>
                                            </p:graphicEl>
                                          </p:spTgt>
                                        </p:tgtEl>
                                      </p:cBhvr>
                                    </p:animEffect>
                                    <p:anim calcmode="lin" valueType="num">
                                      <p:cBhvr>
                                        <p:cTn id="449" dur="1000" fill="hold"/>
                                        <p:tgtEl>
                                          <p:spTgt spid="5">
                                            <p:graphicEl>
                                              <a:dgm id="{A60548BF-D416-4235-A7FB-CDCABE8AC27A}"/>
                                            </p:graphicEl>
                                          </p:spTgt>
                                        </p:tgtEl>
                                        <p:attrNameLst>
                                          <p:attrName>ppt_x</p:attrName>
                                        </p:attrNameLst>
                                      </p:cBhvr>
                                      <p:tavLst>
                                        <p:tav tm="0">
                                          <p:val>
                                            <p:strVal val="#ppt_x"/>
                                          </p:val>
                                        </p:tav>
                                        <p:tav tm="100000">
                                          <p:val>
                                            <p:strVal val="#ppt_x"/>
                                          </p:val>
                                        </p:tav>
                                      </p:tavLst>
                                    </p:anim>
                                    <p:anim calcmode="lin" valueType="num">
                                      <p:cBhvr>
                                        <p:cTn id="450" dur="1000" fill="hold"/>
                                        <p:tgtEl>
                                          <p:spTgt spid="5">
                                            <p:graphicEl>
                                              <a:dgm id="{A60548BF-D416-4235-A7FB-CDCABE8AC27A}"/>
                                            </p:graphicEl>
                                          </p:spTgt>
                                        </p:tgtEl>
                                        <p:attrNameLst>
                                          <p:attrName>ppt_y</p:attrName>
                                        </p:attrNameLst>
                                      </p:cBhvr>
                                      <p:tavLst>
                                        <p:tav tm="0">
                                          <p:val>
                                            <p:strVal val="#ppt_y+.1"/>
                                          </p:val>
                                        </p:tav>
                                        <p:tav tm="100000">
                                          <p:val>
                                            <p:strVal val="#ppt_y"/>
                                          </p:val>
                                        </p:tav>
                                      </p:tavLst>
                                    </p:anim>
                                  </p:childTnLst>
                                </p:cTn>
                              </p:par>
                              <p:par>
                                <p:cTn id="451" presetID="42" presetClass="entr" presetSubtype="0" fill="hold" grpId="0" nodeType="withEffect">
                                  <p:stCondLst>
                                    <p:cond delay="0"/>
                                  </p:stCondLst>
                                  <p:childTnLst>
                                    <p:set>
                                      <p:cBhvr>
                                        <p:cTn id="452" dur="1" fill="hold">
                                          <p:stCondLst>
                                            <p:cond delay="0"/>
                                          </p:stCondLst>
                                        </p:cTn>
                                        <p:tgtEl>
                                          <p:spTgt spid="5">
                                            <p:graphicEl>
                                              <a:dgm id="{DB49C8F4-4CBE-46E7-AE03-682E08336D3F}"/>
                                            </p:graphicEl>
                                          </p:spTgt>
                                        </p:tgtEl>
                                        <p:attrNameLst>
                                          <p:attrName>style.visibility</p:attrName>
                                        </p:attrNameLst>
                                      </p:cBhvr>
                                      <p:to>
                                        <p:strVal val="visible"/>
                                      </p:to>
                                    </p:set>
                                    <p:animEffect transition="in" filter="fade">
                                      <p:cBhvr>
                                        <p:cTn id="453" dur="1000"/>
                                        <p:tgtEl>
                                          <p:spTgt spid="5">
                                            <p:graphicEl>
                                              <a:dgm id="{DB49C8F4-4CBE-46E7-AE03-682E08336D3F}"/>
                                            </p:graphicEl>
                                          </p:spTgt>
                                        </p:tgtEl>
                                      </p:cBhvr>
                                    </p:animEffect>
                                    <p:anim calcmode="lin" valueType="num">
                                      <p:cBhvr>
                                        <p:cTn id="454" dur="1000" fill="hold"/>
                                        <p:tgtEl>
                                          <p:spTgt spid="5">
                                            <p:graphicEl>
                                              <a:dgm id="{DB49C8F4-4CBE-46E7-AE03-682E08336D3F}"/>
                                            </p:graphicEl>
                                          </p:spTgt>
                                        </p:tgtEl>
                                        <p:attrNameLst>
                                          <p:attrName>ppt_x</p:attrName>
                                        </p:attrNameLst>
                                      </p:cBhvr>
                                      <p:tavLst>
                                        <p:tav tm="0">
                                          <p:val>
                                            <p:strVal val="#ppt_x"/>
                                          </p:val>
                                        </p:tav>
                                        <p:tav tm="100000">
                                          <p:val>
                                            <p:strVal val="#ppt_x"/>
                                          </p:val>
                                        </p:tav>
                                      </p:tavLst>
                                    </p:anim>
                                    <p:anim calcmode="lin" valueType="num">
                                      <p:cBhvr>
                                        <p:cTn id="455" dur="1000" fill="hold"/>
                                        <p:tgtEl>
                                          <p:spTgt spid="5">
                                            <p:graphicEl>
                                              <a:dgm id="{DB49C8F4-4CBE-46E7-AE03-682E08336D3F}"/>
                                            </p:graphicEl>
                                          </p:spTgt>
                                        </p:tgtEl>
                                        <p:attrNameLst>
                                          <p:attrName>ppt_y</p:attrName>
                                        </p:attrNameLst>
                                      </p:cBhvr>
                                      <p:tavLst>
                                        <p:tav tm="0">
                                          <p:val>
                                            <p:strVal val="#ppt_y+.1"/>
                                          </p:val>
                                        </p:tav>
                                        <p:tav tm="100000">
                                          <p:val>
                                            <p:strVal val="#ppt_y"/>
                                          </p:val>
                                        </p:tav>
                                      </p:tavLst>
                                    </p:anim>
                                  </p:childTnLst>
                                </p:cTn>
                              </p:par>
                              <p:par>
                                <p:cTn id="456" presetID="42" presetClass="entr" presetSubtype="0" fill="hold" grpId="0" nodeType="withEffect">
                                  <p:stCondLst>
                                    <p:cond delay="0"/>
                                  </p:stCondLst>
                                  <p:childTnLst>
                                    <p:set>
                                      <p:cBhvr>
                                        <p:cTn id="457" dur="1" fill="hold">
                                          <p:stCondLst>
                                            <p:cond delay="0"/>
                                          </p:stCondLst>
                                        </p:cTn>
                                        <p:tgtEl>
                                          <p:spTgt spid="5">
                                            <p:graphicEl>
                                              <a:dgm id="{D3A0DAA9-F07D-4ED7-9A3B-A7F9379453C1}"/>
                                            </p:graphicEl>
                                          </p:spTgt>
                                        </p:tgtEl>
                                        <p:attrNameLst>
                                          <p:attrName>style.visibility</p:attrName>
                                        </p:attrNameLst>
                                      </p:cBhvr>
                                      <p:to>
                                        <p:strVal val="visible"/>
                                      </p:to>
                                    </p:set>
                                    <p:animEffect transition="in" filter="fade">
                                      <p:cBhvr>
                                        <p:cTn id="458" dur="1000"/>
                                        <p:tgtEl>
                                          <p:spTgt spid="5">
                                            <p:graphicEl>
                                              <a:dgm id="{D3A0DAA9-F07D-4ED7-9A3B-A7F9379453C1}"/>
                                            </p:graphicEl>
                                          </p:spTgt>
                                        </p:tgtEl>
                                      </p:cBhvr>
                                    </p:animEffect>
                                    <p:anim calcmode="lin" valueType="num">
                                      <p:cBhvr>
                                        <p:cTn id="459" dur="1000" fill="hold"/>
                                        <p:tgtEl>
                                          <p:spTgt spid="5">
                                            <p:graphicEl>
                                              <a:dgm id="{D3A0DAA9-F07D-4ED7-9A3B-A7F9379453C1}"/>
                                            </p:graphicEl>
                                          </p:spTgt>
                                        </p:tgtEl>
                                        <p:attrNameLst>
                                          <p:attrName>ppt_x</p:attrName>
                                        </p:attrNameLst>
                                      </p:cBhvr>
                                      <p:tavLst>
                                        <p:tav tm="0">
                                          <p:val>
                                            <p:strVal val="#ppt_x"/>
                                          </p:val>
                                        </p:tav>
                                        <p:tav tm="100000">
                                          <p:val>
                                            <p:strVal val="#ppt_x"/>
                                          </p:val>
                                        </p:tav>
                                      </p:tavLst>
                                    </p:anim>
                                    <p:anim calcmode="lin" valueType="num">
                                      <p:cBhvr>
                                        <p:cTn id="460" dur="1000" fill="hold"/>
                                        <p:tgtEl>
                                          <p:spTgt spid="5">
                                            <p:graphicEl>
                                              <a:dgm id="{D3A0DAA9-F07D-4ED7-9A3B-A7F9379453C1}"/>
                                            </p:graphicEl>
                                          </p:spTgt>
                                        </p:tgtEl>
                                        <p:attrNameLst>
                                          <p:attrName>ppt_y</p:attrName>
                                        </p:attrNameLst>
                                      </p:cBhvr>
                                      <p:tavLst>
                                        <p:tav tm="0">
                                          <p:val>
                                            <p:strVal val="#ppt_y+.1"/>
                                          </p:val>
                                        </p:tav>
                                        <p:tav tm="100000">
                                          <p:val>
                                            <p:strVal val="#ppt_y"/>
                                          </p:val>
                                        </p:tav>
                                      </p:tavLst>
                                    </p:anim>
                                  </p:childTnLst>
                                </p:cTn>
                              </p:par>
                            </p:childTnLst>
                          </p:cTn>
                        </p:par>
                      </p:childTnLst>
                    </p:cTn>
                  </p:par>
                  <p:par>
                    <p:cTn id="461" fill="hold">
                      <p:stCondLst>
                        <p:cond delay="indefinite"/>
                      </p:stCondLst>
                      <p:childTnLst>
                        <p:par>
                          <p:cTn id="462" fill="hold">
                            <p:stCondLst>
                              <p:cond delay="0"/>
                            </p:stCondLst>
                            <p:childTnLst>
                              <p:par>
                                <p:cTn id="463" presetID="42" presetClass="entr" presetSubtype="0" fill="hold" grpId="0" nodeType="clickEffect">
                                  <p:stCondLst>
                                    <p:cond delay="0"/>
                                  </p:stCondLst>
                                  <p:childTnLst>
                                    <p:set>
                                      <p:cBhvr>
                                        <p:cTn id="464" dur="1" fill="hold">
                                          <p:stCondLst>
                                            <p:cond delay="0"/>
                                          </p:stCondLst>
                                        </p:cTn>
                                        <p:tgtEl>
                                          <p:spTgt spid="5">
                                            <p:graphicEl>
                                              <a:dgm id="{8F422F2C-0284-48E2-B957-AF625BA164FB}"/>
                                            </p:graphicEl>
                                          </p:spTgt>
                                        </p:tgtEl>
                                        <p:attrNameLst>
                                          <p:attrName>style.visibility</p:attrName>
                                        </p:attrNameLst>
                                      </p:cBhvr>
                                      <p:to>
                                        <p:strVal val="visible"/>
                                      </p:to>
                                    </p:set>
                                    <p:animEffect transition="in" filter="fade">
                                      <p:cBhvr>
                                        <p:cTn id="465" dur="1000"/>
                                        <p:tgtEl>
                                          <p:spTgt spid="5">
                                            <p:graphicEl>
                                              <a:dgm id="{8F422F2C-0284-48E2-B957-AF625BA164FB}"/>
                                            </p:graphicEl>
                                          </p:spTgt>
                                        </p:tgtEl>
                                      </p:cBhvr>
                                    </p:animEffect>
                                    <p:anim calcmode="lin" valueType="num">
                                      <p:cBhvr>
                                        <p:cTn id="466" dur="1000" fill="hold"/>
                                        <p:tgtEl>
                                          <p:spTgt spid="5">
                                            <p:graphicEl>
                                              <a:dgm id="{8F422F2C-0284-48E2-B957-AF625BA164FB}"/>
                                            </p:graphicEl>
                                          </p:spTgt>
                                        </p:tgtEl>
                                        <p:attrNameLst>
                                          <p:attrName>ppt_x</p:attrName>
                                        </p:attrNameLst>
                                      </p:cBhvr>
                                      <p:tavLst>
                                        <p:tav tm="0">
                                          <p:val>
                                            <p:strVal val="#ppt_x"/>
                                          </p:val>
                                        </p:tav>
                                        <p:tav tm="100000">
                                          <p:val>
                                            <p:strVal val="#ppt_x"/>
                                          </p:val>
                                        </p:tav>
                                      </p:tavLst>
                                    </p:anim>
                                    <p:anim calcmode="lin" valueType="num">
                                      <p:cBhvr>
                                        <p:cTn id="467" dur="1000" fill="hold"/>
                                        <p:tgtEl>
                                          <p:spTgt spid="5">
                                            <p:graphicEl>
                                              <a:dgm id="{8F422F2C-0284-48E2-B957-AF625BA164FB}"/>
                                            </p:graphicEl>
                                          </p:spTgt>
                                        </p:tgtEl>
                                        <p:attrNameLst>
                                          <p:attrName>ppt_y</p:attrName>
                                        </p:attrNameLst>
                                      </p:cBhvr>
                                      <p:tavLst>
                                        <p:tav tm="0">
                                          <p:val>
                                            <p:strVal val="#ppt_y+.1"/>
                                          </p:val>
                                        </p:tav>
                                        <p:tav tm="100000">
                                          <p:val>
                                            <p:strVal val="#ppt_y"/>
                                          </p:val>
                                        </p:tav>
                                      </p:tavLst>
                                    </p:anim>
                                  </p:childTnLst>
                                </p:cTn>
                              </p:par>
                              <p:par>
                                <p:cTn id="468" presetID="42" presetClass="entr" presetSubtype="0" fill="hold" grpId="0" nodeType="withEffect">
                                  <p:stCondLst>
                                    <p:cond delay="0"/>
                                  </p:stCondLst>
                                  <p:childTnLst>
                                    <p:set>
                                      <p:cBhvr>
                                        <p:cTn id="469" dur="1" fill="hold">
                                          <p:stCondLst>
                                            <p:cond delay="0"/>
                                          </p:stCondLst>
                                        </p:cTn>
                                        <p:tgtEl>
                                          <p:spTgt spid="5">
                                            <p:graphicEl>
                                              <a:dgm id="{6354EA8B-C2FD-4390-A009-062593F0B2FA}"/>
                                            </p:graphicEl>
                                          </p:spTgt>
                                        </p:tgtEl>
                                        <p:attrNameLst>
                                          <p:attrName>style.visibility</p:attrName>
                                        </p:attrNameLst>
                                      </p:cBhvr>
                                      <p:to>
                                        <p:strVal val="visible"/>
                                      </p:to>
                                    </p:set>
                                    <p:animEffect transition="in" filter="fade">
                                      <p:cBhvr>
                                        <p:cTn id="470" dur="1000"/>
                                        <p:tgtEl>
                                          <p:spTgt spid="5">
                                            <p:graphicEl>
                                              <a:dgm id="{6354EA8B-C2FD-4390-A009-062593F0B2FA}"/>
                                            </p:graphicEl>
                                          </p:spTgt>
                                        </p:tgtEl>
                                      </p:cBhvr>
                                    </p:animEffect>
                                    <p:anim calcmode="lin" valueType="num">
                                      <p:cBhvr>
                                        <p:cTn id="471" dur="1000" fill="hold"/>
                                        <p:tgtEl>
                                          <p:spTgt spid="5">
                                            <p:graphicEl>
                                              <a:dgm id="{6354EA8B-C2FD-4390-A009-062593F0B2FA}"/>
                                            </p:graphicEl>
                                          </p:spTgt>
                                        </p:tgtEl>
                                        <p:attrNameLst>
                                          <p:attrName>ppt_x</p:attrName>
                                        </p:attrNameLst>
                                      </p:cBhvr>
                                      <p:tavLst>
                                        <p:tav tm="0">
                                          <p:val>
                                            <p:strVal val="#ppt_x"/>
                                          </p:val>
                                        </p:tav>
                                        <p:tav tm="100000">
                                          <p:val>
                                            <p:strVal val="#ppt_x"/>
                                          </p:val>
                                        </p:tav>
                                      </p:tavLst>
                                    </p:anim>
                                    <p:anim calcmode="lin" valueType="num">
                                      <p:cBhvr>
                                        <p:cTn id="472" dur="1000" fill="hold"/>
                                        <p:tgtEl>
                                          <p:spTgt spid="5">
                                            <p:graphicEl>
                                              <a:dgm id="{6354EA8B-C2FD-4390-A009-062593F0B2FA}"/>
                                            </p:graphicEl>
                                          </p:spTgt>
                                        </p:tgtEl>
                                        <p:attrNameLst>
                                          <p:attrName>ppt_y</p:attrName>
                                        </p:attrNameLst>
                                      </p:cBhvr>
                                      <p:tavLst>
                                        <p:tav tm="0">
                                          <p:val>
                                            <p:strVal val="#ppt_y+.1"/>
                                          </p:val>
                                        </p:tav>
                                        <p:tav tm="100000">
                                          <p:val>
                                            <p:strVal val="#ppt_y"/>
                                          </p:val>
                                        </p:tav>
                                      </p:tavLst>
                                    </p:anim>
                                  </p:childTnLst>
                                </p:cTn>
                              </p:par>
                              <p:par>
                                <p:cTn id="473" presetID="42" presetClass="entr" presetSubtype="0" fill="hold" grpId="0" nodeType="withEffect">
                                  <p:stCondLst>
                                    <p:cond delay="0"/>
                                  </p:stCondLst>
                                  <p:childTnLst>
                                    <p:set>
                                      <p:cBhvr>
                                        <p:cTn id="474" dur="1" fill="hold">
                                          <p:stCondLst>
                                            <p:cond delay="0"/>
                                          </p:stCondLst>
                                        </p:cTn>
                                        <p:tgtEl>
                                          <p:spTgt spid="5">
                                            <p:graphicEl>
                                              <a:dgm id="{D9F3023B-7389-49FC-BB71-7F73BBAD2A09}"/>
                                            </p:graphicEl>
                                          </p:spTgt>
                                        </p:tgtEl>
                                        <p:attrNameLst>
                                          <p:attrName>style.visibility</p:attrName>
                                        </p:attrNameLst>
                                      </p:cBhvr>
                                      <p:to>
                                        <p:strVal val="visible"/>
                                      </p:to>
                                    </p:set>
                                    <p:animEffect transition="in" filter="fade">
                                      <p:cBhvr>
                                        <p:cTn id="475" dur="1000"/>
                                        <p:tgtEl>
                                          <p:spTgt spid="5">
                                            <p:graphicEl>
                                              <a:dgm id="{D9F3023B-7389-49FC-BB71-7F73BBAD2A09}"/>
                                            </p:graphicEl>
                                          </p:spTgt>
                                        </p:tgtEl>
                                      </p:cBhvr>
                                    </p:animEffect>
                                    <p:anim calcmode="lin" valueType="num">
                                      <p:cBhvr>
                                        <p:cTn id="476" dur="1000" fill="hold"/>
                                        <p:tgtEl>
                                          <p:spTgt spid="5">
                                            <p:graphicEl>
                                              <a:dgm id="{D9F3023B-7389-49FC-BB71-7F73BBAD2A09}"/>
                                            </p:graphicEl>
                                          </p:spTgt>
                                        </p:tgtEl>
                                        <p:attrNameLst>
                                          <p:attrName>ppt_x</p:attrName>
                                        </p:attrNameLst>
                                      </p:cBhvr>
                                      <p:tavLst>
                                        <p:tav tm="0">
                                          <p:val>
                                            <p:strVal val="#ppt_x"/>
                                          </p:val>
                                        </p:tav>
                                        <p:tav tm="100000">
                                          <p:val>
                                            <p:strVal val="#ppt_x"/>
                                          </p:val>
                                        </p:tav>
                                      </p:tavLst>
                                    </p:anim>
                                    <p:anim calcmode="lin" valueType="num">
                                      <p:cBhvr>
                                        <p:cTn id="477" dur="1000" fill="hold"/>
                                        <p:tgtEl>
                                          <p:spTgt spid="5">
                                            <p:graphicEl>
                                              <a:dgm id="{D9F3023B-7389-49FC-BB71-7F73BBAD2A09}"/>
                                            </p:graphicEl>
                                          </p:spTgt>
                                        </p:tgtEl>
                                        <p:attrNameLst>
                                          <p:attrName>ppt_y</p:attrName>
                                        </p:attrNameLst>
                                      </p:cBhvr>
                                      <p:tavLst>
                                        <p:tav tm="0">
                                          <p:val>
                                            <p:strVal val="#ppt_y+.1"/>
                                          </p:val>
                                        </p:tav>
                                        <p:tav tm="100000">
                                          <p:val>
                                            <p:strVal val="#ppt_y"/>
                                          </p:val>
                                        </p:tav>
                                      </p:tavLst>
                                    </p:anim>
                                  </p:childTnLst>
                                </p:cTn>
                              </p:par>
                              <p:par>
                                <p:cTn id="478" presetID="42" presetClass="entr" presetSubtype="0" fill="hold" grpId="0" nodeType="withEffect">
                                  <p:stCondLst>
                                    <p:cond delay="0"/>
                                  </p:stCondLst>
                                  <p:childTnLst>
                                    <p:set>
                                      <p:cBhvr>
                                        <p:cTn id="479" dur="1" fill="hold">
                                          <p:stCondLst>
                                            <p:cond delay="0"/>
                                          </p:stCondLst>
                                        </p:cTn>
                                        <p:tgtEl>
                                          <p:spTgt spid="5">
                                            <p:graphicEl>
                                              <a:dgm id="{C3AFEFF8-F003-46F7-922E-51FD47718DD9}"/>
                                            </p:graphicEl>
                                          </p:spTgt>
                                        </p:tgtEl>
                                        <p:attrNameLst>
                                          <p:attrName>style.visibility</p:attrName>
                                        </p:attrNameLst>
                                      </p:cBhvr>
                                      <p:to>
                                        <p:strVal val="visible"/>
                                      </p:to>
                                    </p:set>
                                    <p:animEffect transition="in" filter="fade">
                                      <p:cBhvr>
                                        <p:cTn id="480" dur="1000"/>
                                        <p:tgtEl>
                                          <p:spTgt spid="5">
                                            <p:graphicEl>
                                              <a:dgm id="{C3AFEFF8-F003-46F7-922E-51FD47718DD9}"/>
                                            </p:graphicEl>
                                          </p:spTgt>
                                        </p:tgtEl>
                                      </p:cBhvr>
                                    </p:animEffect>
                                    <p:anim calcmode="lin" valueType="num">
                                      <p:cBhvr>
                                        <p:cTn id="481" dur="1000" fill="hold"/>
                                        <p:tgtEl>
                                          <p:spTgt spid="5">
                                            <p:graphicEl>
                                              <a:dgm id="{C3AFEFF8-F003-46F7-922E-51FD47718DD9}"/>
                                            </p:graphicEl>
                                          </p:spTgt>
                                        </p:tgtEl>
                                        <p:attrNameLst>
                                          <p:attrName>ppt_x</p:attrName>
                                        </p:attrNameLst>
                                      </p:cBhvr>
                                      <p:tavLst>
                                        <p:tav tm="0">
                                          <p:val>
                                            <p:strVal val="#ppt_x"/>
                                          </p:val>
                                        </p:tav>
                                        <p:tav tm="100000">
                                          <p:val>
                                            <p:strVal val="#ppt_x"/>
                                          </p:val>
                                        </p:tav>
                                      </p:tavLst>
                                    </p:anim>
                                    <p:anim calcmode="lin" valueType="num">
                                      <p:cBhvr>
                                        <p:cTn id="482" dur="1000" fill="hold"/>
                                        <p:tgtEl>
                                          <p:spTgt spid="5">
                                            <p:graphicEl>
                                              <a:dgm id="{C3AFEFF8-F003-46F7-922E-51FD47718DD9}"/>
                                            </p:graphicEl>
                                          </p:spTgt>
                                        </p:tgtEl>
                                        <p:attrNameLst>
                                          <p:attrName>ppt_y</p:attrName>
                                        </p:attrNameLst>
                                      </p:cBhvr>
                                      <p:tavLst>
                                        <p:tav tm="0">
                                          <p:val>
                                            <p:strVal val="#ppt_y+.1"/>
                                          </p:val>
                                        </p:tav>
                                        <p:tav tm="100000">
                                          <p:val>
                                            <p:strVal val="#ppt_y"/>
                                          </p:val>
                                        </p:tav>
                                      </p:tavLst>
                                    </p:anim>
                                  </p:childTnLst>
                                </p:cTn>
                              </p:par>
                            </p:childTnLst>
                          </p:cTn>
                        </p:par>
                      </p:childTnLst>
                    </p:cTn>
                  </p:par>
                  <p:par>
                    <p:cTn id="483" fill="hold">
                      <p:stCondLst>
                        <p:cond delay="indefinite"/>
                      </p:stCondLst>
                      <p:childTnLst>
                        <p:par>
                          <p:cTn id="484" fill="hold">
                            <p:stCondLst>
                              <p:cond delay="0"/>
                            </p:stCondLst>
                            <p:childTnLst>
                              <p:par>
                                <p:cTn id="485" presetID="42" presetClass="entr" presetSubtype="0" fill="hold" grpId="0" nodeType="clickEffect">
                                  <p:stCondLst>
                                    <p:cond delay="0"/>
                                  </p:stCondLst>
                                  <p:childTnLst>
                                    <p:set>
                                      <p:cBhvr>
                                        <p:cTn id="486" dur="1" fill="hold">
                                          <p:stCondLst>
                                            <p:cond delay="0"/>
                                          </p:stCondLst>
                                        </p:cTn>
                                        <p:tgtEl>
                                          <p:spTgt spid="5">
                                            <p:graphicEl>
                                              <a:dgm id="{9F7B262D-E7A4-4C2E-ADD3-3CBC75C39E77}"/>
                                            </p:graphicEl>
                                          </p:spTgt>
                                        </p:tgtEl>
                                        <p:attrNameLst>
                                          <p:attrName>style.visibility</p:attrName>
                                        </p:attrNameLst>
                                      </p:cBhvr>
                                      <p:to>
                                        <p:strVal val="visible"/>
                                      </p:to>
                                    </p:set>
                                    <p:animEffect transition="in" filter="fade">
                                      <p:cBhvr>
                                        <p:cTn id="487" dur="1000"/>
                                        <p:tgtEl>
                                          <p:spTgt spid="5">
                                            <p:graphicEl>
                                              <a:dgm id="{9F7B262D-E7A4-4C2E-ADD3-3CBC75C39E77}"/>
                                            </p:graphicEl>
                                          </p:spTgt>
                                        </p:tgtEl>
                                      </p:cBhvr>
                                    </p:animEffect>
                                    <p:anim calcmode="lin" valueType="num">
                                      <p:cBhvr>
                                        <p:cTn id="488" dur="1000" fill="hold"/>
                                        <p:tgtEl>
                                          <p:spTgt spid="5">
                                            <p:graphicEl>
                                              <a:dgm id="{9F7B262D-E7A4-4C2E-ADD3-3CBC75C39E77}"/>
                                            </p:graphicEl>
                                          </p:spTgt>
                                        </p:tgtEl>
                                        <p:attrNameLst>
                                          <p:attrName>ppt_x</p:attrName>
                                        </p:attrNameLst>
                                      </p:cBhvr>
                                      <p:tavLst>
                                        <p:tav tm="0">
                                          <p:val>
                                            <p:strVal val="#ppt_x"/>
                                          </p:val>
                                        </p:tav>
                                        <p:tav tm="100000">
                                          <p:val>
                                            <p:strVal val="#ppt_x"/>
                                          </p:val>
                                        </p:tav>
                                      </p:tavLst>
                                    </p:anim>
                                    <p:anim calcmode="lin" valueType="num">
                                      <p:cBhvr>
                                        <p:cTn id="489" dur="1000" fill="hold"/>
                                        <p:tgtEl>
                                          <p:spTgt spid="5">
                                            <p:graphicEl>
                                              <a:dgm id="{9F7B262D-E7A4-4C2E-ADD3-3CBC75C39E77}"/>
                                            </p:graphicEl>
                                          </p:spTgt>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5">
                                            <p:graphicEl>
                                              <a:dgm id="{44CEDF29-D987-48FE-B59D-24BB18ADC13F}"/>
                                            </p:graphicEl>
                                          </p:spTgt>
                                        </p:tgtEl>
                                        <p:attrNameLst>
                                          <p:attrName>style.visibility</p:attrName>
                                        </p:attrNameLst>
                                      </p:cBhvr>
                                      <p:to>
                                        <p:strVal val="visible"/>
                                      </p:to>
                                    </p:set>
                                    <p:animEffect transition="in" filter="fade">
                                      <p:cBhvr>
                                        <p:cTn id="492" dur="1000"/>
                                        <p:tgtEl>
                                          <p:spTgt spid="5">
                                            <p:graphicEl>
                                              <a:dgm id="{44CEDF29-D987-48FE-B59D-24BB18ADC13F}"/>
                                            </p:graphicEl>
                                          </p:spTgt>
                                        </p:tgtEl>
                                      </p:cBhvr>
                                    </p:animEffect>
                                    <p:anim calcmode="lin" valueType="num">
                                      <p:cBhvr>
                                        <p:cTn id="493" dur="1000" fill="hold"/>
                                        <p:tgtEl>
                                          <p:spTgt spid="5">
                                            <p:graphicEl>
                                              <a:dgm id="{44CEDF29-D987-48FE-B59D-24BB18ADC13F}"/>
                                            </p:graphicEl>
                                          </p:spTgt>
                                        </p:tgtEl>
                                        <p:attrNameLst>
                                          <p:attrName>ppt_x</p:attrName>
                                        </p:attrNameLst>
                                      </p:cBhvr>
                                      <p:tavLst>
                                        <p:tav tm="0">
                                          <p:val>
                                            <p:strVal val="#ppt_x"/>
                                          </p:val>
                                        </p:tav>
                                        <p:tav tm="100000">
                                          <p:val>
                                            <p:strVal val="#ppt_x"/>
                                          </p:val>
                                        </p:tav>
                                      </p:tavLst>
                                    </p:anim>
                                    <p:anim calcmode="lin" valueType="num">
                                      <p:cBhvr>
                                        <p:cTn id="494" dur="1000" fill="hold"/>
                                        <p:tgtEl>
                                          <p:spTgt spid="5">
                                            <p:graphicEl>
                                              <a:dgm id="{44CEDF29-D987-48FE-B59D-24BB18ADC13F}"/>
                                            </p:graphicEl>
                                          </p:spTgt>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5">
                                            <p:graphicEl>
                                              <a:dgm id="{299FBDE6-17A5-41DA-81E8-1A40F90D9827}"/>
                                            </p:graphicEl>
                                          </p:spTgt>
                                        </p:tgtEl>
                                        <p:attrNameLst>
                                          <p:attrName>style.visibility</p:attrName>
                                        </p:attrNameLst>
                                      </p:cBhvr>
                                      <p:to>
                                        <p:strVal val="visible"/>
                                      </p:to>
                                    </p:set>
                                    <p:animEffect transition="in" filter="fade">
                                      <p:cBhvr>
                                        <p:cTn id="497" dur="1000"/>
                                        <p:tgtEl>
                                          <p:spTgt spid="5">
                                            <p:graphicEl>
                                              <a:dgm id="{299FBDE6-17A5-41DA-81E8-1A40F90D9827}"/>
                                            </p:graphicEl>
                                          </p:spTgt>
                                        </p:tgtEl>
                                      </p:cBhvr>
                                    </p:animEffect>
                                    <p:anim calcmode="lin" valueType="num">
                                      <p:cBhvr>
                                        <p:cTn id="498" dur="1000" fill="hold"/>
                                        <p:tgtEl>
                                          <p:spTgt spid="5">
                                            <p:graphicEl>
                                              <a:dgm id="{299FBDE6-17A5-41DA-81E8-1A40F90D9827}"/>
                                            </p:graphicEl>
                                          </p:spTgt>
                                        </p:tgtEl>
                                        <p:attrNameLst>
                                          <p:attrName>ppt_x</p:attrName>
                                        </p:attrNameLst>
                                      </p:cBhvr>
                                      <p:tavLst>
                                        <p:tav tm="0">
                                          <p:val>
                                            <p:strVal val="#ppt_x"/>
                                          </p:val>
                                        </p:tav>
                                        <p:tav tm="100000">
                                          <p:val>
                                            <p:strVal val="#ppt_x"/>
                                          </p:val>
                                        </p:tav>
                                      </p:tavLst>
                                    </p:anim>
                                    <p:anim calcmode="lin" valueType="num">
                                      <p:cBhvr>
                                        <p:cTn id="499" dur="1000" fill="hold"/>
                                        <p:tgtEl>
                                          <p:spTgt spid="5">
                                            <p:graphicEl>
                                              <a:dgm id="{299FBDE6-17A5-41DA-81E8-1A40F90D9827}"/>
                                            </p:graphicEl>
                                          </p:spTgt>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5">
                                            <p:graphicEl>
                                              <a:dgm id="{ACA5C6C8-75E9-4554-8A4B-59A1322B1A16}"/>
                                            </p:graphicEl>
                                          </p:spTgt>
                                        </p:tgtEl>
                                        <p:attrNameLst>
                                          <p:attrName>style.visibility</p:attrName>
                                        </p:attrNameLst>
                                      </p:cBhvr>
                                      <p:to>
                                        <p:strVal val="visible"/>
                                      </p:to>
                                    </p:set>
                                    <p:animEffect transition="in" filter="fade">
                                      <p:cBhvr>
                                        <p:cTn id="502" dur="1000"/>
                                        <p:tgtEl>
                                          <p:spTgt spid="5">
                                            <p:graphicEl>
                                              <a:dgm id="{ACA5C6C8-75E9-4554-8A4B-59A1322B1A16}"/>
                                            </p:graphicEl>
                                          </p:spTgt>
                                        </p:tgtEl>
                                      </p:cBhvr>
                                    </p:animEffect>
                                    <p:anim calcmode="lin" valueType="num">
                                      <p:cBhvr>
                                        <p:cTn id="503" dur="1000" fill="hold"/>
                                        <p:tgtEl>
                                          <p:spTgt spid="5">
                                            <p:graphicEl>
                                              <a:dgm id="{ACA5C6C8-75E9-4554-8A4B-59A1322B1A16}"/>
                                            </p:graphicEl>
                                          </p:spTgt>
                                        </p:tgtEl>
                                        <p:attrNameLst>
                                          <p:attrName>ppt_x</p:attrName>
                                        </p:attrNameLst>
                                      </p:cBhvr>
                                      <p:tavLst>
                                        <p:tav tm="0">
                                          <p:val>
                                            <p:strVal val="#ppt_x"/>
                                          </p:val>
                                        </p:tav>
                                        <p:tav tm="100000">
                                          <p:val>
                                            <p:strVal val="#ppt_x"/>
                                          </p:val>
                                        </p:tav>
                                      </p:tavLst>
                                    </p:anim>
                                    <p:anim calcmode="lin" valueType="num">
                                      <p:cBhvr>
                                        <p:cTn id="504" dur="1000" fill="hold"/>
                                        <p:tgtEl>
                                          <p:spTgt spid="5">
                                            <p:graphicEl>
                                              <a:dgm id="{ACA5C6C8-75E9-4554-8A4B-59A1322B1A1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Sub>
          <a:bldDgm bld="one"/>
        </p:bldSub>
      </p:bldGraphic>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5760"/>
            <a:ext cx="9144000" cy="707886"/>
          </a:xfrm>
          <a:prstGeom prst="rect">
            <a:avLst/>
          </a:prstGeom>
        </p:spPr>
        <p:txBody>
          <a:bodyPr wrap="square">
            <a:spAutoFit/>
          </a:bodyPr>
          <a:lstStyle/>
          <a:p>
            <a:pPr algn="ctr"/>
            <a:r>
              <a:rPr lang="ro-RO"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ACROSTIHUL FEMEII CINSTITE</a:t>
            </a:r>
            <a:endParaRPr lang="ro-RO"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CuadroTexto"/>
          <p:cNvSpPr txBox="1"/>
          <p:nvPr/>
        </p:nvSpPr>
        <p:spPr>
          <a:xfrm>
            <a:off x="1043608" y="704890"/>
            <a:ext cx="7920880" cy="707886"/>
          </a:xfrm>
          <a:prstGeom prst="rect">
            <a:avLst/>
          </a:prstGeom>
          <a:noFill/>
        </p:spPr>
        <p:txBody>
          <a:bodyPr wrap="square" rtlCol="0">
            <a:spAutoFit/>
          </a:bodyPr>
          <a:lstStyle/>
          <a:p>
            <a:r>
              <a:rPr lang="ro-RO" sz="2000" b="1" smtClean="0">
                <a:solidFill>
                  <a:schemeClr val="bg1"/>
                </a:solidFill>
              </a:rPr>
              <a:t>Comparând acest acrostih cu cel din capitolul 8 din Proverbe, observăm importante asemănări între femeia cinstită și cea înțeleaptă:</a:t>
            </a:r>
            <a:endParaRPr lang="ro-RO" sz="2000" b="1">
              <a:solidFill>
                <a:schemeClr val="bg1"/>
              </a:solidFill>
            </a:endParaRPr>
          </a:p>
        </p:txBody>
      </p:sp>
      <p:graphicFrame>
        <p:nvGraphicFramePr>
          <p:cNvPr id="6" name="5 Diagrama"/>
          <p:cNvGraphicFramePr/>
          <p:nvPr>
            <p:extLst>
              <p:ext uri="{D42A27DB-BD31-4B8C-83A1-F6EECF244321}">
                <p14:modId xmlns="" xmlns:p14="http://schemas.microsoft.com/office/powerpoint/2010/main" val="4000479911"/>
              </p:ext>
            </p:extLst>
          </p:nvPr>
        </p:nvGraphicFramePr>
        <p:xfrm>
          <a:off x="3563888" y="1628801"/>
          <a:ext cx="541834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6453336"/>
            <a:ext cx="9144000" cy="400110"/>
          </a:xfrm>
          <a:prstGeom prst="rect">
            <a:avLst/>
          </a:prstGeom>
          <a:noFill/>
        </p:spPr>
        <p:txBody>
          <a:bodyPr wrap="square" rtlCol="0">
            <a:spAutoFit/>
          </a:bodyPr>
          <a:lstStyle/>
          <a:p>
            <a:pPr algn="ctr"/>
            <a:r>
              <a:rPr lang="ro-RO" sz="2000" b="1" dirty="0" smtClean="0">
                <a:solidFill>
                  <a:schemeClr val="bg1"/>
                </a:solidFill>
              </a:rPr>
              <a:t>Așadar, femeia cinstită este aceea care «își deschide gura cu înțelepciune» (Pr.31:26)</a:t>
            </a:r>
            <a:endParaRPr lang="ro-RO" sz="2000" b="1" dirty="0">
              <a:solidFill>
                <a:schemeClr val="bg1"/>
              </a:solidFill>
            </a:endParaRPr>
          </a:p>
        </p:txBody>
      </p:sp>
    </p:spTree>
    <p:extLst>
      <p:ext uri="{BB962C8B-B14F-4D97-AF65-F5344CB8AC3E}">
        <p14:creationId xmlns="" xmlns:p14="http://schemas.microsoft.com/office/powerpoint/2010/main" val="18728851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491B8A5C-A96C-498F-9F34-6749E6A97106}"/>
                                            </p:graphicEl>
                                          </p:spTgt>
                                        </p:tgtEl>
                                        <p:attrNameLst>
                                          <p:attrName>style.visibility</p:attrName>
                                        </p:attrNameLst>
                                      </p:cBhvr>
                                      <p:to>
                                        <p:strVal val="visible"/>
                                      </p:to>
                                    </p:set>
                                    <p:animEffect transition="in" filter="wipe(left)">
                                      <p:cBhvr>
                                        <p:cTn id="15" dur="500"/>
                                        <p:tgtEl>
                                          <p:spTgt spid="6">
                                            <p:graphicEl>
                                              <a:dgm id="{491B8A5C-A96C-498F-9F34-6749E6A9710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0ADAF6EF-B88E-4C96-B8FD-452C45FBF1A8}"/>
                                            </p:graphicEl>
                                          </p:spTgt>
                                        </p:tgtEl>
                                        <p:attrNameLst>
                                          <p:attrName>style.visibility</p:attrName>
                                        </p:attrNameLst>
                                      </p:cBhvr>
                                      <p:to>
                                        <p:strVal val="visible"/>
                                      </p:to>
                                    </p:set>
                                    <p:animEffect transition="in" filter="wipe(left)">
                                      <p:cBhvr>
                                        <p:cTn id="20" dur="500"/>
                                        <p:tgtEl>
                                          <p:spTgt spid="6">
                                            <p:graphicEl>
                                              <a:dgm id="{0ADAF6EF-B88E-4C96-B8FD-452C45FBF1A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C1859041-9E86-4692-A947-C09F65D90391}"/>
                                            </p:graphicEl>
                                          </p:spTgt>
                                        </p:tgtEl>
                                        <p:attrNameLst>
                                          <p:attrName>style.visibility</p:attrName>
                                        </p:attrNameLst>
                                      </p:cBhvr>
                                      <p:to>
                                        <p:strVal val="visible"/>
                                      </p:to>
                                    </p:set>
                                    <p:animEffect transition="in" filter="wipe(left)">
                                      <p:cBhvr>
                                        <p:cTn id="25" dur="500"/>
                                        <p:tgtEl>
                                          <p:spTgt spid="6">
                                            <p:graphicEl>
                                              <a:dgm id="{C1859041-9E86-4692-A947-C09F65D90391}"/>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B6943E11-B0F8-454F-B035-8CEB6AE54E68}"/>
                                            </p:graphicEl>
                                          </p:spTgt>
                                        </p:tgtEl>
                                        <p:attrNameLst>
                                          <p:attrName>style.visibility</p:attrName>
                                        </p:attrNameLst>
                                      </p:cBhvr>
                                      <p:to>
                                        <p:strVal val="visible"/>
                                      </p:to>
                                    </p:set>
                                    <p:animEffect transition="in" filter="wipe(left)">
                                      <p:cBhvr>
                                        <p:cTn id="30" dur="500"/>
                                        <p:tgtEl>
                                          <p:spTgt spid="6">
                                            <p:graphicEl>
                                              <a:dgm id="{B6943E11-B0F8-454F-B035-8CEB6AE54E6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dgm id="{FCA22179-150A-4DB6-B84C-816957D0227B}"/>
                                            </p:graphicEl>
                                          </p:spTgt>
                                        </p:tgtEl>
                                        <p:attrNameLst>
                                          <p:attrName>style.visibility</p:attrName>
                                        </p:attrNameLst>
                                      </p:cBhvr>
                                      <p:to>
                                        <p:strVal val="visible"/>
                                      </p:to>
                                    </p:set>
                                    <p:animEffect transition="in" filter="wipe(left)">
                                      <p:cBhvr>
                                        <p:cTn id="35" dur="500"/>
                                        <p:tgtEl>
                                          <p:spTgt spid="6">
                                            <p:graphicEl>
                                              <a:dgm id="{FCA22179-150A-4DB6-B84C-816957D0227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graphicEl>
                                              <a:dgm id="{C8E8E00E-64A7-483D-9A1C-A52F4728DE63}"/>
                                            </p:graphicEl>
                                          </p:spTgt>
                                        </p:tgtEl>
                                        <p:attrNameLst>
                                          <p:attrName>style.visibility</p:attrName>
                                        </p:attrNameLst>
                                      </p:cBhvr>
                                      <p:to>
                                        <p:strVal val="visible"/>
                                      </p:to>
                                    </p:set>
                                    <p:animEffect transition="in" filter="wipe(left)">
                                      <p:cBhvr>
                                        <p:cTn id="40" dur="500"/>
                                        <p:tgtEl>
                                          <p:spTgt spid="6">
                                            <p:graphicEl>
                                              <a:dgm id="{C8E8E00E-64A7-483D-9A1C-A52F4728DE63}"/>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2C5767AD-C81B-4FF6-8BCC-92F140EFA972}"/>
                                            </p:graphicEl>
                                          </p:spTgt>
                                        </p:tgtEl>
                                        <p:attrNameLst>
                                          <p:attrName>style.visibility</p:attrName>
                                        </p:attrNameLst>
                                      </p:cBhvr>
                                      <p:to>
                                        <p:strVal val="visible"/>
                                      </p:to>
                                    </p:set>
                                    <p:animEffect transition="in" filter="wipe(left)">
                                      <p:cBhvr>
                                        <p:cTn id="45" dur="500"/>
                                        <p:tgtEl>
                                          <p:spTgt spid="6">
                                            <p:graphicEl>
                                              <a:dgm id="{2C5767AD-C81B-4FF6-8BCC-92F140EFA972}"/>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graphicEl>
                                              <a:dgm id="{8E8E078E-F697-46E3-81CB-03B4D38B970A}"/>
                                            </p:graphicEl>
                                          </p:spTgt>
                                        </p:tgtEl>
                                        <p:attrNameLst>
                                          <p:attrName>style.visibility</p:attrName>
                                        </p:attrNameLst>
                                      </p:cBhvr>
                                      <p:to>
                                        <p:strVal val="visible"/>
                                      </p:to>
                                    </p:set>
                                    <p:animEffect transition="in" filter="wipe(left)">
                                      <p:cBhvr>
                                        <p:cTn id="50" dur="500"/>
                                        <p:tgtEl>
                                          <p:spTgt spid="6">
                                            <p:graphicEl>
                                              <a:dgm id="{8E8E078E-F697-46E3-81CB-03B4D38B970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graphicEl>
                                              <a:dgm id="{24EC7E97-4F4C-4BAD-9FB6-511C4A449F39}"/>
                                            </p:graphicEl>
                                          </p:spTgt>
                                        </p:tgtEl>
                                        <p:attrNameLst>
                                          <p:attrName>style.visibility</p:attrName>
                                        </p:attrNameLst>
                                      </p:cBhvr>
                                      <p:to>
                                        <p:strVal val="visible"/>
                                      </p:to>
                                    </p:set>
                                    <p:animEffect transition="in" filter="wipe(left)">
                                      <p:cBhvr>
                                        <p:cTn id="55" dur="500"/>
                                        <p:tgtEl>
                                          <p:spTgt spid="6">
                                            <p:graphicEl>
                                              <a:dgm id="{24EC7E97-4F4C-4BAD-9FB6-511C4A449F3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graphicEl>
                                              <a:dgm id="{4715D9F1-6B07-4442-856C-4F8EA369318B}"/>
                                            </p:graphicEl>
                                          </p:spTgt>
                                        </p:tgtEl>
                                        <p:attrNameLst>
                                          <p:attrName>style.visibility</p:attrName>
                                        </p:attrNameLst>
                                      </p:cBhvr>
                                      <p:to>
                                        <p:strVal val="visible"/>
                                      </p:to>
                                    </p:set>
                                    <p:animEffect transition="in" filter="wipe(left)">
                                      <p:cBhvr>
                                        <p:cTn id="60" dur="500"/>
                                        <p:tgtEl>
                                          <p:spTgt spid="6">
                                            <p:graphicEl>
                                              <a:dgm id="{4715D9F1-6B07-4442-856C-4F8EA369318B}"/>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80">
                                          <p:stCondLst>
                                            <p:cond delay="0"/>
                                          </p:stCondLst>
                                        </p:cTn>
                                        <p:tgtEl>
                                          <p:spTgt spid="5"/>
                                        </p:tgtEl>
                                      </p:cBhvr>
                                    </p:animEffect>
                                    <p:anim calcmode="lin" valueType="num">
                                      <p:cBhvr>
                                        <p:cTn id="6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1" dur="26">
                                          <p:stCondLst>
                                            <p:cond delay="650"/>
                                          </p:stCondLst>
                                        </p:cTn>
                                        <p:tgtEl>
                                          <p:spTgt spid="5"/>
                                        </p:tgtEl>
                                      </p:cBhvr>
                                      <p:to x="100000" y="60000"/>
                                    </p:animScale>
                                    <p:animScale>
                                      <p:cBhvr>
                                        <p:cTn id="72" dur="166" decel="50000">
                                          <p:stCondLst>
                                            <p:cond delay="676"/>
                                          </p:stCondLst>
                                        </p:cTn>
                                        <p:tgtEl>
                                          <p:spTgt spid="5"/>
                                        </p:tgtEl>
                                      </p:cBhvr>
                                      <p:to x="100000" y="100000"/>
                                    </p:animScale>
                                    <p:animScale>
                                      <p:cBhvr>
                                        <p:cTn id="73" dur="26">
                                          <p:stCondLst>
                                            <p:cond delay="1312"/>
                                          </p:stCondLst>
                                        </p:cTn>
                                        <p:tgtEl>
                                          <p:spTgt spid="5"/>
                                        </p:tgtEl>
                                      </p:cBhvr>
                                      <p:to x="100000" y="80000"/>
                                    </p:animScale>
                                    <p:animScale>
                                      <p:cBhvr>
                                        <p:cTn id="74" dur="166" decel="50000">
                                          <p:stCondLst>
                                            <p:cond delay="1338"/>
                                          </p:stCondLst>
                                        </p:cTn>
                                        <p:tgtEl>
                                          <p:spTgt spid="5"/>
                                        </p:tgtEl>
                                      </p:cBhvr>
                                      <p:to x="100000" y="100000"/>
                                    </p:animScale>
                                    <p:animScale>
                                      <p:cBhvr>
                                        <p:cTn id="75" dur="26">
                                          <p:stCondLst>
                                            <p:cond delay="1642"/>
                                          </p:stCondLst>
                                        </p:cTn>
                                        <p:tgtEl>
                                          <p:spTgt spid="5"/>
                                        </p:tgtEl>
                                      </p:cBhvr>
                                      <p:to x="100000" y="90000"/>
                                    </p:animScale>
                                    <p:animScale>
                                      <p:cBhvr>
                                        <p:cTn id="76" dur="166" decel="50000">
                                          <p:stCondLst>
                                            <p:cond delay="1668"/>
                                          </p:stCondLst>
                                        </p:cTn>
                                        <p:tgtEl>
                                          <p:spTgt spid="5"/>
                                        </p:tgtEl>
                                      </p:cBhvr>
                                      <p:to x="100000" y="100000"/>
                                    </p:animScale>
                                    <p:animScale>
                                      <p:cBhvr>
                                        <p:cTn id="77" dur="26">
                                          <p:stCondLst>
                                            <p:cond delay="1808"/>
                                          </p:stCondLst>
                                        </p:cTn>
                                        <p:tgtEl>
                                          <p:spTgt spid="5"/>
                                        </p:tgtEl>
                                      </p:cBhvr>
                                      <p:to x="100000" y="95000"/>
                                    </p:animScale>
                                    <p:animScale>
                                      <p:cBhvr>
                                        <p:cTn id="7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Sub>
          <a:bldDgm bld="one"/>
        </p:bldSub>
      </p:bldGraphic>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4 CuadroTexto"/>
          <p:cNvSpPr txBox="1"/>
          <p:nvPr/>
        </p:nvSpPr>
        <p:spPr>
          <a:xfrm>
            <a:off x="107504" y="1313473"/>
            <a:ext cx="3744416" cy="1323439"/>
          </a:xfrm>
          <a:prstGeom prst="rect">
            <a:avLst/>
          </a:prstGeom>
          <a:noFill/>
        </p:spPr>
        <p:txBody>
          <a:bodyPr wrap="square" rtlCol="0">
            <a:spAutoFit/>
          </a:bodyPr>
          <a:lstStyle/>
          <a:p>
            <a:r>
              <a:rPr lang="ro-RO" sz="2000" b="1" dirty="0" smtClean="0"/>
              <a:t>Virtuțile fizice descrise aici contrazic  într-o anumită măsură două stereotipuri ale societății actuale cu privire la femeie:</a:t>
            </a:r>
            <a:endParaRPr lang="ro-RO" sz="2000" b="1" dirty="0"/>
          </a:p>
        </p:txBody>
      </p:sp>
      <p:sp>
        <p:nvSpPr>
          <p:cNvPr id="6" name="5 CuadroTexto"/>
          <p:cNvSpPr txBox="1"/>
          <p:nvPr/>
        </p:nvSpPr>
        <p:spPr>
          <a:xfrm>
            <a:off x="107505" y="2589872"/>
            <a:ext cx="5934464" cy="1631216"/>
          </a:xfrm>
          <a:prstGeom prst="rect">
            <a:avLst/>
          </a:prstGeom>
          <a:noFill/>
        </p:spPr>
        <p:txBody>
          <a:bodyPr wrap="square" rtlCol="0">
            <a:spAutoFit/>
          </a:bodyPr>
          <a:lstStyle/>
          <a:p>
            <a:pPr marL="342900" indent="-342900">
              <a:buFont typeface="+mj-lt"/>
              <a:buAutoNum type="arabicPeriod"/>
            </a:pPr>
            <a:r>
              <a:rPr lang="ro-RO" sz="2000" b="1" u="sng" dirty="0" smtClean="0">
                <a:solidFill>
                  <a:schemeClr val="accent1">
                    <a:lumMod val="75000"/>
                  </a:schemeClr>
                </a:solidFill>
              </a:rPr>
              <a:t>Frumusețea</a:t>
            </a:r>
            <a:r>
              <a:rPr lang="ro-RO" sz="2000" b="1" dirty="0" smtClean="0"/>
              <a:t>. Această «virtute» nici măcar nu este menționată astfel. Nu aspectul exterior face virtuoasă o femeie. </a:t>
            </a:r>
          </a:p>
          <a:p>
            <a:pPr marL="342900" indent="-342900">
              <a:buFont typeface="+mj-lt"/>
              <a:buAutoNum type="arabicPeriod"/>
            </a:pPr>
            <a:r>
              <a:rPr lang="ro-RO" sz="2000" b="1" u="sng" dirty="0" smtClean="0">
                <a:solidFill>
                  <a:schemeClr val="accent1">
                    <a:lumMod val="75000"/>
                  </a:schemeClr>
                </a:solidFill>
              </a:rPr>
              <a:t>Munca remunerată</a:t>
            </a:r>
            <a:r>
              <a:rPr lang="ro-RO" sz="2000" b="1" dirty="0" smtClean="0"/>
              <a:t>. Ea își dedică toate eforturile pentru a menține stabilitatea căminului său. </a:t>
            </a:r>
            <a:endParaRPr lang="ro-RO" sz="2000" b="1" dirty="0"/>
          </a:p>
        </p:txBody>
      </p:sp>
      <p:sp>
        <p:nvSpPr>
          <p:cNvPr id="7" name="6 Rectángulo"/>
          <p:cNvSpPr/>
          <p:nvPr/>
        </p:nvSpPr>
        <p:spPr>
          <a:xfrm>
            <a:off x="0" y="4413299"/>
            <a:ext cx="9144000" cy="2031325"/>
          </a:xfrm>
          <a:prstGeom prst="rect">
            <a:avLst/>
          </a:prstGeom>
        </p:spPr>
        <p:txBody>
          <a:bodyPr wrap="square">
            <a:spAutoFit/>
          </a:bodyPr>
          <a:lstStyle/>
          <a:p>
            <a:r>
              <a:rPr lang="ro-RO" dirty="0" smtClean="0">
                <a:latin typeface="Cooper Black" pitchFamily="18" charset="0"/>
              </a:rPr>
              <a:t>«</a:t>
            </a:r>
            <a:r>
              <a:rPr lang="ro-RO" b="1" dirty="0" smtClean="0">
                <a:effectLst>
                  <a:outerShdw blurRad="38100" dist="38100" dir="2700000" algn="tl">
                    <a:srgbClr val="000000">
                      <a:alpha val="43137"/>
                    </a:srgbClr>
                  </a:outerShdw>
                </a:effectLst>
              </a:rPr>
              <a:t>Prin lucrarea făcută cu credincioșie în cămin, Domnului I se slujește în aceeași măsură, ba chiar mai mult decât prin lucrarea aceluia care propovăduiește Cuvântul. Asemenea profesorilor în școli, tații și mamele trebuie să simtă că sunt educatori ai copiilor lor. Sfera de utilitate a mamei nu trebuie mărginită la viața ei din gospodărie. Influența salutară pe care o exercită ea în cercul familiei poate și trebuie să o facă și mai simțită, dovedindu-și utilitatea între cei mai cunoscuți vecini și în biserica lui Dumnezeu. Căminul nu este închisoare pentru soția și mama devotată</a:t>
            </a:r>
            <a:r>
              <a:rPr lang="ro-RO" dirty="0" smtClean="0"/>
              <a:t>.</a:t>
            </a:r>
            <a:r>
              <a:rPr lang="ro-RO" dirty="0" smtClean="0">
                <a:latin typeface="Cooper Black" pitchFamily="18" charset="0"/>
              </a:rPr>
              <a:t>»</a:t>
            </a:r>
            <a:endParaRPr lang="ro-RO" dirty="0">
              <a:latin typeface="Cooper Black" pitchFamily="18" charset="0"/>
            </a:endParaRPr>
          </a:p>
        </p:txBody>
      </p:sp>
      <p:sp>
        <p:nvSpPr>
          <p:cNvPr id="8" name="7 CuadroTexto"/>
          <p:cNvSpPr txBox="1"/>
          <p:nvPr/>
        </p:nvSpPr>
        <p:spPr>
          <a:xfrm>
            <a:off x="6261313" y="6505599"/>
            <a:ext cx="2703176" cy="307777"/>
          </a:xfrm>
          <a:prstGeom prst="rect">
            <a:avLst/>
          </a:prstGeom>
          <a:noFill/>
        </p:spPr>
        <p:txBody>
          <a:bodyPr wrap="none" rtlCol="0">
            <a:spAutoFit/>
          </a:bodyPr>
          <a:lstStyle/>
          <a:p>
            <a:pPr algn="r"/>
            <a:r>
              <a:rPr lang="ro-RO" sz="1400" b="1" dirty="0" smtClean="0"/>
              <a:t>E.G.W. (Căminul advent, pag. 211)</a:t>
            </a:r>
            <a:endParaRPr lang="ro-RO" sz="1400" b="1" dirty="0"/>
          </a:p>
        </p:txBody>
      </p:sp>
      <p:pic>
        <p:nvPicPr>
          <p:cNvPr id="6146" name="Picture 2"/>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3923928" y="71025"/>
            <a:ext cx="2354551" cy="1773799"/>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435603" y="71024"/>
            <a:ext cx="2615791" cy="1773799"/>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4" name="13 Rectángulo"/>
          <p:cNvSpPr/>
          <p:nvPr/>
        </p:nvSpPr>
        <p:spPr>
          <a:xfrm>
            <a:off x="35497" y="28466"/>
            <a:ext cx="3888431" cy="646331"/>
          </a:xfrm>
          <a:prstGeom prst="rect">
            <a:avLst/>
          </a:prstGeom>
        </p:spPr>
        <p:txBody>
          <a:bodyPr wrap="square">
            <a:spAutoFit/>
          </a:bodyPr>
          <a:lstStyle/>
          <a:p>
            <a:pPr algn="ctr"/>
            <a:r>
              <a:rPr lang="ro-RO" sz="36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VIRTUȚI FIZICE</a:t>
            </a:r>
            <a:endParaRPr lang="ro-RO" sz="32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5" name="14 CuadroTexto"/>
          <p:cNvSpPr txBox="1"/>
          <p:nvPr/>
        </p:nvSpPr>
        <p:spPr>
          <a:xfrm>
            <a:off x="0" y="745540"/>
            <a:ext cx="3923928" cy="523220"/>
          </a:xfrm>
          <a:prstGeom prst="rect">
            <a:avLst/>
          </a:prstGeom>
          <a:noFill/>
        </p:spPr>
        <p:txBody>
          <a:bodyPr wrap="square" rtlCol="0">
            <a:spAutoFit/>
          </a:bodyPr>
          <a:lstStyle/>
          <a:p>
            <a:pPr algn="ctr"/>
            <a:r>
              <a:rPr lang="ro-RO" sz="2800" b="1" smtClean="0">
                <a:solidFill>
                  <a:schemeClr val="accent1">
                    <a:lumMod val="50000"/>
                  </a:schemeClr>
                </a:solidFill>
              </a:rPr>
              <a:t>Proverbe 31:10-25</a:t>
            </a:r>
            <a:endParaRPr lang="ro-RO" sz="2800" b="1">
              <a:solidFill>
                <a:schemeClr val="accent1">
                  <a:lumMod val="50000"/>
                </a:schemeClr>
              </a:solidFill>
            </a:endParaRPr>
          </a:p>
        </p:txBody>
      </p:sp>
      <p:pic>
        <p:nvPicPr>
          <p:cNvPr id="6149" name="Picture 5" descr="R:\Dibujos\Oxygen\Original Arts\18 (16).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041968" y="2047200"/>
            <a:ext cx="2994528" cy="2245896"/>
          </a:xfrm>
          <a:prstGeom prst="snip2DiagRect">
            <a:avLst/>
          </a:prstGeom>
          <a:solidFill>
            <a:srgbClr val="FFFFFF">
              <a:shade val="85000"/>
            </a:srgbClr>
          </a:solidFill>
          <a:ln w="381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20265179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800" decel="100000"/>
                                        <p:tgtEl>
                                          <p:spTgt spid="15"/>
                                        </p:tgtEl>
                                      </p:cBhvr>
                                    </p:animEffect>
                                    <p:anim calcmode="lin" valueType="num">
                                      <p:cBhvr>
                                        <p:cTn id="16" dur="800" decel="100000" fill="hold"/>
                                        <p:tgtEl>
                                          <p:spTgt spid="15"/>
                                        </p:tgtEl>
                                        <p:attrNameLst>
                                          <p:attrName>style.rotation</p:attrName>
                                        </p:attrNameLst>
                                      </p:cBhvr>
                                      <p:tavLst>
                                        <p:tav tm="0">
                                          <p:val>
                                            <p:fltVal val="-90"/>
                                          </p:val>
                                        </p:tav>
                                        <p:tav tm="100000">
                                          <p:val>
                                            <p:fltVal val="0"/>
                                          </p:val>
                                        </p:tav>
                                      </p:tavLst>
                                    </p:anim>
                                    <p:anim calcmode="lin" valueType="num">
                                      <p:cBhvr>
                                        <p:cTn id="17" dur="800" decel="100000" fill="hold"/>
                                        <p:tgtEl>
                                          <p:spTgt spid="15"/>
                                        </p:tgtEl>
                                        <p:attrNameLst>
                                          <p:attrName>ppt_x</p:attrName>
                                        </p:attrNameLst>
                                      </p:cBhvr>
                                      <p:tavLst>
                                        <p:tav tm="0">
                                          <p:val>
                                            <p:strVal val="#ppt_x+0.4"/>
                                          </p:val>
                                        </p:tav>
                                        <p:tav tm="100000">
                                          <p:val>
                                            <p:strVal val="#ppt_x-0.05"/>
                                          </p:val>
                                        </p:tav>
                                      </p:tavLst>
                                    </p:anim>
                                    <p:anim calcmode="lin" valueType="num">
                                      <p:cBhvr>
                                        <p:cTn id="18" dur="800" decel="100000" fill="hold"/>
                                        <p:tgtEl>
                                          <p:spTgt spid="1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146"/>
                                        </p:tgtEl>
                                        <p:attrNameLst>
                                          <p:attrName>style.visibility</p:attrName>
                                        </p:attrNameLst>
                                      </p:cBhvr>
                                      <p:to>
                                        <p:strVal val="visible"/>
                                      </p:to>
                                    </p:set>
                                    <p:anim calcmode="lin" valueType="num">
                                      <p:cBhvr>
                                        <p:cTn id="33" dur="500" fill="hold"/>
                                        <p:tgtEl>
                                          <p:spTgt spid="6146"/>
                                        </p:tgtEl>
                                        <p:attrNameLst>
                                          <p:attrName>ppt_w</p:attrName>
                                        </p:attrNameLst>
                                      </p:cBhvr>
                                      <p:tavLst>
                                        <p:tav tm="0">
                                          <p:val>
                                            <p:fltVal val="0"/>
                                          </p:val>
                                        </p:tav>
                                        <p:tav tm="100000">
                                          <p:val>
                                            <p:strVal val="#ppt_w"/>
                                          </p:val>
                                        </p:tav>
                                      </p:tavLst>
                                    </p:anim>
                                    <p:anim calcmode="lin" valueType="num">
                                      <p:cBhvr>
                                        <p:cTn id="34" dur="500" fill="hold"/>
                                        <p:tgtEl>
                                          <p:spTgt spid="6146"/>
                                        </p:tgtEl>
                                        <p:attrNameLst>
                                          <p:attrName>ppt_h</p:attrName>
                                        </p:attrNameLst>
                                      </p:cBhvr>
                                      <p:tavLst>
                                        <p:tav tm="0">
                                          <p:val>
                                            <p:fltVal val="0"/>
                                          </p:val>
                                        </p:tav>
                                        <p:tav tm="100000">
                                          <p:val>
                                            <p:strVal val="#ppt_h"/>
                                          </p:val>
                                        </p:tav>
                                      </p:tavLst>
                                    </p:anim>
                                    <p:animEffect transition="in" filter="fade">
                                      <p:cBhvr>
                                        <p:cTn id="35" dur="500"/>
                                        <p:tgtEl>
                                          <p:spTgt spid="614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left)">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6147"/>
                                        </p:tgtEl>
                                        <p:attrNameLst>
                                          <p:attrName>style.visibility</p:attrName>
                                        </p:attrNameLst>
                                      </p:cBhvr>
                                      <p:to>
                                        <p:strVal val="visible"/>
                                      </p:to>
                                    </p:set>
                                    <p:anim calcmode="lin" valueType="num">
                                      <p:cBhvr>
                                        <p:cTn id="44" dur="500" fill="hold"/>
                                        <p:tgtEl>
                                          <p:spTgt spid="6147"/>
                                        </p:tgtEl>
                                        <p:attrNameLst>
                                          <p:attrName>ppt_w</p:attrName>
                                        </p:attrNameLst>
                                      </p:cBhvr>
                                      <p:tavLst>
                                        <p:tav tm="0">
                                          <p:val>
                                            <p:fltVal val="0"/>
                                          </p:val>
                                        </p:tav>
                                        <p:tav tm="100000">
                                          <p:val>
                                            <p:strVal val="#ppt_w"/>
                                          </p:val>
                                        </p:tav>
                                      </p:tavLst>
                                    </p:anim>
                                    <p:anim calcmode="lin" valueType="num">
                                      <p:cBhvr>
                                        <p:cTn id="45" dur="500" fill="hold"/>
                                        <p:tgtEl>
                                          <p:spTgt spid="6147"/>
                                        </p:tgtEl>
                                        <p:attrNameLst>
                                          <p:attrName>ppt_h</p:attrName>
                                        </p:attrNameLst>
                                      </p:cBhvr>
                                      <p:tavLst>
                                        <p:tav tm="0">
                                          <p:val>
                                            <p:fltVal val="0"/>
                                          </p:val>
                                        </p:tav>
                                        <p:tav tm="100000">
                                          <p:val>
                                            <p:strVal val="#ppt_h"/>
                                          </p:val>
                                        </p:tav>
                                      </p:tavLst>
                                    </p:anim>
                                    <p:animEffect transition="in" filter="fade">
                                      <p:cBhvr>
                                        <p:cTn id="46" dur="500"/>
                                        <p:tgtEl>
                                          <p:spTgt spid="6147"/>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wipe(left)">
                                      <p:cBhvr>
                                        <p:cTn id="50" dur="500"/>
                                        <p:tgtEl>
                                          <p:spTgt spid="6">
                                            <p:txEl>
                                              <p:pRg st="1" end="1"/>
                                            </p:txEl>
                                          </p:spTgt>
                                        </p:tgtEl>
                                      </p:cBhvr>
                                    </p:animEffect>
                                  </p:childTnLst>
                                </p:cTn>
                              </p:par>
                            </p:childTnLst>
                          </p:cTn>
                        </p:par>
                        <p:par>
                          <p:cTn id="51" fill="hold">
                            <p:stCondLst>
                              <p:cond delay="1000"/>
                            </p:stCondLst>
                            <p:childTnLst>
                              <p:par>
                                <p:cTn id="52" presetID="53" presetClass="entr" presetSubtype="16" fill="hold" nodeType="afterEffect">
                                  <p:stCondLst>
                                    <p:cond delay="0"/>
                                  </p:stCondLst>
                                  <p:childTnLst>
                                    <p:set>
                                      <p:cBhvr>
                                        <p:cTn id="53" dur="1" fill="hold">
                                          <p:stCondLst>
                                            <p:cond delay="0"/>
                                          </p:stCondLst>
                                        </p:cTn>
                                        <p:tgtEl>
                                          <p:spTgt spid="6149"/>
                                        </p:tgtEl>
                                        <p:attrNameLst>
                                          <p:attrName>style.visibility</p:attrName>
                                        </p:attrNameLst>
                                      </p:cBhvr>
                                      <p:to>
                                        <p:strVal val="visible"/>
                                      </p:to>
                                    </p:set>
                                    <p:anim calcmode="lin" valueType="num">
                                      <p:cBhvr>
                                        <p:cTn id="54" dur="500" fill="hold"/>
                                        <p:tgtEl>
                                          <p:spTgt spid="6149"/>
                                        </p:tgtEl>
                                        <p:attrNameLst>
                                          <p:attrName>ppt_w</p:attrName>
                                        </p:attrNameLst>
                                      </p:cBhvr>
                                      <p:tavLst>
                                        <p:tav tm="0">
                                          <p:val>
                                            <p:fltVal val="0"/>
                                          </p:val>
                                        </p:tav>
                                        <p:tav tm="100000">
                                          <p:val>
                                            <p:strVal val="#ppt_w"/>
                                          </p:val>
                                        </p:tav>
                                      </p:tavLst>
                                    </p:anim>
                                    <p:anim calcmode="lin" valueType="num">
                                      <p:cBhvr>
                                        <p:cTn id="55" dur="500" fill="hold"/>
                                        <p:tgtEl>
                                          <p:spTgt spid="6149"/>
                                        </p:tgtEl>
                                        <p:attrNameLst>
                                          <p:attrName>ppt_h</p:attrName>
                                        </p:attrNameLst>
                                      </p:cBhvr>
                                      <p:tavLst>
                                        <p:tav tm="0">
                                          <p:val>
                                            <p:fltVal val="0"/>
                                          </p:val>
                                        </p:tav>
                                        <p:tav tm="100000">
                                          <p:val>
                                            <p:strVal val="#ppt_h"/>
                                          </p:val>
                                        </p:tav>
                                      </p:tavLst>
                                    </p:anim>
                                    <p:animEffect transition="in" filter="fade">
                                      <p:cBhvr>
                                        <p:cTn id="56" dur="500"/>
                                        <p:tgtEl>
                                          <p:spTgt spid="614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7" grpId="0"/>
      <p:bldP spid="8" grpId="0"/>
      <p:bldP spid="14" grpId="0"/>
      <p:bldP spid="15" grpId="0"/>
    </p:bldLst>
  </p:timing>
</p:sld>
</file>

<file path=ppt/theme/theme1.xml><?xml version="1.0" encoding="utf-8"?>
<a:theme xmlns:a="http://schemas.openxmlformats.org/drawingml/2006/main" name="Tema de Office">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1447</Words>
  <Application>Microsoft Office PowerPoint</Application>
  <PresentationFormat>Expunere pe ecran (4:3)</PresentationFormat>
  <Paragraphs>121</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11</vt:i4>
      </vt:variant>
    </vt:vector>
  </HeadingPairs>
  <TitlesOfParts>
    <vt:vector size="17" baseType="lpstr">
      <vt:lpstr>Arial</vt:lpstr>
      <vt:lpstr>Calibri</vt:lpstr>
      <vt:lpstr>Wingdings</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Intelepciunea in haine de lucru</dc:title>
  <dc:subject>St.Bibl.2015 trim. I Cartea Proverbele</dc:subject>
  <dc:creator>SFC</dc:creator>
  <cp:keywords>http://www.fustero.net/es/index_ro.php</cp:keywords>
  <cp:lastModifiedBy>isj</cp:lastModifiedBy>
  <cp:revision>95</cp:revision>
  <dcterms:created xsi:type="dcterms:W3CDTF">2015-03-08T07:59:00Z</dcterms:created>
  <dcterms:modified xsi:type="dcterms:W3CDTF">2015-03-30T11:30:38Z</dcterms:modified>
</cp:coreProperties>
</file>