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66" r:id="rId5"/>
    <p:sldId id="260" r:id="rId6"/>
    <p:sldId id="261" r:id="rId7"/>
    <p:sldId id="263" r:id="rId8"/>
    <p:sldId id="262" r:id="rId9"/>
    <p:sldId id="264" r:id="rId10"/>
    <p:sldId id="265" r:id="rId11"/>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oper Black" pitchFamily="18" charset="0"/>
      <p:regular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DE86"/>
    <a:srgbClr val="CC9900"/>
    <a:srgbClr val="763B00"/>
    <a:srgbClr val="4D7620"/>
    <a:srgbClr val="2D4513"/>
    <a:srgbClr val="CC6600"/>
    <a:srgbClr val="BED2F0"/>
    <a:srgbClr val="749FDE"/>
    <a:srgbClr val="96B1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D156A-FC82-47B3-9121-49C0FDF66B6B}" type="doc">
      <dgm:prSet loTypeId="urn:microsoft.com/office/officeart/2005/8/layout/lProcess2" loCatId="relationship" qsTypeId="urn:microsoft.com/office/officeart/2005/8/quickstyle/3d2" qsCatId="3D" csTypeId="urn:microsoft.com/office/officeart/2005/8/colors/accent1_4" csCatId="accent1" phldr="1"/>
      <dgm:spPr/>
      <dgm:t>
        <a:bodyPr/>
        <a:lstStyle/>
        <a:p>
          <a:endParaRPr lang="es-ES"/>
        </a:p>
      </dgm:t>
    </dgm:pt>
    <dgm:pt modelId="{CF03B4E0-56CB-408B-81E2-2C3189AE102D}">
      <dgm:prSet phldrT="[Texto]" custT="1"/>
      <dgm:spPr>
        <a:solidFill>
          <a:schemeClr val="bg2"/>
        </a:solidFill>
      </dgm:spPr>
      <dgm:t>
        <a:bodyPr tIns="90000" anchor="t" anchorCtr="0"/>
        <a:lstStyle/>
        <a:p>
          <a:r>
            <a:rPr lang="es-ES" sz="2400" b="1" dirty="0" err="1" smtClean="0">
              <a:solidFill>
                <a:srgbClr val="002060"/>
              </a:solidFill>
            </a:rPr>
            <a:t>Proverb</a:t>
          </a:r>
          <a:r>
            <a:rPr lang="ro-RO" sz="2400" b="1" dirty="0" smtClean="0">
              <a:solidFill>
                <a:srgbClr val="002060"/>
              </a:solidFill>
            </a:rPr>
            <a:t>e</a:t>
          </a:r>
          <a:r>
            <a:rPr lang="es-ES" sz="2400" b="1" dirty="0" smtClean="0">
              <a:solidFill>
                <a:srgbClr val="002060"/>
              </a:solidFill>
            </a:rPr>
            <a:t> 28:4</a:t>
          </a:r>
          <a:endParaRPr lang="es-ES" sz="2400" b="1" dirty="0">
            <a:solidFill>
              <a:srgbClr val="002060"/>
            </a:solidFill>
          </a:endParaRPr>
        </a:p>
      </dgm:t>
    </dgm:pt>
    <dgm:pt modelId="{282EE67C-DE5F-457E-8FF1-DD86A60B52C8}" type="parTrans" cxnId="{42E06388-4154-415F-81C7-BE9E4468963C}">
      <dgm:prSet/>
      <dgm:spPr/>
      <dgm:t>
        <a:bodyPr/>
        <a:lstStyle/>
        <a:p>
          <a:endParaRPr lang="es-ES" b="1"/>
        </a:p>
      </dgm:t>
    </dgm:pt>
    <dgm:pt modelId="{3BDA05B4-B532-4674-82F4-B5995EBCA730}" type="sibTrans" cxnId="{42E06388-4154-415F-81C7-BE9E4468963C}">
      <dgm:prSet/>
      <dgm:spPr/>
      <dgm:t>
        <a:bodyPr/>
        <a:lstStyle/>
        <a:p>
          <a:endParaRPr lang="es-ES" b="1"/>
        </a:p>
      </dgm:t>
    </dgm:pt>
    <dgm:pt modelId="{21976741-3AFE-46A6-9186-793E2862C384}">
      <dgm:prSet phldrT="[Texto]"/>
      <dgm:spPr/>
      <dgm:t>
        <a:bodyPr/>
        <a:lstStyle/>
        <a:p>
          <a:r>
            <a:rPr lang="ro-RO" b="1" dirty="0" smtClean="0">
              <a:solidFill>
                <a:schemeClr val="tx1"/>
              </a:solidFill>
            </a:rPr>
            <a:t>Cei ce părăsesc Legea</a:t>
          </a:r>
          <a:endParaRPr lang="es-ES" b="1" dirty="0">
            <a:solidFill>
              <a:schemeClr val="tx1"/>
            </a:solidFill>
          </a:endParaRPr>
        </a:p>
      </dgm:t>
    </dgm:pt>
    <dgm:pt modelId="{01CD1B74-47CD-47EB-9801-62F9577D2B32}" type="parTrans" cxnId="{A465D400-9AD5-4664-BC15-F98054465595}">
      <dgm:prSet/>
      <dgm:spPr/>
      <dgm:t>
        <a:bodyPr/>
        <a:lstStyle/>
        <a:p>
          <a:endParaRPr lang="es-ES" b="1"/>
        </a:p>
      </dgm:t>
    </dgm:pt>
    <dgm:pt modelId="{4BF52CBA-B035-43C1-B8AE-FC582EF66C24}" type="sibTrans" cxnId="{A465D400-9AD5-4664-BC15-F98054465595}">
      <dgm:prSet/>
      <dgm:spPr/>
      <dgm:t>
        <a:bodyPr/>
        <a:lstStyle/>
        <a:p>
          <a:endParaRPr lang="es-ES" b="1"/>
        </a:p>
      </dgm:t>
    </dgm:pt>
    <dgm:pt modelId="{F819C790-1D37-453D-A5D5-34B8EF761CF3}">
      <dgm:prSet phldrT="[Texto]"/>
      <dgm:spPr/>
      <dgm:t>
        <a:bodyPr/>
        <a:lstStyle/>
        <a:p>
          <a:r>
            <a:rPr lang="ro-RO" b="1" dirty="0" smtClean="0">
              <a:solidFill>
                <a:schemeClr val="tx1"/>
              </a:solidFill>
            </a:rPr>
            <a:t>Laudă pe cei răi</a:t>
          </a:r>
          <a:endParaRPr lang="es-ES" b="1" dirty="0">
            <a:solidFill>
              <a:schemeClr val="tx1"/>
            </a:solidFill>
          </a:endParaRPr>
        </a:p>
      </dgm:t>
    </dgm:pt>
    <dgm:pt modelId="{7250890B-3A45-4EC3-8532-8D15F9B3F73C}" type="parTrans" cxnId="{E50219C0-7E23-4E0E-A4B7-0FA5B9048C8B}">
      <dgm:prSet/>
      <dgm:spPr/>
      <dgm:t>
        <a:bodyPr/>
        <a:lstStyle/>
        <a:p>
          <a:endParaRPr lang="es-ES" b="1"/>
        </a:p>
      </dgm:t>
    </dgm:pt>
    <dgm:pt modelId="{4E7DA33B-24A8-42F6-8671-8102FD298BD8}" type="sibTrans" cxnId="{E50219C0-7E23-4E0E-A4B7-0FA5B9048C8B}">
      <dgm:prSet/>
      <dgm:spPr/>
      <dgm:t>
        <a:bodyPr/>
        <a:lstStyle/>
        <a:p>
          <a:endParaRPr lang="es-ES" b="1"/>
        </a:p>
      </dgm:t>
    </dgm:pt>
    <dgm:pt modelId="{7DC71966-1DA5-4CDB-9881-6CF024F5FCCD}">
      <dgm:prSet phldrT="[Texto]" custT="1"/>
      <dgm:spPr>
        <a:solidFill>
          <a:schemeClr val="bg2"/>
        </a:solidFill>
      </dgm:spPr>
      <dgm:t>
        <a:bodyPr tIns="90000" anchor="t" anchorCtr="0"/>
        <a:lstStyle/>
        <a:p>
          <a:r>
            <a:rPr lang="es-ES" sz="2400" b="1" dirty="0" err="1" smtClean="0">
              <a:solidFill>
                <a:srgbClr val="002060"/>
              </a:solidFill>
            </a:rPr>
            <a:t>Proverb</a:t>
          </a:r>
          <a:r>
            <a:rPr lang="ro-RO" sz="2400" b="1" dirty="0" smtClean="0">
              <a:solidFill>
                <a:srgbClr val="002060"/>
              </a:solidFill>
            </a:rPr>
            <a:t>e</a:t>
          </a:r>
          <a:r>
            <a:rPr lang="es-ES" sz="2400" b="1" dirty="0" smtClean="0">
              <a:solidFill>
                <a:srgbClr val="002060"/>
              </a:solidFill>
            </a:rPr>
            <a:t> 28:5</a:t>
          </a:r>
          <a:endParaRPr lang="es-ES" sz="2400" b="1" dirty="0">
            <a:solidFill>
              <a:srgbClr val="002060"/>
            </a:solidFill>
          </a:endParaRPr>
        </a:p>
      </dgm:t>
    </dgm:pt>
    <dgm:pt modelId="{EC226C65-EBA1-4F3F-A41A-D701533686BA}" type="parTrans" cxnId="{F1E466C7-1175-44EE-B7B2-266164F9A9C6}">
      <dgm:prSet/>
      <dgm:spPr/>
      <dgm:t>
        <a:bodyPr/>
        <a:lstStyle/>
        <a:p>
          <a:endParaRPr lang="es-ES" b="1"/>
        </a:p>
      </dgm:t>
    </dgm:pt>
    <dgm:pt modelId="{45E89627-1A50-43EA-A416-543EC6EFC693}" type="sibTrans" cxnId="{F1E466C7-1175-44EE-B7B2-266164F9A9C6}">
      <dgm:prSet/>
      <dgm:spPr/>
      <dgm:t>
        <a:bodyPr/>
        <a:lstStyle/>
        <a:p>
          <a:endParaRPr lang="es-ES" b="1"/>
        </a:p>
      </dgm:t>
    </dgm:pt>
    <dgm:pt modelId="{FD40EF9B-8D7F-4C78-9F0F-6EDE6606E171}">
      <dgm:prSet phldrT="[Texto]"/>
      <dgm:spPr/>
      <dgm:t>
        <a:bodyPr/>
        <a:lstStyle/>
        <a:p>
          <a:r>
            <a:rPr lang="ro-RO" b="1" dirty="0" smtClean="0">
              <a:solidFill>
                <a:schemeClr val="tx1"/>
              </a:solidFill>
            </a:rPr>
            <a:t>Oamenii dedați la rău</a:t>
          </a:r>
          <a:endParaRPr lang="es-ES" b="1" dirty="0">
            <a:solidFill>
              <a:schemeClr val="tx1"/>
            </a:solidFill>
          </a:endParaRPr>
        </a:p>
      </dgm:t>
    </dgm:pt>
    <dgm:pt modelId="{05F2E0BE-ADC3-4E3B-8C9C-CD2DCC2B89FF}" type="parTrans" cxnId="{8BE51892-9629-4EE7-A083-FF2ADE1E3027}">
      <dgm:prSet/>
      <dgm:spPr/>
      <dgm:t>
        <a:bodyPr/>
        <a:lstStyle/>
        <a:p>
          <a:endParaRPr lang="es-ES" b="1"/>
        </a:p>
      </dgm:t>
    </dgm:pt>
    <dgm:pt modelId="{4B171CF8-9D7D-4DB4-A582-0279B66E693C}" type="sibTrans" cxnId="{8BE51892-9629-4EE7-A083-FF2ADE1E3027}">
      <dgm:prSet/>
      <dgm:spPr/>
      <dgm:t>
        <a:bodyPr/>
        <a:lstStyle/>
        <a:p>
          <a:endParaRPr lang="es-ES" b="1"/>
        </a:p>
      </dgm:t>
    </dgm:pt>
    <dgm:pt modelId="{C18D6366-DE30-49C8-8446-C25B658DA43B}">
      <dgm:prSet phldrT="[Texto]"/>
      <dgm:spPr/>
      <dgm:t>
        <a:bodyPr/>
        <a:lstStyle/>
        <a:p>
          <a:r>
            <a:rPr lang="ro-RO" b="1" dirty="0" smtClean="0">
              <a:solidFill>
                <a:schemeClr val="tx1"/>
              </a:solidFill>
            </a:rPr>
            <a:t>Nu înțeleg ce este drept</a:t>
          </a:r>
          <a:endParaRPr lang="es-ES" b="1" dirty="0">
            <a:solidFill>
              <a:schemeClr val="tx1"/>
            </a:solidFill>
          </a:endParaRPr>
        </a:p>
      </dgm:t>
    </dgm:pt>
    <dgm:pt modelId="{944018E5-26E7-4082-92B1-972DE7789289}" type="parTrans" cxnId="{12B818C0-3448-41AA-937E-3D930B1BEB2C}">
      <dgm:prSet/>
      <dgm:spPr/>
      <dgm:t>
        <a:bodyPr/>
        <a:lstStyle/>
        <a:p>
          <a:endParaRPr lang="es-ES" b="1"/>
        </a:p>
      </dgm:t>
    </dgm:pt>
    <dgm:pt modelId="{5B3B5E90-3C5C-44BF-9257-583BD1BB2B10}" type="sibTrans" cxnId="{12B818C0-3448-41AA-937E-3D930B1BEB2C}">
      <dgm:prSet/>
      <dgm:spPr/>
      <dgm:t>
        <a:bodyPr/>
        <a:lstStyle/>
        <a:p>
          <a:endParaRPr lang="es-ES" b="1"/>
        </a:p>
      </dgm:t>
    </dgm:pt>
    <dgm:pt modelId="{2F3038B0-AE42-419A-BD61-CF6BE18E4582}">
      <dgm:prSet phldrT="[Texto]"/>
      <dgm:spPr/>
      <dgm:t>
        <a:bodyPr/>
        <a:lstStyle/>
        <a:p>
          <a:r>
            <a:rPr lang="ro-RO" b="1" dirty="0" smtClean="0">
              <a:solidFill>
                <a:schemeClr val="tx1"/>
              </a:solidFill>
            </a:rPr>
            <a:t>Dar cei ce păzesc Legea</a:t>
          </a:r>
          <a:endParaRPr lang="es-ES" b="1" dirty="0">
            <a:solidFill>
              <a:schemeClr val="tx1"/>
            </a:solidFill>
          </a:endParaRPr>
        </a:p>
      </dgm:t>
    </dgm:pt>
    <dgm:pt modelId="{CCEF2AE4-73BA-40CB-9C54-846DB4B5CF55}" type="parTrans" cxnId="{E3C1D448-C2A4-4AA7-87E7-097A3405BFD9}">
      <dgm:prSet/>
      <dgm:spPr/>
      <dgm:t>
        <a:bodyPr/>
        <a:lstStyle/>
        <a:p>
          <a:endParaRPr lang="es-ES" b="1"/>
        </a:p>
      </dgm:t>
    </dgm:pt>
    <dgm:pt modelId="{E1560FC1-D3CA-41CA-BCB0-043058890FAC}" type="sibTrans" cxnId="{E3C1D448-C2A4-4AA7-87E7-097A3405BFD9}">
      <dgm:prSet/>
      <dgm:spPr/>
      <dgm:t>
        <a:bodyPr/>
        <a:lstStyle/>
        <a:p>
          <a:endParaRPr lang="es-ES" b="1"/>
        </a:p>
      </dgm:t>
    </dgm:pt>
    <dgm:pt modelId="{81FAFF80-6725-4F8B-A93F-BE7DEAF09302}">
      <dgm:prSet phldrT="[Texto]"/>
      <dgm:spPr/>
      <dgm:t>
        <a:bodyPr/>
        <a:lstStyle/>
        <a:p>
          <a:r>
            <a:rPr lang="ro-RO" b="1" dirty="0" smtClean="0">
              <a:solidFill>
                <a:schemeClr val="tx1"/>
              </a:solidFill>
            </a:rPr>
            <a:t>Se mânie pe ei</a:t>
          </a:r>
          <a:endParaRPr lang="es-ES" b="1" dirty="0">
            <a:solidFill>
              <a:schemeClr val="tx1"/>
            </a:solidFill>
          </a:endParaRPr>
        </a:p>
      </dgm:t>
    </dgm:pt>
    <dgm:pt modelId="{06990EA4-C357-4C9B-A7F5-22FC6B294F62}" type="parTrans" cxnId="{A539DFDE-BA8B-4FE3-93ED-B1416D64C5EB}">
      <dgm:prSet/>
      <dgm:spPr/>
      <dgm:t>
        <a:bodyPr/>
        <a:lstStyle/>
        <a:p>
          <a:endParaRPr lang="es-ES" b="1"/>
        </a:p>
      </dgm:t>
    </dgm:pt>
    <dgm:pt modelId="{3B9EF059-1A8B-4574-A2DB-8E6F8FF38FB0}" type="sibTrans" cxnId="{A539DFDE-BA8B-4FE3-93ED-B1416D64C5EB}">
      <dgm:prSet/>
      <dgm:spPr/>
      <dgm:t>
        <a:bodyPr/>
        <a:lstStyle/>
        <a:p>
          <a:endParaRPr lang="es-ES" b="1"/>
        </a:p>
      </dgm:t>
    </dgm:pt>
    <dgm:pt modelId="{C14ECED4-34CB-4815-85B0-02F537A36AA2}">
      <dgm:prSet phldrT="[Texto]"/>
      <dgm:spPr/>
      <dgm:t>
        <a:bodyPr/>
        <a:lstStyle/>
        <a:p>
          <a:r>
            <a:rPr lang="ro-RO" b="1" dirty="0" smtClean="0">
              <a:solidFill>
                <a:schemeClr val="tx1"/>
              </a:solidFill>
            </a:rPr>
            <a:t>Dar cei ce caută pe Domnul </a:t>
          </a:r>
          <a:endParaRPr lang="es-ES" b="1" dirty="0">
            <a:solidFill>
              <a:schemeClr val="tx1"/>
            </a:solidFill>
          </a:endParaRPr>
        </a:p>
      </dgm:t>
    </dgm:pt>
    <dgm:pt modelId="{BDD2C89C-865C-4794-A9F4-2966366AE295}" type="parTrans" cxnId="{BFAFB3EA-F3ED-4932-9284-FEE6FE54D51A}">
      <dgm:prSet/>
      <dgm:spPr/>
      <dgm:t>
        <a:bodyPr/>
        <a:lstStyle/>
        <a:p>
          <a:endParaRPr lang="es-ES" b="1"/>
        </a:p>
      </dgm:t>
    </dgm:pt>
    <dgm:pt modelId="{FABA6A83-5664-4499-A5DF-0EF519521A7D}" type="sibTrans" cxnId="{BFAFB3EA-F3ED-4932-9284-FEE6FE54D51A}">
      <dgm:prSet/>
      <dgm:spPr/>
      <dgm:t>
        <a:bodyPr/>
        <a:lstStyle/>
        <a:p>
          <a:endParaRPr lang="es-ES" b="1"/>
        </a:p>
      </dgm:t>
    </dgm:pt>
    <dgm:pt modelId="{AD47627E-A086-48AD-A74F-D486AAAFA718}">
      <dgm:prSet phldrT="[Texto]"/>
      <dgm:spPr/>
      <dgm:t>
        <a:bodyPr/>
        <a:lstStyle/>
        <a:p>
          <a:r>
            <a:rPr lang="ro-RO" b="1" dirty="0" smtClean="0">
              <a:solidFill>
                <a:schemeClr val="tx1"/>
              </a:solidFill>
            </a:rPr>
            <a:t>Înțeleg totul</a:t>
          </a:r>
          <a:endParaRPr lang="es-ES" b="1" dirty="0">
            <a:solidFill>
              <a:schemeClr val="tx1"/>
            </a:solidFill>
          </a:endParaRPr>
        </a:p>
      </dgm:t>
    </dgm:pt>
    <dgm:pt modelId="{83D53D79-50A9-40D3-88C7-C35E8E594257}" type="parTrans" cxnId="{F0FEA961-5620-482D-835D-57A3C9327635}">
      <dgm:prSet/>
      <dgm:spPr/>
      <dgm:t>
        <a:bodyPr/>
        <a:lstStyle/>
        <a:p>
          <a:endParaRPr lang="es-ES" b="1"/>
        </a:p>
      </dgm:t>
    </dgm:pt>
    <dgm:pt modelId="{F615C91C-ECBA-41BD-A2AE-D1DF55CD2B8E}" type="sibTrans" cxnId="{F0FEA961-5620-482D-835D-57A3C9327635}">
      <dgm:prSet/>
      <dgm:spPr/>
      <dgm:t>
        <a:bodyPr/>
        <a:lstStyle/>
        <a:p>
          <a:endParaRPr lang="es-ES" b="1"/>
        </a:p>
      </dgm:t>
    </dgm:pt>
    <dgm:pt modelId="{3F503623-5981-4B31-A845-B2A0ECACBF1E}" type="pres">
      <dgm:prSet presAssocID="{209D156A-FC82-47B3-9121-49C0FDF66B6B}" presName="theList" presStyleCnt="0">
        <dgm:presLayoutVars>
          <dgm:dir/>
          <dgm:animLvl val="lvl"/>
          <dgm:resizeHandles val="exact"/>
        </dgm:presLayoutVars>
      </dgm:prSet>
      <dgm:spPr/>
      <dgm:t>
        <a:bodyPr/>
        <a:lstStyle/>
        <a:p>
          <a:endParaRPr lang="es-ES"/>
        </a:p>
      </dgm:t>
    </dgm:pt>
    <dgm:pt modelId="{AC13F181-A765-46EA-BCEB-391758D2BAE5}" type="pres">
      <dgm:prSet presAssocID="{CF03B4E0-56CB-408B-81E2-2C3189AE102D}" presName="compNode" presStyleCnt="0"/>
      <dgm:spPr/>
      <dgm:t>
        <a:bodyPr/>
        <a:lstStyle/>
        <a:p>
          <a:endParaRPr lang="es-ES"/>
        </a:p>
      </dgm:t>
    </dgm:pt>
    <dgm:pt modelId="{74221124-6531-4330-8CB9-D9D0603FFBB9}" type="pres">
      <dgm:prSet presAssocID="{CF03B4E0-56CB-408B-81E2-2C3189AE102D}" presName="aNode" presStyleLbl="bgShp" presStyleIdx="0" presStyleCnt="2" custScaleY="84006" custLinFactNeighborY="5140"/>
      <dgm:spPr/>
      <dgm:t>
        <a:bodyPr/>
        <a:lstStyle/>
        <a:p>
          <a:endParaRPr lang="es-ES"/>
        </a:p>
      </dgm:t>
    </dgm:pt>
    <dgm:pt modelId="{46C99C66-DADD-45C6-88ED-A14F3DAAB21E}" type="pres">
      <dgm:prSet presAssocID="{CF03B4E0-56CB-408B-81E2-2C3189AE102D}" presName="textNode" presStyleLbl="bgShp" presStyleIdx="0" presStyleCnt="2"/>
      <dgm:spPr/>
      <dgm:t>
        <a:bodyPr/>
        <a:lstStyle/>
        <a:p>
          <a:endParaRPr lang="es-ES"/>
        </a:p>
      </dgm:t>
    </dgm:pt>
    <dgm:pt modelId="{75B4E26E-C7A4-4286-B568-407A30310133}" type="pres">
      <dgm:prSet presAssocID="{CF03B4E0-56CB-408B-81E2-2C3189AE102D}" presName="compChildNode" presStyleCnt="0"/>
      <dgm:spPr/>
      <dgm:t>
        <a:bodyPr/>
        <a:lstStyle/>
        <a:p>
          <a:endParaRPr lang="es-ES"/>
        </a:p>
      </dgm:t>
    </dgm:pt>
    <dgm:pt modelId="{8B1B7B6A-29A7-4D84-AB13-09D2516ED3E7}" type="pres">
      <dgm:prSet presAssocID="{CF03B4E0-56CB-408B-81E2-2C3189AE102D}" presName="theInnerList" presStyleCnt="0"/>
      <dgm:spPr/>
      <dgm:t>
        <a:bodyPr/>
        <a:lstStyle/>
        <a:p>
          <a:endParaRPr lang="es-ES"/>
        </a:p>
      </dgm:t>
    </dgm:pt>
    <dgm:pt modelId="{A298207A-F5DE-4551-B770-6915E25E3161}" type="pres">
      <dgm:prSet presAssocID="{21976741-3AFE-46A6-9186-793E2862C384}" presName="childNode" presStyleLbl="node1" presStyleIdx="0" presStyleCnt="8">
        <dgm:presLayoutVars>
          <dgm:bulletEnabled val="1"/>
        </dgm:presLayoutVars>
      </dgm:prSet>
      <dgm:spPr/>
      <dgm:t>
        <a:bodyPr/>
        <a:lstStyle/>
        <a:p>
          <a:endParaRPr lang="es-ES"/>
        </a:p>
      </dgm:t>
    </dgm:pt>
    <dgm:pt modelId="{3E5A287B-2741-432C-80BC-F80066ACF91B}" type="pres">
      <dgm:prSet presAssocID="{21976741-3AFE-46A6-9186-793E2862C384}" presName="aSpace2" presStyleCnt="0"/>
      <dgm:spPr/>
      <dgm:t>
        <a:bodyPr/>
        <a:lstStyle/>
        <a:p>
          <a:endParaRPr lang="es-ES"/>
        </a:p>
      </dgm:t>
    </dgm:pt>
    <dgm:pt modelId="{C67D84A5-7B6A-41BD-984B-4E0657B88F8B}" type="pres">
      <dgm:prSet presAssocID="{F819C790-1D37-453D-A5D5-34B8EF761CF3}" presName="childNode" presStyleLbl="node1" presStyleIdx="1" presStyleCnt="8">
        <dgm:presLayoutVars>
          <dgm:bulletEnabled val="1"/>
        </dgm:presLayoutVars>
      </dgm:prSet>
      <dgm:spPr/>
      <dgm:t>
        <a:bodyPr/>
        <a:lstStyle/>
        <a:p>
          <a:endParaRPr lang="es-ES"/>
        </a:p>
      </dgm:t>
    </dgm:pt>
    <dgm:pt modelId="{2D9802D0-2DD9-4C65-A164-0CCA0C2DC8F5}" type="pres">
      <dgm:prSet presAssocID="{F819C790-1D37-453D-A5D5-34B8EF761CF3}" presName="aSpace2" presStyleCnt="0"/>
      <dgm:spPr/>
      <dgm:t>
        <a:bodyPr/>
        <a:lstStyle/>
        <a:p>
          <a:endParaRPr lang="es-ES"/>
        </a:p>
      </dgm:t>
    </dgm:pt>
    <dgm:pt modelId="{081DA4CE-9AB3-4062-BE17-0EBD320491AC}" type="pres">
      <dgm:prSet presAssocID="{2F3038B0-AE42-419A-BD61-CF6BE18E4582}" presName="childNode" presStyleLbl="node1" presStyleIdx="2" presStyleCnt="8">
        <dgm:presLayoutVars>
          <dgm:bulletEnabled val="1"/>
        </dgm:presLayoutVars>
      </dgm:prSet>
      <dgm:spPr/>
      <dgm:t>
        <a:bodyPr/>
        <a:lstStyle/>
        <a:p>
          <a:endParaRPr lang="es-ES"/>
        </a:p>
      </dgm:t>
    </dgm:pt>
    <dgm:pt modelId="{7316CD6E-99C2-481F-A553-680F08FF47A3}" type="pres">
      <dgm:prSet presAssocID="{2F3038B0-AE42-419A-BD61-CF6BE18E4582}" presName="aSpace2" presStyleCnt="0"/>
      <dgm:spPr/>
      <dgm:t>
        <a:bodyPr/>
        <a:lstStyle/>
        <a:p>
          <a:endParaRPr lang="es-ES"/>
        </a:p>
      </dgm:t>
    </dgm:pt>
    <dgm:pt modelId="{AE172B81-A299-48E6-90D4-29971F779D09}" type="pres">
      <dgm:prSet presAssocID="{81FAFF80-6725-4F8B-A93F-BE7DEAF09302}" presName="childNode" presStyleLbl="node1" presStyleIdx="3" presStyleCnt="8">
        <dgm:presLayoutVars>
          <dgm:bulletEnabled val="1"/>
        </dgm:presLayoutVars>
      </dgm:prSet>
      <dgm:spPr/>
      <dgm:t>
        <a:bodyPr/>
        <a:lstStyle/>
        <a:p>
          <a:endParaRPr lang="es-ES"/>
        </a:p>
      </dgm:t>
    </dgm:pt>
    <dgm:pt modelId="{47607FC6-3DDE-49AA-BF60-7092B4152E9B}" type="pres">
      <dgm:prSet presAssocID="{CF03B4E0-56CB-408B-81E2-2C3189AE102D}" presName="aSpace" presStyleCnt="0"/>
      <dgm:spPr/>
      <dgm:t>
        <a:bodyPr/>
        <a:lstStyle/>
        <a:p>
          <a:endParaRPr lang="es-ES"/>
        </a:p>
      </dgm:t>
    </dgm:pt>
    <dgm:pt modelId="{911C155A-051C-41C7-8879-97874717FFBF}" type="pres">
      <dgm:prSet presAssocID="{7DC71966-1DA5-4CDB-9881-6CF024F5FCCD}" presName="compNode" presStyleCnt="0"/>
      <dgm:spPr/>
      <dgm:t>
        <a:bodyPr/>
        <a:lstStyle/>
        <a:p>
          <a:endParaRPr lang="es-ES"/>
        </a:p>
      </dgm:t>
    </dgm:pt>
    <dgm:pt modelId="{3A4CADF1-AD92-406D-82F1-C6C3B8EC114F}" type="pres">
      <dgm:prSet presAssocID="{7DC71966-1DA5-4CDB-9881-6CF024F5FCCD}" presName="aNode" presStyleLbl="bgShp" presStyleIdx="1" presStyleCnt="2" custScaleY="84006" custLinFactNeighborY="4153"/>
      <dgm:spPr/>
      <dgm:t>
        <a:bodyPr/>
        <a:lstStyle/>
        <a:p>
          <a:endParaRPr lang="es-ES"/>
        </a:p>
      </dgm:t>
    </dgm:pt>
    <dgm:pt modelId="{82837197-D849-4FCC-B4A3-6305C9D83E8F}" type="pres">
      <dgm:prSet presAssocID="{7DC71966-1DA5-4CDB-9881-6CF024F5FCCD}" presName="textNode" presStyleLbl="bgShp" presStyleIdx="1" presStyleCnt="2"/>
      <dgm:spPr/>
      <dgm:t>
        <a:bodyPr/>
        <a:lstStyle/>
        <a:p>
          <a:endParaRPr lang="es-ES"/>
        </a:p>
      </dgm:t>
    </dgm:pt>
    <dgm:pt modelId="{2DAA68EF-FA93-4A36-8D15-440B697EF021}" type="pres">
      <dgm:prSet presAssocID="{7DC71966-1DA5-4CDB-9881-6CF024F5FCCD}" presName="compChildNode" presStyleCnt="0"/>
      <dgm:spPr/>
      <dgm:t>
        <a:bodyPr/>
        <a:lstStyle/>
        <a:p>
          <a:endParaRPr lang="es-ES"/>
        </a:p>
      </dgm:t>
    </dgm:pt>
    <dgm:pt modelId="{510D2D12-0CA4-4CD1-9BD3-5BC04D5DC70A}" type="pres">
      <dgm:prSet presAssocID="{7DC71966-1DA5-4CDB-9881-6CF024F5FCCD}" presName="theInnerList" presStyleCnt="0"/>
      <dgm:spPr/>
      <dgm:t>
        <a:bodyPr/>
        <a:lstStyle/>
        <a:p>
          <a:endParaRPr lang="es-ES"/>
        </a:p>
      </dgm:t>
    </dgm:pt>
    <dgm:pt modelId="{F73F5288-EC5E-4F20-AD50-1B8284BFC7DC}" type="pres">
      <dgm:prSet presAssocID="{FD40EF9B-8D7F-4C78-9F0F-6EDE6606E171}" presName="childNode" presStyleLbl="node1" presStyleIdx="4" presStyleCnt="8">
        <dgm:presLayoutVars>
          <dgm:bulletEnabled val="1"/>
        </dgm:presLayoutVars>
      </dgm:prSet>
      <dgm:spPr/>
      <dgm:t>
        <a:bodyPr/>
        <a:lstStyle/>
        <a:p>
          <a:endParaRPr lang="es-ES"/>
        </a:p>
      </dgm:t>
    </dgm:pt>
    <dgm:pt modelId="{DBE2C754-A449-4BBE-BFEF-AB555B8230B9}" type="pres">
      <dgm:prSet presAssocID="{FD40EF9B-8D7F-4C78-9F0F-6EDE6606E171}" presName="aSpace2" presStyleCnt="0"/>
      <dgm:spPr/>
      <dgm:t>
        <a:bodyPr/>
        <a:lstStyle/>
        <a:p>
          <a:endParaRPr lang="es-ES"/>
        </a:p>
      </dgm:t>
    </dgm:pt>
    <dgm:pt modelId="{CA8746A2-68A5-4404-B0AE-1B64CE2FC389}" type="pres">
      <dgm:prSet presAssocID="{C18D6366-DE30-49C8-8446-C25B658DA43B}" presName="childNode" presStyleLbl="node1" presStyleIdx="5" presStyleCnt="8">
        <dgm:presLayoutVars>
          <dgm:bulletEnabled val="1"/>
        </dgm:presLayoutVars>
      </dgm:prSet>
      <dgm:spPr/>
      <dgm:t>
        <a:bodyPr/>
        <a:lstStyle/>
        <a:p>
          <a:endParaRPr lang="es-ES"/>
        </a:p>
      </dgm:t>
    </dgm:pt>
    <dgm:pt modelId="{01414C76-E5C8-497B-88A2-875935376084}" type="pres">
      <dgm:prSet presAssocID="{C18D6366-DE30-49C8-8446-C25B658DA43B}" presName="aSpace2" presStyleCnt="0"/>
      <dgm:spPr/>
      <dgm:t>
        <a:bodyPr/>
        <a:lstStyle/>
        <a:p>
          <a:endParaRPr lang="es-ES"/>
        </a:p>
      </dgm:t>
    </dgm:pt>
    <dgm:pt modelId="{D4763EAC-E333-457E-A4E0-2945A3C2995E}" type="pres">
      <dgm:prSet presAssocID="{C14ECED4-34CB-4815-85B0-02F537A36AA2}" presName="childNode" presStyleLbl="node1" presStyleIdx="6" presStyleCnt="8">
        <dgm:presLayoutVars>
          <dgm:bulletEnabled val="1"/>
        </dgm:presLayoutVars>
      </dgm:prSet>
      <dgm:spPr/>
      <dgm:t>
        <a:bodyPr/>
        <a:lstStyle/>
        <a:p>
          <a:endParaRPr lang="es-ES"/>
        </a:p>
      </dgm:t>
    </dgm:pt>
    <dgm:pt modelId="{59ADAD21-6824-4814-AC4D-165F06C70E12}" type="pres">
      <dgm:prSet presAssocID="{C14ECED4-34CB-4815-85B0-02F537A36AA2}" presName="aSpace2" presStyleCnt="0"/>
      <dgm:spPr/>
      <dgm:t>
        <a:bodyPr/>
        <a:lstStyle/>
        <a:p>
          <a:endParaRPr lang="es-ES"/>
        </a:p>
      </dgm:t>
    </dgm:pt>
    <dgm:pt modelId="{9464A569-9A2D-4115-9C75-E3F02D87EA28}" type="pres">
      <dgm:prSet presAssocID="{AD47627E-A086-48AD-A74F-D486AAAFA718}" presName="childNode" presStyleLbl="node1" presStyleIdx="7" presStyleCnt="8">
        <dgm:presLayoutVars>
          <dgm:bulletEnabled val="1"/>
        </dgm:presLayoutVars>
      </dgm:prSet>
      <dgm:spPr/>
      <dgm:t>
        <a:bodyPr/>
        <a:lstStyle/>
        <a:p>
          <a:endParaRPr lang="es-ES"/>
        </a:p>
      </dgm:t>
    </dgm:pt>
  </dgm:ptLst>
  <dgm:cxnLst>
    <dgm:cxn modelId="{3A891016-DBEC-486C-B4A0-D62A6E3253BF}" type="presOf" srcId="{C14ECED4-34CB-4815-85B0-02F537A36AA2}" destId="{D4763EAC-E333-457E-A4E0-2945A3C2995E}" srcOrd="0" destOrd="0" presId="urn:microsoft.com/office/officeart/2005/8/layout/lProcess2"/>
    <dgm:cxn modelId="{E50219C0-7E23-4E0E-A4B7-0FA5B9048C8B}" srcId="{CF03B4E0-56CB-408B-81E2-2C3189AE102D}" destId="{F819C790-1D37-453D-A5D5-34B8EF761CF3}" srcOrd="1" destOrd="0" parTransId="{7250890B-3A45-4EC3-8532-8D15F9B3F73C}" sibTransId="{4E7DA33B-24A8-42F6-8671-8102FD298BD8}"/>
    <dgm:cxn modelId="{8DD796F1-58C7-46E8-9922-5034F672335E}" type="presOf" srcId="{81FAFF80-6725-4F8B-A93F-BE7DEAF09302}" destId="{AE172B81-A299-48E6-90D4-29971F779D09}" srcOrd="0" destOrd="0" presId="urn:microsoft.com/office/officeart/2005/8/layout/lProcess2"/>
    <dgm:cxn modelId="{E3C1D448-C2A4-4AA7-87E7-097A3405BFD9}" srcId="{CF03B4E0-56CB-408B-81E2-2C3189AE102D}" destId="{2F3038B0-AE42-419A-BD61-CF6BE18E4582}" srcOrd="2" destOrd="0" parTransId="{CCEF2AE4-73BA-40CB-9C54-846DB4B5CF55}" sibTransId="{E1560FC1-D3CA-41CA-BCB0-043058890FAC}"/>
    <dgm:cxn modelId="{1A9315F2-DD5F-459B-A561-1A7A1E037BA1}" type="presOf" srcId="{21976741-3AFE-46A6-9186-793E2862C384}" destId="{A298207A-F5DE-4551-B770-6915E25E3161}" srcOrd="0" destOrd="0" presId="urn:microsoft.com/office/officeart/2005/8/layout/lProcess2"/>
    <dgm:cxn modelId="{F08E74E3-60F4-48FD-9D68-C7A9E58367B1}" type="presOf" srcId="{7DC71966-1DA5-4CDB-9881-6CF024F5FCCD}" destId="{82837197-D849-4FCC-B4A3-6305C9D83E8F}" srcOrd="1" destOrd="0" presId="urn:microsoft.com/office/officeart/2005/8/layout/lProcess2"/>
    <dgm:cxn modelId="{A0B42132-01F1-40AB-9CAC-616532399D88}" type="presOf" srcId="{2F3038B0-AE42-419A-BD61-CF6BE18E4582}" destId="{081DA4CE-9AB3-4062-BE17-0EBD320491AC}" srcOrd="0" destOrd="0" presId="urn:microsoft.com/office/officeart/2005/8/layout/lProcess2"/>
    <dgm:cxn modelId="{34565088-B317-442F-977D-29328DEF4928}" type="presOf" srcId="{FD40EF9B-8D7F-4C78-9F0F-6EDE6606E171}" destId="{F73F5288-EC5E-4F20-AD50-1B8284BFC7DC}" srcOrd="0" destOrd="0" presId="urn:microsoft.com/office/officeart/2005/8/layout/lProcess2"/>
    <dgm:cxn modelId="{F0FEA961-5620-482D-835D-57A3C9327635}" srcId="{7DC71966-1DA5-4CDB-9881-6CF024F5FCCD}" destId="{AD47627E-A086-48AD-A74F-D486AAAFA718}" srcOrd="3" destOrd="0" parTransId="{83D53D79-50A9-40D3-88C7-C35E8E594257}" sibTransId="{F615C91C-ECBA-41BD-A2AE-D1DF55CD2B8E}"/>
    <dgm:cxn modelId="{BFAFB3EA-F3ED-4932-9284-FEE6FE54D51A}" srcId="{7DC71966-1DA5-4CDB-9881-6CF024F5FCCD}" destId="{C14ECED4-34CB-4815-85B0-02F537A36AA2}" srcOrd="2" destOrd="0" parTransId="{BDD2C89C-865C-4794-A9F4-2966366AE295}" sibTransId="{FABA6A83-5664-4499-A5DF-0EF519521A7D}"/>
    <dgm:cxn modelId="{DC6A01B1-F38F-474F-8FE6-A3A7056D4357}" type="presOf" srcId="{209D156A-FC82-47B3-9121-49C0FDF66B6B}" destId="{3F503623-5981-4B31-A845-B2A0ECACBF1E}" srcOrd="0" destOrd="0" presId="urn:microsoft.com/office/officeart/2005/8/layout/lProcess2"/>
    <dgm:cxn modelId="{12B818C0-3448-41AA-937E-3D930B1BEB2C}" srcId="{7DC71966-1DA5-4CDB-9881-6CF024F5FCCD}" destId="{C18D6366-DE30-49C8-8446-C25B658DA43B}" srcOrd="1" destOrd="0" parTransId="{944018E5-26E7-4082-92B1-972DE7789289}" sibTransId="{5B3B5E90-3C5C-44BF-9257-583BD1BB2B10}"/>
    <dgm:cxn modelId="{553D4D1D-8BD9-42AF-AC02-19809749C54D}" type="presOf" srcId="{F819C790-1D37-453D-A5D5-34B8EF761CF3}" destId="{C67D84A5-7B6A-41BD-984B-4E0657B88F8B}" srcOrd="0" destOrd="0" presId="urn:microsoft.com/office/officeart/2005/8/layout/lProcess2"/>
    <dgm:cxn modelId="{8BE51892-9629-4EE7-A083-FF2ADE1E3027}" srcId="{7DC71966-1DA5-4CDB-9881-6CF024F5FCCD}" destId="{FD40EF9B-8D7F-4C78-9F0F-6EDE6606E171}" srcOrd="0" destOrd="0" parTransId="{05F2E0BE-ADC3-4E3B-8C9C-CD2DCC2B89FF}" sibTransId="{4B171CF8-9D7D-4DB4-A582-0279B66E693C}"/>
    <dgm:cxn modelId="{BF96AFEF-F5BE-42BA-A655-8178C1F24B83}" type="presOf" srcId="{CF03B4E0-56CB-408B-81E2-2C3189AE102D}" destId="{74221124-6531-4330-8CB9-D9D0603FFBB9}" srcOrd="0" destOrd="0" presId="urn:microsoft.com/office/officeart/2005/8/layout/lProcess2"/>
    <dgm:cxn modelId="{0F0A9E8D-C4E6-489E-AD4A-614634E54FF5}" type="presOf" srcId="{7DC71966-1DA5-4CDB-9881-6CF024F5FCCD}" destId="{3A4CADF1-AD92-406D-82F1-C6C3B8EC114F}" srcOrd="0" destOrd="0" presId="urn:microsoft.com/office/officeart/2005/8/layout/lProcess2"/>
    <dgm:cxn modelId="{42E06388-4154-415F-81C7-BE9E4468963C}" srcId="{209D156A-FC82-47B3-9121-49C0FDF66B6B}" destId="{CF03B4E0-56CB-408B-81E2-2C3189AE102D}" srcOrd="0" destOrd="0" parTransId="{282EE67C-DE5F-457E-8FF1-DD86A60B52C8}" sibTransId="{3BDA05B4-B532-4674-82F4-B5995EBCA730}"/>
    <dgm:cxn modelId="{A539DFDE-BA8B-4FE3-93ED-B1416D64C5EB}" srcId="{CF03B4E0-56CB-408B-81E2-2C3189AE102D}" destId="{81FAFF80-6725-4F8B-A93F-BE7DEAF09302}" srcOrd="3" destOrd="0" parTransId="{06990EA4-C357-4C9B-A7F5-22FC6B294F62}" sibTransId="{3B9EF059-1A8B-4574-A2DB-8E6F8FF38FB0}"/>
    <dgm:cxn modelId="{F1E466C7-1175-44EE-B7B2-266164F9A9C6}" srcId="{209D156A-FC82-47B3-9121-49C0FDF66B6B}" destId="{7DC71966-1DA5-4CDB-9881-6CF024F5FCCD}" srcOrd="1" destOrd="0" parTransId="{EC226C65-EBA1-4F3F-A41A-D701533686BA}" sibTransId="{45E89627-1A50-43EA-A416-543EC6EFC693}"/>
    <dgm:cxn modelId="{5BD97EEC-D194-4E49-B697-817899A70D4F}" type="presOf" srcId="{AD47627E-A086-48AD-A74F-D486AAAFA718}" destId="{9464A569-9A2D-4115-9C75-E3F02D87EA28}" srcOrd="0" destOrd="0" presId="urn:microsoft.com/office/officeart/2005/8/layout/lProcess2"/>
    <dgm:cxn modelId="{A465D400-9AD5-4664-BC15-F98054465595}" srcId="{CF03B4E0-56CB-408B-81E2-2C3189AE102D}" destId="{21976741-3AFE-46A6-9186-793E2862C384}" srcOrd="0" destOrd="0" parTransId="{01CD1B74-47CD-47EB-9801-62F9577D2B32}" sibTransId="{4BF52CBA-B035-43C1-B8AE-FC582EF66C24}"/>
    <dgm:cxn modelId="{4DC011A3-4461-40E3-8879-F4F286DCFC1B}" type="presOf" srcId="{C18D6366-DE30-49C8-8446-C25B658DA43B}" destId="{CA8746A2-68A5-4404-B0AE-1B64CE2FC389}" srcOrd="0" destOrd="0" presId="urn:microsoft.com/office/officeart/2005/8/layout/lProcess2"/>
    <dgm:cxn modelId="{2EDE49E4-5FAC-4524-88F7-C6A0CF41C48F}" type="presOf" srcId="{CF03B4E0-56CB-408B-81E2-2C3189AE102D}" destId="{46C99C66-DADD-45C6-88ED-A14F3DAAB21E}" srcOrd="1" destOrd="0" presId="urn:microsoft.com/office/officeart/2005/8/layout/lProcess2"/>
    <dgm:cxn modelId="{B7B229FB-0192-4F89-8419-375344B967A9}" type="presParOf" srcId="{3F503623-5981-4B31-A845-B2A0ECACBF1E}" destId="{AC13F181-A765-46EA-BCEB-391758D2BAE5}" srcOrd="0" destOrd="0" presId="urn:microsoft.com/office/officeart/2005/8/layout/lProcess2"/>
    <dgm:cxn modelId="{A3366F73-3106-41E1-AF78-23E1080DC216}" type="presParOf" srcId="{AC13F181-A765-46EA-BCEB-391758D2BAE5}" destId="{74221124-6531-4330-8CB9-D9D0603FFBB9}" srcOrd="0" destOrd="0" presId="urn:microsoft.com/office/officeart/2005/8/layout/lProcess2"/>
    <dgm:cxn modelId="{B5022B08-DD7B-4381-84BB-8430523BF0FB}" type="presParOf" srcId="{AC13F181-A765-46EA-BCEB-391758D2BAE5}" destId="{46C99C66-DADD-45C6-88ED-A14F3DAAB21E}" srcOrd="1" destOrd="0" presId="urn:microsoft.com/office/officeart/2005/8/layout/lProcess2"/>
    <dgm:cxn modelId="{D85B8CA9-BBB9-4E45-90FB-DB6F12D12FC7}" type="presParOf" srcId="{AC13F181-A765-46EA-BCEB-391758D2BAE5}" destId="{75B4E26E-C7A4-4286-B568-407A30310133}" srcOrd="2" destOrd="0" presId="urn:microsoft.com/office/officeart/2005/8/layout/lProcess2"/>
    <dgm:cxn modelId="{88429823-672B-4048-8314-5AD0C8B474FB}" type="presParOf" srcId="{75B4E26E-C7A4-4286-B568-407A30310133}" destId="{8B1B7B6A-29A7-4D84-AB13-09D2516ED3E7}" srcOrd="0" destOrd="0" presId="urn:microsoft.com/office/officeart/2005/8/layout/lProcess2"/>
    <dgm:cxn modelId="{4226359E-BA20-4EF3-B188-97C6331768F7}" type="presParOf" srcId="{8B1B7B6A-29A7-4D84-AB13-09D2516ED3E7}" destId="{A298207A-F5DE-4551-B770-6915E25E3161}" srcOrd="0" destOrd="0" presId="urn:microsoft.com/office/officeart/2005/8/layout/lProcess2"/>
    <dgm:cxn modelId="{B435AFBA-B530-4CBA-8751-E4FD4A0BD741}" type="presParOf" srcId="{8B1B7B6A-29A7-4D84-AB13-09D2516ED3E7}" destId="{3E5A287B-2741-432C-80BC-F80066ACF91B}" srcOrd="1" destOrd="0" presId="urn:microsoft.com/office/officeart/2005/8/layout/lProcess2"/>
    <dgm:cxn modelId="{27CE0B77-FD03-4025-A0A1-DC32176F2CCA}" type="presParOf" srcId="{8B1B7B6A-29A7-4D84-AB13-09D2516ED3E7}" destId="{C67D84A5-7B6A-41BD-984B-4E0657B88F8B}" srcOrd="2" destOrd="0" presId="urn:microsoft.com/office/officeart/2005/8/layout/lProcess2"/>
    <dgm:cxn modelId="{53362E09-8FEF-4F16-801A-93AE3ED235B5}" type="presParOf" srcId="{8B1B7B6A-29A7-4D84-AB13-09D2516ED3E7}" destId="{2D9802D0-2DD9-4C65-A164-0CCA0C2DC8F5}" srcOrd="3" destOrd="0" presId="urn:microsoft.com/office/officeart/2005/8/layout/lProcess2"/>
    <dgm:cxn modelId="{9ADE35C4-2F91-4A63-9687-E291FC5E435E}" type="presParOf" srcId="{8B1B7B6A-29A7-4D84-AB13-09D2516ED3E7}" destId="{081DA4CE-9AB3-4062-BE17-0EBD320491AC}" srcOrd="4" destOrd="0" presId="urn:microsoft.com/office/officeart/2005/8/layout/lProcess2"/>
    <dgm:cxn modelId="{B01E0695-B749-4F6D-B3A2-EB4489BCA017}" type="presParOf" srcId="{8B1B7B6A-29A7-4D84-AB13-09D2516ED3E7}" destId="{7316CD6E-99C2-481F-A553-680F08FF47A3}" srcOrd="5" destOrd="0" presId="urn:microsoft.com/office/officeart/2005/8/layout/lProcess2"/>
    <dgm:cxn modelId="{9F2688C2-BF6A-4BD1-AB3C-EE698F2FF792}" type="presParOf" srcId="{8B1B7B6A-29A7-4D84-AB13-09D2516ED3E7}" destId="{AE172B81-A299-48E6-90D4-29971F779D09}" srcOrd="6" destOrd="0" presId="urn:microsoft.com/office/officeart/2005/8/layout/lProcess2"/>
    <dgm:cxn modelId="{F9EBBB8C-4F4D-47A7-AC05-630957376B3A}" type="presParOf" srcId="{3F503623-5981-4B31-A845-B2A0ECACBF1E}" destId="{47607FC6-3DDE-49AA-BF60-7092B4152E9B}" srcOrd="1" destOrd="0" presId="urn:microsoft.com/office/officeart/2005/8/layout/lProcess2"/>
    <dgm:cxn modelId="{B596AF94-3638-4FE4-9DB8-19E4F00670F6}" type="presParOf" srcId="{3F503623-5981-4B31-A845-B2A0ECACBF1E}" destId="{911C155A-051C-41C7-8879-97874717FFBF}" srcOrd="2" destOrd="0" presId="urn:microsoft.com/office/officeart/2005/8/layout/lProcess2"/>
    <dgm:cxn modelId="{10D113FF-F118-4A17-935D-0C7E26595F48}" type="presParOf" srcId="{911C155A-051C-41C7-8879-97874717FFBF}" destId="{3A4CADF1-AD92-406D-82F1-C6C3B8EC114F}" srcOrd="0" destOrd="0" presId="urn:microsoft.com/office/officeart/2005/8/layout/lProcess2"/>
    <dgm:cxn modelId="{16775BBD-276C-4A13-9486-5605C1556032}" type="presParOf" srcId="{911C155A-051C-41C7-8879-97874717FFBF}" destId="{82837197-D849-4FCC-B4A3-6305C9D83E8F}" srcOrd="1" destOrd="0" presId="urn:microsoft.com/office/officeart/2005/8/layout/lProcess2"/>
    <dgm:cxn modelId="{5B88F672-988F-44A2-84CF-1EC5E9E5109C}" type="presParOf" srcId="{911C155A-051C-41C7-8879-97874717FFBF}" destId="{2DAA68EF-FA93-4A36-8D15-440B697EF021}" srcOrd="2" destOrd="0" presId="urn:microsoft.com/office/officeart/2005/8/layout/lProcess2"/>
    <dgm:cxn modelId="{237667F4-5EF3-49C7-A5B7-548825280494}" type="presParOf" srcId="{2DAA68EF-FA93-4A36-8D15-440B697EF021}" destId="{510D2D12-0CA4-4CD1-9BD3-5BC04D5DC70A}" srcOrd="0" destOrd="0" presId="urn:microsoft.com/office/officeart/2005/8/layout/lProcess2"/>
    <dgm:cxn modelId="{34EFD649-C01C-4CD0-A90C-2B3064DF4CF5}" type="presParOf" srcId="{510D2D12-0CA4-4CD1-9BD3-5BC04D5DC70A}" destId="{F73F5288-EC5E-4F20-AD50-1B8284BFC7DC}" srcOrd="0" destOrd="0" presId="urn:microsoft.com/office/officeart/2005/8/layout/lProcess2"/>
    <dgm:cxn modelId="{86AEBF05-0C9E-40AD-A24D-54C39975A237}" type="presParOf" srcId="{510D2D12-0CA4-4CD1-9BD3-5BC04D5DC70A}" destId="{DBE2C754-A449-4BBE-BFEF-AB555B8230B9}" srcOrd="1" destOrd="0" presId="urn:microsoft.com/office/officeart/2005/8/layout/lProcess2"/>
    <dgm:cxn modelId="{F17257E0-8230-4FD2-9AE8-562B3884AB3C}" type="presParOf" srcId="{510D2D12-0CA4-4CD1-9BD3-5BC04D5DC70A}" destId="{CA8746A2-68A5-4404-B0AE-1B64CE2FC389}" srcOrd="2" destOrd="0" presId="urn:microsoft.com/office/officeart/2005/8/layout/lProcess2"/>
    <dgm:cxn modelId="{C7A16E10-A529-440D-9E11-0509938CB93F}" type="presParOf" srcId="{510D2D12-0CA4-4CD1-9BD3-5BC04D5DC70A}" destId="{01414C76-E5C8-497B-88A2-875935376084}" srcOrd="3" destOrd="0" presId="urn:microsoft.com/office/officeart/2005/8/layout/lProcess2"/>
    <dgm:cxn modelId="{20EDF73E-3432-43A0-A723-69AFB09FCD40}" type="presParOf" srcId="{510D2D12-0CA4-4CD1-9BD3-5BC04D5DC70A}" destId="{D4763EAC-E333-457E-A4E0-2945A3C2995E}" srcOrd="4" destOrd="0" presId="urn:microsoft.com/office/officeart/2005/8/layout/lProcess2"/>
    <dgm:cxn modelId="{6B07D049-D0D9-4B05-8080-564287E020C5}" type="presParOf" srcId="{510D2D12-0CA4-4CD1-9BD3-5BC04D5DC70A}" destId="{59ADAD21-6824-4814-AC4D-165F06C70E12}" srcOrd="5" destOrd="0" presId="urn:microsoft.com/office/officeart/2005/8/layout/lProcess2"/>
    <dgm:cxn modelId="{77E5EFE9-91FB-4B3D-BCED-6FD84FDFE2D5}" type="presParOf" srcId="{510D2D12-0CA4-4CD1-9BD3-5BC04D5DC70A}" destId="{9464A569-9A2D-4115-9C75-E3F02D87EA28}" srcOrd="6" destOrd="0" presId="urn:microsoft.com/office/officeart/2005/8/layout/lProcess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FE752-737C-41C2-B737-A4C835F08C1D}" type="doc">
      <dgm:prSet loTypeId="urn:microsoft.com/office/officeart/2008/layout/LinedList" loCatId="list" qsTypeId="urn:microsoft.com/office/officeart/2005/8/quickstyle/3d5" qsCatId="3D" csTypeId="urn:microsoft.com/office/officeart/2005/8/colors/colorful2" csCatId="colorful" phldr="1"/>
      <dgm:spPr/>
      <dgm:t>
        <a:bodyPr/>
        <a:lstStyle/>
        <a:p>
          <a:endParaRPr lang="es-ES"/>
        </a:p>
      </dgm:t>
    </dgm:pt>
    <dgm:pt modelId="{03792903-96EB-4577-A0F6-32600A543FD2}">
      <dgm:prSet custT="1"/>
      <dgm:spPr/>
      <dgm:t>
        <a:bodyPr/>
        <a:lstStyle/>
        <a:p>
          <a:pPr rtl="0"/>
          <a:r>
            <a:rPr lang="ro-RO" sz="2400" b="1" dirty="0" smtClean="0">
              <a:solidFill>
                <a:schemeClr val="bg1"/>
              </a:solidFill>
              <a:effectLst>
                <a:outerShdw blurRad="50800" dist="50800" dir="5400000" algn="ctr" rotWithShape="0">
                  <a:schemeClr val="tx1"/>
                </a:outerShdw>
              </a:effectLst>
            </a:rPr>
            <a:t>Nu te îmbogăți pe spatele săracilor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a:t>
          </a:r>
          <a:r>
            <a:rPr lang="es-ES" sz="2400" b="1" dirty="0" smtClean="0">
              <a:solidFill>
                <a:schemeClr val="bg1"/>
              </a:solidFill>
              <a:effectLst>
                <a:outerShdw blurRad="50800" dist="50800" dir="5400000" algn="ctr" rotWithShape="0">
                  <a:schemeClr val="tx1"/>
                </a:outerShdw>
              </a:effectLst>
            </a:rPr>
            <a:t> 28:8)</a:t>
          </a:r>
          <a:endParaRPr lang="es-ES" sz="2400" dirty="0">
            <a:solidFill>
              <a:schemeClr val="bg1"/>
            </a:solidFill>
            <a:effectLst>
              <a:outerShdw blurRad="50800" dist="50800" dir="5400000" algn="ctr" rotWithShape="0">
                <a:schemeClr val="tx1"/>
              </a:outerShdw>
            </a:effectLst>
          </a:endParaRPr>
        </a:p>
      </dgm:t>
    </dgm:pt>
    <dgm:pt modelId="{0F00F364-2A3B-4AF8-94B3-F989E956DCF7}" type="parTrans" cxnId="{2B27C7A0-E79A-4AF6-8525-DAA20CC3D0D5}">
      <dgm:prSet/>
      <dgm:spPr/>
      <dgm:t>
        <a:bodyPr/>
        <a:lstStyle/>
        <a:p>
          <a:endParaRPr lang="es-ES" sz="2400">
            <a:solidFill>
              <a:schemeClr val="bg1"/>
            </a:solidFill>
            <a:effectLst>
              <a:outerShdw blurRad="50800" dist="50800" dir="5400000" algn="ctr" rotWithShape="0">
                <a:schemeClr val="tx1"/>
              </a:outerShdw>
            </a:effectLst>
          </a:endParaRPr>
        </a:p>
      </dgm:t>
    </dgm:pt>
    <dgm:pt modelId="{77CAFC6A-422A-4852-B320-6D627825EE2A}" type="sibTrans" cxnId="{2B27C7A0-E79A-4AF6-8525-DAA20CC3D0D5}">
      <dgm:prSet/>
      <dgm:spPr/>
      <dgm:t>
        <a:bodyPr/>
        <a:lstStyle/>
        <a:p>
          <a:endParaRPr lang="es-ES" sz="2400">
            <a:solidFill>
              <a:schemeClr val="bg1"/>
            </a:solidFill>
            <a:effectLst>
              <a:outerShdw blurRad="50800" dist="50800" dir="5400000" algn="ctr" rotWithShape="0">
                <a:schemeClr val="tx1"/>
              </a:outerShdw>
            </a:effectLst>
          </a:endParaRPr>
        </a:p>
      </dgm:t>
    </dgm:pt>
    <dgm:pt modelId="{83C3160B-885D-4ECD-A954-616E24026356}">
      <dgm:prSet custT="1"/>
      <dgm:spPr/>
      <dgm:t>
        <a:bodyPr/>
        <a:lstStyle/>
        <a:p>
          <a:pPr rtl="0"/>
          <a:r>
            <a:rPr lang="ro-RO" sz="2400" b="1" dirty="0" smtClean="0">
              <a:solidFill>
                <a:schemeClr val="bg1"/>
              </a:solidFill>
              <a:effectLst>
                <a:outerShdw blurRad="50800" dist="50800" dir="5400000" algn="ctr" rotWithShape="0">
                  <a:schemeClr val="tx1"/>
                </a:outerShdw>
              </a:effectLst>
            </a:rPr>
            <a:t>Lucrează cu râvnă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a:t>
          </a:r>
          <a:r>
            <a:rPr lang="es-ES" sz="2400" b="1" dirty="0" smtClean="0">
              <a:solidFill>
                <a:schemeClr val="bg1"/>
              </a:solidFill>
              <a:effectLst>
                <a:outerShdw blurRad="50800" dist="50800" dir="5400000" algn="ctr" rotWithShape="0">
                  <a:schemeClr val="tx1"/>
                </a:outerShdw>
              </a:effectLst>
            </a:rPr>
            <a:t> 28:19)</a:t>
          </a:r>
          <a:endParaRPr lang="es-ES" sz="2400" dirty="0">
            <a:solidFill>
              <a:schemeClr val="bg1"/>
            </a:solidFill>
            <a:effectLst>
              <a:outerShdw blurRad="50800" dist="50800" dir="5400000" algn="ctr" rotWithShape="0">
                <a:schemeClr val="tx1"/>
              </a:outerShdw>
            </a:effectLst>
          </a:endParaRPr>
        </a:p>
      </dgm:t>
    </dgm:pt>
    <dgm:pt modelId="{C35A5EA6-1D38-4E73-92F2-0DC049FF31E7}" type="parTrans" cxnId="{EEF213C4-F75A-4BF4-AF9A-0746E3D5DEC6}">
      <dgm:prSet/>
      <dgm:spPr/>
      <dgm:t>
        <a:bodyPr/>
        <a:lstStyle/>
        <a:p>
          <a:endParaRPr lang="es-ES" sz="2400">
            <a:solidFill>
              <a:schemeClr val="bg1"/>
            </a:solidFill>
            <a:effectLst>
              <a:outerShdw blurRad="50800" dist="50800" dir="5400000" algn="ctr" rotWithShape="0">
                <a:schemeClr val="tx1"/>
              </a:outerShdw>
            </a:effectLst>
          </a:endParaRPr>
        </a:p>
      </dgm:t>
    </dgm:pt>
    <dgm:pt modelId="{25AE9D20-036C-4E53-A303-7E02C57C5301}" type="sibTrans" cxnId="{EEF213C4-F75A-4BF4-AF9A-0746E3D5DEC6}">
      <dgm:prSet/>
      <dgm:spPr/>
      <dgm:t>
        <a:bodyPr/>
        <a:lstStyle/>
        <a:p>
          <a:endParaRPr lang="es-ES" sz="2400">
            <a:solidFill>
              <a:schemeClr val="bg1"/>
            </a:solidFill>
            <a:effectLst>
              <a:outerShdw blurRad="50800" dist="50800" dir="5400000" algn="ctr" rotWithShape="0">
                <a:schemeClr val="tx1"/>
              </a:outerShdw>
            </a:effectLst>
          </a:endParaRPr>
        </a:p>
      </dgm:t>
    </dgm:pt>
    <dgm:pt modelId="{3AAF9857-C602-44EA-972F-70C457C06AC7}">
      <dgm:prSet custT="1"/>
      <dgm:spPr/>
      <dgm:t>
        <a:bodyPr/>
        <a:lstStyle/>
        <a:p>
          <a:pPr rtl="0"/>
          <a:r>
            <a:rPr lang="ro-RO" sz="2400" dirty="0" smtClean="0">
              <a:solidFill>
                <a:schemeClr val="bg1"/>
              </a:solidFill>
              <a:effectLst>
                <a:outerShdw blurRad="50800" dist="50800" dir="5400000" algn="ctr" rotWithShape="0">
                  <a:schemeClr val="tx1"/>
                </a:outerShdw>
              </a:effectLst>
            </a:rPr>
            <a:t>Nu căuta să te îmbogățești repede</a:t>
          </a:r>
          <a:endParaRPr lang="es-ES" sz="2400" dirty="0">
            <a:solidFill>
              <a:schemeClr val="bg1"/>
            </a:solidFill>
            <a:effectLst>
              <a:outerShdw blurRad="50800" dist="50800" dir="5400000" algn="ctr" rotWithShape="0">
                <a:schemeClr val="tx1"/>
              </a:outerShdw>
            </a:effectLst>
          </a:endParaRPr>
        </a:p>
      </dgm:t>
    </dgm:pt>
    <dgm:pt modelId="{8B44FFE4-DB27-41CC-9257-76E64B3FAA11}" type="parTrans" cxnId="{386DEEBD-32C4-429E-B678-BEE0FCA42B01}">
      <dgm:prSet/>
      <dgm:spPr/>
      <dgm:t>
        <a:bodyPr/>
        <a:lstStyle/>
        <a:p>
          <a:endParaRPr lang="es-ES" sz="2400">
            <a:solidFill>
              <a:schemeClr val="bg1"/>
            </a:solidFill>
            <a:effectLst>
              <a:outerShdw blurRad="50800" dist="50800" dir="5400000" algn="ctr" rotWithShape="0">
                <a:schemeClr val="tx1"/>
              </a:outerShdw>
            </a:effectLst>
          </a:endParaRPr>
        </a:p>
      </dgm:t>
    </dgm:pt>
    <dgm:pt modelId="{15EB4A52-35AD-4103-9235-3FFCA6768AF0}" type="sibTrans" cxnId="{386DEEBD-32C4-429E-B678-BEE0FCA42B01}">
      <dgm:prSet/>
      <dgm:spPr/>
      <dgm:t>
        <a:bodyPr/>
        <a:lstStyle/>
        <a:p>
          <a:endParaRPr lang="es-ES" sz="2400">
            <a:solidFill>
              <a:schemeClr val="bg1"/>
            </a:solidFill>
            <a:effectLst>
              <a:outerShdw blurRad="50800" dist="50800" dir="5400000" algn="ctr" rotWithShape="0">
                <a:schemeClr val="tx1"/>
              </a:outerShdw>
            </a:effectLst>
          </a:endParaRPr>
        </a:p>
      </dgm:t>
    </dgm:pt>
    <dgm:pt modelId="{0A37C5D7-C639-4519-B86B-11FCA0809592}">
      <dgm:prSet custT="1"/>
      <dgm:spPr/>
      <dgm:t>
        <a:bodyPr/>
        <a:lstStyle/>
        <a:p>
          <a:pPr rtl="0"/>
          <a:r>
            <a:rPr lang="ro-RO" sz="2400" b="1" dirty="0" smtClean="0">
              <a:solidFill>
                <a:schemeClr val="bg1"/>
              </a:solidFill>
              <a:effectLst>
                <a:outerShdw blurRad="50800" dist="50800" dir="5400000" algn="ctr" rotWithShape="0">
                  <a:schemeClr val="tx1"/>
                </a:outerShdw>
              </a:effectLst>
            </a:rPr>
            <a:t>Nici păcătuind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a:t>
          </a:r>
          <a:r>
            <a:rPr lang="es-ES" sz="2400" b="1" dirty="0" smtClean="0">
              <a:solidFill>
                <a:schemeClr val="bg1"/>
              </a:solidFill>
              <a:effectLst>
                <a:outerShdw blurRad="50800" dist="50800" dir="5400000" algn="ctr" rotWithShape="0">
                  <a:schemeClr val="tx1"/>
                </a:outerShdw>
              </a:effectLst>
            </a:rPr>
            <a:t> 28:20)</a:t>
          </a:r>
          <a:endParaRPr lang="es-ES" sz="2400" dirty="0">
            <a:solidFill>
              <a:schemeClr val="bg1"/>
            </a:solidFill>
            <a:effectLst>
              <a:outerShdw blurRad="50800" dist="50800" dir="5400000" algn="ctr" rotWithShape="0">
                <a:schemeClr val="tx1"/>
              </a:outerShdw>
            </a:effectLst>
          </a:endParaRPr>
        </a:p>
      </dgm:t>
    </dgm:pt>
    <dgm:pt modelId="{30EF0F88-7959-4305-B705-49C61CDB9720}" type="parTrans" cxnId="{86349DF7-C6A0-4416-95B6-235C93F87223}">
      <dgm:prSet/>
      <dgm:spPr/>
      <dgm:t>
        <a:bodyPr/>
        <a:lstStyle/>
        <a:p>
          <a:endParaRPr lang="es-ES" sz="2400">
            <a:solidFill>
              <a:schemeClr val="bg1"/>
            </a:solidFill>
            <a:effectLst>
              <a:outerShdw blurRad="50800" dist="50800" dir="5400000" algn="ctr" rotWithShape="0">
                <a:schemeClr val="tx1"/>
              </a:outerShdw>
            </a:effectLst>
          </a:endParaRPr>
        </a:p>
      </dgm:t>
    </dgm:pt>
    <dgm:pt modelId="{CD003117-A1BB-4407-B56F-08FD29C0AEE7}" type="sibTrans" cxnId="{86349DF7-C6A0-4416-95B6-235C93F87223}">
      <dgm:prSet/>
      <dgm:spPr/>
      <dgm:t>
        <a:bodyPr/>
        <a:lstStyle/>
        <a:p>
          <a:endParaRPr lang="es-ES" sz="2400">
            <a:solidFill>
              <a:schemeClr val="bg1"/>
            </a:solidFill>
            <a:effectLst>
              <a:outerShdw blurRad="50800" dist="50800" dir="5400000" algn="ctr" rotWithShape="0">
                <a:schemeClr val="tx1"/>
              </a:outerShdw>
            </a:effectLst>
          </a:endParaRPr>
        </a:p>
      </dgm:t>
    </dgm:pt>
    <dgm:pt modelId="{17A35C3C-8B6B-475A-95E8-DD70DC0FAF58}">
      <dgm:prSet custT="1"/>
      <dgm:spPr/>
      <dgm:t>
        <a:bodyPr/>
        <a:lstStyle/>
        <a:p>
          <a:pPr rtl="0"/>
          <a:r>
            <a:rPr lang="ro-RO" sz="2400" b="1" dirty="0" smtClean="0">
              <a:solidFill>
                <a:schemeClr val="bg1"/>
              </a:solidFill>
              <a:effectLst>
                <a:outerShdw blurRad="50800" dist="50800" dir="5400000" algn="ctr" rotWithShape="0">
                  <a:schemeClr val="tx1"/>
                </a:outerShdw>
              </a:effectLst>
            </a:rPr>
            <a:t>Nici fiind avar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a:t>
          </a:r>
          <a:r>
            <a:rPr lang="es-ES" sz="2400" b="1" dirty="0" smtClean="0">
              <a:solidFill>
                <a:schemeClr val="bg1"/>
              </a:solidFill>
              <a:effectLst>
                <a:outerShdw blurRad="50800" dist="50800" dir="5400000" algn="ctr" rotWithShape="0">
                  <a:schemeClr val="tx1"/>
                </a:outerShdw>
              </a:effectLst>
            </a:rPr>
            <a:t> 28:22)</a:t>
          </a:r>
          <a:endParaRPr lang="es-ES" sz="2400" dirty="0">
            <a:solidFill>
              <a:schemeClr val="bg1"/>
            </a:solidFill>
            <a:effectLst>
              <a:outerShdw blurRad="50800" dist="50800" dir="5400000" algn="ctr" rotWithShape="0">
                <a:schemeClr val="tx1"/>
              </a:outerShdw>
            </a:effectLst>
          </a:endParaRPr>
        </a:p>
      </dgm:t>
    </dgm:pt>
    <dgm:pt modelId="{63D618B2-B48A-42DF-8D11-F4593C729664}" type="parTrans" cxnId="{470228F0-5837-4D45-8C26-297CB9114B6D}">
      <dgm:prSet/>
      <dgm:spPr/>
      <dgm:t>
        <a:bodyPr/>
        <a:lstStyle/>
        <a:p>
          <a:endParaRPr lang="es-ES" sz="2400">
            <a:solidFill>
              <a:schemeClr val="bg1"/>
            </a:solidFill>
            <a:effectLst>
              <a:outerShdw blurRad="50800" dist="50800" dir="5400000" algn="ctr" rotWithShape="0">
                <a:schemeClr val="tx1"/>
              </a:outerShdw>
            </a:effectLst>
          </a:endParaRPr>
        </a:p>
      </dgm:t>
    </dgm:pt>
    <dgm:pt modelId="{A2153491-0A4F-49D6-892E-78391DE7AB13}" type="sibTrans" cxnId="{470228F0-5837-4D45-8C26-297CB9114B6D}">
      <dgm:prSet/>
      <dgm:spPr/>
      <dgm:t>
        <a:bodyPr/>
        <a:lstStyle/>
        <a:p>
          <a:endParaRPr lang="es-ES" sz="2400">
            <a:solidFill>
              <a:schemeClr val="bg1"/>
            </a:solidFill>
            <a:effectLst>
              <a:outerShdw blurRad="50800" dist="50800" dir="5400000" algn="ctr" rotWithShape="0">
                <a:schemeClr val="tx1"/>
              </a:outerShdw>
            </a:effectLst>
          </a:endParaRPr>
        </a:p>
      </dgm:t>
    </dgm:pt>
    <dgm:pt modelId="{06B49645-2DB5-450C-8FD7-8A8332EF9A4F}">
      <dgm:prSet custT="1"/>
      <dgm:spPr/>
      <dgm:t>
        <a:bodyPr/>
        <a:lstStyle/>
        <a:p>
          <a:pPr rtl="0"/>
          <a:r>
            <a:rPr lang="ro-RO" sz="2400" b="1" dirty="0" smtClean="0">
              <a:solidFill>
                <a:schemeClr val="bg1"/>
              </a:solidFill>
              <a:effectLst>
                <a:outerShdw blurRad="50800" dist="50800" dir="5400000" algn="ctr" rotWithShape="0">
                  <a:schemeClr val="tx1"/>
                </a:outerShdw>
              </a:effectLst>
            </a:rPr>
            <a:t>Nici jefuindu-ți părinții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a:t>
          </a:r>
          <a:r>
            <a:rPr lang="es-ES" sz="2400" b="1" dirty="0" smtClean="0">
              <a:solidFill>
                <a:schemeClr val="bg1"/>
              </a:solidFill>
              <a:effectLst>
                <a:outerShdw blurRad="50800" dist="50800" dir="5400000" algn="ctr" rotWithShape="0">
                  <a:schemeClr val="tx1"/>
                </a:outerShdw>
              </a:effectLst>
            </a:rPr>
            <a:t> 28:24)</a:t>
          </a:r>
          <a:endParaRPr lang="es-ES" sz="2400" dirty="0">
            <a:solidFill>
              <a:schemeClr val="bg1"/>
            </a:solidFill>
            <a:effectLst>
              <a:outerShdw blurRad="50800" dist="50800" dir="5400000" algn="ctr" rotWithShape="0">
                <a:schemeClr val="tx1"/>
              </a:outerShdw>
            </a:effectLst>
          </a:endParaRPr>
        </a:p>
      </dgm:t>
    </dgm:pt>
    <dgm:pt modelId="{A03BAE7C-F14D-4E72-A535-A848291358EF}" type="parTrans" cxnId="{F65BC0DF-45A8-4631-A1F3-351E670A7C6C}">
      <dgm:prSet/>
      <dgm:spPr/>
      <dgm:t>
        <a:bodyPr/>
        <a:lstStyle/>
        <a:p>
          <a:endParaRPr lang="es-ES" sz="2400">
            <a:solidFill>
              <a:schemeClr val="bg1"/>
            </a:solidFill>
            <a:effectLst>
              <a:outerShdw blurRad="50800" dist="50800" dir="5400000" algn="ctr" rotWithShape="0">
                <a:schemeClr val="tx1"/>
              </a:outerShdw>
            </a:effectLst>
          </a:endParaRPr>
        </a:p>
      </dgm:t>
    </dgm:pt>
    <dgm:pt modelId="{13D2F1A6-79E9-44CE-B7B9-C03BD51D14B8}" type="sibTrans" cxnId="{F65BC0DF-45A8-4631-A1F3-351E670A7C6C}">
      <dgm:prSet/>
      <dgm:spPr/>
      <dgm:t>
        <a:bodyPr/>
        <a:lstStyle/>
        <a:p>
          <a:endParaRPr lang="es-ES" sz="2400">
            <a:solidFill>
              <a:schemeClr val="bg1"/>
            </a:solidFill>
            <a:effectLst>
              <a:outerShdw blurRad="50800" dist="50800" dir="5400000" algn="ctr" rotWithShape="0">
                <a:schemeClr val="tx1"/>
              </a:outerShdw>
            </a:effectLst>
          </a:endParaRPr>
        </a:p>
      </dgm:t>
    </dgm:pt>
    <dgm:pt modelId="{0E163324-382E-48C9-ADF7-3C5DEF346A2B}">
      <dgm:prSet custT="1"/>
      <dgm:spPr/>
      <dgm:t>
        <a:bodyPr/>
        <a:lstStyle/>
        <a:p>
          <a:pPr rtl="0"/>
          <a:r>
            <a:rPr lang="ro-RO" sz="2400" b="1" dirty="0" smtClean="0">
              <a:solidFill>
                <a:schemeClr val="bg1"/>
              </a:solidFill>
              <a:effectLst>
                <a:outerShdw blurRad="50800" dist="50800" dir="5400000" algn="ctr" rotWithShape="0">
                  <a:schemeClr val="tx1"/>
                </a:outerShdw>
              </a:effectLst>
            </a:rPr>
            <a:t>Dă la săraci </a:t>
          </a:r>
          <a:r>
            <a:rPr lang="es-ES" sz="2400" b="1" dirty="0" smtClean="0">
              <a:solidFill>
                <a:schemeClr val="bg1"/>
              </a:solidFill>
              <a:effectLst>
                <a:outerShdw blurRad="50800" dist="50800" dir="5400000" algn="ctr" rotWithShape="0">
                  <a:schemeClr val="tx1"/>
                </a:outerShdw>
              </a:effectLst>
            </a:rPr>
            <a:t>(</a:t>
          </a:r>
          <a:r>
            <a:rPr lang="es-ES" sz="2400" b="1" dirty="0" err="1" smtClean="0">
              <a:solidFill>
                <a:schemeClr val="bg1"/>
              </a:solidFill>
              <a:effectLst>
                <a:outerShdw blurRad="50800" dist="50800" dir="5400000" algn="ctr" rotWithShape="0">
                  <a:schemeClr val="tx1"/>
                </a:outerShdw>
              </a:effectLst>
            </a:rPr>
            <a:t>Proverb</a:t>
          </a:r>
          <a:r>
            <a:rPr lang="ro-RO" sz="2400" b="1" dirty="0" smtClean="0">
              <a:solidFill>
                <a:schemeClr val="bg1"/>
              </a:solidFill>
              <a:effectLst>
                <a:outerShdw blurRad="50800" dist="50800" dir="5400000" algn="ctr" rotWithShape="0">
                  <a:schemeClr val="tx1"/>
                </a:outerShdw>
              </a:effectLst>
            </a:rPr>
            <a:t>e </a:t>
          </a:r>
          <a:r>
            <a:rPr lang="es-ES" sz="2400" b="1" dirty="0" smtClean="0">
              <a:solidFill>
                <a:schemeClr val="bg1"/>
              </a:solidFill>
              <a:effectLst>
                <a:outerShdw blurRad="50800" dist="50800" dir="5400000" algn="ctr" rotWithShape="0">
                  <a:schemeClr val="tx1"/>
                </a:outerShdw>
              </a:effectLst>
            </a:rPr>
            <a:t>28:27)</a:t>
          </a:r>
          <a:endParaRPr lang="es-ES" sz="2400" dirty="0">
            <a:solidFill>
              <a:schemeClr val="bg1"/>
            </a:solidFill>
            <a:effectLst>
              <a:outerShdw blurRad="50800" dist="50800" dir="5400000" algn="ctr" rotWithShape="0">
                <a:schemeClr val="tx1"/>
              </a:outerShdw>
            </a:effectLst>
          </a:endParaRPr>
        </a:p>
      </dgm:t>
    </dgm:pt>
    <dgm:pt modelId="{88CC40D8-D864-4E12-A6A1-8228FCB07BF8}" type="parTrans" cxnId="{F498320E-5EAD-4A5F-8700-AF7DD516B210}">
      <dgm:prSet/>
      <dgm:spPr/>
      <dgm:t>
        <a:bodyPr/>
        <a:lstStyle/>
        <a:p>
          <a:endParaRPr lang="es-ES" sz="2400">
            <a:solidFill>
              <a:schemeClr val="bg1"/>
            </a:solidFill>
            <a:effectLst>
              <a:outerShdw blurRad="50800" dist="50800" dir="5400000" algn="ctr" rotWithShape="0">
                <a:schemeClr val="tx1"/>
              </a:outerShdw>
            </a:effectLst>
          </a:endParaRPr>
        </a:p>
      </dgm:t>
    </dgm:pt>
    <dgm:pt modelId="{C3AA3FE9-EF2C-486F-8EF4-A12311D9D32B}" type="sibTrans" cxnId="{F498320E-5EAD-4A5F-8700-AF7DD516B210}">
      <dgm:prSet/>
      <dgm:spPr/>
      <dgm:t>
        <a:bodyPr/>
        <a:lstStyle/>
        <a:p>
          <a:endParaRPr lang="es-ES" sz="2400">
            <a:solidFill>
              <a:schemeClr val="bg1"/>
            </a:solidFill>
            <a:effectLst>
              <a:outerShdw blurRad="50800" dist="50800" dir="5400000" algn="ctr" rotWithShape="0">
                <a:schemeClr val="tx1"/>
              </a:outerShdw>
            </a:effectLst>
          </a:endParaRPr>
        </a:p>
      </dgm:t>
    </dgm:pt>
    <dgm:pt modelId="{0036D58E-61D0-4312-A295-80C03D51EEC5}" type="pres">
      <dgm:prSet presAssocID="{8E2FE752-737C-41C2-B737-A4C835F08C1D}" presName="vert0" presStyleCnt="0">
        <dgm:presLayoutVars>
          <dgm:dir/>
          <dgm:animOne val="branch"/>
          <dgm:animLvl val="lvl"/>
        </dgm:presLayoutVars>
      </dgm:prSet>
      <dgm:spPr/>
      <dgm:t>
        <a:bodyPr/>
        <a:lstStyle/>
        <a:p>
          <a:endParaRPr lang="es-ES"/>
        </a:p>
      </dgm:t>
    </dgm:pt>
    <dgm:pt modelId="{5A42F4EA-5FA7-41E7-A434-AEFC07C94A4E}" type="pres">
      <dgm:prSet presAssocID="{03792903-96EB-4577-A0F6-32600A543FD2}" presName="thickLine" presStyleLbl="alignNode1" presStyleIdx="0" presStyleCnt="4"/>
      <dgm:spPr/>
    </dgm:pt>
    <dgm:pt modelId="{68924A47-698C-44CA-9885-0AD27D3D6EBC}" type="pres">
      <dgm:prSet presAssocID="{03792903-96EB-4577-A0F6-32600A543FD2}" presName="horz1" presStyleCnt="0"/>
      <dgm:spPr/>
    </dgm:pt>
    <dgm:pt modelId="{EAF2948C-68E1-49C5-80C9-B7740ECAC866}" type="pres">
      <dgm:prSet presAssocID="{03792903-96EB-4577-A0F6-32600A543FD2}" presName="tx1" presStyleLbl="revTx" presStyleIdx="0" presStyleCnt="7" custScaleX="500000" custScaleY="52496"/>
      <dgm:spPr/>
      <dgm:t>
        <a:bodyPr/>
        <a:lstStyle/>
        <a:p>
          <a:endParaRPr lang="es-ES"/>
        </a:p>
      </dgm:t>
    </dgm:pt>
    <dgm:pt modelId="{36EC2B8D-2F0E-4072-9A17-46C1EB371E43}" type="pres">
      <dgm:prSet presAssocID="{03792903-96EB-4577-A0F6-32600A543FD2}" presName="vert1" presStyleCnt="0"/>
      <dgm:spPr/>
    </dgm:pt>
    <dgm:pt modelId="{2DEFE77A-3B32-4C7B-A0D3-EC28E886C5D8}" type="pres">
      <dgm:prSet presAssocID="{83C3160B-885D-4ECD-A954-616E24026356}" presName="thickLine" presStyleLbl="alignNode1" presStyleIdx="1" presStyleCnt="4"/>
      <dgm:spPr/>
    </dgm:pt>
    <dgm:pt modelId="{4E9C48A0-5A7F-46B0-AD4B-169425DEA9A4}" type="pres">
      <dgm:prSet presAssocID="{83C3160B-885D-4ECD-A954-616E24026356}" presName="horz1" presStyleCnt="0"/>
      <dgm:spPr/>
    </dgm:pt>
    <dgm:pt modelId="{88D9C2FB-FBDD-4A0C-8EB9-A03A7A65B77A}" type="pres">
      <dgm:prSet presAssocID="{83C3160B-885D-4ECD-A954-616E24026356}" presName="tx1" presStyleLbl="revTx" presStyleIdx="1" presStyleCnt="7" custScaleX="500000" custScaleY="52148"/>
      <dgm:spPr/>
      <dgm:t>
        <a:bodyPr/>
        <a:lstStyle/>
        <a:p>
          <a:endParaRPr lang="es-ES"/>
        </a:p>
      </dgm:t>
    </dgm:pt>
    <dgm:pt modelId="{BA885F99-617F-49D2-BE50-725FAF73A1C9}" type="pres">
      <dgm:prSet presAssocID="{83C3160B-885D-4ECD-A954-616E24026356}" presName="vert1" presStyleCnt="0"/>
      <dgm:spPr/>
    </dgm:pt>
    <dgm:pt modelId="{AF9C83E4-7F19-4007-A90D-07F39EB28F24}" type="pres">
      <dgm:prSet presAssocID="{3AAF9857-C602-44EA-972F-70C457C06AC7}" presName="thickLine" presStyleLbl="alignNode1" presStyleIdx="2" presStyleCnt="4"/>
      <dgm:spPr/>
    </dgm:pt>
    <dgm:pt modelId="{4BD2DAD3-5F0D-4A4E-B1BA-AC691425CEB7}" type="pres">
      <dgm:prSet presAssocID="{3AAF9857-C602-44EA-972F-70C457C06AC7}" presName="horz1" presStyleCnt="0"/>
      <dgm:spPr/>
    </dgm:pt>
    <dgm:pt modelId="{6D4BC105-82F6-4EA6-89D2-1A413F1B027E}" type="pres">
      <dgm:prSet presAssocID="{3AAF9857-C602-44EA-972F-70C457C06AC7}" presName="tx1" presStyleLbl="revTx" presStyleIdx="2" presStyleCnt="7" custScaleX="146914" custScaleY="117224"/>
      <dgm:spPr/>
      <dgm:t>
        <a:bodyPr/>
        <a:lstStyle/>
        <a:p>
          <a:endParaRPr lang="es-ES"/>
        </a:p>
      </dgm:t>
    </dgm:pt>
    <dgm:pt modelId="{40012A9A-70F8-4829-90BE-8D335031D9E6}" type="pres">
      <dgm:prSet presAssocID="{3AAF9857-C602-44EA-972F-70C457C06AC7}" presName="vert1" presStyleCnt="0"/>
      <dgm:spPr/>
    </dgm:pt>
    <dgm:pt modelId="{BA4BFCCF-3545-412A-880B-857B9AE9C2F7}" type="pres">
      <dgm:prSet presAssocID="{0A37C5D7-C639-4519-B86B-11FCA0809592}" presName="vertSpace2a" presStyleCnt="0"/>
      <dgm:spPr/>
    </dgm:pt>
    <dgm:pt modelId="{2165C1DC-4131-44F9-B626-9AB7EE685705}" type="pres">
      <dgm:prSet presAssocID="{0A37C5D7-C639-4519-B86B-11FCA0809592}" presName="horz2" presStyleCnt="0"/>
      <dgm:spPr/>
    </dgm:pt>
    <dgm:pt modelId="{BEC9D047-3C1A-42BC-B50E-B9DC4158ED57}" type="pres">
      <dgm:prSet presAssocID="{0A37C5D7-C639-4519-B86B-11FCA0809592}" presName="horzSpace2" presStyleCnt="0"/>
      <dgm:spPr/>
    </dgm:pt>
    <dgm:pt modelId="{F9119DF5-E86A-40D6-8711-3E0CF7BF3761}" type="pres">
      <dgm:prSet presAssocID="{0A37C5D7-C639-4519-B86B-11FCA0809592}" presName="tx2" presStyleLbl="revTx" presStyleIdx="3" presStyleCnt="7"/>
      <dgm:spPr/>
      <dgm:t>
        <a:bodyPr/>
        <a:lstStyle/>
        <a:p>
          <a:endParaRPr lang="es-ES"/>
        </a:p>
      </dgm:t>
    </dgm:pt>
    <dgm:pt modelId="{FC87AC47-DCE1-48C8-8BA6-616917A456D4}" type="pres">
      <dgm:prSet presAssocID="{0A37C5D7-C639-4519-B86B-11FCA0809592}" presName="vert2" presStyleCnt="0"/>
      <dgm:spPr/>
    </dgm:pt>
    <dgm:pt modelId="{2B8BD4BF-3F9D-4BCA-AEF3-4CEA6D6306FD}" type="pres">
      <dgm:prSet presAssocID="{0A37C5D7-C639-4519-B86B-11FCA0809592}" presName="thinLine2b" presStyleLbl="callout" presStyleIdx="0" presStyleCnt="3" custLinFactY="100000" custLinFactNeighborY="142092"/>
      <dgm:spPr/>
    </dgm:pt>
    <dgm:pt modelId="{9EDF4A2E-3E70-4FEB-A586-9D8C0C7E6DE9}" type="pres">
      <dgm:prSet presAssocID="{0A37C5D7-C639-4519-B86B-11FCA0809592}" presName="vertSpace2b" presStyleCnt="0"/>
      <dgm:spPr/>
    </dgm:pt>
    <dgm:pt modelId="{69D63B7C-BB24-43B1-B485-6B1258D49647}" type="pres">
      <dgm:prSet presAssocID="{17A35C3C-8B6B-475A-95E8-DD70DC0FAF58}" presName="horz2" presStyleCnt="0"/>
      <dgm:spPr/>
    </dgm:pt>
    <dgm:pt modelId="{350407E6-5A89-46CE-B98A-62381A44CEE2}" type="pres">
      <dgm:prSet presAssocID="{17A35C3C-8B6B-475A-95E8-DD70DC0FAF58}" presName="horzSpace2" presStyleCnt="0"/>
      <dgm:spPr/>
    </dgm:pt>
    <dgm:pt modelId="{72D940E8-834E-434C-9D24-6738F3DA4DF5}" type="pres">
      <dgm:prSet presAssocID="{17A35C3C-8B6B-475A-95E8-DD70DC0FAF58}" presName="tx2" presStyleLbl="revTx" presStyleIdx="4" presStyleCnt="7"/>
      <dgm:spPr/>
      <dgm:t>
        <a:bodyPr/>
        <a:lstStyle/>
        <a:p>
          <a:endParaRPr lang="es-ES"/>
        </a:p>
      </dgm:t>
    </dgm:pt>
    <dgm:pt modelId="{1FC965B5-7513-4B13-B99D-5782030113F8}" type="pres">
      <dgm:prSet presAssocID="{17A35C3C-8B6B-475A-95E8-DD70DC0FAF58}" presName="vert2" presStyleCnt="0"/>
      <dgm:spPr/>
    </dgm:pt>
    <dgm:pt modelId="{FD963C6C-699A-477A-A914-CE96512D34ED}" type="pres">
      <dgm:prSet presAssocID="{17A35C3C-8B6B-475A-95E8-DD70DC0FAF58}" presName="thinLine2b" presStyleLbl="callout" presStyleIdx="1" presStyleCnt="3" custLinFactY="35422" custLinFactNeighborY="100000"/>
      <dgm:spPr/>
    </dgm:pt>
    <dgm:pt modelId="{E698AFEF-BBD2-4B91-88D3-610A0738D828}" type="pres">
      <dgm:prSet presAssocID="{17A35C3C-8B6B-475A-95E8-DD70DC0FAF58}" presName="vertSpace2b" presStyleCnt="0"/>
      <dgm:spPr/>
    </dgm:pt>
    <dgm:pt modelId="{19740B16-150C-4C2E-8FEE-4D0344DE1511}" type="pres">
      <dgm:prSet presAssocID="{06B49645-2DB5-450C-8FD7-8A8332EF9A4F}" presName="horz2" presStyleCnt="0"/>
      <dgm:spPr/>
    </dgm:pt>
    <dgm:pt modelId="{65298765-B066-4C7C-B1C8-571B903DEEAE}" type="pres">
      <dgm:prSet presAssocID="{06B49645-2DB5-450C-8FD7-8A8332EF9A4F}" presName="horzSpace2" presStyleCnt="0"/>
      <dgm:spPr/>
    </dgm:pt>
    <dgm:pt modelId="{4CF627C3-16DE-49E5-B54E-434BC7866E43}" type="pres">
      <dgm:prSet presAssocID="{06B49645-2DB5-450C-8FD7-8A8332EF9A4F}" presName="tx2" presStyleLbl="revTx" presStyleIdx="5" presStyleCnt="7"/>
      <dgm:spPr/>
      <dgm:t>
        <a:bodyPr/>
        <a:lstStyle/>
        <a:p>
          <a:endParaRPr lang="es-ES"/>
        </a:p>
      </dgm:t>
    </dgm:pt>
    <dgm:pt modelId="{C79BA050-F541-4036-ABEB-BE9C7CF4F7ED}" type="pres">
      <dgm:prSet presAssocID="{06B49645-2DB5-450C-8FD7-8A8332EF9A4F}" presName="vert2" presStyleCnt="0"/>
      <dgm:spPr/>
    </dgm:pt>
    <dgm:pt modelId="{FD7F9684-DC3F-4DCE-8C93-3A29714EBF6B}" type="pres">
      <dgm:prSet presAssocID="{06B49645-2DB5-450C-8FD7-8A8332EF9A4F}" presName="thinLine2b" presStyleLbl="callout" presStyleIdx="2" presStyleCnt="3" custLinFactY="111161" custLinFactNeighborY="200000"/>
      <dgm:spPr/>
    </dgm:pt>
    <dgm:pt modelId="{735E1D9E-1639-4298-B0B9-E9B835EA3EDB}" type="pres">
      <dgm:prSet presAssocID="{06B49645-2DB5-450C-8FD7-8A8332EF9A4F}" presName="vertSpace2b" presStyleCnt="0"/>
      <dgm:spPr/>
    </dgm:pt>
    <dgm:pt modelId="{0136F7B4-84F2-471E-B8EA-23051D94C4A8}" type="pres">
      <dgm:prSet presAssocID="{0E163324-382E-48C9-ADF7-3C5DEF346A2B}" presName="thickLine" presStyleLbl="alignNode1" presStyleIdx="3" presStyleCnt="4"/>
      <dgm:spPr/>
    </dgm:pt>
    <dgm:pt modelId="{07E9EA36-C0E9-4FE2-A69D-E8C7A1AFD133}" type="pres">
      <dgm:prSet presAssocID="{0E163324-382E-48C9-ADF7-3C5DEF346A2B}" presName="horz1" presStyleCnt="0"/>
      <dgm:spPr/>
    </dgm:pt>
    <dgm:pt modelId="{26035745-21F3-4888-B29A-4897DD85626F}" type="pres">
      <dgm:prSet presAssocID="{0E163324-382E-48C9-ADF7-3C5DEF346A2B}" presName="tx1" presStyleLbl="revTx" presStyleIdx="6" presStyleCnt="7" custScaleX="500000"/>
      <dgm:spPr/>
      <dgm:t>
        <a:bodyPr/>
        <a:lstStyle/>
        <a:p>
          <a:endParaRPr lang="es-ES"/>
        </a:p>
      </dgm:t>
    </dgm:pt>
    <dgm:pt modelId="{9048E314-E076-4EA1-9BC7-FA6E6906FA52}" type="pres">
      <dgm:prSet presAssocID="{0E163324-382E-48C9-ADF7-3C5DEF346A2B}" presName="vert1" presStyleCnt="0"/>
      <dgm:spPr/>
    </dgm:pt>
  </dgm:ptLst>
  <dgm:cxnLst>
    <dgm:cxn modelId="{2B27C7A0-E79A-4AF6-8525-DAA20CC3D0D5}" srcId="{8E2FE752-737C-41C2-B737-A4C835F08C1D}" destId="{03792903-96EB-4577-A0F6-32600A543FD2}" srcOrd="0" destOrd="0" parTransId="{0F00F364-2A3B-4AF8-94B3-F989E956DCF7}" sibTransId="{77CAFC6A-422A-4852-B320-6D627825EE2A}"/>
    <dgm:cxn modelId="{386DEEBD-32C4-429E-B678-BEE0FCA42B01}" srcId="{8E2FE752-737C-41C2-B737-A4C835F08C1D}" destId="{3AAF9857-C602-44EA-972F-70C457C06AC7}" srcOrd="2" destOrd="0" parTransId="{8B44FFE4-DB27-41CC-9257-76E64B3FAA11}" sibTransId="{15EB4A52-35AD-4103-9235-3FFCA6768AF0}"/>
    <dgm:cxn modelId="{470228F0-5837-4D45-8C26-297CB9114B6D}" srcId="{3AAF9857-C602-44EA-972F-70C457C06AC7}" destId="{17A35C3C-8B6B-475A-95E8-DD70DC0FAF58}" srcOrd="1" destOrd="0" parTransId="{63D618B2-B48A-42DF-8D11-F4593C729664}" sibTransId="{A2153491-0A4F-49D6-892E-78391DE7AB13}"/>
    <dgm:cxn modelId="{278E1676-5C53-4ABA-955A-2500446B8C05}" type="presOf" srcId="{06B49645-2DB5-450C-8FD7-8A8332EF9A4F}" destId="{4CF627C3-16DE-49E5-B54E-434BC7866E43}" srcOrd="0" destOrd="0" presId="urn:microsoft.com/office/officeart/2008/layout/LinedList"/>
    <dgm:cxn modelId="{E230E127-E0CA-4E41-856A-4A46F5239400}" type="presOf" srcId="{8E2FE752-737C-41C2-B737-A4C835F08C1D}" destId="{0036D58E-61D0-4312-A295-80C03D51EEC5}" srcOrd="0" destOrd="0" presId="urn:microsoft.com/office/officeart/2008/layout/LinedList"/>
    <dgm:cxn modelId="{86349DF7-C6A0-4416-95B6-235C93F87223}" srcId="{3AAF9857-C602-44EA-972F-70C457C06AC7}" destId="{0A37C5D7-C639-4519-B86B-11FCA0809592}" srcOrd="0" destOrd="0" parTransId="{30EF0F88-7959-4305-B705-49C61CDB9720}" sibTransId="{CD003117-A1BB-4407-B56F-08FD29C0AEE7}"/>
    <dgm:cxn modelId="{F498320E-5EAD-4A5F-8700-AF7DD516B210}" srcId="{8E2FE752-737C-41C2-B737-A4C835F08C1D}" destId="{0E163324-382E-48C9-ADF7-3C5DEF346A2B}" srcOrd="3" destOrd="0" parTransId="{88CC40D8-D864-4E12-A6A1-8228FCB07BF8}" sibTransId="{C3AA3FE9-EF2C-486F-8EF4-A12311D9D32B}"/>
    <dgm:cxn modelId="{4F86F06D-D55B-431C-9924-B2CC80B550CB}" type="presOf" srcId="{83C3160B-885D-4ECD-A954-616E24026356}" destId="{88D9C2FB-FBDD-4A0C-8EB9-A03A7A65B77A}" srcOrd="0" destOrd="0" presId="urn:microsoft.com/office/officeart/2008/layout/LinedList"/>
    <dgm:cxn modelId="{05C82195-35AB-439F-940D-FCDDA12585F8}" type="presOf" srcId="{0A37C5D7-C639-4519-B86B-11FCA0809592}" destId="{F9119DF5-E86A-40D6-8711-3E0CF7BF3761}" srcOrd="0" destOrd="0" presId="urn:microsoft.com/office/officeart/2008/layout/LinedList"/>
    <dgm:cxn modelId="{EEF213C4-F75A-4BF4-AF9A-0746E3D5DEC6}" srcId="{8E2FE752-737C-41C2-B737-A4C835F08C1D}" destId="{83C3160B-885D-4ECD-A954-616E24026356}" srcOrd="1" destOrd="0" parTransId="{C35A5EA6-1D38-4E73-92F2-0DC049FF31E7}" sibTransId="{25AE9D20-036C-4E53-A303-7E02C57C5301}"/>
    <dgm:cxn modelId="{F65BC0DF-45A8-4631-A1F3-351E670A7C6C}" srcId="{3AAF9857-C602-44EA-972F-70C457C06AC7}" destId="{06B49645-2DB5-450C-8FD7-8A8332EF9A4F}" srcOrd="2" destOrd="0" parTransId="{A03BAE7C-F14D-4E72-A535-A848291358EF}" sibTransId="{13D2F1A6-79E9-44CE-B7B9-C03BD51D14B8}"/>
    <dgm:cxn modelId="{6BA91CF3-20B6-496B-B422-7F9F046F7E70}" type="presOf" srcId="{3AAF9857-C602-44EA-972F-70C457C06AC7}" destId="{6D4BC105-82F6-4EA6-89D2-1A413F1B027E}" srcOrd="0" destOrd="0" presId="urn:microsoft.com/office/officeart/2008/layout/LinedList"/>
    <dgm:cxn modelId="{56E23650-B5B8-4612-8AA6-65717ACD9C99}" type="presOf" srcId="{17A35C3C-8B6B-475A-95E8-DD70DC0FAF58}" destId="{72D940E8-834E-434C-9D24-6738F3DA4DF5}" srcOrd="0" destOrd="0" presId="urn:microsoft.com/office/officeart/2008/layout/LinedList"/>
    <dgm:cxn modelId="{EB9D2E1D-7DFC-4A31-9C2C-663638A0F39E}" type="presOf" srcId="{03792903-96EB-4577-A0F6-32600A543FD2}" destId="{EAF2948C-68E1-49C5-80C9-B7740ECAC866}" srcOrd="0" destOrd="0" presId="urn:microsoft.com/office/officeart/2008/layout/LinedList"/>
    <dgm:cxn modelId="{EDC65BF4-F3E6-455D-AAB6-A778206FCFFA}" type="presOf" srcId="{0E163324-382E-48C9-ADF7-3C5DEF346A2B}" destId="{26035745-21F3-4888-B29A-4897DD85626F}" srcOrd="0" destOrd="0" presId="urn:microsoft.com/office/officeart/2008/layout/LinedList"/>
    <dgm:cxn modelId="{37A1A800-71EB-447F-97A2-C8F19EFD5DAD}" type="presParOf" srcId="{0036D58E-61D0-4312-A295-80C03D51EEC5}" destId="{5A42F4EA-5FA7-41E7-A434-AEFC07C94A4E}" srcOrd="0" destOrd="0" presId="urn:microsoft.com/office/officeart/2008/layout/LinedList"/>
    <dgm:cxn modelId="{3B0F011D-0AE5-4466-82FF-738154E8F7CB}" type="presParOf" srcId="{0036D58E-61D0-4312-A295-80C03D51EEC5}" destId="{68924A47-698C-44CA-9885-0AD27D3D6EBC}" srcOrd="1" destOrd="0" presId="urn:microsoft.com/office/officeart/2008/layout/LinedList"/>
    <dgm:cxn modelId="{ADF48BA5-5916-42EC-888B-FF734F3B2593}" type="presParOf" srcId="{68924A47-698C-44CA-9885-0AD27D3D6EBC}" destId="{EAF2948C-68E1-49C5-80C9-B7740ECAC866}" srcOrd="0" destOrd="0" presId="urn:microsoft.com/office/officeart/2008/layout/LinedList"/>
    <dgm:cxn modelId="{7193FB3F-CD4B-41C1-A8AD-2AEBCB364D0A}" type="presParOf" srcId="{68924A47-698C-44CA-9885-0AD27D3D6EBC}" destId="{36EC2B8D-2F0E-4072-9A17-46C1EB371E43}" srcOrd="1" destOrd="0" presId="urn:microsoft.com/office/officeart/2008/layout/LinedList"/>
    <dgm:cxn modelId="{3BA72E40-64B4-407E-A50D-5C21772F641D}" type="presParOf" srcId="{0036D58E-61D0-4312-A295-80C03D51EEC5}" destId="{2DEFE77A-3B32-4C7B-A0D3-EC28E886C5D8}" srcOrd="2" destOrd="0" presId="urn:microsoft.com/office/officeart/2008/layout/LinedList"/>
    <dgm:cxn modelId="{C13C30DA-1BBB-4C82-BB21-E3A191E52C3C}" type="presParOf" srcId="{0036D58E-61D0-4312-A295-80C03D51EEC5}" destId="{4E9C48A0-5A7F-46B0-AD4B-169425DEA9A4}" srcOrd="3" destOrd="0" presId="urn:microsoft.com/office/officeart/2008/layout/LinedList"/>
    <dgm:cxn modelId="{EED1A1CE-7382-4165-8252-6406BE3B44C8}" type="presParOf" srcId="{4E9C48A0-5A7F-46B0-AD4B-169425DEA9A4}" destId="{88D9C2FB-FBDD-4A0C-8EB9-A03A7A65B77A}" srcOrd="0" destOrd="0" presId="urn:microsoft.com/office/officeart/2008/layout/LinedList"/>
    <dgm:cxn modelId="{0EE1112F-C934-47E8-8468-1D289B63B0A0}" type="presParOf" srcId="{4E9C48A0-5A7F-46B0-AD4B-169425DEA9A4}" destId="{BA885F99-617F-49D2-BE50-725FAF73A1C9}" srcOrd="1" destOrd="0" presId="urn:microsoft.com/office/officeart/2008/layout/LinedList"/>
    <dgm:cxn modelId="{D5520F7E-80A3-43C2-A099-D0955DAF369D}" type="presParOf" srcId="{0036D58E-61D0-4312-A295-80C03D51EEC5}" destId="{AF9C83E4-7F19-4007-A90D-07F39EB28F24}" srcOrd="4" destOrd="0" presId="urn:microsoft.com/office/officeart/2008/layout/LinedList"/>
    <dgm:cxn modelId="{798AD1C6-3779-40BD-9608-B4BF6C5BFE9A}" type="presParOf" srcId="{0036D58E-61D0-4312-A295-80C03D51EEC5}" destId="{4BD2DAD3-5F0D-4A4E-B1BA-AC691425CEB7}" srcOrd="5" destOrd="0" presId="urn:microsoft.com/office/officeart/2008/layout/LinedList"/>
    <dgm:cxn modelId="{E0BA5D79-9643-4C35-8B2A-6C3BF15FCD6D}" type="presParOf" srcId="{4BD2DAD3-5F0D-4A4E-B1BA-AC691425CEB7}" destId="{6D4BC105-82F6-4EA6-89D2-1A413F1B027E}" srcOrd="0" destOrd="0" presId="urn:microsoft.com/office/officeart/2008/layout/LinedList"/>
    <dgm:cxn modelId="{0C5A27CE-96F2-44B3-B990-20DCF0F1AF86}" type="presParOf" srcId="{4BD2DAD3-5F0D-4A4E-B1BA-AC691425CEB7}" destId="{40012A9A-70F8-4829-90BE-8D335031D9E6}" srcOrd="1" destOrd="0" presId="urn:microsoft.com/office/officeart/2008/layout/LinedList"/>
    <dgm:cxn modelId="{0D945C1C-991F-4B7C-8D02-30A98C4B99E1}" type="presParOf" srcId="{40012A9A-70F8-4829-90BE-8D335031D9E6}" destId="{BA4BFCCF-3545-412A-880B-857B9AE9C2F7}" srcOrd="0" destOrd="0" presId="urn:microsoft.com/office/officeart/2008/layout/LinedList"/>
    <dgm:cxn modelId="{EF0EA96A-4FCA-41C2-8B6B-A4245C2F9155}" type="presParOf" srcId="{40012A9A-70F8-4829-90BE-8D335031D9E6}" destId="{2165C1DC-4131-44F9-B626-9AB7EE685705}" srcOrd="1" destOrd="0" presId="urn:microsoft.com/office/officeart/2008/layout/LinedList"/>
    <dgm:cxn modelId="{49386467-EAF1-4F8B-9243-8CD7F663BDB2}" type="presParOf" srcId="{2165C1DC-4131-44F9-B626-9AB7EE685705}" destId="{BEC9D047-3C1A-42BC-B50E-B9DC4158ED57}" srcOrd="0" destOrd="0" presId="urn:microsoft.com/office/officeart/2008/layout/LinedList"/>
    <dgm:cxn modelId="{658AF785-E7A3-4AC7-B9AD-63D0E3885531}" type="presParOf" srcId="{2165C1DC-4131-44F9-B626-9AB7EE685705}" destId="{F9119DF5-E86A-40D6-8711-3E0CF7BF3761}" srcOrd="1" destOrd="0" presId="urn:microsoft.com/office/officeart/2008/layout/LinedList"/>
    <dgm:cxn modelId="{BB707A25-9D77-4138-BDDE-7AC874E49824}" type="presParOf" srcId="{2165C1DC-4131-44F9-B626-9AB7EE685705}" destId="{FC87AC47-DCE1-48C8-8BA6-616917A456D4}" srcOrd="2" destOrd="0" presId="urn:microsoft.com/office/officeart/2008/layout/LinedList"/>
    <dgm:cxn modelId="{10D88BE4-A06A-4C48-B19D-FDCC1B1A8C2A}" type="presParOf" srcId="{40012A9A-70F8-4829-90BE-8D335031D9E6}" destId="{2B8BD4BF-3F9D-4BCA-AEF3-4CEA6D6306FD}" srcOrd="2" destOrd="0" presId="urn:microsoft.com/office/officeart/2008/layout/LinedList"/>
    <dgm:cxn modelId="{3A117B49-7BC4-4A85-87CA-5A32D88A8584}" type="presParOf" srcId="{40012A9A-70F8-4829-90BE-8D335031D9E6}" destId="{9EDF4A2E-3E70-4FEB-A586-9D8C0C7E6DE9}" srcOrd="3" destOrd="0" presId="urn:microsoft.com/office/officeart/2008/layout/LinedList"/>
    <dgm:cxn modelId="{4A72FF93-96F8-49C7-A829-19BC44E7DB08}" type="presParOf" srcId="{40012A9A-70F8-4829-90BE-8D335031D9E6}" destId="{69D63B7C-BB24-43B1-B485-6B1258D49647}" srcOrd="4" destOrd="0" presId="urn:microsoft.com/office/officeart/2008/layout/LinedList"/>
    <dgm:cxn modelId="{E74E746C-BCA9-4CFC-A5B4-59784B679040}" type="presParOf" srcId="{69D63B7C-BB24-43B1-B485-6B1258D49647}" destId="{350407E6-5A89-46CE-B98A-62381A44CEE2}" srcOrd="0" destOrd="0" presId="urn:microsoft.com/office/officeart/2008/layout/LinedList"/>
    <dgm:cxn modelId="{EC6D97FD-947E-4F88-A472-05E1D341CA15}" type="presParOf" srcId="{69D63B7C-BB24-43B1-B485-6B1258D49647}" destId="{72D940E8-834E-434C-9D24-6738F3DA4DF5}" srcOrd="1" destOrd="0" presId="urn:microsoft.com/office/officeart/2008/layout/LinedList"/>
    <dgm:cxn modelId="{28434026-795D-4115-A3C0-8AD197D479FC}" type="presParOf" srcId="{69D63B7C-BB24-43B1-B485-6B1258D49647}" destId="{1FC965B5-7513-4B13-B99D-5782030113F8}" srcOrd="2" destOrd="0" presId="urn:microsoft.com/office/officeart/2008/layout/LinedList"/>
    <dgm:cxn modelId="{E43007CB-58B1-46D2-BA36-BBC49CE794CF}" type="presParOf" srcId="{40012A9A-70F8-4829-90BE-8D335031D9E6}" destId="{FD963C6C-699A-477A-A914-CE96512D34ED}" srcOrd="5" destOrd="0" presId="urn:microsoft.com/office/officeart/2008/layout/LinedList"/>
    <dgm:cxn modelId="{46633883-0157-4162-A78B-040408969E21}" type="presParOf" srcId="{40012A9A-70F8-4829-90BE-8D335031D9E6}" destId="{E698AFEF-BBD2-4B91-88D3-610A0738D828}" srcOrd="6" destOrd="0" presId="urn:microsoft.com/office/officeart/2008/layout/LinedList"/>
    <dgm:cxn modelId="{CB8DFE81-923C-4169-8172-5DB76152394E}" type="presParOf" srcId="{40012A9A-70F8-4829-90BE-8D335031D9E6}" destId="{19740B16-150C-4C2E-8FEE-4D0344DE1511}" srcOrd="7" destOrd="0" presId="urn:microsoft.com/office/officeart/2008/layout/LinedList"/>
    <dgm:cxn modelId="{44F3A181-8968-4C1A-AAEF-56E8AC1F9A18}" type="presParOf" srcId="{19740B16-150C-4C2E-8FEE-4D0344DE1511}" destId="{65298765-B066-4C7C-B1C8-571B903DEEAE}" srcOrd="0" destOrd="0" presId="urn:microsoft.com/office/officeart/2008/layout/LinedList"/>
    <dgm:cxn modelId="{B9C4BC99-E823-4078-AD09-4E9695F0C65A}" type="presParOf" srcId="{19740B16-150C-4C2E-8FEE-4D0344DE1511}" destId="{4CF627C3-16DE-49E5-B54E-434BC7866E43}" srcOrd="1" destOrd="0" presId="urn:microsoft.com/office/officeart/2008/layout/LinedList"/>
    <dgm:cxn modelId="{A768373E-9CCC-467A-85B7-85CE4723CB71}" type="presParOf" srcId="{19740B16-150C-4C2E-8FEE-4D0344DE1511}" destId="{C79BA050-F541-4036-ABEB-BE9C7CF4F7ED}" srcOrd="2" destOrd="0" presId="urn:microsoft.com/office/officeart/2008/layout/LinedList"/>
    <dgm:cxn modelId="{235B304C-9904-4A61-A154-55DCA0B20992}" type="presParOf" srcId="{40012A9A-70F8-4829-90BE-8D335031D9E6}" destId="{FD7F9684-DC3F-4DCE-8C93-3A29714EBF6B}" srcOrd="8" destOrd="0" presId="urn:microsoft.com/office/officeart/2008/layout/LinedList"/>
    <dgm:cxn modelId="{9592A30A-7A65-4619-ACC6-2AD44923CB1D}" type="presParOf" srcId="{40012A9A-70F8-4829-90BE-8D335031D9E6}" destId="{735E1D9E-1639-4298-B0B9-E9B835EA3EDB}" srcOrd="9" destOrd="0" presId="urn:microsoft.com/office/officeart/2008/layout/LinedList"/>
    <dgm:cxn modelId="{01BD3CB4-DB8E-4C7F-8C09-0961D90F0B3A}" type="presParOf" srcId="{0036D58E-61D0-4312-A295-80C03D51EEC5}" destId="{0136F7B4-84F2-471E-B8EA-23051D94C4A8}" srcOrd="6" destOrd="0" presId="urn:microsoft.com/office/officeart/2008/layout/LinedList"/>
    <dgm:cxn modelId="{1BE300DB-BEEE-417E-9AEE-8D50A89505AA}" type="presParOf" srcId="{0036D58E-61D0-4312-A295-80C03D51EEC5}" destId="{07E9EA36-C0E9-4FE2-A69D-E8C7A1AFD133}" srcOrd="7" destOrd="0" presId="urn:microsoft.com/office/officeart/2008/layout/LinedList"/>
    <dgm:cxn modelId="{A33F9E91-212E-440E-B648-7750746267FE}" type="presParOf" srcId="{07E9EA36-C0E9-4FE2-A69D-E8C7A1AFD133}" destId="{26035745-21F3-4888-B29A-4897DD85626F}" srcOrd="0" destOrd="0" presId="urn:microsoft.com/office/officeart/2008/layout/LinedList"/>
    <dgm:cxn modelId="{197FD94A-67F2-47CC-9DD4-B6A9C750DF42}" type="presParOf" srcId="{07E9EA36-C0E9-4FE2-A69D-E8C7A1AFD133}" destId="{9048E314-E076-4EA1-9BC7-FA6E6906FA52}"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13172-40BC-4F75-AAC7-0CD7911EF0A6}"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s-ES"/>
        </a:p>
      </dgm:t>
    </dgm:pt>
    <dgm:pt modelId="{D6A9B2CD-E580-44DA-8F9C-3FFC9E07695E}">
      <dgm:prSet custT="1"/>
      <dgm:spPr/>
      <dgm:t>
        <a:bodyPr/>
        <a:lstStyle/>
        <a:p>
          <a:pPr rtl="0"/>
          <a:r>
            <a:rPr lang="ro-RO" sz="2000" b="1" dirty="0" smtClean="0">
              <a:solidFill>
                <a:schemeClr val="tx1"/>
              </a:solidFill>
            </a:rPr>
            <a:t>Săracul are aceleași obligații precum bogatul</a:t>
          </a:r>
        </a:p>
        <a:p>
          <a:pPr rtl="0"/>
          <a:r>
            <a:rPr lang="es-ES" sz="2000" b="1" dirty="0" smtClean="0">
              <a:solidFill>
                <a:schemeClr val="tx1"/>
              </a:solidFill>
            </a:rPr>
            <a:t>(Prov</a:t>
          </a:r>
          <a:r>
            <a:rPr lang="ro-RO" sz="2000" b="1" dirty="0" smtClean="0">
              <a:solidFill>
                <a:schemeClr val="tx1"/>
              </a:solidFill>
            </a:rPr>
            <a:t>. </a:t>
          </a:r>
          <a:r>
            <a:rPr lang="es-ES" sz="2000" b="1" dirty="0" smtClean="0">
              <a:solidFill>
                <a:schemeClr val="tx1"/>
              </a:solidFill>
            </a:rPr>
            <a:t>28:3</a:t>
          </a:r>
          <a:r>
            <a:rPr lang="es-ES" sz="2000" b="1" dirty="0" smtClean="0">
              <a:solidFill>
                <a:schemeClr val="tx1"/>
              </a:solidFill>
            </a:rPr>
            <a:t>)</a:t>
          </a:r>
          <a:endParaRPr lang="es-ES" sz="2000" b="1" dirty="0">
            <a:solidFill>
              <a:schemeClr val="tx1"/>
            </a:solidFill>
          </a:endParaRPr>
        </a:p>
      </dgm:t>
    </dgm:pt>
    <dgm:pt modelId="{30E7F3A2-D488-4C96-8B46-DE0A3A5BB427}" type="parTrans" cxnId="{AD20BF47-2DAF-4C9B-ADC5-CC722281CB53}">
      <dgm:prSet/>
      <dgm:spPr/>
      <dgm:t>
        <a:bodyPr/>
        <a:lstStyle/>
        <a:p>
          <a:endParaRPr lang="es-ES" sz="2000" b="1"/>
        </a:p>
      </dgm:t>
    </dgm:pt>
    <dgm:pt modelId="{34C53EDD-B217-45E5-AC5C-555830B25433}" type="sibTrans" cxnId="{AD20BF47-2DAF-4C9B-ADC5-CC722281CB53}">
      <dgm:prSet/>
      <dgm:spPr/>
      <dgm:t>
        <a:bodyPr/>
        <a:lstStyle/>
        <a:p>
          <a:endParaRPr lang="es-ES" sz="2000" b="1"/>
        </a:p>
      </dgm:t>
    </dgm:pt>
    <dgm:pt modelId="{2D47F5EE-EC90-467A-A780-81B38C3D3F7F}">
      <dgm:prSet custT="1"/>
      <dgm:spPr/>
      <dgm:t>
        <a:bodyPr/>
        <a:lstStyle/>
        <a:p>
          <a:pPr rtl="0"/>
          <a:r>
            <a:rPr lang="ro-RO" sz="2000" b="1" dirty="0" smtClean="0"/>
            <a:t>Sărăcia nu justifică în niciun fel păcatul</a:t>
          </a:r>
          <a:r>
            <a:rPr lang="es-ES" sz="2000" b="1" dirty="0" smtClean="0"/>
            <a:t>.</a:t>
          </a:r>
          <a:endParaRPr lang="es-ES" sz="2000" b="1" dirty="0"/>
        </a:p>
      </dgm:t>
    </dgm:pt>
    <dgm:pt modelId="{6FCDB5B4-D1FD-4A5D-9336-144514E2C1B2}" type="parTrans" cxnId="{11519BDD-DDC1-41F0-9BE3-298BF009D2DE}">
      <dgm:prSet/>
      <dgm:spPr/>
      <dgm:t>
        <a:bodyPr/>
        <a:lstStyle/>
        <a:p>
          <a:endParaRPr lang="es-ES" sz="2000" b="1"/>
        </a:p>
      </dgm:t>
    </dgm:pt>
    <dgm:pt modelId="{B61CDEDC-49F0-4365-A2C7-E66886243F95}" type="sibTrans" cxnId="{11519BDD-DDC1-41F0-9BE3-298BF009D2DE}">
      <dgm:prSet/>
      <dgm:spPr/>
      <dgm:t>
        <a:bodyPr/>
        <a:lstStyle/>
        <a:p>
          <a:endParaRPr lang="es-ES" sz="2000" b="1"/>
        </a:p>
      </dgm:t>
    </dgm:pt>
    <dgm:pt modelId="{D862FB25-7D4B-4467-BB86-8EB1348D5903}">
      <dgm:prSet custT="1"/>
      <dgm:spPr/>
      <dgm:t>
        <a:bodyPr/>
        <a:lstStyle/>
        <a:p>
          <a:pPr rtl="0"/>
          <a:r>
            <a:rPr lang="ro-RO" sz="2000" b="1" dirty="0" smtClean="0"/>
            <a:t>Săracii drepți sunt mult mai buni decât bogații nedrepți. </a:t>
          </a:r>
          <a:r>
            <a:rPr lang="es-ES" sz="2000" b="1" dirty="0" smtClean="0"/>
            <a:t>(</a:t>
          </a:r>
          <a:r>
            <a:rPr lang="es-ES" sz="2000" b="1" dirty="0" smtClean="0"/>
            <a:t>Prov</a:t>
          </a:r>
          <a:r>
            <a:rPr lang="ro-RO" sz="2000" b="1" dirty="0" smtClean="0"/>
            <a:t>.</a:t>
          </a:r>
          <a:r>
            <a:rPr lang="es-ES" sz="2000" b="1" dirty="0" smtClean="0"/>
            <a:t> </a:t>
          </a:r>
          <a:r>
            <a:rPr lang="es-ES" sz="2000" b="1" dirty="0" smtClean="0"/>
            <a:t>28:6)</a:t>
          </a:r>
          <a:endParaRPr lang="es-ES" sz="2000" b="1" dirty="0"/>
        </a:p>
      </dgm:t>
    </dgm:pt>
    <dgm:pt modelId="{EFEEB4F7-872F-4FD2-8898-489CD8F8EA7D}" type="parTrans" cxnId="{990306F3-C222-44EA-AF27-24A6A475B59E}">
      <dgm:prSet/>
      <dgm:spPr/>
      <dgm:t>
        <a:bodyPr/>
        <a:lstStyle/>
        <a:p>
          <a:endParaRPr lang="es-ES" sz="2000" b="1"/>
        </a:p>
      </dgm:t>
    </dgm:pt>
    <dgm:pt modelId="{BB41A6B8-830D-494C-A9D9-33246250C4B6}" type="sibTrans" cxnId="{990306F3-C222-44EA-AF27-24A6A475B59E}">
      <dgm:prSet/>
      <dgm:spPr/>
      <dgm:t>
        <a:bodyPr/>
        <a:lstStyle/>
        <a:p>
          <a:endParaRPr lang="es-ES" sz="2000" b="1"/>
        </a:p>
      </dgm:t>
    </dgm:pt>
    <dgm:pt modelId="{FC446448-E519-462E-AFDA-39F7135EF3E8}">
      <dgm:prSet custT="1"/>
      <dgm:spPr/>
      <dgm:t>
        <a:bodyPr/>
        <a:lstStyle/>
        <a:p>
          <a:pPr rtl="0"/>
          <a:r>
            <a:rPr lang="ro-RO" sz="2000" b="1" dirty="0" smtClean="0"/>
            <a:t>Calitatea morală a unei persoane nu se măsoară prin posesiuni materiale.</a:t>
          </a:r>
          <a:endParaRPr lang="es-ES" sz="2000" b="1" dirty="0"/>
        </a:p>
      </dgm:t>
    </dgm:pt>
    <dgm:pt modelId="{EB14E10B-C062-481E-8405-21FBD6176877}" type="parTrans" cxnId="{473E17BD-1E3E-4760-BB49-150C4BB9AC6C}">
      <dgm:prSet/>
      <dgm:spPr/>
      <dgm:t>
        <a:bodyPr/>
        <a:lstStyle/>
        <a:p>
          <a:endParaRPr lang="es-ES" sz="2000" b="1"/>
        </a:p>
      </dgm:t>
    </dgm:pt>
    <dgm:pt modelId="{002058AE-A8BE-45CC-9774-0635109CC1F7}" type="sibTrans" cxnId="{473E17BD-1E3E-4760-BB49-150C4BB9AC6C}">
      <dgm:prSet/>
      <dgm:spPr/>
      <dgm:t>
        <a:bodyPr/>
        <a:lstStyle/>
        <a:p>
          <a:endParaRPr lang="es-ES" sz="2000" b="1"/>
        </a:p>
      </dgm:t>
    </dgm:pt>
    <dgm:pt modelId="{41F9C4B0-C05D-413D-ABCD-3626DB0CAE75}">
      <dgm:prSet custT="1"/>
      <dgm:spPr/>
      <dgm:t>
        <a:bodyPr/>
        <a:lstStyle/>
        <a:p>
          <a:pPr rtl="0"/>
          <a:r>
            <a:rPr lang="ro-RO" sz="2000" b="1" dirty="0" smtClean="0">
              <a:solidFill>
                <a:schemeClr val="tx1"/>
              </a:solidFill>
            </a:rPr>
            <a:t>Bogații și săracii sunt egali </a:t>
          </a:r>
          <a:r>
            <a:rPr lang="es-ES" sz="2000" b="1" dirty="0" smtClean="0">
              <a:solidFill>
                <a:schemeClr val="tx1"/>
              </a:solidFill>
            </a:rPr>
            <a:t>(</a:t>
          </a:r>
          <a:r>
            <a:rPr lang="es-ES" sz="2000" b="1" dirty="0" err="1" smtClean="0">
              <a:solidFill>
                <a:schemeClr val="tx1"/>
              </a:solidFill>
            </a:rPr>
            <a:t>Prov</a:t>
          </a:r>
          <a:r>
            <a:rPr lang="ro-RO" sz="2000" b="1" dirty="0" smtClean="0">
              <a:solidFill>
                <a:schemeClr val="tx1"/>
              </a:solidFill>
            </a:rPr>
            <a:t>.</a:t>
          </a:r>
          <a:r>
            <a:rPr lang="es-ES" sz="2000" b="1" dirty="0" smtClean="0">
              <a:solidFill>
                <a:schemeClr val="tx1"/>
              </a:solidFill>
            </a:rPr>
            <a:t> 29:13)</a:t>
          </a:r>
          <a:endParaRPr lang="es-ES" sz="2000" b="1" dirty="0">
            <a:solidFill>
              <a:schemeClr val="tx1"/>
            </a:solidFill>
          </a:endParaRPr>
        </a:p>
      </dgm:t>
    </dgm:pt>
    <dgm:pt modelId="{C4736BD5-06FE-4747-9D49-99229F82A2E4}" type="parTrans" cxnId="{1B921F08-DD6E-416E-B4B1-FF4AB6383708}">
      <dgm:prSet/>
      <dgm:spPr/>
      <dgm:t>
        <a:bodyPr/>
        <a:lstStyle/>
        <a:p>
          <a:endParaRPr lang="es-ES" sz="2000" b="1"/>
        </a:p>
      </dgm:t>
    </dgm:pt>
    <dgm:pt modelId="{E9802020-5D01-4341-82A1-53A0259D4F15}" type="sibTrans" cxnId="{1B921F08-DD6E-416E-B4B1-FF4AB6383708}">
      <dgm:prSet/>
      <dgm:spPr/>
      <dgm:t>
        <a:bodyPr/>
        <a:lstStyle/>
        <a:p>
          <a:endParaRPr lang="es-ES" sz="2000" b="1"/>
        </a:p>
      </dgm:t>
    </dgm:pt>
    <dgm:pt modelId="{394B01A9-0925-4A77-B4C8-0F225238BBF4}">
      <dgm:prSet custT="1"/>
      <dgm:spPr/>
      <dgm:t>
        <a:bodyPr/>
        <a:lstStyle/>
        <a:p>
          <a:pPr rtl="0"/>
          <a:r>
            <a:rPr lang="ro-RO" sz="2000" b="1" dirty="0" smtClean="0"/>
            <a:t>Dumnezeu ne dă viață și are grijă și de sărac și de bogat. Amândoi trebuie să se respecte și să se iubească. </a:t>
          </a:r>
          <a:endParaRPr lang="es-ES" sz="2000" b="1" dirty="0"/>
        </a:p>
      </dgm:t>
    </dgm:pt>
    <dgm:pt modelId="{BFE44EFA-311E-4986-B196-039CAE9C474E}" type="parTrans" cxnId="{BEC5198A-39CE-4EF9-812B-445E5732F9A0}">
      <dgm:prSet/>
      <dgm:spPr/>
      <dgm:t>
        <a:bodyPr/>
        <a:lstStyle/>
        <a:p>
          <a:endParaRPr lang="es-ES" sz="2000" b="1"/>
        </a:p>
      </dgm:t>
    </dgm:pt>
    <dgm:pt modelId="{070C07E4-400E-4FAC-B77B-C85A4D9B257A}" type="sibTrans" cxnId="{BEC5198A-39CE-4EF9-812B-445E5732F9A0}">
      <dgm:prSet/>
      <dgm:spPr/>
      <dgm:t>
        <a:bodyPr/>
        <a:lstStyle/>
        <a:p>
          <a:endParaRPr lang="es-ES" sz="2000" b="1"/>
        </a:p>
      </dgm:t>
    </dgm:pt>
    <dgm:pt modelId="{57E01263-67D3-4C6D-ADE9-AA78B1AAD9EE}" type="pres">
      <dgm:prSet presAssocID="{B7F13172-40BC-4F75-AAC7-0CD7911EF0A6}" presName="Name0" presStyleCnt="0">
        <dgm:presLayoutVars>
          <dgm:dir/>
          <dgm:animLvl val="lvl"/>
          <dgm:resizeHandles val="exact"/>
        </dgm:presLayoutVars>
      </dgm:prSet>
      <dgm:spPr/>
      <dgm:t>
        <a:bodyPr/>
        <a:lstStyle/>
        <a:p>
          <a:endParaRPr lang="es-ES"/>
        </a:p>
      </dgm:t>
    </dgm:pt>
    <dgm:pt modelId="{01402A34-858E-48B8-BF6A-E1ACE1AD5062}" type="pres">
      <dgm:prSet presAssocID="{D6A9B2CD-E580-44DA-8F9C-3FFC9E07695E}" presName="linNode" presStyleCnt="0"/>
      <dgm:spPr/>
    </dgm:pt>
    <dgm:pt modelId="{6DDB87D7-8E86-4C1D-A484-A71678B39DAC}" type="pres">
      <dgm:prSet presAssocID="{D6A9B2CD-E580-44DA-8F9C-3FFC9E07695E}" presName="parentText" presStyleLbl="node1" presStyleIdx="0" presStyleCnt="3" custScaleX="120206">
        <dgm:presLayoutVars>
          <dgm:chMax val="1"/>
          <dgm:bulletEnabled val="1"/>
        </dgm:presLayoutVars>
      </dgm:prSet>
      <dgm:spPr/>
      <dgm:t>
        <a:bodyPr/>
        <a:lstStyle/>
        <a:p>
          <a:endParaRPr lang="es-ES"/>
        </a:p>
      </dgm:t>
    </dgm:pt>
    <dgm:pt modelId="{C925D53F-4383-4544-AE28-BEFDF43DCD52}" type="pres">
      <dgm:prSet presAssocID="{D6A9B2CD-E580-44DA-8F9C-3FFC9E07695E}" presName="descendantText" presStyleLbl="alignAccFollowNode1" presStyleIdx="0" presStyleCnt="3">
        <dgm:presLayoutVars>
          <dgm:bulletEnabled val="1"/>
        </dgm:presLayoutVars>
      </dgm:prSet>
      <dgm:spPr/>
      <dgm:t>
        <a:bodyPr/>
        <a:lstStyle/>
        <a:p>
          <a:endParaRPr lang="es-ES"/>
        </a:p>
      </dgm:t>
    </dgm:pt>
    <dgm:pt modelId="{4872A790-AEC7-4DE5-9AAD-9E0A7E07822A}" type="pres">
      <dgm:prSet presAssocID="{34C53EDD-B217-45E5-AC5C-555830B25433}" presName="sp" presStyleCnt="0"/>
      <dgm:spPr/>
    </dgm:pt>
    <dgm:pt modelId="{CAA1B1AB-A4F1-4A72-9963-C33E6E94B877}" type="pres">
      <dgm:prSet presAssocID="{D862FB25-7D4B-4467-BB86-8EB1348D5903}" presName="linNode" presStyleCnt="0"/>
      <dgm:spPr/>
    </dgm:pt>
    <dgm:pt modelId="{09141360-8C58-4B32-8DF4-E8C4884C24E0}" type="pres">
      <dgm:prSet presAssocID="{D862FB25-7D4B-4467-BB86-8EB1348D5903}" presName="parentText" presStyleLbl="node1" presStyleIdx="1" presStyleCnt="3" custScaleX="120206">
        <dgm:presLayoutVars>
          <dgm:chMax val="1"/>
          <dgm:bulletEnabled val="1"/>
        </dgm:presLayoutVars>
      </dgm:prSet>
      <dgm:spPr/>
      <dgm:t>
        <a:bodyPr/>
        <a:lstStyle/>
        <a:p>
          <a:endParaRPr lang="es-ES"/>
        </a:p>
      </dgm:t>
    </dgm:pt>
    <dgm:pt modelId="{8A9934BA-15AF-414E-A9EA-8FAA0E980575}" type="pres">
      <dgm:prSet presAssocID="{D862FB25-7D4B-4467-BB86-8EB1348D5903}" presName="descendantText" presStyleLbl="alignAccFollowNode1" presStyleIdx="1" presStyleCnt="3">
        <dgm:presLayoutVars>
          <dgm:bulletEnabled val="1"/>
        </dgm:presLayoutVars>
      </dgm:prSet>
      <dgm:spPr/>
      <dgm:t>
        <a:bodyPr/>
        <a:lstStyle/>
        <a:p>
          <a:endParaRPr lang="es-ES"/>
        </a:p>
      </dgm:t>
    </dgm:pt>
    <dgm:pt modelId="{F196CBA9-D6C3-46AB-AF3A-A5C9B4494A13}" type="pres">
      <dgm:prSet presAssocID="{BB41A6B8-830D-494C-A9D9-33246250C4B6}" presName="sp" presStyleCnt="0"/>
      <dgm:spPr/>
    </dgm:pt>
    <dgm:pt modelId="{28EC51AA-F229-4AAE-BED4-46DBE02C51C0}" type="pres">
      <dgm:prSet presAssocID="{41F9C4B0-C05D-413D-ABCD-3626DB0CAE75}" presName="linNode" presStyleCnt="0"/>
      <dgm:spPr/>
    </dgm:pt>
    <dgm:pt modelId="{E8B4CAD0-32A8-4B6B-B2AF-07FDD4C77391}" type="pres">
      <dgm:prSet presAssocID="{41F9C4B0-C05D-413D-ABCD-3626DB0CAE75}" presName="parentText" presStyleLbl="node1" presStyleIdx="2" presStyleCnt="3" custScaleX="120206">
        <dgm:presLayoutVars>
          <dgm:chMax val="1"/>
          <dgm:bulletEnabled val="1"/>
        </dgm:presLayoutVars>
      </dgm:prSet>
      <dgm:spPr/>
      <dgm:t>
        <a:bodyPr/>
        <a:lstStyle/>
        <a:p>
          <a:endParaRPr lang="es-ES"/>
        </a:p>
      </dgm:t>
    </dgm:pt>
    <dgm:pt modelId="{AA1F80F2-DAC9-42CB-98AB-537D990D523F}" type="pres">
      <dgm:prSet presAssocID="{41F9C4B0-C05D-413D-ABCD-3626DB0CAE75}" presName="descendantText" presStyleLbl="alignAccFollowNode1" presStyleIdx="2" presStyleCnt="3" custScaleY="128111">
        <dgm:presLayoutVars>
          <dgm:bulletEnabled val="1"/>
        </dgm:presLayoutVars>
      </dgm:prSet>
      <dgm:spPr/>
      <dgm:t>
        <a:bodyPr/>
        <a:lstStyle/>
        <a:p>
          <a:endParaRPr lang="es-ES"/>
        </a:p>
      </dgm:t>
    </dgm:pt>
  </dgm:ptLst>
  <dgm:cxnLst>
    <dgm:cxn modelId="{C8FDA11E-1178-401F-ACC0-DBC831C4F2AD}" type="presOf" srcId="{394B01A9-0925-4A77-B4C8-0F225238BBF4}" destId="{AA1F80F2-DAC9-42CB-98AB-537D990D523F}" srcOrd="0" destOrd="0" presId="urn:microsoft.com/office/officeart/2005/8/layout/vList5"/>
    <dgm:cxn modelId="{990306F3-C222-44EA-AF27-24A6A475B59E}" srcId="{B7F13172-40BC-4F75-AAC7-0CD7911EF0A6}" destId="{D862FB25-7D4B-4467-BB86-8EB1348D5903}" srcOrd="1" destOrd="0" parTransId="{EFEEB4F7-872F-4FD2-8898-489CD8F8EA7D}" sibTransId="{BB41A6B8-830D-494C-A9D9-33246250C4B6}"/>
    <dgm:cxn modelId="{1B921F08-DD6E-416E-B4B1-FF4AB6383708}" srcId="{B7F13172-40BC-4F75-AAC7-0CD7911EF0A6}" destId="{41F9C4B0-C05D-413D-ABCD-3626DB0CAE75}" srcOrd="2" destOrd="0" parTransId="{C4736BD5-06FE-4747-9D49-99229F82A2E4}" sibTransId="{E9802020-5D01-4341-82A1-53A0259D4F15}"/>
    <dgm:cxn modelId="{BEC5198A-39CE-4EF9-812B-445E5732F9A0}" srcId="{41F9C4B0-C05D-413D-ABCD-3626DB0CAE75}" destId="{394B01A9-0925-4A77-B4C8-0F225238BBF4}" srcOrd="0" destOrd="0" parTransId="{BFE44EFA-311E-4986-B196-039CAE9C474E}" sibTransId="{070C07E4-400E-4FAC-B77B-C85A4D9B257A}"/>
    <dgm:cxn modelId="{11519BDD-DDC1-41F0-9BE3-298BF009D2DE}" srcId="{D6A9B2CD-E580-44DA-8F9C-3FFC9E07695E}" destId="{2D47F5EE-EC90-467A-A780-81B38C3D3F7F}" srcOrd="0" destOrd="0" parTransId="{6FCDB5B4-D1FD-4A5D-9336-144514E2C1B2}" sibTransId="{B61CDEDC-49F0-4365-A2C7-E66886243F95}"/>
    <dgm:cxn modelId="{6D9C6255-D657-42BD-8074-DED4E90A5DC6}" type="presOf" srcId="{D6A9B2CD-E580-44DA-8F9C-3FFC9E07695E}" destId="{6DDB87D7-8E86-4C1D-A484-A71678B39DAC}" srcOrd="0" destOrd="0" presId="urn:microsoft.com/office/officeart/2005/8/layout/vList5"/>
    <dgm:cxn modelId="{6EC02BDE-3831-4676-9CA6-76844E59DEEC}" type="presOf" srcId="{D862FB25-7D4B-4467-BB86-8EB1348D5903}" destId="{09141360-8C58-4B32-8DF4-E8C4884C24E0}" srcOrd="0" destOrd="0" presId="urn:microsoft.com/office/officeart/2005/8/layout/vList5"/>
    <dgm:cxn modelId="{052586F6-5A95-4494-B385-94F001AFCCC2}" type="presOf" srcId="{41F9C4B0-C05D-413D-ABCD-3626DB0CAE75}" destId="{E8B4CAD0-32A8-4B6B-B2AF-07FDD4C77391}" srcOrd="0" destOrd="0" presId="urn:microsoft.com/office/officeart/2005/8/layout/vList5"/>
    <dgm:cxn modelId="{AD20BF47-2DAF-4C9B-ADC5-CC722281CB53}" srcId="{B7F13172-40BC-4F75-AAC7-0CD7911EF0A6}" destId="{D6A9B2CD-E580-44DA-8F9C-3FFC9E07695E}" srcOrd="0" destOrd="0" parTransId="{30E7F3A2-D488-4C96-8B46-DE0A3A5BB427}" sibTransId="{34C53EDD-B217-45E5-AC5C-555830B25433}"/>
    <dgm:cxn modelId="{B9B5BF56-E0AC-462E-857F-B56FAE08DDCF}" type="presOf" srcId="{2D47F5EE-EC90-467A-A780-81B38C3D3F7F}" destId="{C925D53F-4383-4544-AE28-BEFDF43DCD52}" srcOrd="0" destOrd="0" presId="urn:microsoft.com/office/officeart/2005/8/layout/vList5"/>
    <dgm:cxn modelId="{E9EABEE2-D33F-4220-8623-477825526CB3}" type="presOf" srcId="{FC446448-E519-462E-AFDA-39F7135EF3E8}" destId="{8A9934BA-15AF-414E-A9EA-8FAA0E980575}" srcOrd="0" destOrd="0" presId="urn:microsoft.com/office/officeart/2005/8/layout/vList5"/>
    <dgm:cxn modelId="{84A46B11-61C1-46D0-AC98-6B1D43114A37}" type="presOf" srcId="{B7F13172-40BC-4F75-AAC7-0CD7911EF0A6}" destId="{57E01263-67D3-4C6D-ADE9-AA78B1AAD9EE}" srcOrd="0" destOrd="0" presId="urn:microsoft.com/office/officeart/2005/8/layout/vList5"/>
    <dgm:cxn modelId="{473E17BD-1E3E-4760-BB49-150C4BB9AC6C}" srcId="{D862FB25-7D4B-4467-BB86-8EB1348D5903}" destId="{FC446448-E519-462E-AFDA-39F7135EF3E8}" srcOrd="0" destOrd="0" parTransId="{EB14E10B-C062-481E-8405-21FBD6176877}" sibTransId="{002058AE-A8BE-45CC-9774-0635109CC1F7}"/>
    <dgm:cxn modelId="{19870751-14C6-480B-8D16-C1E7CD175FD6}" type="presParOf" srcId="{57E01263-67D3-4C6D-ADE9-AA78B1AAD9EE}" destId="{01402A34-858E-48B8-BF6A-E1ACE1AD5062}" srcOrd="0" destOrd="0" presId="urn:microsoft.com/office/officeart/2005/8/layout/vList5"/>
    <dgm:cxn modelId="{D14E3B25-5945-4F23-81BA-55E823C71168}" type="presParOf" srcId="{01402A34-858E-48B8-BF6A-E1ACE1AD5062}" destId="{6DDB87D7-8E86-4C1D-A484-A71678B39DAC}" srcOrd="0" destOrd="0" presId="urn:microsoft.com/office/officeart/2005/8/layout/vList5"/>
    <dgm:cxn modelId="{72861739-39FC-4A74-BD87-CCAA118C0C76}" type="presParOf" srcId="{01402A34-858E-48B8-BF6A-E1ACE1AD5062}" destId="{C925D53F-4383-4544-AE28-BEFDF43DCD52}" srcOrd="1" destOrd="0" presId="urn:microsoft.com/office/officeart/2005/8/layout/vList5"/>
    <dgm:cxn modelId="{7C7FAEB5-19B1-4B89-88ED-D55DDC60F49F}" type="presParOf" srcId="{57E01263-67D3-4C6D-ADE9-AA78B1AAD9EE}" destId="{4872A790-AEC7-4DE5-9AAD-9E0A7E07822A}" srcOrd="1" destOrd="0" presId="urn:microsoft.com/office/officeart/2005/8/layout/vList5"/>
    <dgm:cxn modelId="{10C6BE70-98EC-4B9F-8A34-656F621E33F1}" type="presParOf" srcId="{57E01263-67D3-4C6D-ADE9-AA78B1AAD9EE}" destId="{CAA1B1AB-A4F1-4A72-9963-C33E6E94B877}" srcOrd="2" destOrd="0" presId="urn:microsoft.com/office/officeart/2005/8/layout/vList5"/>
    <dgm:cxn modelId="{1BDB7DEE-7C8D-4008-9F54-DF26349BC46B}" type="presParOf" srcId="{CAA1B1AB-A4F1-4A72-9963-C33E6E94B877}" destId="{09141360-8C58-4B32-8DF4-E8C4884C24E0}" srcOrd="0" destOrd="0" presId="urn:microsoft.com/office/officeart/2005/8/layout/vList5"/>
    <dgm:cxn modelId="{7F19496A-3B90-4CD7-B073-FB4595224202}" type="presParOf" srcId="{CAA1B1AB-A4F1-4A72-9963-C33E6E94B877}" destId="{8A9934BA-15AF-414E-A9EA-8FAA0E980575}" srcOrd="1" destOrd="0" presId="urn:microsoft.com/office/officeart/2005/8/layout/vList5"/>
    <dgm:cxn modelId="{79317D09-2751-4AD5-ACD8-256F19D9BA50}" type="presParOf" srcId="{57E01263-67D3-4C6D-ADE9-AA78B1AAD9EE}" destId="{F196CBA9-D6C3-46AB-AF3A-A5C9B4494A13}" srcOrd="3" destOrd="0" presId="urn:microsoft.com/office/officeart/2005/8/layout/vList5"/>
    <dgm:cxn modelId="{310E5E97-C9DC-45ED-BD66-2C970D4BAEB6}" type="presParOf" srcId="{57E01263-67D3-4C6D-ADE9-AA78B1AAD9EE}" destId="{28EC51AA-F229-4AAE-BED4-46DBE02C51C0}" srcOrd="4" destOrd="0" presId="urn:microsoft.com/office/officeart/2005/8/layout/vList5"/>
    <dgm:cxn modelId="{31861987-57E5-4319-8883-9952488AB518}" type="presParOf" srcId="{28EC51AA-F229-4AAE-BED4-46DBE02C51C0}" destId="{E8B4CAD0-32A8-4B6B-B2AF-07FDD4C77391}" srcOrd="0" destOrd="0" presId="urn:microsoft.com/office/officeart/2005/8/layout/vList5"/>
    <dgm:cxn modelId="{12C0B0B7-A706-403F-A8CE-C1B598C2CE6E}" type="presParOf" srcId="{28EC51AA-F229-4AAE-BED4-46DBE02C51C0}" destId="{AA1F80F2-DAC9-42CB-98AB-537D990D523F}"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21124-6531-4330-8CB9-D9D0603FFBB9}">
      <dsp:nvSpPr>
        <dsp:cNvPr id="0" name=""/>
        <dsp:cNvSpPr/>
      </dsp:nvSpPr>
      <dsp:spPr>
        <a:xfrm>
          <a:off x="4288" y="315568"/>
          <a:ext cx="4125481" cy="2277518"/>
        </a:xfrm>
        <a:prstGeom prst="roundRect">
          <a:avLst>
            <a:gd name="adj" fmla="val 10000"/>
          </a:avLst>
        </a:prstGeom>
        <a:solidFill>
          <a:schemeClr val="bg2"/>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0000" rIns="91440" bIns="91440" numCol="1" spcCol="1270" anchor="t" anchorCtr="0">
          <a:noAutofit/>
        </a:bodyPr>
        <a:lstStyle/>
        <a:p>
          <a:pPr lvl="0" algn="ctr" defTabSz="1066800">
            <a:lnSpc>
              <a:spcPct val="90000"/>
            </a:lnSpc>
            <a:spcBef>
              <a:spcPct val="0"/>
            </a:spcBef>
            <a:spcAft>
              <a:spcPct val="35000"/>
            </a:spcAft>
          </a:pPr>
          <a:r>
            <a:rPr lang="es-ES" sz="2400" b="1" kern="1200" dirty="0" err="1" smtClean="0">
              <a:solidFill>
                <a:srgbClr val="002060"/>
              </a:solidFill>
            </a:rPr>
            <a:t>Proverb</a:t>
          </a:r>
          <a:r>
            <a:rPr lang="ro-RO" sz="2400" b="1" kern="1200" dirty="0" smtClean="0">
              <a:solidFill>
                <a:srgbClr val="002060"/>
              </a:solidFill>
            </a:rPr>
            <a:t>e</a:t>
          </a:r>
          <a:r>
            <a:rPr lang="es-ES" sz="2400" b="1" kern="1200" dirty="0" smtClean="0">
              <a:solidFill>
                <a:srgbClr val="002060"/>
              </a:solidFill>
            </a:rPr>
            <a:t> 28:4</a:t>
          </a:r>
          <a:endParaRPr lang="es-ES" sz="2400" b="1" kern="1200" dirty="0">
            <a:solidFill>
              <a:srgbClr val="002060"/>
            </a:solidFill>
          </a:endParaRPr>
        </a:p>
      </dsp:txBody>
      <dsp:txXfrm>
        <a:off x="4288" y="315568"/>
        <a:ext cx="4125481" cy="683255"/>
      </dsp:txXfrm>
    </dsp:sp>
    <dsp:sp modelId="{A298207A-F5DE-4551-B770-6915E25E3161}">
      <dsp:nvSpPr>
        <dsp:cNvPr id="0" name=""/>
        <dsp:cNvSpPr/>
      </dsp:nvSpPr>
      <dsp:spPr>
        <a:xfrm>
          <a:off x="416836" y="772814"/>
          <a:ext cx="3300385" cy="394955"/>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Cei ce părăsesc Legea</a:t>
          </a:r>
          <a:endParaRPr lang="es-ES" sz="2000" b="1" kern="1200" dirty="0">
            <a:solidFill>
              <a:schemeClr val="tx1"/>
            </a:solidFill>
          </a:endParaRPr>
        </a:p>
      </dsp:txBody>
      <dsp:txXfrm>
        <a:off x="428404" y="784382"/>
        <a:ext cx="3277249" cy="371819"/>
      </dsp:txXfrm>
    </dsp:sp>
    <dsp:sp modelId="{C67D84A5-7B6A-41BD-984B-4E0657B88F8B}">
      <dsp:nvSpPr>
        <dsp:cNvPr id="0" name=""/>
        <dsp:cNvSpPr/>
      </dsp:nvSpPr>
      <dsp:spPr>
        <a:xfrm>
          <a:off x="416836" y="1228531"/>
          <a:ext cx="3300385" cy="394955"/>
        </a:xfrm>
        <a:prstGeom prst="roundRect">
          <a:avLst>
            <a:gd name="adj" fmla="val 10000"/>
          </a:avLst>
        </a:prstGeom>
        <a:gradFill rotWithShape="0">
          <a:gsLst>
            <a:gs pos="0">
              <a:schemeClr val="accent1">
                <a:shade val="50000"/>
                <a:hueOff val="-132159"/>
                <a:satOff val="8019"/>
                <a:lumOff val="10420"/>
                <a:alphaOff val="0"/>
                <a:shade val="51000"/>
                <a:satMod val="130000"/>
              </a:schemeClr>
            </a:gs>
            <a:gs pos="80000">
              <a:schemeClr val="accent1">
                <a:shade val="50000"/>
                <a:hueOff val="-132159"/>
                <a:satOff val="8019"/>
                <a:lumOff val="10420"/>
                <a:alphaOff val="0"/>
                <a:shade val="93000"/>
                <a:satMod val="130000"/>
              </a:schemeClr>
            </a:gs>
            <a:gs pos="100000">
              <a:schemeClr val="accent1">
                <a:shade val="50000"/>
                <a:hueOff val="-132159"/>
                <a:satOff val="8019"/>
                <a:lumOff val="104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Laudă pe cei răi</a:t>
          </a:r>
          <a:endParaRPr lang="es-ES" sz="2000" b="1" kern="1200" dirty="0">
            <a:solidFill>
              <a:schemeClr val="tx1"/>
            </a:solidFill>
          </a:endParaRPr>
        </a:p>
      </dsp:txBody>
      <dsp:txXfrm>
        <a:off x="428404" y="1240099"/>
        <a:ext cx="3277249" cy="371819"/>
      </dsp:txXfrm>
    </dsp:sp>
    <dsp:sp modelId="{081DA4CE-9AB3-4062-BE17-0EBD320491AC}">
      <dsp:nvSpPr>
        <dsp:cNvPr id="0" name=""/>
        <dsp:cNvSpPr/>
      </dsp:nvSpPr>
      <dsp:spPr>
        <a:xfrm>
          <a:off x="416836" y="1684249"/>
          <a:ext cx="3300385" cy="394955"/>
        </a:xfrm>
        <a:prstGeom prst="roundRect">
          <a:avLst>
            <a:gd name="adj" fmla="val 10000"/>
          </a:avLst>
        </a:prstGeom>
        <a:gradFill rotWithShape="0">
          <a:gsLst>
            <a:gs pos="0">
              <a:schemeClr val="accent1">
                <a:shade val="50000"/>
                <a:hueOff val="-264319"/>
                <a:satOff val="16037"/>
                <a:lumOff val="20840"/>
                <a:alphaOff val="0"/>
                <a:shade val="51000"/>
                <a:satMod val="130000"/>
              </a:schemeClr>
            </a:gs>
            <a:gs pos="80000">
              <a:schemeClr val="accent1">
                <a:shade val="50000"/>
                <a:hueOff val="-264319"/>
                <a:satOff val="16037"/>
                <a:lumOff val="20840"/>
                <a:alphaOff val="0"/>
                <a:shade val="93000"/>
                <a:satMod val="130000"/>
              </a:schemeClr>
            </a:gs>
            <a:gs pos="100000">
              <a:schemeClr val="accent1">
                <a:shade val="50000"/>
                <a:hueOff val="-264319"/>
                <a:satOff val="16037"/>
                <a:lumOff val="20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Dar cei ce păzesc Legea</a:t>
          </a:r>
          <a:endParaRPr lang="es-ES" sz="2000" b="1" kern="1200" dirty="0">
            <a:solidFill>
              <a:schemeClr val="tx1"/>
            </a:solidFill>
          </a:endParaRPr>
        </a:p>
      </dsp:txBody>
      <dsp:txXfrm>
        <a:off x="428404" y="1695817"/>
        <a:ext cx="3277249" cy="371819"/>
      </dsp:txXfrm>
    </dsp:sp>
    <dsp:sp modelId="{AE172B81-A299-48E6-90D4-29971F779D09}">
      <dsp:nvSpPr>
        <dsp:cNvPr id="0" name=""/>
        <dsp:cNvSpPr/>
      </dsp:nvSpPr>
      <dsp:spPr>
        <a:xfrm>
          <a:off x="416836" y="2139966"/>
          <a:ext cx="3300385" cy="394955"/>
        </a:xfrm>
        <a:prstGeom prst="roundRect">
          <a:avLst>
            <a:gd name="adj" fmla="val 10000"/>
          </a:avLst>
        </a:prstGeom>
        <a:gradFill rotWithShape="0">
          <a:gsLst>
            <a:gs pos="0">
              <a:schemeClr val="accent1">
                <a:shade val="50000"/>
                <a:hueOff val="-396478"/>
                <a:satOff val="24056"/>
                <a:lumOff val="31259"/>
                <a:alphaOff val="0"/>
                <a:shade val="51000"/>
                <a:satMod val="130000"/>
              </a:schemeClr>
            </a:gs>
            <a:gs pos="80000">
              <a:schemeClr val="accent1">
                <a:shade val="50000"/>
                <a:hueOff val="-396478"/>
                <a:satOff val="24056"/>
                <a:lumOff val="31259"/>
                <a:alphaOff val="0"/>
                <a:shade val="93000"/>
                <a:satMod val="130000"/>
              </a:schemeClr>
            </a:gs>
            <a:gs pos="100000">
              <a:schemeClr val="accent1">
                <a:shade val="50000"/>
                <a:hueOff val="-396478"/>
                <a:satOff val="24056"/>
                <a:lumOff val="312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Se mânie pe ei</a:t>
          </a:r>
          <a:endParaRPr lang="es-ES" sz="2000" b="1" kern="1200" dirty="0">
            <a:solidFill>
              <a:schemeClr val="tx1"/>
            </a:solidFill>
          </a:endParaRPr>
        </a:p>
      </dsp:txBody>
      <dsp:txXfrm>
        <a:off x="428404" y="2151534"/>
        <a:ext cx="3277249" cy="371819"/>
      </dsp:txXfrm>
    </dsp:sp>
    <dsp:sp modelId="{3A4CADF1-AD92-406D-82F1-C6C3B8EC114F}">
      <dsp:nvSpPr>
        <dsp:cNvPr id="0" name=""/>
        <dsp:cNvSpPr/>
      </dsp:nvSpPr>
      <dsp:spPr>
        <a:xfrm>
          <a:off x="4439181" y="288809"/>
          <a:ext cx="4125481" cy="2277518"/>
        </a:xfrm>
        <a:prstGeom prst="roundRect">
          <a:avLst>
            <a:gd name="adj" fmla="val 10000"/>
          </a:avLst>
        </a:prstGeom>
        <a:solidFill>
          <a:schemeClr val="bg2"/>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0000" rIns="91440" bIns="91440" numCol="1" spcCol="1270" anchor="t" anchorCtr="0">
          <a:noAutofit/>
        </a:bodyPr>
        <a:lstStyle/>
        <a:p>
          <a:pPr lvl="0" algn="ctr" defTabSz="1066800">
            <a:lnSpc>
              <a:spcPct val="90000"/>
            </a:lnSpc>
            <a:spcBef>
              <a:spcPct val="0"/>
            </a:spcBef>
            <a:spcAft>
              <a:spcPct val="35000"/>
            </a:spcAft>
          </a:pPr>
          <a:r>
            <a:rPr lang="es-ES" sz="2400" b="1" kern="1200" dirty="0" err="1" smtClean="0">
              <a:solidFill>
                <a:srgbClr val="002060"/>
              </a:solidFill>
            </a:rPr>
            <a:t>Proverb</a:t>
          </a:r>
          <a:r>
            <a:rPr lang="ro-RO" sz="2400" b="1" kern="1200" dirty="0" smtClean="0">
              <a:solidFill>
                <a:srgbClr val="002060"/>
              </a:solidFill>
            </a:rPr>
            <a:t>e</a:t>
          </a:r>
          <a:r>
            <a:rPr lang="es-ES" sz="2400" b="1" kern="1200" dirty="0" smtClean="0">
              <a:solidFill>
                <a:srgbClr val="002060"/>
              </a:solidFill>
            </a:rPr>
            <a:t> 28:5</a:t>
          </a:r>
          <a:endParaRPr lang="es-ES" sz="2400" b="1" kern="1200" dirty="0">
            <a:solidFill>
              <a:srgbClr val="002060"/>
            </a:solidFill>
          </a:endParaRPr>
        </a:p>
      </dsp:txBody>
      <dsp:txXfrm>
        <a:off x="4439181" y="288809"/>
        <a:ext cx="4125481" cy="683255"/>
      </dsp:txXfrm>
    </dsp:sp>
    <dsp:sp modelId="{F73F5288-EC5E-4F20-AD50-1B8284BFC7DC}">
      <dsp:nvSpPr>
        <dsp:cNvPr id="0" name=""/>
        <dsp:cNvSpPr/>
      </dsp:nvSpPr>
      <dsp:spPr>
        <a:xfrm>
          <a:off x="4851729" y="772814"/>
          <a:ext cx="3300385" cy="394955"/>
        </a:xfrm>
        <a:prstGeom prst="roundRect">
          <a:avLst>
            <a:gd name="adj" fmla="val 10000"/>
          </a:avLst>
        </a:prstGeom>
        <a:gradFill rotWithShape="0">
          <a:gsLst>
            <a:gs pos="0">
              <a:schemeClr val="accent1">
                <a:shade val="50000"/>
                <a:hueOff val="-528638"/>
                <a:satOff val="32074"/>
                <a:lumOff val="41679"/>
                <a:alphaOff val="0"/>
                <a:shade val="51000"/>
                <a:satMod val="130000"/>
              </a:schemeClr>
            </a:gs>
            <a:gs pos="80000">
              <a:schemeClr val="accent1">
                <a:shade val="50000"/>
                <a:hueOff val="-528638"/>
                <a:satOff val="32074"/>
                <a:lumOff val="41679"/>
                <a:alphaOff val="0"/>
                <a:shade val="93000"/>
                <a:satMod val="130000"/>
              </a:schemeClr>
            </a:gs>
            <a:gs pos="100000">
              <a:schemeClr val="accent1">
                <a:shade val="50000"/>
                <a:hueOff val="-528638"/>
                <a:satOff val="32074"/>
                <a:lumOff val="416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Oamenii dedați la rău</a:t>
          </a:r>
          <a:endParaRPr lang="es-ES" sz="2000" b="1" kern="1200" dirty="0">
            <a:solidFill>
              <a:schemeClr val="tx1"/>
            </a:solidFill>
          </a:endParaRPr>
        </a:p>
      </dsp:txBody>
      <dsp:txXfrm>
        <a:off x="4863297" y="784382"/>
        <a:ext cx="3277249" cy="371819"/>
      </dsp:txXfrm>
    </dsp:sp>
    <dsp:sp modelId="{CA8746A2-68A5-4404-B0AE-1B64CE2FC389}">
      <dsp:nvSpPr>
        <dsp:cNvPr id="0" name=""/>
        <dsp:cNvSpPr/>
      </dsp:nvSpPr>
      <dsp:spPr>
        <a:xfrm>
          <a:off x="4851729" y="1228531"/>
          <a:ext cx="3300385" cy="394955"/>
        </a:xfrm>
        <a:prstGeom prst="roundRect">
          <a:avLst>
            <a:gd name="adj" fmla="val 10000"/>
          </a:avLst>
        </a:prstGeom>
        <a:gradFill rotWithShape="0">
          <a:gsLst>
            <a:gs pos="0">
              <a:schemeClr val="accent1">
                <a:shade val="50000"/>
                <a:hueOff val="-396478"/>
                <a:satOff val="24056"/>
                <a:lumOff val="31259"/>
                <a:alphaOff val="0"/>
                <a:shade val="51000"/>
                <a:satMod val="130000"/>
              </a:schemeClr>
            </a:gs>
            <a:gs pos="80000">
              <a:schemeClr val="accent1">
                <a:shade val="50000"/>
                <a:hueOff val="-396478"/>
                <a:satOff val="24056"/>
                <a:lumOff val="31259"/>
                <a:alphaOff val="0"/>
                <a:shade val="93000"/>
                <a:satMod val="130000"/>
              </a:schemeClr>
            </a:gs>
            <a:gs pos="100000">
              <a:schemeClr val="accent1">
                <a:shade val="50000"/>
                <a:hueOff val="-396478"/>
                <a:satOff val="24056"/>
                <a:lumOff val="312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Nu înțeleg ce este drept</a:t>
          </a:r>
          <a:endParaRPr lang="es-ES" sz="2000" b="1" kern="1200" dirty="0">
            <a:solidFill>
              <a:schemeClr val="tx1"/>
            </a:solidFill>
          </a:endParaRPr>
        </a:p>
      </dsp:txBody>
      <dsp:txXfrm>
        <a:off x="4863297" y="1240099"/>
        <a:ext cx="3277249" cy="371819"/>
      </dsp:txXfrm>
    </dsp:sp>
    <dsp:sp modelId="{D4763EAC-E333-457E-A4E0-2945A3C2995E}">
      <dsp:nvSpPr>
        <dsp:cNvPr id="0" name=""/>
        <dsp:cNvSpPr/>
      </dsp:nvSpPr>
      <dsp:spPr>
        <a:xfrm>
          <a:off x="4851729" y="1684249"/>
          <a:ext cx="3300385" cy="394955"/>
        </a:xfrm>
        <a:prstGeom prst="roundRect">
          <a:avLst>
            <a:gd name="adj" fmla="val 10000"/>
          </a:avLst>
        </a:prstGeom>
        <a:gradFill rotWithShape="0">
          <a:gsLst>
            <a:gs pos="0">
              <a:schemeClr val="accent1">
                <a:shade val="50000"/>
                <a:hueOff val="-264319"/>
                <a:satOff val="16037"/>
                <a:lumOff val="20840"/>
                <a:alphaOff val="0"/>
                <a:shade val="51000"/>
                <a:satMod val="130000"/>
              </a:schemeClr>
            </a:gs>
            <a:gs pos="80000">
              <a:schemeClr val="accent1">
                <a:shade val="50000"/>
                <a:hueOff val="-264319"/>
                <a:satOff val="16037"/>
                <a:lumOff val="20840"/>
                <a:alphaOff val="0"/>
                <a:shade val="93000"/>
                <a:satMod val="130000"/>
              </a:schemeClr>
            </a:gs>
            <a:gs pos="100000">
              <a:schemeClr val="accent1">
                <a:shade val="50000"/>
                <a:hueOff val="-264319"/>
                <a:satOff val="16037"/>
                <a:lumOff val="20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Dar cei ce caută pe Domnul </a:t>
          </a:r>
          <a:endParaRPr lang="es-ES" sz="2000" b="1" kern="1200" dirty="0">
            <a:solidFill>
              <a:schemeClr val="tx1"/>
            </a:solidFill>
          </a:endParaRPr>
        </a:p>
      </dsp:txBody>
      <dsp:txXfrm>
        <a:off x="4863297" y="1695817"/>
        <a:ext cx="3277249" cy="371819"/>
      </dsp:txXfrm>
    </dsp:sp>
    <dsp:sp modelId="{9464A569-9A2D-4115-9C75-E3F02D87EA28}">
      <dsp:nvSpPr>
        <dsp:cNvPr id="0" name=""/>
        <dsp:cNvSpPr/>
      </dsp:nvSpPr>
      <dsp:spPr>
        <a:xfrm>
          <a:off x="4851729" y="2139966"/>
          <a:ext cx="3300385" cy="394955"/>
        </a:xfrm>
        <a:prstGeom prst="roundRect">
          <a:avLst>
            <a:gd name="adj" fmla="val 10000"/>
          </a:avLst>
        </a:prstGeom>
        <a:gradFill rotWithShape="0">
          <a:gsLst>
            <a:gs pos="0">
              <a:schemeClr val="accent1">
                <a:shade val="50000"/>
                <a:hueOff val="-132159"/>
                <a:satOff val="8019"/>
                <a:lumOff val="10420"/>
                <a:alphaOff val="0"/>
                <a:shade val="51000"/>
                <a:satMod val="130000"/>
              </a:schemeClr>
            </a:gs>
            <a:gs pos="80000">
              <a:schemeClr val="accent1">
                <a:shade val="50000"/>
                <a:hueOff val="-132159"/>
                <a:satOff val="8019"/>
                <a:lumOff val="10420"/>
                <a:alphaOff val="0"/>
                <a:shade val="93000"/>
                <a:satMod val="130000"/>
              </a:schemeClr>
            </a:gs>
            <a:gs pos="100000">
              <a:schemeClr val="accent1">
                <a:shade val="50000"/>
                <a:hueOff val="-132159"/>
                <a:satOff val="8019"/>
                <a:lumOff val="104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Înțeleg totul</a:t>
          </a:r>
          <a:endParaRPr lang="es-ES" sz="2000" b="1" kern="1200" dirty="0">
            <a:solidFill>
              <a:schemeClr val="tx1"/>
            </a:solidFill>
          </a:endParaRPr>
        </a:p>
      </dsp:txBody>
      <dsp:txXfrm>
        <a:off x="4863297" y="2151534"/>
        <a:ext cx="3277249" cy="37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2F4EA-5FA7-41E7-A434-AEFC07C94A4E}">
      <dsp:nvSpPr>
        <dsp:cNvPr id="0" name=""/>
        <dsp:cNvSpPr/>
      </dsp:nvSpPr>
      <dsp:spPr>
        <a:xfrm>
          <a:off x="0" y="802"/>
          <a:ext cx="7880442"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AF2948C-68E1-49C5-80C9-B7740ECAC866}">
      <dsp:nvSpPr>
        <dsp:cNvPr id="0" name=""/>
        <dsp:cNvSpPr/>
      </dsp:nvSpPr>
      <dsp:spPr>
        <a:xfrm>
          <a:off x="0" y="802"/>
          <a:ext cx="7880442" cy="582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Nu te îmbogăți pe spatele săracilor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a:t>
          </a:r>
          <a:r>
            <a:rPr lang="es-ES" sz="2400" b="1" kern="1200" dirty="0" smtClean="0">
              <a:solidFill>
                <a:schemeClr val="bg1"/>
              </a:solidFill>
              <a:effectLst>
                <a:outerShdw blurRad="50800" dist="50800" dir="5400000" algn="ctr" rotWithShape="0">
                  <a:schemeClr val="tx1"/>
                </a:outerShdw>
              </a:effectLst>
            </a:rPr>
            <a:t> 28:8)</a:t>
          </a:r>
          <a:endParaRPr lang="es-ES" sz="2400" kern="1200" dirty="0">
            <a:solidFill>
              <a:schemeClr val="bg1"/>
            </a:solidFill>
            <a:effectLst>
              <a:outerShdw blurRad="50800" dist="50800" dir="5400000" algn="ctr" rotWithShape="0">
                <a:schemeClr val="tx1"/>
              </a:outerShdw>
            </a:effectLst>
          </a:endParaRPr>
        </a:p>
      </dsp:txBody>
      <dsp:txXfrm>
        <a:off x="0" y="802"/>
        <a:ext cx="7880442" cy="582504"/>
      </dsp:txXfrm>
    </dsp:sp>
    <dsp:sp modelId="{2DEFE77A-3B32-4C7B-A0D3-EC28E886C5D8}">
      <dsp:nvSpPr>
        <dsp:cNvPr id="0" name=""/>
        <dsp:cNvSpPr/>
      </dsp:nvSpPr>
      <dsp:spPr>
        <a:xfrm>
          <a:off x="0" y="583306"/>
          <a:ext cx="7880442" cy="0"/>
        </a:xfrm>
        <a:prstGeom prst="line">
          <a:avLst/>
        </a:prstGeom>
        <a:solidFill>
          <a:schemeClr val="accent2">
            <a:hueOff val="-4211785"/>
            <a:satOff val="7099"/>
            <a:lumOff val="-8693"/>
            <a:alphaOff val="0"/>
          </a:schemeClr>
        </a:solidFill>
        <a:ln w="9525" cap="flat" cmpd="sng" algn="ctr">
          <a:solidFill>
            <a:schemeClr val="accent2">
              <a:hueOff val="-4211785"/>
              <a:satOff val="7099"/>
              <a:lumOff val="-869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8D9C2FB-FBDD-4A0C-8EB9-A03A7A65B77A}">
      <dsp:nvSpPr>
        <dsp:cNvPr id="0" name=""/>
        <dsp:cNvSpPr/>
      </dsp:nvSpPr>
      <dsp:spPr>
        <a:xfrm>
          <a:off x="0" y="583306"/>
          <a:ext cx="7880442" cy="57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Lucrează cu râvnă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a:t>
          </a:r>
          <a:r>
            <a:rPr lang="es-ES" sz="2400" b="1" kern="1200" dirty="0" smtClean="0">
              <a:solidFill>
                <a:schemeClr val="bg1"/>
              </a:solidFill>
              <a:effectLst>
                <a:outerShdw blurRad="50800" dist="50800" dir="5400000" algn="ctr" rotWithShape="0">
                  <a:schemeClr val="tx1"/>
                </a:outerShdw>
              </a:effectLst>
            </a:rPr>
            <a:t> 28:19)</a:t>
          </a:r>
          <a:endParaRPr lang="es-ES" sz="2400" kern="1200" dirty="0">
            <a:solidFill>
              <a:schemeClr val="bg1"/>
            </a:solidFill>
            <a:effectLst>
              <a:outerShdw blurRad="50800" dist="50800" dir="5400000" algn="ctr" rotWithShape="0">
                <a:schemeClr val="tx1"/>
              </a:outerShdw>
            </a:effectLst>
          </a:endParaRPr>
        </a:p>
      </dsp:txBody>
      <dsp:txXfrm>
        <a:off x="0" y="583306"/>
        <a:ext cx="7880442" cy="578642"/>
      </dsp:txXfrm>
    </dsp:sp>
    <dsp:sp modelId="{AF9C83E4-7F19-4007-A90D-07F39EB28F24}">
      <dsp:nvSpPr>
        <dsp:cNvPr id="0" name=""/>
        <dsp:cNvSpPr/>
      </dsp:nvSpPr>
      <dsp:spPr>
        <a:xfrm>
          <a:off x="0" y="1161948"/>
          <a:ext cx="7880442" cy="0"/>
        </a:xfrm>
        <a:prstGeom prst="line">
          <a:avLst/>
        </a:prstGeom>
        <a:solidFill>
          <a:schemeClr val="accent2">
            <a:hueOff val="-8423570"/>
            <a:satOff val="14198"/>
            <a:lumOff val="-17386"/>
            <a:alphaOff val="0"/>
          </a:schemeClr>
        </a:solidFill>
        <a:ln w="9525" cap="flat" cmpd="sng" algn="ctr">
          <a:solidFill>
            <a:schemeClr val="accent2">
              <a:hueOff val="-8423570"/>
              <a:satOff val="14198"/>
              <a:lumOff val="-1738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D4BC105-82F6-4EA6-89D2-1A413F1B027E}">
      <dsp:nvSpPr>
        <dsp:cNvPr id="0" name=""/>
        <dsp:cNvSpPr/>
      </dsp:nvSpPr>
      <dsp:spPr>
        <a:xfrm>
          <a:off x="0" y="1161948"/>
          <a:ext cx="2116506" cy="130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kern="1200" dirty="0" smtClean="0">
              <a:solidFill>
                <a:schemeClr val="bg1"/>
              </a:solidFill>
              <a:effectLst>
                <a:outerShdw blurRad="50800" dist="50800" dir="5400000" algn="ctr" rotWithShape="0">
                  <a:schemeClr val="tx1"/>
                </a:outerShdw>
              </a:effectLst>
            </a:rPr>
            <a:t>Nu căuta să te îmbogățești repede</a:t>
          </a:r>
          <a:endParaRPr lang="es-ES" sz="2400" kern="1200" dirty="0">
            <a:solidFill>
              <a:schemeClr val="bg1"/>
            </a:solidFill>
            <a:effectLst>
              <a:outerShdw blurRad="50800" dist="50800" dir="5400000" algn="ctr" rotWithShape="0">
                <a:schemeClr val="tx1"/>
              </a:outerShdw>
            </a:effectLst>
          </a:endParaRPr>
        </a:p>
      </dsp:txBody>
      <dsp:txXfrm>
        <a:off x="0" y="1161948"/>
        <a:ext cx="2116506" cy="1300736"/>
      </dsp:txXfrm>
    </dsp:sp>
    <dsp:sp modelId="{F9119DF5-E86A-40D6-8711-3E0CF7BF3761}">
      <dsp:nvSpPr>
        <dsp:cNvPr id="0" name=""/>
        <dsp:cNvSpPr/>
      </dsp:nvSpPr>
      <dsp:spPr>
        <a:xfrm>
          <a:off x="2224554" y="1179286"/>
          <a:ext cx="5654524" cy="34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Nici păcătuind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a:t>
          </a:r>
          <a:r>
            <a:rPr lang="es-ES" sz="2400" b="1" kern="1200" dirty="0" smtClean="0">
              <a:solidFill>
                <a:schemeClr val="bg1"/>
              </a:solidFill>
              <a:effectLst>
                <a:outerShdw blurRad="50800" dist="50800" dir="5400000" algn="ctr" rotWithShape="0">
                  <a:schemeClr val="tx1"/>
                </a:outerShdw>
              </a:effectLst>
            </a:rPr>
            <a:t> 28:20)</a:t>
          </a:r>
          <a:endParaRPr lang="es-ES" sz="2400" kern="1200" dirty="0">
            <a:solidFill>
              <a:schemeClr val="bg1"/>
            </a:solidFill>
            <a:effectLst>
              <a:outerShdw blurRad="50800" dist="50800" dir="5400000" algn="ctr" rotWithShape="0">
                <a:schemeClr val="tx1"/>
              </a:outerShdw>
            </a:effectLst>
          </a:endParaRPr>
        </a:p>
      </dsp:txBody>
      <dsp:txXfrm>
        <a:off x="2224554" y="1179286"/>
        <a:ext cx="5654524" cy="346755"/>
      </dsp:txXfrm>
    </dsp:sp>
    <dsp:sp modelId="{2B8BD4BF-3F9D-4BCA-AEF3-4CEA6D6306FD}">
      <dsp:nvSpPr>
        <dsp:cNvPr id="0" name=""/>
        <dsp:cNvSpPr/>
      </dsp:nvSpPr>
      <dsp:spPr>
        <a:xfrm>
          <a:off x="2116506" y="1586677"/>
          <a:ext cx="576257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2D940E8-834E-434C-9D24-6738F3DA4DF5}">
      <dsp:nvSpPr>
        <dsp:cNvPr id="0" name=""/>
        <dsp:cNvSpPr/>
      </dsp:nvSpPr>
      <dsp:spPr>
        <a:xfrm>
          <a:off x="2224554" y="1543379"/>
          <a:ext cx="5654524" cy="34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Nici fiind avar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a:t>
          </a:r>
          <a:r>
            <a:rPr lang="es-ES" sz="2400" b="1" kern="1200" dirty="0" smtClean="0">
              <a:solidFill>
                <a:schemeClr val="bg1"/>
              </a:solidFill>
              <a:effectLst>
                <a:outerShdw blurRad="50800" dist="50800" dir="5400000" algn="ctr" rotWithShape="0">
                  <a:schemeClr val="tx1"/>
                </a:outerShdw>
              </a:effectLst>
            </a:rPr>
            <a:t> 28:22)</a:t>
          </a:r>
          <a:endParaRPr lang="es-ES" sz="2400" kern="1200" dirty="0">
            <a:solidFill>
              <a:schemeClr val="bg1"/>
            </a:solidFill>
            <a:effectLst>
              <a:outerShdw blurRad="50800" dist="50800" dir="5400000" algn="ctr" rotWithShape="0">
                <a:schemeClr val="tx1"/>
              </a:outerShdw>
            </a:effectLst>
          </a:endParaRPr>
        </a:p>
      </dsp:txBody>
      <dsp:txXfrm>
        <a:off x="2224554" y="1543379"/>
        <a:ext cx="5654524" cy="346755"/>
      </dsp:txXfrm>
    </dsp:sp>
    <dsp:sp modelId="{FD963C6C-699A-477A-A914-CE96512D34ED}">
      <dsp:nvSpPr>
        <dsp:cNvPr id="0" name=""/>
        <dsp:cNvSpPr/>
      </dsp:nvSpPr>
      <dsp:spPr>
        <a:xfrm>
          <a:off x="2116506" y="1920224"/>
          <a:ext cx="576257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CF627C3-16DE-49E5-B54E-434BC7866E43}">
      <dsp:nvSpPr>
        <dsp:cNvPr id="0" name=""/>
        <dsp:cNvSpPr/>
      </dsp:nvSpPr>
      <dsp:spPr>
        <a:xfrm>
          <a:off x="2224554" y="1907472"/>
          <a:ext cx="5654524" cy="34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Nici jefuindu-ți părinții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a:t>
          </a:r>
          <a:r>
            <a:rPr lang="es-ES" sz="2400" b="1" kern="1200" dirty="0" smtClean="0">
              <a:solidFill>
                <a:schemeClr val="bg1"/>
              </a:solidFill>
              <a:effectLst>
                <a:outerShdw blurRad="50800" dist="50800" dir="5400000" algn="ctr" rotWithShape="0">
                  <a:schemeClr val="tx1"/>
                </a:outerShdw>
              </a:effectLst>
            </a:rPr>
            <a:t> 28:24)</a:t>
          </a:r>
          <a:endParaRPr lang="es-ES" sz="2400" kern="1200" dirty="0">
            <a:solidFill>
              <a:schemeClr val="bg1"/>
            </a:solidFill>
            <a:effectLst>
              <a:outerShdw blurRad="50800" dist="50800" dir="5400000" algn="ctr" rotWithShape="0">
                <a:schemeClr val="tx1"/>
              </a:outerShdw>
            </a:effectLst>
          </a:endParaRPr>
        </a:p>
      </dsp:txBody>
      <dsp:txXfrm>
        <a:off x="2224554" y="1907472"/>
        <a:ext cx="5654524" cy="346755"/>
      </dsp:txXfrm>
    </dsp:sp>
    <dsp:sp modelId="{FD7F9684-DC3F-4DCE-8C93-3A29714EBF6B}">
      <dsp:nvSpPr>
        <dsp:cNvPr id="0" name=""/>
        <dsp:cNvSpPr/>
      </dsp:nvSpPr>
      <dsp:spPr>
        <a:xfrm>
          <a:off x="2116506" y="2328920"/>
          <a:ext cx="576257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0136F7B4-84F2-471E-B8EA-23051D94C4A8}">
      <dsp:nvSpPr>
        <dsp:cNvPr id="0" name=""/>
        <dsp:cNvSpPr/>
      </dsp:nvSpPr>
      <dsp:spPr>
        <a:xfrm>
          <a:off x="0" y="2462685"/>
          <a:ext cx="7880442" cy="0"/>
        </a:xfrm>
        <a:prstGeom prst="line">
          <a:avLst/>
        </a:prstGeom>
        <a:solidFill>
          <a:schemeClr val="accent2">
            <a:hueOff val="-12635355"/>
            <a:satOff val="21297"/>
            <a:lumOff val="-26079"/>
            <a:alphaOff val="0"/>
          </a:schemeClr>
        </a:solidFill>
        <a:ln w="9525" cap="flat" cmpd="sng" algn="ctr">
          <a:solidFill>
            <a:schemeClr val="accent2">
              <a:hueOff val="-12635355"/>
              <a:satOff val="21297"/>
              <a:lumOff val="-26079"/>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26035745-21F3-4888-B29A-4897DD85626F}">
      <dsp:nvSpPr>
        <dsp:cNvPr id="0" name=""/>
        <dsp:cNvSpPr/>
      </dsp:nvSpPr>
      <dsp:spPr>
        <a:xfrm>
          <a:off x="0" y="2462685"/>
          <a:ext cx="7880442" cy="110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ro-RO" sz="2400" b="1" kern="1200" dirty="0" smtClean="0">
              <a:solidFill>
                <a:schemeClr val="bg1"/>
              </a:solidFill>
              <a:effectLst>
                <a:outerShdw blurRad="50800" dist="50800" dir="5400000" algn="ctr" rotWithShape="0">
                  <a:schemeClr val="tx1"/>
                </a:outerShdw>
              </a:effectLst>
            </a:rPr>
            <a:t>Dă la săraci </a:t>
          </a:r>
          <a:r>
            <a:rPr lang="es-ES" sz="2400" b="1" kern="1200" dirty="0" smtClean="0">
              <a:solidFill>
                <a:schemeClr val="bg1"/>
              </a:solidFill>
              <a:effectLst>
                <a:outerShdw blurRad="50800" dist="50800" dir="5400000" algn="ctr" rotWithShape="0">
                  <a:schemeClr val="tx1"/>
                </a:outerShdw>
              </a:effectLst>
            </a:rPr>
            <a:t>(</a:t>
          </a:r>
          <a:r>
            <a:rPr lang="es-ES" sz="2400" b="1" kern="1200" dirty="0" err="1" smtClean="0">
              <a:solidFill>
                <a:schemeClr val="bg1"/>
              </a:solidFill>
              <a:effectLst>
                <a:outerShdw blurRad="50800" dist="50800" dir="5400000" algn="ctr" rotWithShape="0">
                  <a:schemeClr val="tx1"/>
                </a:outerShdw>
              </a:effectLst>
            </a:rPr>
            <a:t>Proverb</a:t>
          </a:r>
          <a:r>
            <a:rPr lang="ro-RO" sz="2400" b="1" kern="1200" dirty="0" smtClean="0">
              <a:solidFill>
                <a:schemeClr val="bg1"/>
              </a:solidFill>
              <a:effectLst>
                <a:outerShdw blurRad="50800" dist="50800" dir="5400000" algn="ctr" rotWithShape="0">
                  <a:schemeClr val="tx1"/>
                </a:outerShdw>
              </a:effectLst>
            </a:rPr>
            <a:t>e </a:t>
          </a:r>
          <a:r>
            <a:rPr lang="es-ES" sz="2400" b="1" kern="1200" dirty="0" smtClean="0">
              <a:solidFill>
                <a:schemeClr val="bg1"/>
              </a:solidFill>
              <a:effectLst>
                <a:outerShdw blurRad="50800" dist="50800" dir="5400000" algn="ctr" rotWithShape="0">
                  <a:schemeClr val="tx1"/>
                </a:outerShdw>
              </a:effectLst>
            </a:rPr>
            <a:t>28:27)</a:t>
          </a:r>
          <a:endParaRPr lang="es-ES" sz="2400" kern="1200" dirty="0">
            <a:solidFill>
              <a:schemeClr val="bg1"/>
            </a:solidFill>
            <a:effectLst>
              <a:outerShdw blurRad="50800" dist="50800" dir="5400000" algn="ctr" rotWithShape="0">
                <a:schemeClr val="tx1"/>
              </a:outerShdw>
            </a:effectLst>
          </a:endParaRPr>
        </a:p>
      </dsp:txBody>
      <dsp:txXfrm>
        <a:off x="0" y="2462685"/>
        <a:ext cx="7880442" cy="1109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5D53F-4383-4544-AE28-BEFDF43DCD52}">
      <dsp:nvSpPr>
        <dsp:cNvPr id="0" name=""/>
        <dsp:cNvSpPr/>
      </dsp:nvSpPr>
      <dsp:spPr>
        <a:xfrm rot="5400000">
          <a:off x="3270463" y="-918960"/>
          <a:ext cx="1138015" cy="326304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Sărăcia nu justifică în niciun fel păcatul</a:t>
          </a:r>
          <a:r>
            <a:rPr lang="es-ES" sz="2000" b="1" kern="1200" dirty="0" smtClean="0"/>
            <a:t>.</a:t>
          </a:r>
          <a:endParaRPr lang="es-ES" sz="2000" b="1" kern="1200" dirty="0"/>
        </a:p>
      </dsp:txBody>
      <dsp:txXfrm rot="-5400000">
        <a:off x="2207950" y="199106"/>
        <a:ext cx="3207489" cy="1026909"/>
      </dsp:txXfrm>
    </dsp:sp>
    <dsp:sp modelId="{6DDB87D7-8E86-4C1D-A484-A71678B39DAC}">
      <dsp:nvSpPr>
        <dsp:cNvPr id="0" name=""/>
        <dsp:cNvSpPr/>
      </dsp:nvSpPr>
      <dsp:spPr>
        <a:xfrm>
          <a:off x="1615" y="1301"/>
          <a:ext cx="2206334" cy="14225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o-RO" sz="2000" b="1" kern="1200" dirty="0" smtClean="0">
              <a:solidFill>
                <a:schemeClr val="tx1"/>
              </a:solidFill>
            </a:rPr>
            <a:t>Săracul are aceleași obligații precum bogatul</a:t>
          </a:r>
        </a:p>
        <a:p>
          <a:pPr lvl="0" algn="ctr" defTabSz="889000" rtl="0">
            <a:lnSpc>
              <a:spcPct val="90000"/>
            </a:lnSpc>
            <a:spcBef>
              <a:spcPct val="0"/>
            </a:spcBef>
            <a:spcAft>
              <a:spcPct val="35000"/>
            </a:spcAft>
          </a:pPr>
          <a:r>
            <a:rPr lang="es-ES" sz="2000" b="1" kern="1200" dirty="0" smtClean="0">
              <a:solidFill>
                <a:schemeClr val="tx1"/>
              </a:solidFill>
            </a:rPr>
            <a:t>(</a:t>
          </a:r>
          <a:r>
            <a:rPr lang="es-ES" sz="2000" b="1" kern="1200" dirty="0" err="1" smtClean="0">
              <a:solidFill>
                <a:schemeClr val="tx1"/>
              </a:solidFill>
            </a:rPr>
            <a:t>Prov</a:t>
          </a:r>
          <a:r>
            <a:rPr lang="ro-RO" sz="2000" b="1" kern="1200" dirty="0" smtClean="0">
              <a:solidFill>
                <a:schemeClr val="tx1"/>
              </a:solidFill>
            </a:rPr>
            <a:t>.</a:t>
          </a:r>
          <a:r>
            <a:rPr lang="es-ES" sz="2000" b="1" kern="1200" dirty="0" smtClean="0">
              <a:solidFill>
                <a:schemeClr val="tx1"/>
              </a:solidFill>
            </a:rPr>
            <a:t>28:3)</a:t>
          </a:r>
          <a:endParaRPr lang="es-ES" sz="2000" b="1" kern="1200" dirty="0">
            <a:solidFill>
              <a:schemeClr val="tx1"/>
            </a:solidFill>
          </a:endParaRPr>
        </a:p>
      </dsp:txBody>
      <dsp:txXfrm>
        <a:off x="71057" y="70743"/>
        <a:ext cx="2067450" cy="1283634"/>
      </dsp:txXfrm>
    </dsp:sp>
    <dsp:sp modelId="{8A9934BA-15AF-414E-A9EA-8FAA0E980575}">
      <dsp:nvSpPr>
        <dsp:cNvPr id="0" name=""/>
        <dsp:cNvSpPr/>
      </dsp:nvSpPr>
      <dsp:spPr>
        <a:xfrm rot="5400000">
          <a:off x="3270463" y="574684"/>
          <a:ext cx="1138015" cy="326304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Calitatea morală a unei persoane nu se măsoară prin posesiuni materiale.</a:t>
          </a:r>
          <a:endParaRPr lang="es-ES" sz="2000" b="1" kern="1200" dirty="0"/>
        </a:p>
      </dsp:txBody>
      <dsp:txXfrm rot="-5400000">
        <a:off x="2207950" y="1692751"/>
        <a:ext cx="3207489" cy="1026909"/>
      </dsp:txXfrm>
    </dsp:sp>
    <dsp:sp modelId="{09141360-8C58-4B32-8DF4-E8C4884C24E0}">
      <dsp:nvSpPr>
        <dsp:cNvPr id="0" name=""/>
        <dsp:cNvSpPr/>
      </dsp:nvSpPr>
      <dsp:spPr>
        <a:xfrm>
          <a:off x="1615" y="1494946"/>
          <a:ext cx="2206334" cy="14225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o-RO" sz="2000" b="1" kern="1200" dirty="0" smtClean="0"/>
            <a:t>Săracii drepți sunt mult mai buni decât bogații nedrepți. </a:t>
          </a:r>
          <a:r>
            <a:rPr lang="es-ES" sz="2000" b="1" kern="1200" dirty="0" smtClean="0"/>
            <a:t>(</a:t>
          </a:r>
          <a:r>
            <a:rPr lang="es-ES" sz="2000" b="1" kern="1200" dirty="0" err="1" smtClean="0"/>
            <a:t>Prov</a:t>
          </a:r>
          <a:r>
            <a:rPr lang="es-ES" sz="2000" b="1" kern="1200" dirty="0" smtClean="0"/>
            <a:t> 28:6)</a:t>
          </a:r>
          <a:endParaRPr lang="es-ES" sz="2000" b="1" kern="1200" dirty="0"/>
        </a:p>
      </dsp:txBody>
      <dsp:txXfrm>
        <a:off x="71057" y="1564388"/>
        <a:ext cx="2067450" cy="1283634"/>
      </dsp:txXfrm>
    </dsp:sp>
    <dsp:sp modelId="{AA1F80F2-DAC9-42CB-98AB-537D990D523F}">
      <dsp:nvSpPr>
        <dsp:cNvPr id="0" name=""/>
        <dsp:cNvSpPr/>
      </dsp:nvSpPr>
      <dsp:spPr>
        <a:xfrm rot="5400000">
          <a:off x="3110510" y="2086031"/>
          <a:ext cx="1457922" cy="326304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dirty="0" smtClean="0"/>
            <a:t>Dumnezeu ne dă viață și are grijă și de sărac și de bogat. Amândoi trebuie să se respecte și să se iubească. </a:t>
          </a:r>
          <a:endParaRPr lang="es-ES" sz="2000" b="1" kern="1200" dirty="0"/>
        </a:p>
      </dsp:txBody>
      <dsp:txXfrm rot="-5400000">
        <a:off x="2207950" y="3059761"/>
        <a:ext cx="3191872" cy="1315582"/>
      </dsp:txXfrm>
    </dsp:sp>
    <dsp:sp modelId="{E8B4CAD0-32A8-4B6B-B2AF-07FDD4C77391}">
      <dsp:nvSpPr>
        <dsp:cNvPr id="0" name=""/>
        <dsp:cNvSpPr/>
      </dsp:nvSpPr>
      <dsp:spPr>
        <a:xfrm>
          <a:off x="1615" y="3006292"/>
          <a:ext cx="2206334" cy="14225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o-RO" sz="2000" b="1" kern="1200" dirty="0" smtClean="0">
              <a:solidFill>
                <a:schemeClr val="tx1"/>
              </a:solidFill>
            </a:rPr>
            <a:t>Bogații și săracii sunt egali </a:t>
          </a:r>
          <a:r>
            <a:rPr lang="es-ES" sz="2000" b="1" kern="1200" dirty="0" smtClean="0">
              <a:solidFill>
                <a:schemeClr val="tx1"/>
              </a:solidFill>
            </a:rPr>
            <a:t>(</a:t>
          </a:r>
          <a:r>
            <a:rPr lang="es-ES" sz="2000" b="1" kern="1200" dirty="0" err="1" smtClean="0">
              <a:solidFill>
                <a:schemeClr val="tx1"/>
              </a:solidFill>
            </a:rPr>
            <a:t>Prov</a:t>
          </a:r>
          <a:r>
            <a:rPr lang="ro-RO" sz="2000" b="1" kern="1200" dirty="0" smtClean="0">
              <a:solidFill>
                <a:schemeClr val="tx1"/>
              </a:solidFill>
            </a:rPr>
            <a:t>.</a:t>
          </a:r>
          <a:r>
            <a:rPr lang="es-ES" sz="2000" b="1" kern="1200" dirty="0" smtClean="0">
              <a:solidFill>
                <a:schemeClr val="tx1"/>
              </a:solidFill>
            </a:rPr>
            <a:t> 29:13)</a:t>
          </a:r>
          <a:endParaRPr lang="es-ES" sz="2000" b="1" kern="1200" dirty="0">
            <a:solidFill>
              <a:schemeClr val="tx1"/>
            </a:solidFill>
          </a:endParaRPr>
        </a:p>
      </dsp:txBody>
      <dsp:txXfrm>
        <a:off x="71057" y="3075734"/>
        <a:ext cx="2067450" cy="12836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296A2-2D45-47EE-BCD5-B3D6E95D19D1}" type="datetimeFigureOut">
              <a:rPr lang="es-ES" smtClean="0"/>
              <a:pPr/>
              <a:t>16/03/2015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CAFCA-1A37-405D-AA0B-1FAC2D7816FB}" type="slidenum">
              <a:rPr lang="es-ES" smtClean="0"/>
              <a:pPr/>
              <a:t>‹#›</a:t>
            </a:fld>
            <a:endParaRPr lang="es-ES"/>
          </a:p>
        </p:txBody>
      </p:sp>
    </p:spTree>
    <p:extLst>
      <p:ext uri="{BB962C8B-B14F-4D97-AF65-F5344CB8AC3E}">
        <p14:creationId xmlns:p14="http://schemas.microsoft.com/office/powerpoint/2010/main" xmlns="" val="34941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ECAFCA-1A37-405D-AA0B-1FAC2D7816FB}" type="slidenum">
              <a:rPr lang="es-ES" smtClean="0"/>
              <a:pPr/>
              <a:t>3</a:t>
            </a:fld>
            <a:endParaRPr lang="es-ES"/>
          </a:p>
        </p:txBody>
      </p:sp>
    </p:spTree>
    <p:extLst>
      <p:ext uri="{BB962C8B-B14F-4D97-AF65-F5344CB8AC3E}">
        <p14:creationId xmlns:p14="http://schemas.microsoft.com/office/powerpoint/2010/main" xmlns="" val="18767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ECAFCA-1A37-405D-AA0B-1FAC2D7816FB}" type="slidenum">
              <a:rPr lang="es-ES" smtClean="0"/>
              <a:pPr/>
              <a:t>4</a:t>
            </a:fld>
            <a:endParaRPr lang="es-ES"/>
          </a:p>
        </p:txBody>
      </p:sp>
    </p:spTree>
    <p:extLst>
      <p:ext uri="{BB962C8B-B14F-4D97-AF65-F5344CB8AC3E}">
        <p14:creationId xmlns:p14="http://schemas.microsoft.com/office/powerpoint/2010/main" xmlns="" val="262391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ECAFCA-1A37-405D-AA0B-1FAC2D7816FB}" type="slidenum">
              <a:rPr lang="es-ES" smtClean="0"/>
              <a:pPr/>
              <a:t>5</a:t>
            </a:fld>
            <a:endParaRPr lang="es-ES"/>
          </a:p>
        </p:txBody>
      </p:sp>
    </p:spTree>
    <p:extLst>
      <p:ext uri="{BB962C8B-B14F-4D97-AF65-F5344CB8AC3E}">
        <p14:creationId xmlns:p14="http://schemas.microsoft.com/office/powerpoint/2010/main" xmlns="" val="308072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ECAFCA-1A37-405D-AA0B-1FAC2D7816FB}" type="slidenum">
              <a:rPr lang="es-ES" smtClean="0"/>
              <a:pPr/>
              <a:t>6</a:t>
            </a:fld>
            <a:endParaRPr lang="es-ES"/>
          </a:p>
        </p:txBody>
      </p:sp>
    </p:spTree>
    <p:extLst>
      <p:ext uri="{BB962C8B-B14F-4D97-AF65-F5344CB8AC3E}">
        <p14:creationId xmlns:p14="http://schemas.microsoft.com/office/powerpoint/2010/main" xmlns="" val="305196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ECAFCA-1A37-405D-AA0B-1FAC2D7816FB}" type="slidenum">
              <a:rPr lang="es-ES" smtClean="0"/>
              <a:pPr/>
              <a:t>8</a:t>
            </a:fld>
            <a:endParaRPr lang="es-ES"/>
          </a:p>
        </p:txBody>
      </p:sp>
    </p:spTree>
    <p:extLst>
      <p:ext uri="{BB962C8B-B14F-4D97-AF65-F5344CB8AC3E}">
        <p14:creationId xmlns:p14="http://schemas.microsoft.com/office/powerpoint/2010/main" xmlns="" val="128853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2425221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1876753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3376982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3436649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783822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906699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2070050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2136289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493655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663065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78878C-C554-43F6-8030-C6AAB8D1754F}" type="datetimeFigureOut">
              <a:rPr lang="es-ES" smtClean="0"/>
              <a:pPr/>
              <a:t>16/03/2015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1381702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8878C-C554-43F6-8030-C6AAB8D1754F}" type="datetimeFigureOut">
              <a:rPr lang="es-ES" smtClean="0"/>
              <a:pPr/>
              <a:t>16/03/2015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769AB-2E49-492E-8B43-5FE7775D49F6}" type="slidenum">
              <a:rPr lang="es-ES" smtClean="0"/>
              <a:pPr/>
              <a:t>‹#›</a:t>
            </a:fld>
            <a:endParaRPr lang="es-ES"/>
          </a:p>
        </p:txBody>
      </p:sp>
    </p:spTree>
    <p:extLst>
      <p:ext uri="{BB962C8B-B14F-4D97-AF65-F5344CB8AC3E}">
        <p14:creationId xmlns:p14="http://schemas.microsoft.com/office/powerpoint/2010/main" xmlns="" val="153099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diagramDrawing" Target="../diagrams/drawing3.xml"/><Relationship Id="rId5" Type="http://schemas.openxmlformats.org/officeDocument/2006/relationships/diagramLayout" Target="../diagrams/layout3.xml"/><Relationship Id="rId10" Type="http://schemas.openxmlformats.org/officeDocument/2006/relationships/image" Target="../media/image12.png"/><Relationship Id="rId4" Type="http://schemas.openxmlformats.org/officeDocument/2006/relationships/diagramData" Target="../diagrams/data3.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171400"/>
            <a:ext cx="3987675" cy="2308324"/>
          </a:xfrm>
          <a:prstGeom prst="rect">
            <a:avLst/>
          </a:prstGeom>
          <a:noFill/>
        </p:spPr>
        <p:txBody>
          <a:bodyPr wrap="square" rtlCol="0">
            <a:spAutoFit/>
          </a:bodyPr>
          <a:lstStyle/>
          <a:p>
            <a:pPr algn="ct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CEL CE SE ÎNCREDE </a:t>
            </a: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ÎN </a:t>
            </a: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DOMNUL</a:t>
            </a:r>
            <a:endParaRPr lang="ro-RO" sz="48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5780855" y="6488668"/>
            <a:ext cx="3337260" cy="369332"/>
          </a:xfrm>
          <a:prstGeom prst="rect">
            <a:avLst/>
          </a:prstGeom>
          <a:noFill/>
        </p:spPr>
        <p:txBody>
          <a:bodyPr wrap="none" rtlCol="0">
            <a:spAutoFit/>
          </a:bodyPr>
          <a:lstStyle/>
          <a:p>
            <a:pPr algn="r"/>
            <a:r>
              <a:rPr lang="ro-RO" b="1" smtClean="0"/>
              <a:t>Studiul </a:t>
            </a:r>
            <a:r>
              <a:rPr lang="ro-RO" b="1" smtClean="0"/>
              <a:t>11 </a:t>
            </a:r>
            <a:r>
              <a:rPr lang="ro-RO" b="1" smtClean="0"/>
              <a:t>pentru </a:t>
            </a:r>
            <a:r>
              <a:rPr lang="ro-RO" b="1" smtClean="0"/>
              <a:t>14 </a:t>
            </a:r>
            <a:r>
              <a:rPr lang="ro-RO" b="1" smtClean="0"/>
              <a:t>martie </a:t>
            </a:r>
            <a:r>
              <a:rPr lang="ro-RO" b="1" smtClean="0"/>
              <a:t>2015</a:t>
            </a:r>
            <a:endParaRPr lang="ro-RO" b="1"/>
          </a:p>
        </p:txBody>
      </p:sp>
    </p:spTree>
    <p:extLst>
      <p:ext uri="{BB962C8B-B14F-4D97-AF65-F5344CB8AC3E}">
        <p14:creationId xmlns:p14="http://schemas.microsoft.com/office/powerpoint/2010/main" xmlns="" val="2530481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1357860"/>
            <a:ext cx="7488832" cy="3785652"/>
          </a:xfrm>
          <a:prstGeom prst="rect">
            <a:avLst/>
          </a:prstGeom>
        </p:spPr>
        <p:txBody>
          <a:bodyPr wrap="square">
            <a:spAutoFit/>
          </a:bodyPr>
          <a:lstStyle/>
          <a:p>
            <a:pPr algn="just"/>
            <a:r>
              <a:rPr lang="ro-RO" sz="2400" b="1" dirty="0" smtClean="0">
                <a:effectLst>
                  <a:outerShdw blurRad="38100" dist="38100" dir="2700000" algn="tl">
                    <a:srgbClr val="000000">
                      <a:alpha val="43137"/>
                    </a:srgbClr>
                  </a:outerShdw>
                </a:effectLst>
                <a:latin typeface="Cooper Black" pitchFamily="18" charset="0"/>
              </a:rPr>
              <a:t>«</a:t>
            </a:r>
            <a:r>
              <a:rPr lang="ro-RO" sz="2400" b="1" dirty="0" smtClean="0">
                <a:effectLst>
                  <a:outerShdw blurRad="38100" dist="38100" dir="2700000" algn="tl">
                    <a:srgbClr val="000000">
                      <a:alpha val="43137"/>
                    </a:srgbClr>
                  </a:outerShdw>
                </a:effectLst>
              </a:rPr>
              <a:t>O, dacă </a:t>
            </a:r>
            <a:r>
              <a:rPr lang="ro-RO" sz="2400" b="1" dirty="0" err="1" smtClean="0">
                <a:effectLst>
                  <a:outerShdw blurRad="38100" dist="38100" dir="2700000" algn="tl">
                    <a:srgbClr val="000000">
                      <a:alpha val="43137"/>
                    </a:srgbClr>
                  </a:outerShdw>
                </a:effectLst>
              </a:rPr>
              <a:t>Eli</a:t>
            </a:r>
            <a:r>
              <a:rPr lang="ro-RO" sz="2400" b="1" dirty="0" smtClean="0">
                <a:effectLst>
                  <a:outerShdw blurRad="38100" dist="38100" dir="2700000" algn="tl">
                    <a:srgbClr val="000000">
                      <a:alpha val="43137"/>
                    </a:srgbClr>
                  </a:outerShdw>
                </a:effectLst>
              </a:rPr>
              <a:t> ai zilelor noastre, care sunt peste tot, prezentând scuze pentru încăpățânarea copiilor lor, și-ar impune autoritatea dată lor de Dumnezeu ca să-și țină în frâu și să-și corecteze copiii! Părinții și tutorii care trec cu vederea și scuză păcatul celor care sunt în grija lor, să-și aducă aminte că ei devin astfel complici la aceste rele. Dacă, în locul indulgenței nelimitate, nuiaua pedepsei ar fi folosită mai des, nu cu patimă, ci cu iubire și rugăciune, am vedea familii mai fericite și o stare mai bună a societății</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836738" y="6021288"/>
            <a:ext cx="3088346" cy="307777"/>
          </a:xfrm>
          <a:prstGeom prst="rect">
            <a:avLst/>
          </a:prstGeom>
          <a:noFill/>
        </p:spPr>
        <p:txBody>
          <a:bodyPr wrap="none" rtlCol="0">
            <a:spAutoFit/>
          </a:bodyPr>
          <a:lstStyle/>
          <a:p>
            <a:pPr algn="r"/>
            <a:r>
              <a:rPr lang="ro-RO" sz="1400" b="1" dirty="0" smtClean="0"/>
              <a:t>E.G.W. (îndrumarea copilului, pag. 276)</a:t>
            </a:r>
            <a:endParaRPr lang="ro-RO" sz="1400" b="1" dirty="0"/>
          </a:p>
        </p:txBody>
      </p:sp>
    </p:spTree>
    <p:extLst>
      <p:ext uri="{BB962C8B-B14F-4D97-AF65-F5344CB8AC3E}">
        <p14:creationId xmlns:p14="http://schemas.microsoft.com/office/powerpoint/2010/main" xmlns="" val="1459139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R:\Dibujos\Oxygen\11\Artwork\Exploration\Exploration.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061741" y="176213"/>
            <a:ext cx="5416596" cy="36128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187624" y="3415640"/>
            <a:ext cx="7200800" cy="2677656"/>
          </a:xfrm>
          <a:prstGeom prst="rect">
            <a:avLst/>
          </a:prstGeom>
          <a:noFill/>
        </p:spPr>
        <p:txBody>
          <a:bodyPr wrap="square" rtlCol="0">
            <a:spAutoFit/>
          </a:bodyPr>
          <a:lstStyle/>
          <a:p>
            <a:pPr marL="342900" indent="-342900">
              <a:buFont typeface="+mj-lt"/>
              <a:buAutoNum type="arabicPeriod"/>
            </a:pPr>
            <a:r>
              <a:rPr lang="ro-RO" sz="2400" b="1" smtClean="0">
                <a:solidFill>
                  <a:schemeClr val="accent4">
                    <a:lumMod val="60000"/>
                    <a:lumOff val="40000"/>
                  </a:schemeClr>
                </a:solidFill>
              </a:rPr>
              <a:t>A TRĂI </a:t>
            </a:r>
            <a:r>
              <a:rPr lang="ro-RO" sz="2400" b="1" smtClean="0">
                <a:solidFill>
                  <a:schemeClr val="accent4">
                    <a:lumMod val="60000"/>
                    <a:lumOff val="40000"/>
                  </a:schemeClr>
                </a:solidFill>
              </a:rPr>
              <a:t>PRIN </a:t>
            </a:r>
            <a:r>
              <a:rPr lang="ro-RO" sz="2400" b="1" smtClean="0">
                <a:solidFill>
                  <a:schemeClr val="accent4">
                    <a:lumMod val="60000"/>
                    <a:lumOff val="40000"/>
                  </a:schemeClr>
                </a:solidFill>
              </a:rPr>
              <a:t>CREDINȚĂ</a:t>
            </a:r>
            <a:r>
              <a:rPr lang="ro-RO" sz="2400" b="1" smtClean="0">
                <a:solidFill>
                  <a:schemeClr val="accent4">
                    <a:lumMod val="60000"/>
                    <a:lumOff val="40000"/>
                  </a:schemeClr>
                </a:solidFill>
              </a:rPr>
              <a:t>:</a:t>
            </a:r>
          </a:p>
          <a:p>
            <a:pPr marL="800100" lvl="1" indent="-342900">
              <a:buFont typeface="+mj-lt"/>
              <a:buAutoNum type="arabicPeriod"/>
            </a:pPr>
            <a:r>
              <a:rPr lang="ro-RO" sz="2400" b="1" smtClean="0">
                <a:solidFill>
                  <a:schemeClr val="accent6">
                    <a:lumMod val="60000"/>
                    <a:lumOff val="40000"/>
                  </a:schemeClr>
                </a:solidFill>
              </a:rPr>
              <a:t>Păzește </a:t>
            </a:r>
            <a:r>
              <a:rPr lang="ro-RO" sz="2400" b="1" smtClean="0">
                <a:solidFill>
                  <a:schemeClr val="accent6">
                    <a:lumMod val="60000"/>
                    <a:lumOff val="40000"/>
                  </a:schemeClr>
                </a:solidFill>
              </a:rPr>
              <a:t>Legea</a:t>
            </a:r>
            <a:r>
              <a:rPr lang="ro-RO" sz="2400" b="1" smtClean="0">
                <a:solidFill>
                  <a:schemeClr val="accent6">
                    <a:lumMod val="60000"/>
                    <a:lumOff val="40000"/>
                  </a:schemeClr>
                </a:solidFill>
              </a:rPr>
              <a:t>. </a:t>
            </a:r>
            <a:r>
              <a:rPr lang="ro-RO" sz="2400" b="1" smtClean="0">
                <a:solidFill>
                  <a:schemeClr val="accent6">
                    <a:lumMod val="60000"/>
                    <a:lumOff val="40000"/>
                  </a:schemeClr>
                </a:solidFill>
              </a:rPr>
              <a:t>Proverbe</a:t>
            </a:r>
            <a:r>
              <a:rPr lang="ro-RO" sz="2400" b="1" smtClean="0">
                <a:solidFill>
                  <a:schemeClr val="accent6">
                    <a:lumMod val="60000"/>
                    <a:lumOff val="40000"/>
                  </a:schemeClr>
                </a:solidFill>
              </a:rPr>
              <a:t> </a:t>
            </a:r>
            <a:r>
              <a:rPr lang="ro-RO" sz="2400" b="1" smtClean="0">
                <a:solidFill>
                  <a:schemeClr val="accent6">
                    <a:lumMod val="60000"/>
                    <a:lumOff val="40000"/>
                  </a:schemeClr>
                </a:solidFill>
              </a:rPr>
              <a:t>28:4</a:t>
            </a:r>
            <a:r>
              <a:rPr lang="ro-RO" sz="2400" b="1" smtClean="0">
                <a:solidFill>
                  <a:schemeClr val="accent6">
                    <a:lumMod val="60000"/>
                    <a:lumOff val="40000"/>
                  </a:schemeClr>
                </a:solidFill>
              </a:rPr>
              <a:t>, </a:t>
            </a:r>
            <a:r>
              <a:rPr lang="ro-RO" sz="2400" b="1" smtClean="0">
                <a:solidFill>
                  <a:schemeClr val="accent6">
                    <a:lumMod val="60000"/>
                    <a:lumOff val="40000"/>
                  </a:schemeClr>
                </a:solidFill>
              </a:rPr>
              <a:t>7</a:t>
            </a:r>
            <a:r>
              <a:rPr lang="ro-RO" sz="2400" b="1" smtClean="0">
                <a:solidFill>
                  <a:schemeClr val="accent6">
                    <a:lumMod val="60000"/>
                    <a:lumOff val="40000"/>
                  </a:schemeClr>
                </a:solidFill>
              </a:rPr>
              <a:t>, </a:t>
            </a:r>
            <a:r>
              <a:rPr lang="ro-RO" sz="2400" b="1" smtClean="0">
                <a:solidFill>
                  <a:schemeClr val="accent6">
                    <a:lumMod val="60000"/>
                    <a:lumOff val="40000"/>
                  </a:schemeClr>
                </a:solidFill>
              </a:rPr>
              <a:t>9.</a:t>
            </a:r>
            <a:endParaRPr lang="ro-RO" sz="2400" b="1" smtClean="0">
              <a:solidFill>
                <a:schemeClr val="accent6">
                  <a:lumMod val="60000"/>
                  <a:lumOff val="40000"/>
                </a:schemeClr>
              </a:solidFill>
            </a:endParaRPr>
          </a:p>
          <a:p>
            <a:pPr marL="800100" lvl="1" indent="-342900">
              <a:buFont typeface="+mj-lt"/>
              <a:buAutoNum type="arabicPeriod"/>
            </a:pPr>
            <a:r>
              <a:rPr lang="ro-RO" sz="2400" b="1" smtClean="0">
                <a:solidFill>
                  <a:schemeClr val="accent1">
                    <a:lumMod val="40000"/>
                    <a:lumOff val="60000"/>
                  </a:schemeClr>
                </a:solidFill>
              </a:rPr>
              <a:t>Înțelege </a:t>
            </a:r>
            <a:r>
              <a:rPr lang="ro-RO" sz="2400" b="1" smtClean="0">
                <a:solidFill>
                  <a:schemeClr val="accent1">
                    <a:lumMod val="40000"/>
                    <a:lumOff val="60000"/>
                  </a:schemeClr>
                </a:solidFill>
              </a:rPr>
              <a:t>toate </a:t>
            </a:r>
            <a:r>
              <a:rPr lang="ro-RO" sz="2400" b="1" smtClean="0">
                <a:solidFill>
                  <a:schemeClr val="accent1">
                    <a:lumMod val="40000"/>
                    <a:lumOff val="60000"/>
                  </a:schemeClr>
                </a:solidFill>
              </a:rPr>
              <a:t>lucrurile</a:t>
            </a:r>
            <a:r>
              <a:rPr lang="ro-RO" sz="2400" b="1" smtClean="0">
                <a:solidFill>
                  <a:schemeClr val="accent1">
                    <a:lumMod val="40000"/>
                    <a:lumOff val="60000"/>
                  </a:schemeClr>
                </a:solidFill>
              </a:rPr>
              <a:t>. </a:t>
            </a:r>
            <a:r>
              <a:rPr lang="ro-RO" sz="2400" b="1" smtClean="0">
                <a:solidFill>
                  <a:schemeClr val="accent1">
                    <a:lumMod val="40000"/>
                    <a:lumOff val="60000"/>
                  </a:schemeClr>
                </a:solidFill>
              </a:rPr>
              <a:t>Proverbe</a:t>
            </a:r>
            <a:r>
              <a:rPr lang="ro-RO" sz="2400" b="1" smtClean="0">
                <a:solidFill>
                  <a:schemeClr val="accent1">
                    <a:lumMod val="40000"/>
                    <a:lumOff val="60000"/>
                  </a:schemeClr>
                </a:solidFill>
              </a:rPr>
              <a:t> </a:t>
            </a:r>
            <a:r>
              <a:rPr lang="ro-RO" sz="2400" b="1" smtClean="0">
                <a:solidFill>
                  <a:schemeClr val="accent1">
                    <a:lumMod val="40000"/>
                    <a:lumOff val="60000"/>
                  </a:schemeClr>
                </a:solidFill>
              </a:rPr>
              <a:t>28:5.</a:t>
            </a:r>
            <a:endParaRPr lang="ro-RO" sz="2400" b="1" smtClean="0">
              <a:solidFill>
                <a:schemeClr val="accent1">
                  <a:lumMod val="40000"/>
                  <a:lumOff val="60000"/>
                </a:schemeClr>
              </a:solidFill>
            </a:endParaRPr>
          </a:p>
          <a:p>
            <a:pPr marL="342900" indent="-342900">
              <a:buFont typeface="+mj-lt"/>
              <a:buAutoNum type="arabicPeriod"/>
            </a:pPr>
            <a:r>
              <a:rPr lang="ro-RO" sz="2400" b="1" smtClean="0">
                <a:solidFill>
                  <a:schemeClr val="accent4">
                    <a:lumMod val="60000"/>
                    <a:lumOff val="40000"/>
                  </a:schemeClr>
                </a:solidFill>
              </a:rPr>
              <a:t>LUCRURI </a:t>
            </a:r>
            <a:r>
              <a:rPr lang="ro-RO" sz="2400" b="1" smtClean="0">
                <a:solidFill>
                  <a:schemeClr val="accent4">
                    <a:lumMod val="60000"/>
                    <a:lumOff val="40000"/>
                  </a:schemeClr>
                </a:solidFill>
              </a:rPr>
              <a:t>PRACTICE</a:t>
            </a:r>
            <a:r>
              <a:rPr lang="ro-RO" sz="2400" b="1" smtClean="0">
                <a:solidFill>
                  <a:schemeClr val="accent4">
                    <a:lumMod val="60000"/>
                    <a:lumOff val="40000"/>
                  </a:schemeClr>
                </a:solidFill>
              </a:rPr>
              <a:t>:</a:t>
            </a:r>
          </a:p>
          <a:p>
            <a:pPr marL="800100" lvl="1" indent="-342900">
              <a:buFont typeface="+mj-lt"/>
              <a:buAutoNum type="arabicPeriod"/>
            </a:pPr>
            <a:r>
              <a:rPr lang="ro-RO" sz="2400" b="1" smtClean="0">
                <a:solidFill>
                  <a:schemeClr val="accent2">
                    <a:lumMod val="60000"/>
                    <a:lumOff val="40000"/>
                  </a:schemeClr>
                </a:solidFill>
              </a:rPr>
              <a:t>Dacă </a:t>
            </a:r>
            <a:r>
              <a:rPr lang="ro-RO" sz="2400" b="1" smtClean="0">
                <a:solidFill>
                  <a:schemeClr val="accent2">
                    <a:lumMod val="60000"/>
                    <a:lumOff val="40000"/>
                  </a:schemeClr>
                </a:solidFill>
              </a:rPr>
              <a:t>ești </a:t>
            </a:r>
            <a:r>
              <a:rPr lang="ro-RO" sz="2400" b="1" smtClean="0">
                <a:solidFill>
                  <a:schemeClr val="accent2">
                    <a:lumMod val="60000"/>
                    <a:lumOff val="40000"/>
                  </a:schemeClr>
                </a:solidFill>
              </a:rPr>
              <a:t>bogat</a:t>
            </a:r>
            <a:r>
              <a:rPr lang="ro-RO" sz="2400" b="1" smtClean="0">
                <a:solidFill>
                  <a:schemeClr val="accent2">
                    <a:lumMod val="60000"/>
                    <a:lumOff val="40000"/>
                  </a:schemeClr>
                </a:solidFill>
              </a:rPr>
              <a:t>: </a:t>
            </a:r>
            <a:r>
              <a:rPr lang="ro-RO" sz="2400" b="1" smtClean="0">
                <a:solidFill>
                  <a:schemeClr val="accent2">
                    <a:lumMod val="60000"/>
                    <a:lumOff val="40000"/>
                  </a:schemeClr>
                </a:solidFill>
              </a:rPr>
              <a:t>Proverbe</a:t>
            </a:r>
            <a:r>
              <a:rPr lang="ro-RO" sz="2400" b="1" smtClean="0">
                <a:solidFill>
                  <a:schemeClr val="accent2">
                    <a:lumMod val="60000"/>
                    <a:lumOff val="40000"/>
                  </a:schemeClr>
                </a:solidFill>
              </a:rPr>
              <a:t> </a:t>
            </a:r>
            <a:r>
              <a:rPr lang="ro-RO" sz="2400" b="1" smtClean="0">
                <a:solidFill>
                  <a:schemeClr val="accent2">
                    <a:lumMod val="60000"/>
                    <a:lumOff val="40000"/>
                  </a:schemeClr>
                </a:solidFill>
              </a:rPr>
              <a:t>28:8</a:t>
            </a:r>
            <a:r>
              <a:rPr lang="ro-RO" sz="2400" b="1" smtClean="0">
                <a:solidFill>
                  <a:schemeClr val="accent2">
                    <a:lumMod val="60000"/>
                    <a:lumOff val="40000"/>
                  </a:schemeClr>
                </a:solidFill>
              </a:rPr>
              <a:t>, </a:t>
            </a:r>
            <a:r>
              <a:rPr lang="ro-RO" sz="2400" b="1" smtClean="0">
                <a:solidFill>
                  <a:schemeClr val="accent2">
                    <a:lumMod val="60000"/>
                    <a:lumOff val="40000"/>
                  </a:schemeClr>
                </a:solidFill>
              </a:rPr>
              <a:t>19</a:t>
            </a:r>
            <a:r>
              <a:rPr lang="ro-RO" sz="2400" b="1" smtClean="0">
                <a:solidFill>
                  <a:schemeClr val="accent2">
                    <a:lumMod val="60000"/>
                    <a:lumOff val="40000"/>
                  </a:schemeClr>
                </a:solidFill>
              </a:rPr>
              <a:t>, </a:t>
            </a:r>
            <a:r>
              <a:rPr lang="ro-RO" sz="2400" b="1" smtClean="0">
                <a:solidFill>
                  <a:schemeClr val="accent2">
                    <a:lumMod val="60000"/>
                    <a:lumOff val="40000"/>
                  </a:schemeClr>
                </a:solidFill>
              </a:rPr>
              <a:t>20</a:t>
            </a:r>
            <a:r>
              <a:rPr lang="ro-RO" sz="2400" b="1" smtClean="0">
                <a:solidFill>
                  <a:schemeClr val="accent2">
                    <a:lumMod val="60000"/>
                    <a:lumOff val="40000"/>
                  </a:schemeClr>
                </a:solidFill>
              </a:rPr>
              <a:t>, </a:t>
            </a:r>
            <a:r>
              <a:rPr lang="ro-RO" sz="2400" b="1" smtClean="0">
                <a:solidFill>
                  <a:schemeClr val="accent2">
                    <a:lumMod val="60000"/>
                    <a:lumOff val="40000"/>
                  </a:schemeClr>
                </a:solidFill>
              </a:rPr>
              <a:t>22</a:t>
            </a:r>
            <a:r>
              <a:rPr lang="ro-RO" sz="2400" b="1" smtClean="0">
                <a:solidFill>
                  <a:schemeClr val="accent2">
                    <a:lumMod val="60000"/>
                    <a:lumOff val="40000"/>
                  </a:schemeClr>
                </a:solidFill>
              </a:rPr>
              <a:t>, </a:t>
            </a:r>
            <a:r>
              <a:rPr lang="ro-RO" sz="2400" b="1" smtClean="0">
                <a:solidFill>
                  <a:schemeClr val="accent2">
                    <a:lumMod val="60000"/>
                    <a:lumOff val="40000"/>
                  </a:schemeClr>
                </a:solidFill>
              </a:rPr>
              <a:t>24</a:t>
            </a:r>
            <a:r>
              <a:rPr lang="ro-RO" sz="2400" b="1" smtClean="0">
                <a:solidFill>
                  <a:schemeClr val="accent2">
                    <a:lumMod val="60000"/>
                    <a:lumOff val="40000"/>
                  </a:schemeClr>
                </a:solidFill>
              </a:rPr>
              <a:t>, </a:t>
            </a:r>
            <a:r>
              <a:rPr lang="ro-RO" sz="2400" b="1" smtClean="0">
                <a:solidFill>
                  <a:schemeClr val="accent2">
                    <a:lumMod val="60000"/>
                    <a:lumOff val="40000"/>
                  </a:schemeClr>
                </a:solidFill>
              </a:rPr>
              <a:t>27.</a:t>
            </a:r>
            <a:endParaRPr lang="ro-RO" sz="2400" b="1" smtClean="0">
              <a:solidFill>
                <a:schemeClr val="accent2">
                  <a:lumMod val="60000"/>
                  <a:lumOff val="40000"/>
                </a:schemeClr>
              </a:solidFill>
            </a:endParaRPr>
          </a:p>
          <a:p>
            <a:pPr marL="800100" lvl="1" indent="-342900">
              <a:buFont typeface="+mj-lt"/>
              <a:buAutoNum type="arabicPeriod"/>
            </a:pPr>
            <a:r>
              <a:rPr lang="ro-RO" sz="2400" b="1" smtClean="0">
                <a:solidFill>
                  <a:schemeClr val="accent3">
                    <a:lumMod val="60000"/>
                    <a:lumOff val="40000"/>
                  </a:schemeClr>
                </a:solidFill>
              </a:rPr>
              <a:t>Dacă </a:t>
            </a:r>
            <a:r>
              <a:rPr lang="ro-RO" sz="2400" b="1" smtClean="0">
                <a:solidFill>
                  <a:schemeClr val="accent3">
                    <a:lumMod val="60000"/>
                    <a:lumOff val="40000"/>
                  </a:schemeClr>
                </a:solidFill>
              </a:rPr>
              <a:t>ești </a:t>
            </a:r>
            <a:r>
              <a:rPr lang="ro-RO" sz="2400" b="1" smtClean="0">
                <a:solidFill>
                  <a:schemeClr val="accent3">
                    <a:lumMod val="60000"/>
                    <a:lumOff val="40000"/>
                  </a:schemeClr>
                </a:solidFill>
              </a:rPr>
              <a:t>sărac</a:t>
            </a:r>
            <a:r>
              <a:rPr lang="ro-RO" sz="2400" b="1" smtClean="0">
                <a:solidFill>
                  <a:schemeClr val="accent3">
                    <a:lumMod val="60000"/>
                    <a:lumOff val="40000"/>
                  </a:schemeClr>
                </a:solidFill>
              </a:rPr>
              <a:t>: </a:t>
            </a:r>
            <a:r>
              <a:rPr lang="ro-RO" sz="2400" b="1" smtClean="0">
                <a:solidFill>
                  <a:schemeClr val="accent3">
                    <a:lumMod val="60000"/>
                    <a:lumOff val="40000"/>
                  </a:schemeClr>
                </a:solidFill>
              </a:rPr>
              <a:t>Proverbe</a:t>
            </a:r>
            <a:r>
              <a:rPr lang="ro-RO" sz="2400" b="1" smtClean="0">
                <a:solidFill>
                  <a:schemeClr val="accent3">
                    <a:lumMod val="60000"/>
                    <a:lumOff val="40000"/>
                  </a:schemeClr>
                </a:solidFill>
              </a:rPr>
              <a:t> </a:t>
            </a:r>
            <a:r>
              <a:rPr lang="ro-RO" sz="2400" b="1" smtClean="0">
                <a:solidFill>
                  <a:schemeClr val="accent3">
                    <a:lumMod val="60000"/>
                    <a:lumOff val="40000"/>
                  </a:schemeClr>
                </a:solidFill>
              </a:rPr>
              <a:t>28:3</a:t>
            </a:r>
            <a:r>
              <a:rPr lang="ro-RO" sz="2400" b="1" smtClean="0">
                <a:solidFill>
                  <a:schemeClr val="accent3">
                    <a:lumMod val="60000"/>
                    <a:lumOff val="40000"/>
                  </a:schemeClr>
                </a:solidFill>
              </a:rPr>
              <a:t>, </a:t>
            </a:r>
            <a:r>
              <a:rPr lang="ro-RO" sz="2400" b="1" smtClean="0">
                <a:solidFill>
                  <a:schemeClr val="accent3">
                    <a:lumMod val="60000"/>
                    <a:lumOff val="40000"/>
                  </a:schemeClr>
                </a:solidFill>
              </a:rPr>
              <a:t>6</a:t>
            </a:r>
            <a:r>
              <a:rPr lang="ro-RO" sz="2400" b="1" smtClean="0">
                <a:solidFill>
                  <a:schemeClr val="accent3">
                    <a:lumMod val="60000"/>
                    <a:lumOff val="40000"/>
                  </a:schemeClr>
                </a:solidFill>
              </a:rPr>
              <a:t>; </a:t>
            </a:r>
            <a:r>
              <a:rPr lang="ro-RO" sz="2400" b="1" smtClean="0">
                <a:solidFill>
                  <a:schemeClr val="accent3">
                    <a:lumMod val="60000"/>
                    <a:lumOff val="40000"/>
                  </a:schemeClr>
                </a:solidFill>
              </a:rPr>
              <a:t>29:13.</a:t>
            </a:r>
            <a:endParaRPr lang="ro-RO" sz="2400" b="1" smtClean="0">
              <a:solidFill>
                <a:schemeClr val="accent3">
                  <a:lumMod val="60000"/>
                  <a:lumOff val="40000"/>
                </a:schemeClr>
              </a:solidFill>
            </a:endParaRPr>
          </a:p>
          <a:p>
            <a:pPr marL="800100" lvl="1" indent="-342900">
              <a:buFont typeface="+mj-lt"/>
              <a:buAutoNum type="arabicPeriod"/>
            </a:pPr>
            <a:r>
              <a:rPr lang="ro-RO" sz="2400" b="1" smtClean="0">
                <a:solidFill>
                  <a:srgbClr val="B4DE86"/>
                </a:solidFill>
              </a:rPr>
              <a:t>Dacă </a:t>
            </a:r>
            <a:r>
              <a:rPr lang="ro-RO" sz="2400" b="1" smtClean="0">
                <a:solidFill>
                  <a:srgbClr val="B4DE86"/>
                </a:solidFill>
              </a:rPr>
              <a:t>înveți </a:t>
            </a:r>
            <a:r>
              <a:rPr lang="ro-RO" sz="2400" b="1" smtClean="0">
                <a:solidFill>
                  <a:srgbClr val="B4DE86"/>
                </a:solidFill>
              </a:rPr>
              <a:t>pe </a:t>
            </a:r>
            <a:r>
              <a:rPr lang="ro-RO" sz="2400" b="1" smtClean="0">
                <a:solidFill>
                  <a:srgbClr val="B4DE86"/>
                </a:solidFill>
              </a:rPr>
              <a:t>alții</a:t>
            </a:r>
            <a:r>
              <a:rPr lang="ro-RO" sz="2400" b="1" smtClean="0">
                <a:solidFill>
                  <a:srgbClr val="B4DE86"/>
                </a:solidFill>
              </a:rPr>
              <a:t>: </a:t>
            </a:r>
            <a:r>
              <a:rPr lang="ro-RO" sz="2400" b="1" smtClean="0">
                <a:solidFill>
                  <a:srgbClr val="B4DE86"/>
                </a:solidFill>
              </a:rPr>
              <a:t>Proverbe</a:t>
            </a:r>
            <a:r>
              <a:rPr lang="ro-RO" sz="2400" b="1" smtClean="0">
                <a:solidFill>
                  <a:srgbClr val="B4DE86"/>
                </a:solidFill>
              </a:rPr>
              <a:t> </a:t>
            </a:r>
            <a:r>
              <a:rPr lang="ro-RO" sz="2400" b="1" smtClean="0">
                <a:solidFill>
                  <a:srgbClr val="B4DE86"/>
                </a:solidFill>
              </a:rPr>
              <a:t>29:15.</a:t>
            </a:r>
            <a:endParaRPr lang="ro-RO" sz="2400" b="1">
              <a:solidFill>
                <a:srgbClr val="B4DE86"/>
              </a:solidFill>
            </a:endParaRPr>
          </a:p>
        </p:txBody>
      </p:sp>
      <p:sp>
        <p:nvSpPr>
          <p:cNvPr id="3" name="2 CuadroTexto"/>
          <p:cNvSpPr txBox="1"/>
          <p:nvPr/>
        </p:nvSpPr>
        <p:spPr>
          <a:xfrm>
            <a:off x="395536" y="832644"/>
            <a:ext cx="4320480" cy="2308324"/>
          </a:xfrm>
          <a:prstGeom prst="rect">
            <a:avLst/>
          </a:prstGeom>
          <a:noFill/>
        </p:spPr>
        <p:txBody>
          <a:bodyPr wrap="square" rtlCol="0">
            <a:spAutoFit/>
          </a:bodyPr>
          <a:lstStyle/>
          <a:p>
            <a:r>
              <a:rPr lang="ro-RO" sz="2400" b="1" dirty="0" smtClean="0">
                <a:solidFill>
                  <a:schemeClr val="bg1"/>
                </a:solidFill>
              </a:rPr>
              <a:t>Creștinul trebuie </a:t>
            </a:r>
            <a:r>
              <a:rPr lang="ro-RO" sz="2400" b="1" dirty="0" smtClean="0">
                <a:solidFill>
                  <a:schemeClr val="bg1"/>
                </a:solidFill>
              </a:rPr>
              <a:t>să </a:t>
            </a:r>
            <a:r>
              <a:rPr lang="ro-RO" sz="2400" b="1" dirty="0" smtClean="0">
                <a:solidFill>
                  <a:schemeClr val="bg1"/>
                </a:solidFill>
              </a:rPr>
              <a:t>se încreadă în Domnul și să trăiască prin credință, alegând lucrurile pe care Dumnezeu ne-a spus să le </a:t>
            </a:r>
            <a:r>
              <a:rPr lang="ro-RO" sz="2400" b="1" dirty="0" smtClean="0">
                <a:solidFill>
                  <a:schemeClr val="bg1"/>
                </a:solidFill>
              </a:rPr>
              <a:t>facem; și </a:t>
            </a:r>
            <a:r>
              <a:rPr lang="ro-RO" sz="2400" b="1" dirty="0" smtClean="0">
                <a:solidFill>
                  <a:schemeClr val="bg1"/>
                </a:solidFill>
              </a:rPr>
              <a:t>lăsând în mâinile Sale consecința acestor </a:t>
            </a:r>
            <a:r>
              <a:rPr lang="ro-RO" sz="2400" b="1" dirty="0" smtClean="0">
                <a:solidFill>
                  <a:schemeClr val="bg1"/>
                </a:solidFill>
              </a:rPr>
              <a:t>fapte.</a:t>
            </a:r>
            <a:endParaRPr lang="ro-RO" sz="2400" b="1" dirty="0">
              <a:solidFill>
                <a:schemeClr val="bg1"/>
              </a:solidFill>
            </a:endParaRPr>
          </a:p>
        </p:txBody>
      </p:sp>
    </p:spTree>
    <p:extLst>
      <p:ext uri="{BB962C8B-B14F-4D97-AF65-F5344CB8AC3E}">
        <p14:creationId xmlns:p14="http://schemas.microsoft.com/office/powerpoint/2010/main" xmlns="" val="1102983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453" y="0"/>
            <a:ext cx="9110957" cy="769441"/>
          </a:xfrm>
          <a:prstGeom prst="rect">
            <a:avLst/>
          </a:prstGeom>
        </p:spPr>
        <p:txBody>
          <a:bodyPr wrap="square">
            <a:spAutoFit/>
          </a:bodyPr>
          <a:lstStyle/>
          <a:p>
            <a:pPr algn="ctr"/>
            <a:r>
              <a:rPr lang="ro-RO" sz="4400" b="1" cap="all" spc="30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PĂZIREA </a:t>
            </a:r>
            <a:r>
              <a:rPr lang="ro-RO" sz="4400" b="1" cap="all" spc="30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LEGII</a:t>
            </a:r>
            <a:endParaRPr lang="ro-RO" sz="3600" b="1" cap="all" spc="30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3852935" y="777478"/>
            <a:ext cx="5183561" cy="815608"/>
          </a:xfrm>
          <a:prstGeom prst="rect">
            <a:avLst/>
          </a:prstGeom>
        </p:spPr>
        <p:txBody>
          <a:bodyPr wrap="square">
            <a:spAutoFit/>
          </a:bodyPr>
          <a:lstStyle/>
          <a:p>
            <a:r>
              <a:rPr lang="ro-RO" b="1" smtClean="0">
                <a:solidFill>
                  <a:srgbClr val="96B1E2"/>
                </a:solidFill>
                <a:latin typeface="Comic Sans MS" pitchFamily="66" charset="0"/>
              </a:rPr>
              <a:t>«</a:t>
            </a:r>
            <a:r>
              <a:rPr lang="ro-RO" b="1" smtClean="0">
                <a:solidFill>
                  <a:srgbClr val="96B1E2"/>
                </a:solidFill>
                <a:latin typeface="Comic Sans MS" pitchFamily="66" charset="0"/>
              </a:rPr>
              <a:t>Cei ce părăsesc Legea laudă pe cel </a:t>
            </a:r>
            <a:r>
              <a:rPr lang="ro-RO" b="1" smtClean="0">
                <a:solidFill>
                  <a:srgbClr val="96B1E2"/>
                </a:solidFill>
                <a:latin typeface="Comic Sans MS" pitchFamily="66" charset="0"/>
              </a:rPr>
              <a:t>rău</a:t>
            </a:r>
            <a:r>
              <a:rPr lang="ro-RO" b="1" smtClean="0">
                <a:solidFill>
                  <a:srgbClr val="96B1E2"/>
                </a:solidFill>
                <a:latin typeface="Comic Sans MS" pitchFamily="66" charset="0"/>
              </a:rPr>
              <a:t>, dar cei ce păzesc Legea se mânie pe </a:t>
            </a:r>
            <a:r>
              <a:rPr lang="ro-RO" b="1" smtClean="0">
                <a:solidFill>
                  <a:srgbClr val="96B1E2"/>
                </a:solidFill>
                <a:latin typeface="Comic Sans MS" pitchFamily="66" charset="0"/>
              </a:rPr>
              <a:t>el.</a:t>
            </a:r>
            <a:r>
              <a:rPr lang="ro-RO" b="1" smtClean="0">
                <a:solidFill>
                  <a:srgbClr val="96B1E2"/>
                </a:solidFill>
                <a:latin typeface="Comic Sans MS" pitchFamily="66" charset="0"/>
              </a:rPr>
              <a:t>» </a:t>
            </a:r>
            <a:r>
              <a:rPr lang="ro-RO" sz="1100" b="1" smtClean="0">
                <a:solidFill>
                  <a:srgbClr val="96B1E2"/>
                </a:solidFill>
                <a:latin typeface="Comic Sans MS" pitchFamily="66" charset="0"/>
              </a:rPr>
              <a:t>(Proverbe</a:t>
            </a:r>
            <a:r>
              <a:rPr lang="ro-RO" sz="1100" b="1" smtClean="0">
                <a:solidFill>
                  <a:srgbClr val="96B1E2"/>
                </a:solidFill>
                <a:latin typeface="Comic Sans MS" pitchFamily="66" charset="0"/>
              </a:rPr>
              <a:t> </a:t>
            </a:r>
            <a:r>
              <a:rPr lang="ro-RO" sz="1100" b="1" smtClean="0">
                <a:solidFill>
                  <a:srgbClr val="96B1E2"/>
                </a:solidFill>
                <a:latin typeface="Comic Sans MS" pitchFamily="66" charset="0"/>
              </a:rPr>
              <a:t>28:4)</a:t>
            </a:r>
            <a:endParaRPr lang="ro-RO" sz="1100" b="1">
              <a:solidFill>
                <a:srgbClr val="96B1E2"/>
              </a:solidFill>
              <a:latin typeface="Comic Sans MS" pitchFamily="66" charset="0"/>
            </a:endParaRPr>
          </a:p>
        </p:txBody>
      </p:sp>
      <p:sp>
        <p:nvSpPr>
          <p:cNvPr id="4" name="3 Rectángulo"/>
          <p:cNvSpPr/>
          <p:nvPr/>
        </p:nvSpPr>
        <p:spPr>
          <a:xfrm>
            <a:off x="3816424" y="1779203"/>
            <a:ext cx="5292080" cy="923330"/>
          </a:xfrm>
          <a:prstGeom prst="rect">
            <a:avLst/>
          </a:prstGeom>
        </p:spPr>
        <p:txBody>
          <a:bodyPr wrap="square">
            <a:spAutoFit/>
          </a:bodyPr>
          <a:lstStyle/>
          <a:p>
            <a:r>
              <a:rPr lang="ro-RO" b="1" smtClean="0">
                <a:solidFill>
                  <a:srgbClr val="96B1E2"/>
                </a:solidFill>
                <a:latin typeface="Comic Sans MS" pitchFamily="66" charset="0"/>
              </a:rPr>
              <a:t>«</a:t>
            </a:r>
            <a:r>
              <a:rPr lang="ro-RO" b="1" smtClean="0">
                <a:solidFill>
                  <a:srgbClr val="96B1E2"/>
                </a:solidFill>
                <a:latin typeface="Comic Sans MS" pitchFamily="66" charset="0"/>
              </a:rPr>
              <a:t>Cel ce păzeşte Legea este un fiu </a:t>
            </a:r>
            <a:r>
              <a:rPr lang="ro-RO" b="1" smtClean="0">
                <a:solidFill>
                  <a:srgbClr val="96B1E2"/>
                </a:solidFill>
                <a:latin typeface="Comic Sans MS" pitchFamily="66" charset="0"/>
              </a:rPr>
              <a:t>priceput</a:t>
            </a:r>
            <a:r>
              <a:rPr lang="ro-RO" b="1" smtClean="0">
                <a:solidFill>
                  <a:srgbClr val="96B1E2"/>
                </a:solidFill>
                <a:latin typeface="Comic Sans MS" pitchFamily="66" charset="0"/>
              </a:rPr>
              <a:t>, dar cel ce umblă cu cei desfrânaţi face ruşine tatălui </a:t>
            </a:r>
            <a:r>
              <a:rPr lang="ro-RO" b="1" smtClean="0">
                <a:solidFill>
                  <a:srgbClr val="96B1E2"/>
                </a:solidFill>
                <a:latin typeface="Comic Sans MS" pitchFamily="66" charset="0"/>
              </a:rPr>
              <a:t>său.</a:t>
            </a:r>
            <a:r>
              <a:rPr lang="ro-RO" b="1" smtClean="0">
                <a:solidFill>
                  <a:srgbClr val="96B1E2"/>
                </a:solidFill>
                <a:latin typeface="Comic Sans MS" pitchFamily="66" charset="0"/>
              </a:rPr>
              <a:t>» </a:t>
            </a:r>
            <a:r>
              <a:rPr lang="ro-RO" sz="1100" b="1" smtClean="0">
                <a:solidFill>
                  <a:srgbClr val="96B1E2"/>
                </a:solidFill>
                <a:latin typeface="Comic Sans MS" pitchFamily="66" charset="0"/>
              </a:rPr>
              <a:t>(Proverbe</a:t>
            </a:r>
            <a:r>
              <a:rPr lang="ro-RO" sz="1100" b="1" smtClean="0">
                <a:solidFill>
                  <a:srgbClr val="96B1E2"/>
                </a:solidFill>
                <a:latin typeface="Comic Sans MS" pitchFamily="66" charset="0"/>
              </a:rPr>
              <a:t> </a:t>
            </a:r>
            <a:r>
              <a:rPr lang="ro-RO" sz="1100" b="1" smtClean="0">
                <a:solidFill>
                  <a:srgbClr val="96B1E2"/>
                </a:solidFill>
                <a:latin typeface="Comic Sans MS" pitchFamily="66" charset="0"/>
              </a:rPr>
              <a:t>28:7)</a:t>
            </a:r>
            <a:endParaRPr lang="ro-RO" sz="1100" b="1">
              <a:solidFill>
                <a:srgbClr val="96B1E2"/>
              </a:solidFill>
              <a:latin typeface="Comic Sans MS" pitchFamily="66" charset="0"/>
            </a:endParaRPr>
          </a:p>
        </p:txBody>
      </p:sp>
      <p:sp>
        <p:nvSpPr>
          <p:cNvPr id="5" name="4 Rectángulo"/>
          <p:cNvSpPr/>
          <p:nvPr/>
        </p:nvSpPr>
        <p:spPr>
          <a:xfrm>
            <a:off x="3852935" y="2780928"/>
            <a:ext cx="5183562" cy="923330"/>
          </a:xfrm>
          <a:prstGeom prst="rect">
            <a:avLst/>
          </a:prstGeom>
        </p:spPr>
        <p:txBody>
          <a:bodyPr wrap="square">
            <a:spAutoFit/>
          </a:bodyPr>
          <a:lstStyle/>
          <a:p>
            <a:r>
              <a:rPr lang="ro-RO" b="1" dirty="0" smtClean="0">
                <a:solidFill>
                  <a:srgbClr val="96B1E2"/>
                </a:solidFill>
                <a:latin typeface="Comic Sans MS" pitchFamily="66" charset="0"/>
              </a:rPr>
              <a:t>«Dacă cineva îşi întoarce urechea ca să n-asculte Legea, chiar şi rugăciunea lui este o scârbă.» </a:t>
            </a:r>
            <a:r>
              <a:rPr lang="ro-RO" sz="1100" b="1" dirty="0" smtClean="0">
                <a:solidFill>
                  <a:srgbClr val="96B1E2"/>
                </a:solidFill>
                <a:latin typeface="Comic Sans MS" pitchFamily="66" charset="0"/>
              </a:rPr>
              <a:t>(Proverbe 28:9)</a:t>
            </a:r>
            <a:endParaRPr lang="ro-RO" b="1" dirty="0">
              <a:solidFill>
                <a:srgbClr val="96B1E2"/>
              </a:solidFill>
              <a:latin typeface="Comic Sans MS" pitchFamily="66" charset="0"/>
            </a:endParaRPr>
          </a:p>
        </p:txBody>
      </p:sp>
      <p:sp>
        <p:nvSpPr>
          <p:cNvPr id="6" name="5 CuadroTexto"/>
          <p:cNvSpPr txBox="1"/>
          <p:nvPr/>
        </p:nvSpPr>
        <p:spPr>
          <a:xfrm>
            <a:off x="809837" y="5412993"/>
            <a:ext cx="7524327" cy="1400383"/>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În primul rând ne ajută să distingem binele de rău. În acest fel putem face alegeri corecte. </a:t>
            </a:r>
          </a:p>
          <a:p>
            <a:pPr>
              <a:spcBef>
                <a:spcPts val="600"/>
              </a:spcBef>
            </a:pP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În plus, ne indică reguli practice pentru viața noastră, care ne afectează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întreaga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ființă</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 (hrană</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 odihnă, relații personale, familie</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a:t>
            </a:r>
            <a:endParaRPr lang="ro-RO" sz="2000" b="1">
              <a:solidFill>
                <a:schemeClr val="bg1"/>
              </a:solidFill>
              <a:effectLst>
                <a:glow rad="127000">
                  <a:schemeClr val="tx1">
                    <a:alpha val="94000"/>
                  </a:schemeClr>
                </a:glow>
                <a:outerShdw blurRad="50800" dist="50800" dir="5400000" algn="ctr" rotWithShape="0">
                  <a:schemeClr val="tx1">
                    <a:alpha val="90000"/>
                  </a:schemeClr>
                </a:outerShdw>
              </a:effectLst>
            </a:endParaRPr>
          </a:p>
        </p:txBody>
      </p:sp>
      <p:sp>
        <p:nvSpPr>
          <p:cNvPr id="7" name="6 Rectángulo"/>
          <p:cNvSpPr/>
          <p:nvPr/>
        </p:nvSpPr>
        <p:spPr>
          <a:xfrm>
            <a:off x="2771799" y="3991416"/>
            <a:ext cx="6372201" cy="1015663"/>
          </a:xfrm>
          <a:prstGeom prst="rect">
            <a:avLst/>
          </a:prstGeom>
        </p:spPr>
        <p:txBody>
          <a:bodyPr wrap="square">
            <a:spAutoFit/>
          </a:bodyPr>
          <a:lstStyle/>
          <a:p>
            <a:pPr lvl="0">
              <a:spcBef>
                <a:spcPts val="600"/>
              </a:spcBef>
            </a:pP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Primul principiu pentru a trăi o viață de credință este acceptarea normei pe care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Dumnezeu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 a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dat-o pentru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viața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noastră</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 </a:t>
            </a:r>
            <a:r>
              <a:rPr lang="ro-RO" sz="2000" b="1" smtClean="0">
                <a:solidFill>
                  <a:schemeClr val="bg1"/>
                </a:solidFill>
                <a:effectLst>
                  <a:glow rad="127000">
                    <a:schemeClr val="tx1">
                      <a:alpha val="94000"/>
                    </a:schemeClr>
                  </a:glow>
                  <a:outerShdw blurRad="50800" dist="50800" dir="5400000" algn="ctr" rotWithShape="0">
                    <a:schemeClr val="tx1">
                      <a:alpha val="90000"/>
                    </a:schemeClr>
                  </a:outerShdw>
                </a:effectLst>
              </a:rPr>
              <a:t>Legea.</a:t>
            </a:r>
            <a:endParaRPr lang="ro-RO" sz="2000" b="1">
              <a:solidFill>
                <a:schemeClr val="bg1"/>
              </a:solidFill>
              <a:effectLst>
                <a:glow rad="127000">
                  <a:schemeClr val="tx1">
                    <a:alpha val="94000"/>
                  </a:schemeClr>
                </a:glow>
                <a:outerShdw blurRad="50800" dist="50800" dir="5400000" algn="ctr" rotWithShape="0">
                  <a:schemeClr val="tx1">
                    <a:alpha val="90000"/>
                  </a:schemeClr>
                </a:outerShdw>
              </a:effectLst>
            </a:endParaRPr>
          </a:p>
        </p:txBody>
      </p:sp>
      <p:sp>
        <p:nvSpPr>
          <p:cNvPr id="8" name="7 Rectángulo"/>
          <p:cNvSpPr/>
          <p:nvPr/>
        </p:nvSpPr>
        <p:spPr>
          <a:xfrm>
            <a:off x="4644008" y="4653136"/>
            <a:ext cx="4392488" cy="707886"/>
          </a:xfrm>
          <a:prstGeom prst="rect">
            <a:avLst/>
          </a:prstGeom>
        </p:spPr>
        <p:txBody>
          <a:bodyPr wrap="square">
            <a:spAutoFit/>
          </a:bodyPr>
          <a:lstStyle/>
          <a:p>
            <a:pPr lvl="0" algn="ctr">
              <a:spcBef>
                <a:spcPts val="600"/>
              </a:spcBef>
            </a:pPr>
            <a:r>
              <a:rPr lang="ro-RO" sz="2000" b="1" smtClean="0">
                <a:solidFill>
                  <a:schemeClr val="bg2">
                    <a:lumMod val="90000"/>
                  </a:schemeClr>
                </a:solidFill>
                <a:effectLst>
                  <a:glow rad="127000">
                    <a:prstClr val="black">
                      <a:alpha val="94000"/>
                    </a:prstClr>
                  </a:glow>
                  <a:outerShdw blurRad="50800" dist="50800" dir="5400000" algn="ctr" rotWithShape="0">
                    <a:prstClr val="black">
                      <a:alpha val="90000"/>
                    </a:prstClr>
                  </a:outerShdw>
                </a:effectLst>
              </a:rPr>
              <a:t>Cum ne ajută Legea în umblarea noastră din </a:t>
            </a:r>
            <a:r>
              <a:rPr lang="ro-RO" sz="2000" b="1" smtClean="0">
                <a:solidFill>
                  <a:schemeClr val="bg2">
                    <a:lumMod val="90000"/>
                  </a:schemeClr>
                </a:solidFill>
                <a:effectLst>
                  <a:glow rad="127000">
                    <a:prstClr val="black">
                      <a:alpha val="94000"/>
                    </a:prstClr>
                  </a:glow>
                  <a:outerShdw blurRad="50800" dist="50800" dir="5400000" algn="ctr" rotWithShape="0">
                    <a:prstClr val="black">
                      <a:alpha val="90000"/>
                    </a:prstClr>
                  </a:outerShdw>
                </a:effectLst>
              </a:rPr>
              <a:t>această </a:t>
            </a:r>
            <a:r>
              <a:rPr lang="ro-RO" sz="2000" b="1" smtClean="0">
                <a:solidFill>
                  <a:schemeClr val="bg2">
                    <a:lumMod val="90000"/>
                  </a:schemeClr>
                </a:solidFill>
                <a:effectLst>
                  <a:glow rad="127000">
                    <a:prstClr val="black">
                      <a:alpha val="94000"/>
                    </a:prstClr>
                  </a:glow>
                  <a:outerShdw blurRad="50800" dist="50800" dir="5400000" algn="ctr" rotWithShape="0">
                    <a:prstClr val="black">
                      <a:alpha val="90000"/>
                    </a:prstClr>
                  </a:outerShdw>
                </a:effectLst>
              </a:rPr>
              <a:t>viață?</a:t>
            </a:r>
            <a:endParaRPr lang="ro-RO" sz="2000" b="1">
              <a:solidFill>
                <a:schemeClr val="bg2">
                  <a:lumMod val="90000"/>
                </a:schemeClr>
              </a:solidFill>
              <a:effectLst>
                <a:glow rad="127000">
                  <a:prstClr val="black">
                    <a:alpha val="94000"/>
                  </a:prstClr>
                </a:glow>
                <a:outerShdw blurRad="50800" dist="50800" dir="5400000" algn="ctr" rotWithShape="0">
                  <a:prstClr val="black">
                    <a:alpha val="90000"/>
                  </a:prstClr>
                </a:outerShdw>
              </a:effectLst>
            </a:endParaRPr>
          </a:p>
        </p:txBody>
      </p:sp>
    </p:spTree>
    <p:extLst>
      <p:ext uri="{BB962C8B-B14F-4D97-AF65-F5344CB8AC3E}">
        <p14:creationId xmlns:p14="http://schemas.microsoft.com/office/powerpoint/2010/main" xmlns="" val="33876235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left)">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xmlns="">
                  <a14:imgLayer r:embed="rId4">
                    <a14:imgEffect>
                      <a14:colorTemperature colorTemp="5300"/>
                    </a14:imgEffect>
                    <a14:imgEffect>
                      <a14:saturation sat="20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R:\Dibujos\Oxygen\11\Artwork\Searching\Searching.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840761" y="3501364"/>
            <a:ext cx="4608038" cy="34560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5496" y="15007"/>
            <a:ext cx="9108504"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ÎNȚELEGEREA </a:t>
            </a:r>
            <a:r>
              <a:rPr lang="ro-RO"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TUTUROR </a:t>
            </a:r>
            <a:r>
              <a:rPr lang="ro-RO"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LUCRURILOR</a:t>
            </a:r>
            <a:endParaRPr lang="ro-RO" sz="32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922835" y="694437"/>
            <a:ext cx="7344816" cy="646331"/>
          </a:xfrm>
          <a:prstGeom prst="rect">
            <a:avLst/>
          </a:prstGeom>
        </p:spPr>
        <p:txBody>
          <a:bodyPr wrap="square">
            <a:spAutoFit/>
          </a:bodyPr>
          <a:lstStyle/>
          <a:p>
            <a:r>
              <a:rPr lang="ro-RO" b="1" smtClean="0">
                <a:solidFill>
                  <a:srgbClr val="BED2F0"/>
                </a:solidFill>
                <a:effectLst>
                  <a:outerShdw blurRad="50800" dist="50800" dir="5400000" algn="ctr" rotWithShape="0">
                    <a:schemeClr val="tx1"/>
                  </a:outerShdw>
                </a:effectLst>
                <a:latin typeface="Comic Sans MS" pitchFamily="66" charset="0"/>
              </a:rPr>
              <a:t>«</a:t>
            </a:r>
            <a:r>
              <a:rPr lang="ro-RO" b="1" smtClean="0">
                <a:solidFill>
                  <a:srgbClr val="BED2F0"/>
                </a:solidFill>
                <a:effectLst>
                  <a:outerShdw blurRad="50800" dist="50800" dir="5400000" algn="ctr" rotWithShape="0">
                    <a:schemeClr val="tx1"/>
                  </a:outerShdw>
                </a:effectLst>
                <a:latin typeface="Comic Sans MS" pitchFamily="66" charset="0"/>
              </a:rPr>
              <a:t>Oamenii dedaţi la rău nu înţeleg ce este </a:t>
            </a:r>
            <a:r>
              <a:rPr lang="ro-RO" b="1" smtClean="0">
                <a:solidFill>
                  <a:srgbClr val="BED2F0"/>
                </a:solidFill>
                <a:effectLst>
                  <a:outerShdw blurRad="50800" dist="50800" dir="5400000" algn="ctr" rotWithShape="0">
                    <a:schemeClr val="tx1"/>
                  </a:outerShdw>
                </a:effectLst>
                <a:latin typeface="Comic Sans MS" pitchFamily="66" charset="0"/>
              </a:rPr>
              <a:t>drept</a:t>
            </a:r>
            <a:r>
              <a:rPr lang="ro-RO" b="1" smtClean="0">
                <a:solidFill>
                  <a:srgbClr val="BED2F0"/>
                </a:solidFill>
                <a:effectLst>
                  <a:outerShdw blurRad="50800" dist="50800" dir="5400000" algn="ctr" rotWithShape="0">
                    <a:schemeClr val="tx1"/>
                  </a:outerShdw>
                </a:effectLst>
                <a:latin typeface="Comic Sans MS" pitchFamily="66" charset="0"/>
              </a:rPr>
              <a:t>, dar cei ce caută pe Domnul înţeleg </a:t>
            </a:r>
            <a:r>
              <a:rPr lang="ro-RO" b="1" smtClean="0">
                <a:solidFill>
                  <a:srgbClr val="BED2F0"/>
                </a:solidFill>
                <a:effectLst>
                  <a:outerShdw blurRad="50800" dist="50800" dir="5400000" algn="ctr" rotWithShape="0">
                    <a:schemeClr val="tx1"/>
                  </a:outerShdw>
                </a:effectLst>
                <a:latin typeface="Comic Sans MS" pitchFamily="66" charset="0"/>
              </a:rPr>
              <a:t>totul.</a:t>
            </a:r>
            <a:r>
              <a:rPr lang="ro-RO" b="1" smtClean="0">
                <a:solidFill>
                  <a:srgbClr val="BED2F0"/>
                </a:solidFill>
                <a:effectLst>
                  <a:outerShdw blurRad="50800" dist="50800" dir="5400000" algn="ctr" rotWithShape="0">
                    <a:schemeClr val="tx1"/>
                  </a:outerShdw>
                </a:effectLst>
                <a:latin typeface="Comic Sans MS" pitchFamily="66" charset="0"/>
              </a:rPr>
              <a:t>» </a:t>
            </a:r>
            <a:r>
              <a:rPr lang="ro-RO" sz="1100" b="1" smtClean="0">
                <a:solidFill>
                  <a:srgbClr val="BED2F0"/>
                </a:solidFill>
                <a:effectLst>
                  <a:outerShdw blurRad="50800" dist="50800" dir="5400000" algn="ctr" rotWithShape="0">
                    <a:schemeClr val="tx1"/>
                  </a:outerShdw>
                </a:effectLst>
                <a:latin typeface="Comic Sans MS" pitchFamily="66" charset="0"/>
              </a:rPr>
              <a:t>(Proverbe</a:t>
            </a:r>
            <a:r>
              <a:rPr lang="ro-RO" sz="1100" b="1" smtClean="0">
                <a:solidFill>
                  <a:srgbClr val="BED2F0"/>
                </a:solidFill>
                <a:effectLst>
                  <a:outerShdw blurRad="50800" dist="50800" dir="5400000" algn="ctr" rotWithShape="0">
                    <a:schemeClr val="tx1"/>
                  </a:outerShdw>
                </a:effectLst>
                <a:latin typeface="Comic Sans MS" pitchFamily="66" charset="0"/>
              </a:rPr>
              <a:t> </a:t>
            </a:r>
            <a:r>
              <a:rPr lang="ro-RO" sz="1100" b="1" smtClean="0">
                <a:solidFill>
                  <a:srgbClr val="BED2F0"/>
                </a:solidFill>
                <a:effectLst>
                  <a:outerShdw blurRad="50800" dist="50800" dir="5400000" algn="ctr" rotWithShape="0">
                    <a:schemeClr val="tx1"/>
                  </a:outerShdw>
                </a:effectLst>
                <a:latin typeface="Comic Sans MS" pitchFamily="66" charset="0"/>
              </a:rPr>
              <a:t>28:5)</a:t>
            </a:r>
            <a:endParaRPr lang="ro-RO" sz="1100" b="1">
              <a:solidFill>
                <a:srgbClr val="BED2F0"/>
              </a:solidFill>
              <a:effectLst>
                <a:outerShdw blurRad="50800" dist="50800" dir="5400000" algn="ctr" rotWithShape="0">
                  <a:schemeClr val="tx1"/>
                </a:outerShdw>
              </a:effectLst>
              <a:latin typeface="Comic Sans MS" pitchFamily="66" charset="0"/>
            </a:endParaRPr>
          </a:p>
        </p:txBody>
      </p:sp>
      <p:graphicFrame>
        <p:nvGraphicFramePr>
          <p:cNvPr id="5" name="4 Diagrama"/>
          <p:cNvGraphicFramePr/>
          <p:nvPr>
            <p:extLst>
              <p:ext uri="{D42A27DB-BD31-4B8C-83A1-F6EECF244321}">
                <p14:modId xmlns:p14="http://schemas.microsoft.com/office/powerpoint/2010/main" xmlns="" val="2284204900"/>
              </p:ext>
            </p:extLst>
          </p:nvPr>
        </p:nvGraphicFramePr>
        <p:xfrm>
          <a:off x="323528" y="1149910"/>
          <a:ext cx="8568952" cy="27111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Flecha a la derecha con bandas"/>
          <p:cNvSpPr/>
          <p:nvPr/>
        </p:nvSpPr>
        <p:spPr>
          <a:xfrm>
            <a:off x="4067944" y="1977340"/>
            <a:ext cx="1080120" cy="273579"/>
          </a:xfrm>
          <a:prstGeom prst="striped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6 Flecha a la derecha con bandas"/>
          <p:cNvSpPr/>
          <p:nvPr/>
        </p:nvSpPr>
        <p:spPr>
          <a:xfrm>
            <a:off x="4067944" y="2437224"/>
            <a:ext cx="1080120" cy="273579"/>
          </a:xfrm>
          <a:prstGeom prst="striped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7 Flecha a la derecha con bandas"/>
          <p:cNvSpPr/>
          <p:nvPr/>
        </p:nvSpPr>
        <p:spPr>
          <a:xfrm>
            <a:off x="4067944" y="2897108"/>
            <a:ext cx="1080120" cy="273579"/>
          </a:xfrm>
          <a:prstGeom prst="striped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8 Flecha a la derecha con bandas"/>
          <p:cNvSpPr/>
          <p:nvPr/>
        </p:nvSpPr>
        <p:spPr>
          <a:xfrm>
            <a:off x="4067944" y="3356992"/>
            <a:ext cx="1080120" cy="273579"/>
          </a:xfrm>
          <a:prstGeom prst="striped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9 Elipse"/>
          <p:cNvSpPr/>
          <p:nvPr/>
        </p:nvSpPr>
        <p:spPr>
          <a:xfrm>
            <a:off x="179512" y="1908946"/>
            <a:ext cx="360040" cy="341974"/>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t>1</a:t>
            </a:r>
            <a:endParaRPr lang="ro-RO" b="1"/>
          </a:p>
        </p:txBody>
      </p:sp>
      <p:sp>
        <p:nvSpPr>
          <p:cNvPr id="11" name="10 Elipse"/>
          <p:cNvSpPr/>
          <p:nvPr/>
        </p:nvSpPr>
        <p:spPr>
          <a:xfrm>
            <a:off x="179512" y="2388999"/>
            <a:ext cx="360040" cy="341974"/>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t>2</a:t>
            </a:r>
            <a:endParaRPr lang="ro-RO" b="1"/>
          </a:p>
        </p:txBody>
      </p:sp>
      <p:sp>
        <p:nvSpPr>
          <p:cNvPr id="12" name="11 Elipse"/>
          <p:cNvSpPr/>
          <p:nvPr/>
        </p:nvSpPr>
        <p:spPr>
          <a:xfrm>
            <a:off x="179512" y="2869052"/>
            <a:ext cx="360040" cy="341974"/>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t>3</a:t>
            </a:r>
            <a:endParaRPr lang="ro-RO" b="1"/>
          </a:p>
        </p:txBody>
      </p:sp>
      <p:sp>
        <p:nvSpPr>
          <p:cNvPr id="13" name="12 Elipse"/>
          <p:cNvSpPr/>
          <p:nvPr/>
        </p:nvSpPr>
        <p:spPr>
          <a:xfrm>
            <a:off x="179512" y="3349106"/>
            <a:ext cx="360040" cy="341974"/>
          </a:xfrm>
          <a:prstGeom prst="ellipse">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smtClean="0"/>
              <a:t>4</a:t>
            </a:r>
            <a:endParaRPr lang="ro-RO" b="1"/>
          </a:p>
        </p:txBody>
      </p:sp>
      <p:sp>
        <p:nvSpPr>
          <p:cNvPr id="14" name="13 CuadroTexto"/>
          <p:cNvSpPr txBox="1"/>
          <p:nvPr/>
        </p:nvSpPr>
        <p:spPr>
          <a:xfrm>
            <a:off x="35496" y="3869174"/>
            <a:ext cx="6048672" cy="3016210"/>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Punctele 1 și 2 din această paralelă ne arată că persoana care nu păzește Legea este incapabilă de a distinge binele de rău. De aceea laudă pe cine nu trebuie lăudat și nu înțeleg dreptatea. </a:t>
            </a:r>
          </a:p>
          <a:p>
            <a:pPr>
              <a:spcBef>
                <a:spcPts val="600"/>
              </a:spcBef>
            </a:pPr>
            <a:r>
              <a:rPr lang="ro-RO" sz="2000" b="1" dirty="0" smtClean="0">
                <a:solidFill>
                  <a:schemeClr val="bg1"/>
                </a:solidFill>
                <a:effectLst>
                  <a:outerShdw blurRad="50800" dist="50800" dir="5400000" algn="ctr" rotWithShape="0">
                    <a:schemeClr val="tx1"/>
                  </a:outerShdw>
                </a:effectLst>
              </a:rPr>
              <a:t>La punctul 3 putem vedea Legea ca </a:t>
            </a:r>
            <a:r>
              <a:rPr lang="ro-RO" sz="2000" b="1" dirty="0" smtClean="0">
                <a:solidFill>
                  <a:schemeClr val="bg1"/>
                </a:solidFill>
                <a:effectLst>
                  <a:outerShdw blurRad="50800" dist="50800" dir="5400000" algn="ctr" rotWithShape="0">
                    <a:schemeClr val="tx1"/>
                  </a:outerShdw>
                </a:effectLst>
              </a:rPr>
              <a:t>«îndrumător» care </a:t>
            </a:r>
            <a:r>
              <a:rPr lang="ro-RO" sz="2000" b="1" dirty="0" smtClean="0">
                <a:solidFill>
                  <a:schemeClr val="bg1"/>
                </a:solidFill>
                <a:effectLst>
                  <a:outerShdw blurRad="50800" dist="50800" dir="5400000" algn="ctr" rotWithShape="0">
                    <a:schemeClr val="tx1"/>
                  </a:outerShdw>
                </a:effectLst>
              </a:rPr>
              <a:t>ne </a:t>
            </a:r>
            <a:r>
              <a:rPr lang="ro-RO" sz="2000" b="1" dirty="0" smtClean="0">
                <a:solidFill>
                  <a:schemeClr val="bg1"/>
                </a:solidFill>
                <a:effectLst>
                  <a:outerShdw blurRad="50800" dist="50800" dir="5400000" algn="ctr" rotWithShape="0">
                    <a:schemeClr val="tx1"/>
                  </a:outerShdw>
                </a:effectLst>
              </a:rPr>
              <a:t>determină </a:t>
            </a:r>
            <a:r>
              <a:rPr lang="ro-RO" sz="2000" b="1" dirty="0" smtClean="0">
                <a:solidFill>
                  <a:schemeClr val="bg1"/>
                </a:solidFill>
                <a:effectLst>
                  <a:outerShdw blurRad="50800" dist="50800" dir="5400000" algn="ctr" rotWithShape="0">
                    <a:schemeClr val="tx1"/>
                  </a:outerShdw>
                </a:effectLst>
              </a:rPr>
              <a:t>să Îl căutăm pe Dumnezeu </a:t>
            </a:r>
            <a:r>
              <a:rPr lang="ro-RO" sz="2000" b="1" dirty="0" smtClean="0">
                <a:solidFill>
                  <a:schemeClr val="bg1"/>
                </a:solidFill>
                <a:effectLst>
                  <a:outerShdw blurRad="50800" dist="50800" dir="5400000" algn="ctr" rotWithShape="0">
                    <a:schemeClr val="tx1"/>
                  </a:outerShdw>
                </a:effectLst>
              </a:rPr>
              <a:t>(Gal.3:24).</a:t>
            </a:r>
          </a:p>
          <a:p>
            <a:pPr>
              <a:spcBef>
                <a:spcPts val="600"/>
              </a:spcBef>
            </a:pPr>
            <a:r>
              <a:rPr lang="ro-RO" sz="2000" b="1" dirty="0" smtClean="0">
                <a:solidFill>
                  <a:schemeClr val="bg1"/>
                </a:solidFill>
                <a:effectLst>
                  <a:outerShdw blurRad="50800" dist="50800" dir="5400000" algn="ctr" rotWithShape="0">
                    <a:schemeClr val="tx1"/>
                  </a:outerShdw>
                </a:effectLst>
              </a:rPr>
              <a:t>Drept </a:t>
            </a:r>
            <a:r>
              <a:rPr lang="ro-RO" sz="2000" b="1" dirty="0" smtClean="0">
                <a:solidFill>
                  <a:schemeClr val="bg1"/>
                </a:solidFill>
                <a:effectLst>
                  <a:outerShdw blurRad="50800" dist="50800" dir="5400000" algn="ctr" rotWithShape="0">
                    <a:schemeClr val="tx1"/>
                  </a:outerShdw>
                </a:effectLst>
              </a:rPr>
              <a:t>rezultat </a:t>
            </a:r>
            <a:r>
              <a:rPr lang="ro-RO" sz="2000" b="1" dirty="0" smtClean="0">
                <a:solidFill>
                  <a:schemeClr val="bg1"/>
                </a:solidFill>
                <a:effectLst>
                  <a:outerShdw blurRad="50800" dist="50800" dir="5400000" algn="ctr" rotWithShape="0">
                    <a:schemeClr val="tx1"/>
                  </a:outerShdw>
                </a:effectLst>
              </a:rPr>
              <a:t>(punctul 4), Dumnezeu </a:t>
            </a:r>
            <a:r>
              <a:rPr lang="ro-RO" sz="2000" b="1" dirty="0" smtClean="0">
                <a:solidFill>
                  <a:schemeClr val="bg1"/>
                </a:solidFill>
                <a:effectLst>
                  <a:outerShdw blurRad="50800" dist="50800" dir="5400000" algn="ctr" rotWithShape="0">
                    <a:schemeClr val="tx1"/>
                  </a:outerShdw>
                </a:effectLst>
              </a:rPr>
              <a:t>ne va da discernământ ca să facem față la ce este necurat și să </a:t>
            </a:r>
            <a:r>
              <a:rPr lang="ro-RO" sz="2000" b="1" dirty="0" smtClean="0">
                <a:solidFill>
                  <a:schemeClr val="bg1"/>
                </a:solidFill>
                <a:effectLst>
                  <a:outerShdw blurRad="50800" dist="50800" dir="5400000" algn="ctr" rotWithShape="0">
                    <a:schemeClr val="tx1"/>
                  </a:outerShdw>
                </a:effectLst>
              </a:rPr>
              <a:t>«înțelegem totul».</a:t>
            </a:r>
            <a:endParaRPr lang="ro-RO" sz="2000" b="1" dirty="0">
              <a:solidFill>
                <a:schemeClr val="bg1"/>
              </a:solidFill>
              <a:effectLst>
                <a:outerShdw blurRad="50800" dist="50800" dir="5400000" algn="ctr" rotWithShape="0">
                  <a:schemeClr val="tx1"/>
                </a:outerShdw>
              </a:effectLst>
            </a:endParaRPr>
          </a:p>
        </p:txBody>
      </p:sp>
      <p:pic>
        <p:nvPicPr>
          <p:cNvPr id="1028" name="Picture 4" descr="\\EUNICE\FondosTematicos\Ley\Sin título-2.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7308304" y="5339417"/>
            <a:ext cx="1440160" cy="1113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0143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5">
                                            <p:graphicEl>
                                              <a:dgm id="{74221124-6531-4330-8CB9-D9D0603FFBB9}"/>
                                            </p:graphicEl>
                                          </p:spTgt>
                                        </p:tgtEl>
                                        <p:attrNameLst>
                                          <p:attrName>style.visibility</p:attrName>
                                        </p:attrNameLst>
                                      </p:cBhvr>
                                      <p:to>
                                        <p:strVal val="visible"/>
                                      </p:to>
                                    </p:set>
                                    <p:animEffect transition="in" filter="circle(out)">
                                      <p:cBhvr>
                                        <p:cTn id="23" dur="750"/>
                                        <p:tgtEl>
                                          <p:spTgt spid="5">
                                            <p:graphicEl>
                                              <a:dgm id="{74221124-6531-4330-8CB9-D9D0603FFBB9}"/>
                                            </p:graphicEl>
                                          </p:spTgt>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5">
                                            <p:graphicEl>
                                              <a:dgm id="{3A4CADF1-AD92-406D-82F1-C6C3B8EC114F}"/>
                                            </p:graphicEl>
                                          </p:spTgt>
                                        </p:tgtEl>
                                        <p:attrNameLst>
                                          <p:attrName>style.visibility</p:attrName>
                                        </p:attrNameLst>
                                      </p:cBhvr>
                                      <p:to>
                                        <p:strVal val="visible"/>
                                      </p:to>
                                    </p:set>
                                    <p:animEffect transition="in" filter="circle(out)">
                                      <p:cBhvr>
                                        <p:cTn id="26" dur="750"/>
                                        <p:tgtEl>
                                          <p:spTgt spid="5">
                                            <p:graphicEl>
                                              <a:dgm id="{3A4CADF1-AD92-406D-82F1-C6C3B8EC114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graphicEl>
                                              <a:dgm id="{A298207A-F5DE-4551-B770-6915E25E3161}"/>
                                            </p:graphicEl>
                                          </p:spTgt>
                                        </p:tgtEl>
                                        <p:attrNameLst>
                                          <p:attrName>style.visibility</p:attrName>
                                        </p:attrNameLst>
                                      </p:cBhvr>
                                      <p:to>
                                        <p:strVal val="visible"/>
                                      </p:to>
                                    </p:set>
                                    <p:animEffect transition="in" filter="wipe(left)">
                                      <p:cBhvr>
                                        <p:cTn id="38" dur="500"/>
                                        <p:tgtEl>
                                          <p:spTgt spid="5">
                                            <p:graphicEl>
                                              <a:dgm id="{A298207A-F5DE-4551-B770-6915E25E3161}"/>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1500"/>
                            </p:stCondLst>
                            <p:childTnLst>
                              <p:par>
                                <p:cTn id="44" presetID="22" presetClass="entr" presetSubtype="8" fill="hold" grpId="1" nodeType="afterEffect">
                                  <p:stCondLst>
                                    <p:cond delay="0"/>
                                  </p:stCondLst>
                                  <p:childTnLst>
                                    <p:set>
                                      <p:cBhvr>
                                        <p:cTn id="45" dur="1" fill="hold">
                                          <p:stCondLst>
                                            <p:cond delay="0"/>
                                          </p:stCondLst>
                                        </p:cTn>
                                        <p:tgtEl>
                                          <p:spTgt spid="5">
                                            <p:graphicEl>
                                              <a:dgm id="{F73F5288-EC5E-4F20-AD50-1B8284BFC7DC}"/>
                                            </p:graphicEl>
                                          </p:spTgt>
                                        </p:tgtEl>
                                        <p:attrNameLst>
                                          <p:attrName>style.visibility</p:attrName>
                                        </p:attrNameLst>
                                      </p:cBhvr>
                                      <p:to>
                                        <p:strVal val="visible"/>
                                      </p:to>
                                    </p:set>
                                    <p:animEffect transition="in" filter="wipe(left)">
                                      <p:cBhvr>
                                        <p:cTn id="46" dur="500"/>
                                        <p:tgtEl>
                                          <p:spTgt spid="5">
                                            <p:graphicEl>
                                              <a:dgm id="{F73F5288-EC5E-4F20-AD50-1B8284BFC7D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style.rotation</p:attrName>
                                        </p:attrNameLst>
                                      </p:cBhvr>
                                      <p:tavLst>
                                        <p:tav tm="0">
                                          <p:val>
                                            <p:fltVal val="360"/>
                                          </p:val>
                                        </p:tav>
                                        <p:tav tm="100000">
                                          <p:val>
                                            <p:fltVal val="0"/>
                                          </p:val>
                                        </p:tav>
                                      </p:tavLst>
                                    </p:anim>
                                    <p:animEffect transition="in" filter="fade">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graphicEl>
                                              <a:dgm id="{C67D84A5-7B6A-41BD-984B-4E0657B88F8B}"/>
                                            </p:graphicEl>
                                          </p:spTgt>
                                        </p:tgtEl>
                                        <p:attrNameLst>
                                          <p:attrName>style.visibility</p:attrName>
                                        </p:attrNameLst>
                                      </p:cBhvr>
                                      <p:to>
                                        <p:strVal val="visible"/>
                                      </p:to>
                                    </p:set>
                                    <p:animEffect transition="in" filter="wipe(left)">
                                      <p:cBhvr>
                                        <p:cTn id="58" dur="500"/>
                                        <p:tgtEl>
                                          <p:spTgt spid="5">
                                            <p:graphicEl>
                                              <a:dgm id="{C67D84A5-7B6A-41BD-984B-4E0657B88F8B}"/>
                                            </p:graphicEl>
                                          </p:spTgt>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1500"/>
                            </p:stCondLst>
                            <p:childTnLst>
                              <p:par>
                                <p:cTn id="64" presetID="22" presetClass="entr" presetSubtype="8" fill="hold" grpId="1" nodeType="afterEffect">
                                  <p:stCondLst>
                                    <p:cond delay="0"/>
                                  </p:stCondLst>
                                  <p:childTnLst>
                                    <p:set>
                                      <p:cBhvr>
                                        <p:cTn id="65" dur="1" fill="hold">
                                          <p:stCondLst>
                                            <p:cond delay="0"/>
                                          </p:stCondLst>
                                        </p:cTn>
                                        <p:tgtEl>
                                          <p:spTgt spid="5">
                                            <p:graphicEl>
                                              <a:dgm id="{CA8746A2-68A5-4404-B0AE-1B64CE2FC389}"/>
                                            </p:graphicEl>
                                          </p:spTgt>
                                        </p:tgtEl>
                                        <p:attrNameLst>
                                          <p:attrName>style.visibility</p:attrName>
                                        </p:attrNameLst>
                                      </p:cBhvr>
                                      <p:to>
                                        <p:strVal val="visible"/>
                                      </p:to>
                                    </p:set>
                                    <p:animEffect transition="in" filter="wipe(left)">
                                      <p:cBhvr>
                                        <p:cTn id="66" dur="500"/>
                                        <p:tgtEl>
                                          <p:spTgt spid="5">
                                            <p:graphicEl>
                                              <a:dgm id="{CA8746A2-68A5-4404-B0AE-1B64CE2FC38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360"/>
                                          </p:val>
                                        </p:tav>
                                        <p:tav tm="100000">
                                          <p:val>
                                            <p:fltVal val="0"/>
                                          </p:val>
                                        </p:tav>
                                      </p:tavLst>
                                    </p:anim>
                                    <p:animEffect transition="in" filter="fade">
                                      <p:cBhvr>
                                        <p:cTn id="74" dur="500"/>
                                        <p:tgtEl>
                                          <p:spTgt spid="12"/>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5">
                                            <p:graphicEl>
                                              <a:dgm id="{081DA4CE-9AB3-4062-BE17-0EBD320491AC}"/>
                                            </p:graphicEl>
                                          </p:spTgt>
                                        </p:tgtEl>
                                        <p:attrNameLst>
                                          <p:attrName>style.visibility</p:attrName>
                                        </p:attrNameLst>
                                      </p:cBhvr>
                                      <p:to>
                                        <p:strVal val="visible"/>
                                      </p:to>
                                    </p:set>
                                    <p:animEffect transition="in" filter="wipe(left)">
                                      <p:cBhvr>
                                        <p:cTn id="78" dur="500"/>
                                        <p:tgtEl>
                                          <p:spTgt spid="5">
                                            <p:graphicEl>
                                              <a:dgm id="{081DA4CE-9AB3-4062-BE17-0EBD320491AC}"/>
                                            </p:graphicEl>
                                          </p:spTgt>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1500"/>
                            </p:stCondLst>
                            <p:childTnLst>
                              <p:par>
                                <p:cTn id="84" presetID="22" presetClass="entr" presetSubtype="8" fill="hold" grpId="1" nodeType="afterEffect">
                                  <p:stCondLst>
                                    <p:cond delay="0"/>
                                  </p:stCondLst>
                                  <p:childTnLst>
                                    <p:set>
                                      <p:cBhvr>
                                        <p:cTn id="85" dur="1" fill="hold">
                                          <p:stCondLst>
                                            <p:cond delay="0"/>
                                          </p:stCondLst>
                                        </p:cTn>
                                        <p:tgtEl>
                                          <p:spTgt spid="5">
                                            <p:graphicEl>
                                              <a:dgm id="{D4763EAC-E333-457E-A4E0-2945A3C2995E}"/>
                                            </p:graphicEl>
                                          </p:spTgt>
                                        </p:tgtEl>
                                        <p:attrNameLst>
                                          <p:attrName>style.visibility</p:attrName>
                                        </p:attrNameLst>
                                      </p:cBhvr>
                                      <p:to>
                                        <p:strVal val="visible"/>
                                      </p:to>
                                    </p:set>
                                    <p:animEffect transition="in" filter="wipe(left)">
                                      <p:cBhvr>
                                        <p:cTn id="86" dur="500"/>
                                        <p:tgtEl>
                                          <p:spTgt spid="5">
                                            <p:graphicEl>
                                              <a:dgm id="{D4763EAC-E333-457E-A4E0-2945A3C2995E}"/>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 calcmode="lin" valueType="num">
                                      <p:cBhvr>
                                        <p:cTn id="93" dur="500" fill="hold"/>
                                        <p:tgtEl>
                                          <p:spTgt spid="13"/>
                                        </p:tgtEl>
                                        <p:attrNameLst>
                                          <p:attrName>style.rotation</p:attrName>
                                        </p:attrNameLst>
                                      </p:cBhvr>
                                      <p:tavLst>
                                        <p:tav tm="0">
                                          <p:val>
                                            <p:fltVal val="360"/>
                                          </p:val>
                                        </p:tav>
                                        <p:tav tm="100000">
                                          <p:val>
                                            <p:fltVal val="0"/>
                                          </p:val>
                                        </p:tav>
                                      </p:tavLst>
                                    </p:anim>
                                    <p:animEffect transition="in" filter="fade">
                                      <p:cBhvr>
                                        <p:cTn id="94" dur="500"/>
                                        <p:tgtEl>
                                          <p:spTgt spid="13"/>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AE172B81-A299-48E6-90D4-29971F779D09}"/>
                                            </p:graphicEl>
                                          </p:spTgt>
                                        </p:tgtEl>
                                        <p:attrNameLst>
                                          <p:attrName>style.visibility</p:attrName>
                                        </p:attrNameLst>
                                      </p:cBhvr>
                                      <p:to>
                                        <p:strVal val="visible"/>
                                      </p:to>
                                    </p:set>
                                    <p:animEffect transition="in" filter="wipe(left)">
                                      <p:cBhvr>
                                        <p:cTn id="98" dur="500"/>
                                        <p:tgtEl>
                                          <p:spTgt spid="5">
                                            <p:graphicEl>
                                              <a:dgm id="{AE172B81-A299-48E6-90D4-29971F779D09}"/>
                                            </p:graphicEl>
                                          </p:spTgt>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left)">
                                      <p:cBhvr>
                                        <p:cTn id="102" dur="500"/>
                                        <p:tgtEl>
                                          <p:spTgt spid="9"/>
                                        </p:tgtEl>
                                      </p:cBhvr>
                                    </p:animEffect>
                                  </p:childTnLst>
                                </p:cTn>
                              </p:par>
                            </p:childTnLst>
                          </p:cTn>
                        </p:par>
                        <p:par>
                          <p:cTn id="103" fill="hold">
                            <p:stCondLst>
                              <p:cond delay="1500"/>
                            </p:stCondLst>
                            <p:childTnLst>
                              <p:par>
                                <p:cTn id="104" presetID="22" presetClass="entr" presetSubtype="8" fill="hold" grpId="1" nodeType="afterEffect">
                                  <p:stCondLst>
                                    <p:cond delay="0"/>
                                  </p:stCondLst>
                                  <p:childTnLst>
                                    <p:set>
                                      <p:cBhvr>
                                        <p:cTn id="105" dur="1" fill="hold">
                                          <p:stCondLst>
                                            <p:cond delay="0"/>
                                          </p:stCondLst>
                                        </p:cTn>
                                        <p:tgtEl>
                                          <p:spTgt spid="5">
                                            <p:graphicEl>
                                              <a:dgm id="{9464A569-9A2D-4115-9C75-E3F02D87EA28}"/>
                                            </p:graphicEl>
                                          </p:spTgt>
                                        </p:tgtEl>
                                        <p:attrNameLst>
                                          <p:attrName>style.visibility</p:attrName>
                                        </p:attrNameLst>
                                      </p:cBhvr>
                                      <p:to>
                                        <p:strVal val="visible"/>
                                      </p:to>
                                    </p:set>
                                    <p:animEffect transition="in" filter="wipe(left)">
                                      <p:cBhvr>
                                        <p:cTn id="106" dur="500"/>
                                        <p:tgtEl>
                                          <p:spTgt spid="5">
                                            <p:graphicEl>
                                              <a:dgm id="{9464A569-9A2D-4115-9C75-E3F02D87EA28}"/>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4">
                                            <p:txEl>
                                              <p:pRg st="0" end="0"/>
                                            </p:txEl>
                                          </p:spTgt>
                                        </p:tgtEl>
                                        <p:attrNameLst>
                                          <p:attrName>style.visibility</p:attrName>
                                        </p:attrNameLst>
                                      </p:cBhvr>
                                      <p:to>
                                        <p:strVal val="visible"/>
                                      </p:to>
                                    </p:set>
                                    <p:animEffect transition="in" filter="wipe(up)">
                                      <p:cBhvr>
                                        <p:cTn id="111" dur="500"/>
                                        <p:tgtEl>
                                          <p:spTgt spid="14">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4">
                                            <p:txEl>
                                              <p:pRg st="1" end="1"/>
                                            </p:txEl>
                                          </p:spTgt>
                                        </p:tgtEl>
                                        <p:attrNameLst>
                                          <p:attrName>style.visibility</p:attrName>
                                        </p:attrNameLst>
                                      </p:cBhvr>
                                      <p:to>
                                        <p:strVal val="visible"/>
                                      </p:to>
                                    </p:set>
                                    <p:animEffect transition="in" filter="wipe(up)">
                                      <p:cBhvr>
                                        <p:cTn id="116" dur="500"/>
                                        <p:tgtEl>
                                          <p:spTgt spid="14">
                                            <p:txEl>
                                              <p:pRg st="1" end="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14">
                                            <p:txEl>
                                              <p:pRg st="2" end="2"/>
                                            </p:txEl>
                                          </p:spTgt>
                                        </p:tgtEl>
                                        <p:attrNameLst>
                                          <p:attrName>style.visibility</p:attrName>
                                        </p:attrNameLst>
                                      </p:cBhvr>
                                      <p:to>
                                        <p:strVal val="visible"/>
                                      </p:to>
                                    </p:set>
                                    <p:animEffect transition="in" filter="wipe(up)">
                                      <p:cBhvr>
                                        <p:cTn id="1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uiExpand="1">
        <p:bldSub>
          <a:bldDgm bld="lvlAtOnce"/>
        </p:bldSub>
      </p:bldGraphic>
      <p:bldGraphic spid="5" grpId="1" uiExpand="1">
        <p:bldSub>
          <a:bldDgm bld="lvlAtOnce"/>
        </p:bldSub>
      </p:bldGraphic>
      <p:bldP spid="6" grpId="0" animBg="1"/>
      <p:bldP spid="7" grpId="0" animBg="1"/>
      <p:bldP spid="8" grpId="0" animBg="1"/>
      <p:bldP spid="9" grpId="0" animBg="1"/>
      <p:bldP spid="10" grpId="0" animBg="1"/>
      <p:bldP spid="11" grpId="0" animBg="1"/>
      <p:bldP spid="12" grpId="0" animBg="1"/>
      <p:bldP spid="13" grpId="0" animBg="1"/>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95736" y="-99392"/>
            <a:ext cx="5544616" cy="707886"/>
          </a:xfrm>
          <a:prstGeom prst="rect">
            <a:avLst/>
          </a:prstGeom>
        </p:spPr>
        <p:txBody>
          <a:bodyPr wrap="square">
            <a:spAutoFit/>
            <a:scene3d>
              <a:camera prst="orthographicFront"/>
              <a:lightRig rig="brightRoom" dir="t"/>
            </a:scene3d>
            <a:sp3d extrusionH="31750" contourW="6350" prstMaterial="powder">
              <a:bevelT w="19050" h="19050" prst="angle"/>
              <a:contourClr>
                <a:srgbClr val="CC9900"/>
              </a:contourClr>
            </a:sp3d>
          </a:bodyPr>
          <a:lstStyle/>
          <a:p>
            <a:pPr algn="ctr"/>
            <a:r>
              <a:rPr lang="ro-RO" sz="4000" b="1" smtClean="0">
                <a:ln/>
                <a:solidFill>
                  <a:srgbClr val="CC9900"/>
                </a:solidFill>
              </a:rPr>
              <a:t>DACĂ </a:t>
            </a:r>
            <a:r>
              <a:rPr lang="ro-RO" sz="4000" b="1" smtClean="0">
                <a:ln/>
                <a:solidFill>
                  <a:srgbClr val="CC9900"/>
                </a:solidFill>
              </a:rPr>
              <a:t>EȘTI </a:t>
            </a:r>
            <a:r>
              <a:rPr lang="ro-RO" sz="4000" b="1" smtClean="0">
                <a:ln/>
                <a:solidFill>
                  <a:srgbClr val="CC9900"/>
                </a:solidFill>
              </a:rPr>
              <a:t>BOGAT…</a:t>
            </a:r>
            <a:endParaRPr lang="ro-RO" sz="3200" b="1">
              <a:ln/>
              <a:solidFill>
                <a:srgbClr val="CC9900"/>
              </a:solidFill>
            </a:endParaRPr>
          </a:p>
        </p:txBody>
      </p:sp>
      <p:sp>
        <p:nvSpPr>
          <p:cNvPr id="3" name="2 Rectángulo"/>
          <p:cNvSpPr/>
          <p:nvPr/>
        </p:nvSpPr>
        <p:spPr>
          <a:xfrm>
            <a:off x="2500298" y="692696"/>
            <a:ext cx="6248166" cy="646331"/>
          </a:xfrm>
          <a:prstGeom prst="rect">
            <a:avLst/>
          </a:prstGeom>
        </p:spPr>
        <p:txBody>
          <a:bodyPr wrap="square">
            <a:spAutoFit/>
          </a:bodyPr>
          <a:lstStyle/>
          <a:p>
            <a:r>
              <a:rPr lang="ro-RO" b="1" dirty="0" smtClean="0">
                <a:solidFill>
                  <a:schemeClr val="accent4"/>
                </a:solidFill>
                <a:effectLst>
                  <a:outerShdw blurRad="50800" dist="50800" dir="5400000" algn="ctr" rotWithShape="0">
                    <a:schemeClr val="tx1"/>
                  </a:outerShdw>
                </a:effectLst>
                <a:latin typeface="Comic Sans MS" pitchFamily="66" charset="0"/>
              </a:rPr>
              <a:t>«Cine îşi înmulţeşte avuţiile prin dobândă şi camătă le strânge pentru cel ce are milă de săraci.» </a:t>
            </a:r>
            <a:r>
              <a:rPr lang="ro-RO" sz="1100" b="1" dirty="0" smtClean="0">
                <a:solidFill>
                  <a:schemeClr val="accent4"/>
                </a:solidFill>
                <a:effectLst>
                  <a:outerShdw blurRad="50800" dist="50800" dir="5400000" algn="ctr" rotWithShape="0">
                    <a:schemeClr val="tx1"/>
                  </a:outerShdw>
                </a:effectLst>
                <a:latin typeface="Comic Sans MS" pitchFamily="66" charset="0"/>
              </a:rPr>
              <a:t>(Proverbe 28:8)</a:t>
            </a:r>
            <a:endParaRPr lang="ro-RO" sz="1100" b="1" dirty="0">
              <a:solidFill>
                <a:schemeClr val="accent4"/>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2411760" y="2000240"/>
            <a:ext cx="5328592" cy="1631216"/>
          </a:xfrm>
          <a:prstGeom prst="rect">
            <a:avLst/>
          </a:prstGeom>
          <a:noFill/>
        </p:spPr>
        <p:txBody>
          <a:bodyPr wrap="square" rtlCol="0">
            <a:spAutoFit/>
          </a:bodyPr>
          <a:lstStyle/>
          <a:p>
            <a:r>
              <a:rPr lang="ro-RO" sz="2000" b="1" dirty="0" smtClean="0">
                <a:solidFill>
                  <a:schemeClr val="bg1"/>
                </a:solidFill>
                <a:effectLst>
                  <a:outerShdw blurRad="50800" dist="50800" dir="5400000" algn="ctr" rotWithShape="0">
                    <a:schemeClr val="tx1"/>
                  </a:outerShdw>
                </a:effectLst>
              </a:rPr>
              <a:t>Conștienți de faptul că Tatăl nostru este stăpânul tuturor bogățiilor acestei lumi, a trăi prin credință implică a urma sfaturile pe care Dumnezeu </a:t>
            </a:r>
            <a:r>
              <a:rPr lang="ro-RO" sz="2000" b="1" dirty="0" smtClean="0">
                <a:solidFill>
                  <a:schemeClr val="bg1"/>
                </a:solidFill>
                <a:effectLst>
                  <a:outerShdw blurRad="50800" dist="50800" dir="5400000" algn="ctr" rotWithShape="0">
                    <a:schemeClr val="tx1"/>
                  </a:outerShdw>
                </a:effectLst>
              </a:rPr>
              <a:t>ni </a:t>
            </a:r>
            <a:r>
              <a:rPr lang="ro-RO" sz="2000" b="1" dirty="0" smtClean="0">
                <a:solidFill>
                  <a:schemeClr val="bg1"/>
                </a:solidFill>
                <a:effectLst>
                  <a:outerShdw blurRad="50800" dist="50800" dir="5400000" algn="ctr" rotWithShape="0">
                    <a:schemeClr val="tx1"/>
                  </a:outerShdw>
                </a:effectLst>
              </a:rPr>
              <a:t>le-a dat ca să dobândim bogățiile și să le </a:t>
            </a:r>
            <a:r>
              <a:rPr lang="ro-RO" sz="2000" b="1" dirty="0" smtClean="0">
                <a:solidFill>
                  <a:schemeClr val="bg1"/>
                </a:solidFill>
                <a:effectLst>
                  <a:outerShdw blurRad="50800" dist="50800" dir="5400000" algn="ctr" rotWithShape="0">
                    <a:schemeClr val="tx1"/>
                  </a:outerShdw>
                </a:effectLst>
              </a:rPr>
              <a:t>folosim </a:t>
            </a:r>
            <a:r>
              <a:rPr lang="ro-RO" sz="2000" b="1" dirty="0" smtClean="0">
                <a:solidFill>
                  <a:schemeClr val="bg1"/>
                </a:solidFill>
                <a:effectLst>
                  <a:outerShdw blurRad="50800" dist="50800" dir="5400000" algn="ctr" rotWithShape="0">
                    <a:schemeClr val="tx1"/>
                  </a:outerShdw>
                </a:effectLst>
              </a:rPr>
              <a:t>în mod înțelept. </a:t>
            </a:r>
            <a:endParaRPr lang="ro-RO" sz="2000" b="1" dirty="0">
              <a:solidFill>
                <a:schemeClr val="bg1"/>
              </a:solidFill>
              <a:effectLst>
                <a:outerShdw blurRad="50800" dist="50800" dir="5400000" algn="ctr" rotWithShape="0">
                  <a:schemeClr val="tx1"/>
                </a:outerShdw>
              </a:effectLst>
            </a:endParaRPr>
          </a:p>
        </p:txBody>
      </p:sp>
      <p:graphicFrame>
        <p:nvGraphicFramePr>
          <p:cNvPr id="6" name="5 Diagrama"/>
          <p:cNvGraphicFramePr/>
          <p:nvPr>
            <p:extLst>
              <p:ext uri="{D42A27DB-BD31-4B8C-83A1-F6EECF244321}">
                <p14:modId xmlns:p14="http://schemas.microsoft.com/office/powerpoint/2010/main" xmlns="" val="891594514"/>
              </p:ext>
            </p:extLst>
          </p:nvPr>
        </p:nvGraphicFramePr>
        <p:xfrm>
          <a:off x="-324544" y="3717032"/>
          <a:ext cx="7880442" cy="3573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639368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5A42F4EA-5FA7-41E7-A434-AEFC07C94A4E}"/>
                                            </p:graphicEl>
                                          </p:spTgt>
                                        </p:tgtEl>
                                        <p:attrNameLst>
                                          <p:attrName>style.visibility</p:attrName>
                                        </p:attrNameLst>
                                      </p:cBhvr>
                                      <p:to>
                                        <p:strVal val="visible"/>
                                      </p:to>
                                    </p:set>
                                    <p:animEffect transition="in" filter="wipe(left)">
                                      <p:cBhvr>
                                        <p:cTn id="31" dur="500"/>
                                        <p:tgtEl>
                                          <p:spTgt spid="6">
                                            <p:graphicEl>
                                              <a:dgm id="{5A42F4EA-5FA7-41E7-A434-AEFC07C94A4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graphicEl>
                                              <a:dgm id="{EAF2948C-68E1-49C5-80C9-B7740ECAC866}"/>
                                            </p:graphicEl>
                                          </p:spTgt>
                                        </p:tgtEl>
                                        <p:attrNameLst>
                                          <p:attrName>style.visibility</p:attrName>
                                        </p:attrNameLst>
                                      </p:cBhvr>
                                      <p:to>
                                        <p:strVal val="visible"/>
                                      </p:to>
                                    </p:set>
                                    <p:animEffect transition="in" filter="wipe(left)">
                                      <p:cBhvr>
                                        <p:cTn id="34" dur="500"/>
                                        <p:tgtEl>
                                          <p:spTgt spid="6">
                                            <p:graphicEl>
                                              <a:dgm id="{EAF2948C-68E1-49C5-80C9-B7740ECAC86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2DEFE77A-3B32-4C7B-A0D3-EC28E886C5D8}"/>
                                            </p:graphicEl>
                                          </p:spTgt>
                                        </p:tgtEl>
                                        <p:attrNameLst>
                                          <p:attrName>style.visibility</p:attrName>
                                        </p:attrNameLst>
                                      </p:cBhvr>
                                      <p:to>
                                        <p:strVal val="visible"/>
                                      </p:to>
                                    </p:set>
                                    <p:animEffect transition="in" filter="wipe(left)">
                                      <p:cBhvr>
                                        <p:cTn id="39" dur="500"/>
                                        <p:tgtEl>
                                          <p:spTgt spid="6">
                                            <p:graphicEl>
                                              <a:dgm id="{2DEFE77A-3B32-4C7B-A0D3-EC28E886C5D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graphicEl>
                                              <a:dgm id="{88D9C2FB-FBDD-4A0C-8EB9-A03A7A65B77A}"/>
                                            </p:graphicEl>
                                          </p:spTgt>
                                        </p:tgtEl>
                                        <p:attrNameLst>
                                          <p:attrName>style.visibility</p:attrName>
                                        </p:attrNameLst>
                                      </p:cBhvr>
                                      <p:to>
                                        <p:strVal val="visible"/>
                                      </p:to>
                                    </p:set>
                                    <p:animEffect transition="in" filter="wipe(left)">
                                      <p:cBhvr>
                                        <p:cTn id="42" dur="500"/>
                                        <p:tgtEl>
                                          <p:spTgt spid="6">
                                            <p:graphicEl>
                                              <a:dgm id="{88D9C2FB-FBDD-4A0C-8EB9-A03A7A65B77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AF9C83E4-7F19-4007-A90D-07F39EB28F24}"/>
                                            </p:graphicEl>
                                          </p:spTgt>
                                        </p:tgtEl>
                                        <p:attrNameLst>
                                          <p:attrName>style.visibility</p:attrName>
                                        </p:attrNameLst>
                                      </p:cBhvr>
                                      <p:to>
                                        <p:strVal val="visible"/>
                                      </p:to>
                                    </p:set>
                                    <p:animEffect transition="in" filter="wipe(left)">
                                      <p:cBhvr>
                                        <p:cTn id="47" dur="500"/>
                                        <p:tgtEl>
                                          <p:spTgt spid="6">
                                            <p:graphicEl>
                                              <a:dgm id="{AF9C83E4-7F19-4007-A90D-07F39EB28F24}"/>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
                                            <p:graphicEl>
                                              <a:dgm id="{6D4BC105-82F6-4EA6-89D2-1A413F1B027E}"/>
                                            </p:graphicEl>
                                          </p:spTgt>
                                        </p:tgtEl>
                                        <p:attrNameLst>
                                          <p:attrName>style.visibility</p:attrName>
                                        </p:attrNameLst>
                                      </p:cBhvr>
                                      <p:to>
                                        <p:strVal val="visible"/>
                                      </p:to>
                                    </p:set>
                                    <p:animEffect transition="in" filter="wipe(left)">
                                      <p:cBhvr>
                                        <p:cTn id="50" dur="500"/>
                                        <p:tgtEl>
                                          <p:spTgt spid="6">
                                            <p:graphicEl>
                                              <a:dgm id="{6D4BC105-82F6-4EA6-89D2-1A413F1B027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dgm id="{2B8BD4BF-3F9D-4BCA-AEF3-4CEA6D6306FD}"/>
                                            </p:graphicEl>
                                          </p:spTgt>
                                        </p:tgtEl>
                                        <p:attrNameLst>
                                          <p:attrName>style.visibility</p:attrName>
                                        </p:attrNameLst>
                                      </p:cBhvr>
                                      <p:to>
                                        <p:strVal val="visible"/>
                                      </p:to>
                                    </p:set>
                                    <p:animEffect transition="in" filter="wipe(left)">
                                      <p:cBhvr>
                                        <p:cTn id="55" dur="500"/>
                                        <p:tgtEl>
                                          <p:spTgt spid="6">
                                            <p:graphicEl>
                                              <a:dgm id="{2B8BD4BF-3F9D-4BCA-AEF3-4CEA6D6306FD}"/>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graphicEl>
                                              <a:dgm id="{F9119DF5-E86A-40D6-8711-3E0CF7BF3761}"/>
                                            </p:graphicEl>
                                          </p:spTgt>
                                        </p:tgtEl>
                                        <p:attrNameLst>
                                          <p:attrName>style.visibility</p:attrName>
                                        </p:attrNameLst>
                                      </p:cBhvr>
                                      <p:to>
                                        <p:strVal val="visible"/>
                                      </p:to>
                                    </p:set>
                                    <p:animEffect transition="in" filter="wipe(left)">
                                      <p:cBhvr>
                                        <p:cTn id="58" dur="500"/>
                                        <p:tgtEl>
                                          <p:spTgt spid="6">
                                            <p:graphicEl>
                                              <a:dgm id="{F9119DF5-E86A-40D6-8711-3E0CF7BF376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graphicEl>
                                              <a:dgm id="{FD963C6C-699A-477A-A914-CE96512D34ED}"/>
                                            </p:graphicEl>
                                          </p:spTgt>
                                        </p:tgtEl>
                                        <p:attrNameLst>
                                          <p:attrName>style.visibility</p:attrName>
                                        </p:attrNameLst>
                                      </p:cBhvr>
                                      <p:to>
                                        <p:strVal val="visible"/>
                                      </p:to>
                                    </p:set>
                                    <p:animEffect transition="in" filter="wipe(left)">
                                      <p:cBhvr>
                                        <p:cTn id="63" dur="500"/>
                                        <p:tgtEl>
                                          <p:spTgt spid="6">
                                            <p:graphicEl>
                                              <a:dgm id="{FD963C6C-699A-477A-A914-CE96512D34ED}"/>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
                                            <p:graphicEl>
                                              <a:dgm id="{72D940E8-834E-434C-9D24-6738F3DA4DF5}"/>
                                            </p:graphicEl>
                                          </p:spTgt>
                                        </p:tgtEl>
                                        <p:attrNameLst>
                                          <p:attrName>style.visibility</p:attrName>
                                        </p:attrNameLst>
                                      </p:cBhvr>
                                      <p:to>
                                        <p:strVal val="visible"/>
                                      </p:to>
                                    </p:set>
                                    <p:animEffect transition="in" filter="wipe(left)">
                                      <p:cBhvr>
                                        <p:cTn id="66" dur="500"/>
                                        <p:tgtEl>
                                          <p:spTgt spid="6">
                                            <p:graphicEl>
                                              <a:dgm id="{72D940E8-834E-434C-9D24-6738F3DA4DF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FD7F9684-DC3F-4DCE-8C93-3A29714EBF6B}"/>
                                            </p:graphicEl>
                                          </p:spTgt>
                                        </p:tgtEl>
                                        <p:attrNameLst>
                                          <p:attrName>style.visibility</p:attrName>
                                        </p:attrNameLst>
                                      </p:cBhvr>
                                      <p:to>
                                        <p:strVal val="visible"/>
                                      </p:to>
                                    </p:set>
                                    <p:animEffect transition="in" filter="wipe(left)">
                                      <p:cBhvr>
                                        <p:cTn id="71" dur="500"/>
                                        <p:tgtEl>
                                          <p:spTgt spid="6">
                                            <p:graphicEl>
                                              <a:dgm id="{FD7F9684-DC3F-4DCE-8C93-3A29714EBF6B}"/>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
                                            <p:graphicEl>
                                              <a:dgm id="{4CF627C3-16DE-49E5-B54E-434BC7866E43}"/>
                                            </p:graphicEl>
                                          </p:spTgt>
                                        </p:tgtEl>
                                        <p:attrNameLst>
                                          <p:attrName>style.visibility</p:attrName>
                                        </p:attrNameLst>
                                      </p:cBhvr>
                                      <p:to>
                                        <p:strVal val="visible"/>
                                      </p:to>
                                    </p:set>
                                    <p:animEffect transition="in" filter="wipe(left)">
                                      <p:cBhvr>
                                        <p:cTn id="74" dur="500"/>
                                        <p:tgtEl>
                                          <p:spTgt spid="6">
                                            <p:graphicEl>
                                              <a:dgm id="{4CF627C3-16DE-49E5-B54E-434BC7866E4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
                                            <p:graphicEl>
                                              <a:dgm id="{0136F7B4-84F2-471E-B8EA-23051D94C4A8}"/>
                                            </p:graphicEl>
                                          </p:spTgt>
                                        </p:tgtEl>
                                        <p:attrNameLst>
                                          <p:attrName>style.visibility</p:attrName>
                                        </p:attrNameLst>
                                      </p:cBhvr>
                                      <p:to>
                                        <p:strVal val="visible"/>
                                      </p:to>
                                    </p:set>
                                    <p:animEffect transition="in" filter="wipe(left)">
                                      <p:cBhvr>
                                        <p:cTn id="79" dur="500"/>
                                        <p:tgtEl>
                                          <p:spTgt spid="6">
                                            <p:graphicEl>
                                              <a:dgm id="{0136F7B4-84F2-471E-B8EA-23051D94C4A8}"/>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
                                            <p:graphicEl>
                                              <a:dgm id="{26035745-21F3-4888-B29A-4897DD85626F}"/>
                                            </p:graphicEl>
                                          </p:spTgt>
                                        </p:tgtEl>
                                        <p:attrNameLst>
                                          <p:attrName>style.visibility</p:attrName>
                                        </p:attrNameLst>
                                      </p:cBhvr>
                                      <p:to>
                                        <p:strVal val="visible"/>
                                      </p:to>
                                    </p:set>
                                    <p:animEffect transition="in" filter="wipe(left)">
                                      <p:cBhvr>
                                        <p:cTn id="82" dur="500"/>
                                        <p:tgtEl>
                                          <p:spTgt spid="6">
                                            <p:graphicEl>
                                              <a:dgm id="{26035745-21F3-4888-B29A-4897DD8562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116632"/>
            <a:ext cx="5259924" cy="707886"/>
          </a:xfrm>
          <a:prstGeom prst="rect">
            <a:avLst/>
          </a:prstGeom>
        </p:spPr>
        <p:txBody>
          <a:bodyPr wrap="square">
            <a:spAutoFit/>
          </a:bodyPr>
          <a:lstStyle/>
          <a:p>
            <a:pPr algn="ctr"/>
            <a:r>
              <a:rPr lang="ro-RO" sz="4000" b="1" spc="200" smtClean="0">
                <a:ln w="29210">
                  <a:solidFill>
                    <a:schemeClr val="accent3">
                      <a:tint val="10000"/>
                    </a:schemeClr>
                  </a:solidFill>
                </a:ln>
                <a:solidFill>
                  <a:schemeClr val="accent3">
                    <a:lumMod val="60000"/>
                    <a:lumOff val="40000"/>
                    <a:alpha val="50000"/>
                  </a:schemeClr>
                </a:solidFill>
                <a:effectLst>
                  <a:innerShdw blurRad="50800" dist="50800" dir="8100000">
                    <a:srgbClr val="7D7D7D">
                      <a:alpha val="73000"/>
                    </a:srgbClr>
                  </a:innerShdw>
                </a:effectLst>
              </a:rPr>
              <a:t>DACĂ EȘTI </a:t>
            </a:r>
            <a:r>
              <a:rPr lang="ro-RO" sz="4000" b="1" spc="200" smtClean="0">
                <a:ln w="29210">
                  <a:solidFill>
                    <a:schemeClr val="accent3">
                      <a:tint val="10000"/>
                    </a:schemeClr>
                  </a:solidFill>
                </a:ln>
                <a:solidFill>
                  <a:schemeClr val="accent3">
                    <a:lumMod val="60000"/>
                    <a:lumOff val="40000"/>
                    <a:alpha val="50000"/>
                  </a:schemeClr>
                </a:solidFill>
                <a:effectLst>
                  <a:innerShdw blurRad="50800" dist="50800" dir="8100000">
                    <a:srgbClr val="7D7D7D">
                      <a:alpha val="73000"/>
                    </a:srgbClr>
                  </a:innerShdw>
                </a:effectLst>
              </a:rPr>
              <a:t>SĂRAC…</a:t>
            </a:r>
            <a:endParaRPr lang="ro-RO" sz="3200" b="1" spc="200">
              <a:ln w="29210">
                <a:solidFill>
                  <a:schemeClr val="accent3">
                    <a:tint val="10000"/>
                  </a:schemeClr>
                </a:solidFill>
              </a:ln>
              <a:solidFill>
                <a:schemeClr val="accent3">
                  <a:lumMod val="60000"/>
                  <a:lumOff val="40000"/>
                  <a:alpha val="50000"/>
                </a:schemeClr>
              </a:solidFill>
              <a:effectLst>
                <a:innerShdw blurRad="50800" dist="50800" dir="8100000">
                  <a:srgbClr val="7D7D7D">
                    <a:alpha val="73000"/>
                  </a:srgbClr>
                </a:innerShdw>
              </a:effectLst>
            </a:endParaRPr>
          </a:p>
        </p:txBody>
      </p:sp>
      <p:sp>
        <p:nvSpPr>
          <p:cNvPr id="3" name="2 Rectángulo"/>
          <p:cNvSpPr/>
          <p:nvPr/>
        </p:nvSpPr>
        <p:spPr>
          <a:xfrm>
            <a:off x="107504" y="766445"/>
            <a:ext cx="5626130" cy="923330"/>
          </a:xfrm>
          <a:prstGeom prst="rect">
            <a:avLst/>
          </a:prstGeom>
        </p:spPr>
        <p:txBody>
          <a:bodyPr wrap="square">
            <a:spAutoFit/>
          </a:bodyPr>
          <a:lstStyle/>
          <a:p>
            <a:r>
              <a:rPr lang="ro-RO" b="1" smtClean="0">
                <a:solidFill>
                  <a:schemeClr val="accent3">
                    <a:lumMod val="20000"/>
                    <a:lumOff val="80000"/>
                  </a:schemeClr>
                </a:solidFill>
                <a:effectLst>
                  <a:outerShdw blurRad="50800" dist="50800" dir="5400000" algn="ctr" rotWithShape="0">
                    <a:schemeClr val="tx1"/>
                  </a:outerShdw>
                </a:effectLst>
                <a:latin typeface="Comic Sans MS" pitchFamily="66" charset="0"/>
              </a:rPr>
              <a:t>«Mai mult preţuieşte săracul care umblă în neprihănirea lui, decât bogatul care umblă pe căi sucite. –» </a:t>
            </a:r>
            <a:r>
              <a:rPr lang="ro-RO" sz="1100" b="1" smtClean="0">
                <a:solidFill>
                  <a:schemeClr val="accent3">
                    <a:lumMod val="20000"/>
                    <a:lumOff val="80000"/>
                  </a:schemeClr>
                </a:solidFill>
                <a:effectLst>
                  <a:outerShdw blurRad="50800" dist="50800" dir="5400000" algn="ctr" rotWithShape="0">
                    <a:schemeClr val="tx1"/>
                  </a:outerShdw>
                </a:effectLst>
                <a:latin typeface="Comic Sans MS" pitchFamily="66" charset="0"/>
              </a:rPr>
              <a:t>(Proverbe 28:6)</a:t>
            </a:r>
            <a:endParaRPr lang="ro-RO" sz="1100" b="1">
              <a:solidFill>
                <a:schemeClr val="accent3">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827584" y="1562890"/>
            <a:ext cx="3960440" cy="707886"/>
          </a:xfrm>
          <a:prstGeom prst="rect">
            <a:avLst/>
          </a:prstGeom>
          <a:noFill/>
        </p:spPr>
        <p:txBody>
          <a:bodyPr wrap="square" rtlCol="0">
            <a:spAutoFit/>
          </a:bodyPr>
          <a:lstStyle/>
          <a:p>
            <a:pPr algn="ctr"/>
            <a:r>
              <a:rPr lang="ro-RO" sz="2000" b="1" dirty="0" smtClean="0"/>
              <a:t>Când ești sărac, este mai ușor sau mai greu să trăiești prin </a:t>
            </a:r>
            <a:r>
              <a:rPr lang="ro-RO" sz="2000" b="1" dirty="0" smtClean="0"/>
              <a:t>credință?</a:t>
            </a:r>
            <a:endParaRPr lang="ro-RO" sz="2000" b="1" dirty="0"/>
          </a:p>
        </p:txBody>
      </p:sp>
      <p:graphicFrame>
        <p:nvGraphicFramePr>
          <p:cNvPr id="6" name="5 Diagrama"/>
          <p:cNvGraphicFramePr/>
          <p:nvPr>
            <p:extLst>
              <p:ext uri="{D42A27DB-BD31-4B8C-83A1-F6EECF244321}">
                <p14:modId xmlns:p14="http://schemas.microsoft.com/office/powerpoint/2010/main" xmlns="" val="688813094"/>
              </p:ext>
            </p:extLst>
          </p:nvPr>
        </p:nvGraphicFramePr>
        <p:xfrm>
          <a:off x="107504" y="2229209"/>
          <a:ext cx="5472608" cy="4447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796136" y="2007465"/>
            <a:ext cx="3162187" cy="2103512"/>
          </a:xfrm>
          <a:prstGeom prst="rect">
            <a:avLst/>
          </a:prstGeom>
          <a:ln w="28575">
            <a:solidFill>
              <a:schemeClr val="accent3">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075" name="Picture 3"/>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5796136" y="4221088"/>
            <a:ext cx="3158846" cy="2539759"/>
          </a:xfrm>
          <a:prstGeom prst="rect">
            <a:avLst/>
          </a:prstGeom>
          <a:ln w="28575">
            <a:solidFill>
              <a:schemeClr val="accent3">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076" name="Picture 4"/>
          <p:cNvPicPr>
            <a:picLocks noChangeAspect="1" noChangeArrowheads="1"/>
          </p:cNvPicPr>
          <p:nvPr/>
        </p:nvPicPr>
        <p:blipFill rotWithShape="1">
          <a:blip r:embed="rId10" cstate="email">
            <a:extLst>
              <a:ext uri="{28A0092B-C50C-407E-A947-70E740481C1C}">
                <a14:useLocalDpi xmlns:a14="http://schemas.microsoft.com/office/drawing/2010/main" xmlns=""/>
              </a:ext>
            </a:extLst>
          </a:blip>
          <a:srcRect/>
          <a:stretch/>
        </p:blipFill>
        <p:spPr bwMode="auto">
          <a:xfrm>
            <a:off x="5799477" y="65677"/>
            <a:ext cx="3158846" cy="1851156"/>
          </a:xfrm>
          <a:prstGeom prst="rect">
            <a:avLst/>
          </a:prstGeom>
          <a:ln w="28575">
            <a:solidFill>
              <a:schemeClr val="accent3">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5655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1000"/>
                                        <p:tgtEl>
                                          <p:spTgt spid="3076"/>
                                        </p:tgtEl>
                                      </p:cBhvr>
                                    </p:animEffect>
                                    <p:anim calcmode="lin" valueType="num">
                                      <p:cBhvr>
                                        <p:cTn id="17" dur="1000" fill="hold"/>
                                        <p:tgtEl>
                                          <p:spTgt spid="3076"/>
                                        </p:tgtEl>
                                        <p:attrNameLst>
                                          <p:attrName>ppt_x</p:attrName>
                                        </p:attrNameLst>
                                      </p:cBhvr>
                                      <p:tavLst>
                                        <p:tav tm="0">
                                          <p:val>
                                            <p:strVal val="#ppt_x"/>
                                          </p:val>
                                        </p:tav>
                                        <p:tav tm="100000">
                                          <p:val>
                                            <p:strVal val="#ppt_x"/>
                                          </p:val>
                                        </p:tav>
                                      </p:tavLst>
                                    </p:anim>
                                    <p:anim calcmode="lin" valueType="num">
                                      <p:cBhvr>
                                        <p:cTn id="18" dur="900" decel="100000" fill="hold"/>
                                        <p:tgtEl>
                                          <p:spTgt spid="307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
                                        <p:tgtEl>
                                          <p:spTgt spid="4"/>
                                        </p:tgtEl>
                                      </p:cBhvr>
                                    </p:animEffect>
                                    <p:anim calcmode="lin" valueType="num">
                                      <p:cBhvr>
                                        <p:cTn id="36" dur="400" fill="hold"/>
                                        <p:tgtEl>
                                          <p:spTgt spid="4"/>
                                        </p:tgtEl>
                                        <p:attrNameLst>
                                          <p:attrName>ppt_x</p:attrName>
                                        </p:attrNameLst>
                                      </p:cBhvr>
                                      <p:tavLst>
                                        <p:tav tm="0">
                                          <p:val>
                                            <p:strVal val="#ppt_x"/>
                                          </p:val>
                                        </p:tav>
                                        <p:tav tm="100000">
                                          <p:val>
                                            <p:strVal val="#ppt_x"/>
                                          </p:val>
                                        </p:tav>
                                      </p:tavLst>
                                    </p:anim>
                                    <p:anim calcmode="lin" valueType="num">
                                      <p:cBhvr>
                                        <p:cTn id="37" dur="400" fill="hold"/>
                                        <p:tgtEl>
                                          <p:spTgt spid="4"/>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fade">
                                      <p:cBhvr>
                                        <p:cTn id="44" dur="1000"/>
                                        <p:tgtEl>
                                          <p:spTgt spid="3074"/>
                                        </p:tgtEl>
                                      </p:cBhvr>
                                    </p:animEffect>
                                    <p:anim calcmode="lin" valueType="num">
                                      <p:cBhvr>
                                        <p:cTn id="45" dur="1000" fill="hold"/>
                                        <p:tgtEl>
                                          <p:spTgt spid="3074"/>
                                        </p:tgtEl>
                                        <p:attrNameLst>
                                          <p:attrName>ppt_x</p:attrName>
                                        </p:attrNameLst>
                                      </p:cBhvr>
                                      <p:tavLst>
                                        <p:tav tm="0">
                                          <p:val>
                                            <p:strVal val="#ppt_x"/>
                                          </p:val>
                                        </p:tav>
                                        <p:tav tm="100000">
                                          <p:val>
                                            <p:strVal val="#ppt_x"/>
                                          </p:val>
                                        </p:tav>
                                      </p:tavLst>
                                    </p:anim>
                                    <p:anim calcmode="lin" valueType="num">
                                      <p:cBhvr>
                                        <p:cTn id="46" dur="900" decel="100000" fill="hold"/>
                                        <p:tgtEl>
                                          <p:spTgt spid="307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
                                            <p:graphicEl>
                                              <a:dgm id="{6DDB87D7-8E86-4C1D-A484-A71678B39DAC}"/>
                                            </p:graphicEl>
                                          </p:spTgt>
                                        </p:tgtEl>
                                        <p:attrNameLst>
                                          <p:attrName>style.visibility</p:attrName>
                                        </p:attrNameLst>
                                      </p:cBhvr>
                                      <p:to>
                                        <p:strVal val="visible"/>
                                      </p:to>
                                    </p:set>
                                    <p:animEffect transition="in" filter="wipe(left)">
                                      <p:cBhvr>
                                        <p:cTn id="51" dur="500"/>
                                        <p:tgtEl>
                                          <p:spTgt spid="6">
                                            <p:graphicEl>
                                              <a:dgm id="{6DDB87D7-8E86-4C1D-A484-A71678B39DAC}"/>
                                            </p:graphicEl>
                                          </p:spTgt>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6">
                                            <p:graphicEl>
                                              <a:dgm id="{C925D53F-4383-4544-AE28-BEFDF43DCD52}"/>
                                            </p:graphicEl>
                                          </p:spTgt>
                                        </p:tgtEl>
                                        <p:attrNameLst>
                                          <p:attrName>style.visibility</p:attrName>
                                        </p:attrNameLst>
                                      </p:cBhvr>
                                      <p:to>
                                        <p:strVal val="visible"/>
                                      </p:to>
                                    </p:set>
                                    <p:animEffect transition="in" filter="wipe(left)">
                                      <p:cBhvr>
                                        <p:cTn id="55" dur="500"/>
                                        <p:tgtEl>
                                          <p:spTgt spid="6">
                                            <p:graphicEl>
                                              <a:dgm id="{C925D53F-4383-4544-AE28-BEFDF43DCD5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3075"/>
                                        </p:tgtEl>
                                        <p:attrNameLst>
                                          <p:attrName>style.visibility</p:attrName>
                                        </p:attrNameLst>
                                      </p:cBhvr>
                                      <p:to>
                                        <p:strVal val="visible"/>
                                      </p:to>
                                    </p:set>
                                    <p:animEffect transition="in" filter="fade">
                                      <p:cBhvr>
                                        <p:cTn id="60" dur="1000"/>
                                        <p:tgtEl>
                                          <p:spTgt spid="3075"/>
                                        </p:tgtEl>
                                      </p:cBhvr>
                                    </p:animEffect>
                                    <p:anim calcmode="lin" valueType="num">
                                      <p:cBhvr>
                                        <p:cTn id="61" dur="1000" fill="hold"/>
                                        <p:tgtEl>
                                          <p:spTgt spid="3075"/>
                                        </p:tgtEl>
                                        <p:attrNameLst>
                                          <p:attrName>ppt_x</p:attrName>
                                        </p:attrNameLst>
                                      </p:cBhvr>
                                      <p:tavLst>
                                        <p:tav tm="0">
                                          <p:val>
                                            <p:strVal val="#ppt_x"/>
                                          </p:val>
                                        </p:tav>
                                        <p:tav tm="100000">
                                          <p:val>
                                            <p:strVal val="#ppt_x"/>
                                          </p:val>
                                        </p:tav>
                                      </p:tavLst>
                                    </p:anim>
                                    <p:anim calcmode="lin" valueType="num">
                                      <p:cBhvr>
                                        <p:cTn id="62" dur="900" decel="100000" fill="hold"/>
                                        <p:tgtEl>
                                          <p:spTgt spid="3075"/>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6">
                                            <p:graphicEl>
                                              <a:dgm id="{09141360-8C58-4B32-8DF4-E8C4884C24E0}"/>
                                            </p:graphicEl>
                                          </p:spTgt>
                                        </p:tgtEl>
                                        <p:attrNameLst>
                                          <p:attrName>style.visibility</p:attrName>
                                        </p:attrNameLst>
                                      </p:cBhvr>
                                      <p:to>
                                        <p:strVal val="visible"/>
                                      </p:to>
                                    </p:set>
                                    <p:animEffect transition="in" filter="wipe(left)">
                                      <p:cBhvr>
                                        <p:cTn id="67" dur="500"/>
                                        <p:tgtEl>
                                          <p:spTgt spid="6">
                                            <p:graphicEl>
                                              <a:dgm id="{09141360-8C58-4B32-8DF4-E8C4884C24E0}"/>
                                            </p:graphicEl>
                                          </p:spTgt>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8A9934BA-15AF-414E-A9EA-8FAA0E980575}"/>
                                            </p:graphicEl>
                                          </p:spTgt>
                                        </p:tgtEl>
                                        <p:attrNameLst>
                                          <p:attrName>style.visibility</p:attrName>
                                        </p:attrNameLst>
                                      </p:cBhvr>
                                      <p:to>
                                        <p:strVal val="visible"/>
                                      </p:to>
                                    </p:set>
                                    <p:animEffect transition="in" filter="wipe(left)">
                                      <p:cBhvr>
                                        <p:cTn id="71" dur="500"/>
                                        <p:tgtEl>
                                          <p:spTgt spid="6">
                                            <p:graphicEl>
                                              <a:dgm id="{8A9934BA-15AF-414E-A9EA-8FAA0E98057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E8B4CAD0-32A8-4B6B-B2AF-07FDD4C77391}"/>
                                            </p:graphicEl>
                                          </p:spTgt>
                                        </p:tgtEl>
                                        <p:attrNameLst>
                                          <p:attrName>style.visibility</p:attrName>
                                        </p:attrNameLst>
                                      </p:cBhvr>
                                      <p:to>
                                        <p:strVal val="visible"/>
                                      </p:to>
                                    </p:set>
                                    <p:animEffect transition="in" filter="wipe(left)">
                                      <p:cBhvr>
                                        <p:cTn id="76" dur="500"/>
                                        <p:tgtEl>
                                          <p:spTgt spid="6">
                                            <p:graphicEl>
                                              <a:dgm id="{E8B4CAD0-32A8-4B6B-B2AF-07FDD4C77391}"/>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6">
                                            <p:graphicEl>
                                              <a:dgm id="{AA1F80F2-DAC9-42CB-98AB-537D990D523F}"/>
                                            </p:graphicEl>
                                          </p:spTgt>
                                        </p:tgtEl>
                                        <p:attrNameLst>
                                          <p:attrName>style.visibility</p:attrName>
                                        </p:attrNameLst>
                                      </p:cBhvr>
                                      <p:to>
                                        <p:strVal val="visible"/>
                                      </p:to>
                                    </p:set>
                                    <p:animEffect transition="in" filter="wipe(left)">
                                      <p:cBhvr>
                                        <p:cTn id="80" dur="500"/>
                                        <p:tgtEl>
                                          <p:spTgt spid="6">
                                            <p:graphicEl>
                                              <a:dgm id="{AA1F80F2-DAC9-42CB-98AB-537D990D52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500166" y="615808"/>
            <a:ext cx="6048672" cy="5170646"/>
          </a:xfrm>
          <a:prstGeom prst="rect">
            <a:avLst/>
          </a:prstGeom>
        </p:spPr>
        <p:txBody>
          <a:bodyPr wrap="square">
            <a:spAutoFit/>
          </a:bodyPr>
          <a:lstStyle/>
          <a:p>
            <a:pPr algn="just"/>
            <a:r>
              <a:rPr lang="ro-RO" sz="2200" b="1" dirty="0" smtClean="0">
                <a:effectLst>
                  <a:outerShdw blurRad="38100" dist="38100" dir="2700000" algn="tl">
                    <a:srgbClr val="000000">
                      <a:alpha val="43137"/>
                    </a:srgbClr>
                  </a:outerShdw>
                </a:effectLst>
                <a:latin typeface="Cooper Black" pitchFamily="18" charset="0"/>
              </a:rPr>
              <a:t>        «</a:t>
            </a:r>
            <a:r>
              <a:rPr lang="ro-RO" sz="2200" b="1" dirty="0" smtClean="0">
                <a:effectLst>
                  <a:outerShdw blurRad="38100" dist="38100" dir="2700000" algn="tl">
                    <a:srgbClr val="000000">
                      <a:alpha val="43137"/>
                    </a:srgbClr>
                  </a:outerShdw>
                </a:effectLst>
              </a:rPr>
              <a:t>Unii dintre cei ce susțin a crede adevărul duc lipsă de discernământ și nu apreciază valoarea morală.  </a:t>
            </a:r>
            <a:r>
              <a:rPr lang="ro-RO" sz="2200" b="1" dirty="0" smtClean="0">
                <a:effectLst>
                  <a:outerShdw blurRad="38100" dist="38100" dir="2700000" algn="tl">
                    <a:srgbClr val="000000">
                      <a:alpha val="43137"/>
                    </a:srgbClr>
                  </a:outerShdw>
                </a:effectLst>
                <a:latin typeface="Cooper Black" pitchFamily="18" charset="0"/>
              </a:rPr>
              <a:t>… </a:t>
            </a:r>
            <a:r>
              <a:rPr lang="ro-RO" sz="2200" b="1" dirty="0" smtClean="0">
                <a:effectLst>
                  <a:outerShdw blurRad="38100" dist="38100" dir="2700000" algn="tl">
                    <a:srgbClr val="000000">
                      <a:alpha val="43137"/>
                    </a:srgbClr>
                  </a:outerShdw>
                </a:effectLst>
              </a:rPr>
              <a:t>S-ar putea ca aceștia să aibă bani și averi și aceasta este suficient pentru a le oferi influență în fața unora; însă, prin aceasta, nu vor câștiga nici un pic favoarea lui Dumnezeu. Banii au putere și exercită o influență puternică. Adesea, desăvârșirea caracterului și valoarea morală sunt trecute cu vederea dacă sunt deținute de cei săraci. Însă la ce Îi folosesc lui Dumnezeu banii sau moșiile? Vitele de pe mii de dealuri Lui îi aparțin. Lumea, cu tot ce este pe ea, este a Lui. Locuitorii pământului sunt ca niște lăcuste în fața Lui. Oamenii și bogățiile lor sunt ca firele de praf care se așează pe cântar.</a:t>
            </a:r>
            <a:r>
              <a:rPr lang="ro-RO" sz="2200" b="1" dirty="0" smtClean="0">
                <a:effectLst>
                  <a:outerShdw blurRad="38100" dist="38100" dir="2700000" algn="tl">
                    <a:srgbClr val="000000">
                      <a:alpha val="43137"/>
                    </a:srgbClr>
                  </a:outerShdw>
                </a:effectLst>
                <a:latin typeface="Cooper Black" pitchFamily="18" charset="0"/>
              </a:rPr>
              <a:t>»</a:t>
            </a:r>
            <a:endParaRPr lang="ro-RO" sz="2200" b="1" dirty="0">
              <a:effectLst>
                <a:outerShdw blurRad="38100" dist="38100" dir="2700000" algn="tl">
                  <a:srgbClr val="000000">
                    <a:alpha val="43137"/>
                  </a:srgbClr>
                </a:outerShdw>
              </a:effectLst>
              <a:latin typeface="Cooper Black" pitchFamily="18" charset="0"/>
            </a:endParaRPr>
          </a:p>
        </p:txBody>
      </p:sp>
      <p:sp>
        <p:nvSpPr>
          <p:cNvPr id="3" name="2 CuadroTexto"/>
          <p:cNvSpPr txBox="1"/>
          <p:nvPr/>
        </p:nvSpPr>
        <p:spPr>
          <a:xfrm>
            <a:off x="4076146" y="6597352"/>
            <a:ext cx="3808222" cy="307777"/>
          </a:xfrm>
          <a:prstGeom prst="rect">
            <a:avLst/>
          </a:prstGeom>
          <a:noFill/>
        </p:spPr>
        <p:txBody>
          <a:bodyPr wrap="none" rtlCol="0">
            <a:spAutoFit/>
          </a:bodyPr>
          <a:lstStyle/>
          <a:p>
            <a:pPr algn="r"/>
            <a:r>
              <a:rPr lang="ro-RO" sz="1400" b="1" dirty="0" smtClean="0"/>
              <a:t>E.G.W. (Mărturii </a:t>
            </a:r>
            <a:r>
              <a:rPr lang="ro-RO" sz="1400" b="1" dirty="0" smtClean="0"/>
              <a:t>pentru biserică, vol. </a:t>
            </a:r>
            <a:r>
              <a:rPr lang="ro-RO" sz="1400" b="1" dirty="0" smtClean="0"/>
              <a:t>1, pag. 468)</a:t>
            </a:r>
            <a:endParaRPr lang="ro-RO" sz="1400" b="1" dirty="0"/>
          </a:p>
        </p:txBody>
      </p:sp>
    </p:spTree>
    <p:extLst>
      <p:ext uri="{BB962C8B-B14F-4D97-AF65-F5344CB8AC3E}">
        <p14:creationId xmlns:p14="http://schemas.microsoft.com/office/powerpoint/2010/main" xmlns="" val="2130168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62594" y="76009"/>
            <a:ext cx="2221174" cy="14807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239225" y="10272"/>
            <a:ext cx="6904775"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000" b="1" spc="50" dirty="0" smtClean="0">
                <a:ln w="11430"/>
                <a:gradFill>
                  <a:gsLst>
                    <a:gs pos="25000">
                      <a:srgbClr val="CC9900"/>
                    </a:gs>
                    <a:gs pos="100000">
                      <a:srgbClr val="763B00"/>
                    </a:gs>
                  </a:gsLst>
                  <a:lin ang="5400000"/>
                </a:gradFill>
                <a:effectLst>
                  <a:outerShdw blurRad="76200" dist="50800" dir="5400000" algn="tl" rotWithShape="0">
                    <a:srgbClr val="000000">
                      <a:alpha val="65000"/>
                    </a:srgbClr>
                  </a:outerShdw>
                </a:effectLst>
              </a:rPr>
              <a:t>DACĂ ÎNVEȚI PE </a:t>
            </a:r>
            <a:r>
              <a:rPr lang="ro-RO" sz="4000" b="1" spc="50" dirty="0" smtClean="0">
                <a:ln w="11430"/>
                <a:gradFill>
                  <a:gsLst>
                    <a:gs pos="25000">
                      <a:srgbClr val="CC9900"/>
                    </a:gs>
                    <a:gs pos="100000">
                      <a:srgbClr val="763B00"/>
                    </a:gs>
                  </a:gsLst>
                  <a:lin ang="5400000"/>
                </a:gradFill>
                <a:effectLst>
                  <a:outerShdw blurRad="76200" dist="50800" dir="5400000" algn="tl" rotWithShape="0">
                    <a:srgbClr val="000000">
                      <a:alpha val="65000"/>
                    </a:srgbClr>
                  </a:outerShdw>
                </a:effectLst>
              </a:rPr>
              <a:t>ALȚII …</a:t>
            </a:r>
            <a:endParaRPr lang="ro-RO" sz="3200" b="1" spc="50" dirty="0">
              <a:ln w="11430"/>
              <a:gradFill>
                <a:gsLst>
                  <a:gs pos="25000">
                    <a:srgbClr val="CC9900"/>
                  </a:gs>
                  <a:gs pos="100000">
                    <a:srgbClr val="763B00"/>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2239225" y="764704"/>
            <a:ext cx="6653255" cy="707886"/>
          </a:xfrm>
          <a:prstGeom prst="rect">
            <a:avLst/>
          </a:prstGeom>
        </p:spPr>
        <p:txBody>
          <a:bodyPr wrap="square">
            <a:spAutoFit/>
          </a:bodyPr>
          <a:lstStyle/>
          <a:p>
            <a:r>
              <a:rPr lang="ro-RO" sz="2000" b="1" dirty="0" smtClean="0">
                <a:solidFill>
                  <a:schemeClr val="bg1"/>
                </a:solidFill>
                <a:effectLst>
                  <a:glow rad="139700">
                    <a:srgbClr val="2D4513">
                      <a:alpha val="71000"/>
                    </a:srgbClr>
                  </a:glow>
                </a:effectLst>
                <a:latin typeface="Comic Sans MS" pitchFamily="66" charset="0"/>
              </a:rPr>
              <a:t>«Toate zilele celui nenorocit sunt rele, dar cel cu inima mulţumită are un ospăţ necurmat. » </a:t>
            </a:r>
            <a:r>
              <a:rPr lang="ro-RO" sz="1200" b="1" dirty="0" smtClean="0">
                <a:solidFill>
                  <a:schemeClr val="bg1"/>
                </a:solidFill>
                <a:effectLst>
                  <a:glow rad="139700">
                    <a:srgbClr val="2D4513">
                      <a:alpha val="71000"/>
                    </a:srgbClr>
                  </a:glow>
                </a:effectLst>
                <a:latin typeface="Comic Sans MS" pitchFamily="66" charset="0"/>
              </a:rPr>
              <a:t>(Prov. 29:15)</a:t>
            </a:r>
            <a:endParaRPr lang="ro-RO" sz="1200" b="1" dirty="0">
              <a:solidFill>
                <a:schemeClr val="bg1"/>
              </a:solidFill>
              <a:effectLst>
                <a:glow rad="139700">
                  <a:srgbClr val="2D4513">
                    <a:alpha val="71000"/>
                  </a:srgbClr>
                </a:glow>
              </a:effectLst>
              <a:latin typeface="Comic Sans MS" pitchFamily="66" charset="0"/>
            </a:endParaRPr>
          </a:p>
        </p:txBody>
      </p:sp>
      <p:sp>
        <p:nvSpPr>
          <p:cNvPr id="4" name="3 CuadroTexto"/>
          <p:cNvSpPr txBox="1"/>
          <p:nvPr/>
        </p:nvSpPr>
        <p:spPr>
          <a:xfrm>
            <a:off x="179512" y="1737390"/>
            <a:ext cx="4392488" cy="2123658"/>
          </a:xfrm>
          <a:prstGeom prst="rect">
            <a:avLst/>
          </a:prstGeom>
          <a:noFill/>
        </p:spPr>
        <p:txBody>
          <a:bodyPr wrap="square" rtlCol="0">
            <a:spAutoFit/>
          </a:bodyPr>
          <a:lstStyle/>
          <a:p>
            <a:pPr>
              <a:spcBef>
                <a:spcPts val="600"/>
              </a:spcBef>
            </a:pPr>
            <a:r>
              <a:rPr lang="ro-RO" sz="2200" b="1" dirty="0" smtClean="0"/>
              <a:t>Când un copac începe să încline, trebuie îndreptat. Acel copac este </a:t>
            </a:r>
            <a:r>
              <a:rPr lang="ro-RO" sz="2200" b="1" dirty="0" smtClean="0"/>
              <a:t>«pedepsit» legându-l </a:t>
            </a:r>
            <a:r>
              <a:rPr lang="ro-RO" sz="2200" b="1" dirty="0" smtClean="0"/>
              <a:t>de un </a:t>
            </a:r>
            <a:r>
              <a:rPr lang="ro-RO" sz="2200" b="1" dirty="0" smtClean="0"/>
              <a:t>băț. Această </a:t>
            </a:r>
            <a:r>
              <a:rPr lang="ro-RO" sz="2200" b="1" dirty="0" smtClean="0"/>
              <a:t>acțiune corectoare, nu se face cu intenția de a face rău copacului, ci de a-i face bine. </a:t>
            </a:r>
          </a:p>
        </p:txBody>
      </p:sp>
      <p:pic>
        <p:nvPicPr>
          <p:cNvPr id="5" name="4 Imagen"/>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804248" y="1587654"/>
            <a:ext cx="1979712" cy="1484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4785646" y="1556792"/>
            <a:ext cx="1946594" cy="1515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8" name="Pictur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220072" y="3186148"/>
            <a:ext cx="3563888" cy="1876981"/>
          </a:xfrm>
          <a:prstGeom prst="roundRect">
            <a:avLst>
              <a:gd name="adj" fmla="val 4167"/>
            </a:avLst>
          </a:prstGeom>
          <a:solidFill>
            <a:srgbClr val="FFFFFF"/>
          </a:solidFill>
          <a:ln w="38100">
            <a:solidFill>
              <a:srgbClr val="2D4513"/>
            </a:solidFill>
            <a:miter lim="800000"/>
            <a:headEnd/>
            <a:tailEnd/>
          </a:ln>
          <a:effectLst/>
          <a:scene3d>
            <a:camera prst="orthographicFront"/>
            <a:lightRig rig="threePt" dir="t">
              <a:rot lat="0" lon="0" rev="2700000"/>
            </a:lightRig>
          </a:scene3d>
          <a:sp3d>
            <a:bevelT h="38100"/>
            <a:contourClr>
              <a:srgbClr val="C0C0C0"/>
            </a:contourClr>
          </a:sp3d>
          <a:extLst/>
        </p:spPr>
      </p:pic>
      <p:pic>
        <p:nvPicPr>
          <p:cNvPr id="4100" name="Picture 4"/>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5815406" y="5157192"/>
            <a:ext cx="2968553" cy="1589161"/>
          </a:xfrm>
          <a:prstGeom prst="roundRect">
            <a:avLst>
              <a:gd name="adj" fmla="val 4167"/>
            </a:avLst>
          </a:prstGeom>
          <a:solidFill>
            <a:srgbClr val="FFFFFF"/>
          </a:solidFill>
          <a:ln w="38100">
            <a:solidFill>
              <a:srgbClr val="2D4513"/>
            </a:solidFill>
            <a:miter lim="800000"/>
            <a:headEnd/>
            <a:tailEnd/>
          </a:ln>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Rectángulo"/>
          <p:cNvSpPr/>
          <p:nvPr/>
        </p:nvSpPr>
        <p:spPr>
          <a:xfrm>
            <a:off x="147512" y="5409713"/>
            <a:ext cx="5424761" cy="1446550"/>
          </a:xfrm>
          <a:prstGeom prst="rect">
            <a:avLst/>
          </a:prstGeom>
        </p:spPr>
        <p:txBody>
          <a:bodyPr wrap="square">
            <a:spAutoFit/>
          </a:bodyPr>
          <a:lstStyle/>
          <a:p>
            <a:pPr lvl="0">
              <a:spcBef>
                <a:spcPts val="600"/>
              </a:spcBef>
            </a:pPr>
            <a:r>
              <a:rPr lang="ro-RO" sz="2200" b="1" dirty="0" smtClean="0">
                <a:solidFill>
                  <a:prstClr val="black"/>
                </a:solidFill>
              </a:rPr>
              <a:t>Ai permite unui copil să crească fără a-i spune niciodată </a:t>
            </a:r>
            <a:r>
              <a:rPr lang="ro-RO" sz="2200" b="1" dirty="0" smtClean="0">
                <a:solidFill>
                  <a:prstClr val="black"/>
                </a:solidFill>
              </a:rPr>
              <a:t>«Nu» înseamnă </a:t>
            </a:r>
            <a:r>
              <a:rPr lang="ro-RO" sz="2200" b="1" dirty="0" smtClean="0">
                <a:solidFill>
                  <a:prstClr val="black"/>
                </a:solidFill>
              </a:rPr>
              <a:t>a-i distruge viața și a-l transforma într-o rușine pentru el și pentru </a:t>
            </a:r>
            <a:r>
              <a:rPr lang="ro-RO" sz="2200" b="1" dirty="0" smtClean="0">
                <a:solidFill>
                  <a:prstClr val="black"/>
                </a:solidFill>
              </a:rPr>
              <a:t>cei </a:t>
            </a:r>
            <a:r>
              <a:rPr lang="ro-RO" sz="2200" b="1" dirty="0" smtClean="0">
                <a:solidFill>
                  <a:prstClr val="black"/>
                </a:solidFill>
              </a:rPr>
              <a:t>care îl </a:t>
            </a:r>
            <a:r>
              <a:rPr lang="ro-RO" sz="2200" b="1" dirty="0" smtClean="0">
                <a:solidFill>
                  <a:prstClr val="black"/>
                </a:solidFill>
              </a:rPr>
              <a:t>înconjoară.  </a:t>
            </a:r>
            <a:endParaRPr lang="ro-RO" sz="2200" b="1" dirty="0">
              <a:solidFill>
                <a:prstClr val="black"/>
              </a:solidFill>
            </a:endParaRPr>
          </a:p>
        </p:txBody>
      </p:sp>
      <p:sp>
        <p:nvSpPr>
          <p:cNvPr id="10" name="9 Rectángulo"/>
          <p:cNvSpPr/>
          <p:nvPr/>
        </p:nvSpPr>
        <p:spPr>
          <a:xfrm>
            <a:off x="145931" y="3694368"/>
            <a:ext cx="5040560" cy="1785104"/>
          </a:xfrm>
          <a:prstGeom prst="rect">
            <a:avLst/>
          </a:prstGeom>
        </p:spPr>
        <p:txBody>
          <a:bodyPr wrap="square">
            <a:spAutoFit/>
          </a:bodyPr>
          <a:lstStyle/>
          <a:p>
            <a:pPr lvl="0">
              <a:spcBef>
                <a:spcPts val="600"/>
              </a:spcBef>
            </a:pPr>
            <a:r>
              <a:rPr lang="ro-RO" sz="2200" b="1" dirty="0" smtClean="0">
                <a:solidFill>
                  <a:prstClr val="black"/>
                </a:solidFill>
              </a:rPr>
              <a:t>Același lucru se întâmplă cu oamenii. Greșelile de caracter trebuiesc mustrate sau pedepsite</a:t>
            </a:r>
            <a:r>
              <a:rPr lang="ro-RO" sz="2200" b="1" dirty="0" smtClean="0">
                <a:solidFill>
                  <a:prstClr val="black"/>
                </a:solidFill>
              </a:rPr>
              <a:t>, pentru </a:t>
            </a:r>
            <a:r>
              <a:rPr lang="ro-RO" sz="2200" b="1" dirty="0" smtClean="0">
                <a:solidFill>
                  <a:prstClr val="black"/>
                </a:solidFill>
              </a:rPr>
              <a:t>ca persoana să fie capabilă să își </a:t>
            </a:r>
            <a:r>
              <a:rPr lang="ro-RO" sz="2200" b="1" dirty="0" smtClean="0">
                <a:solidFill>
                  <a:prstClr val="black"/>
                </a:solidFill>
              </a:rPr>
              <a:t>revizuiască comportamentul.</a:t>
            </a:r>
            <a:endParaRPr lang="ro-RO" sz="2200" b="1" dirty="0">
              <a:solidFill>
                <a:prstClr val="black"/>
              </a:solidFill>
            </a:endParaRPr>
          </a:p>
        </p:txBody>
      </p:sp>
    </p:spTree>
    <p:extLst>
      <p:ext uri="{BB962C8B-B14F-4D97-AF65-F5344CB8AC3E}">
        <p14:creationId xmlns:p14="http://schemas.microsoft.com/office/powerpoint/2010/main" xmlns="" val="3766049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right)">
                                      <p:cBhvr>
                                        <p:cTn id="16" dur="500"/>
                                        <p:tgtEl>
                                          <p:spTgt spid="409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098"/>
                                        </p:tgtEl>
                                        <p:attrNameLst>
                                          <p:attrName>style.visibility</p:attrName>
                                        </p:attrNameLst>
                                      </p:cBhvr>
                                      <p:to>
                                        <p:strVal val="visible"/>
                                      </p:to>
                                    </p:set>
                                    <p:animEffect transition="in" filter="fade">
                                      <p:cBhvr>
                                        <p:cTn id="46" dur="1000"/>
                                        <p:tgtEl>
                                          <p:spTgt spid="4098"/>
                                        </p:tgtEl>
                                      </p:cBhvr>
                                    </p:animEffect>
                                    <p:anim calcmode="lin" valueType="num">
                                      <p:cBhvr>
                                        <p:cTn id="47" dur="1000" fill="hold"/>
                                        <p:tgtEl>
                                          <p:spTgt spid="4098"/>
                                        </p:tgtEl>
                                        <p:attrNameLst>
                                          <p:attrName>ppt_x</p:attrName>
                                        </p:attrNameLst>
                                      </p:cBhvr>
                                      <p:tavLst>
                                        <p:tav tm="0">
                                          <p:val>
                                            <p:strVal val="#ppt_x"/>
                                          </p:val>
                                        </p:tav>
                                        <p:tav tm="100000">
                                          <p:val>
                                            <p:strVal val="#ppt_x"/>
                                          </p:val>
                                        </p:tav>
                                      </p:tavLst>
                                    </p:anim>
                                    <p:anim calcmode="lin" valueType="num">
                                      <p:cBhvr>
                                        <p:cTn id="4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100"/>
                                        </p:tgtEl>
                                        <p:attrNameLst>
                                          <p:attrName>style.visibility</p:attrName>
                                        </p:attrNameLst>
                                      </p:cBhvr>
                                      <p:to>
                                        <p:strVal val="visible"/>
                                      </p:to>
                                    </p:set>
                                    <p:animEffect transition="in" filter="fade">
                                      <p:cBhvr>
                                        <p:cTn id="58" dur="1000"/>
                                        <p:tgtEl>
                                          <p:spTgt spid="4100"/>
                                        </p:tgtEl>
                                      </p:cBhvr>
                                    </p:animEffect>
                                    <p:anim calcmode="lin" valueType="num">
                                      <p:cBhvr>
                                        <p:cTn id="59" dur="1000" fill="hold"/>
                                        <p:tgtEl>
                                          <p:spTgt spid="4100"/>
                                        </p:tgtEl>
                                        <p:attrNameLst>
                                          <p:attrName>ppt_x</p:attrName>
                                        </p:attrNameLst>
                                      </p:cBhvr>
                                      <p:tavLst>
                                        <p:tav tm="0">
                                          <p:val>
                                            <p:strVal val="#ppt_x"/>
                                          </p:val>
                                        </p:tav>
                                        <p:tav tm="100000">
                                          <p:val>
                                            <p:strVal val="#ppt_x"/>
                                          </p:val>
                                        </p:tav>
                                      </p:tavLst>
                                    </p:anim>
                                    <p:anim calcmode="lin" valueType="num">
                                      <p:cBhvr>
                                        <p:cTn id="6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71600" y="908720"/>
            <a:ext cx="7344816" cy="5139869"/>
          </a:xfrm>
          <a:prstGeom prst="rect">
            <a:avLst/>
          </a:prstGeom>
        </p:spPr>
        <p:txBody>
          <a:bodyPr wrap="square">
            <a:spAutoFit/>
          </a:bodyPr>
          <a:lstStyle/>
          <a:p>
            <a:pPr algn="just"/>
            <a:r>
              <a:rPr lang="ro-RO" sz="2400" dirty="0" smtClean="0">
                <a:ln>
                  <a:solidFill>
                    <a:schemeClr val="tx1"/>
                  </a:solidFill>
                </a:ln>
                <a:solidFill>
                  <a:schemeClr val="bg1"/>
                </a:solidFill>
                <a:latin typeface="Cooper Black" pitchFamily="18" charset="0"/>
              </a:rPr>
              <a:t>«</a:t>
            </a:r>
            <a:r>
              <a:rPr lang="vi-VN" sz="2000" b="1" dirty="0" smtClean="0">
                <a:ln>
                  <a:solidFill>
                    <a:schemeClr val="tx1"/>
                  </a:solidFill>
                </a:ln>
                <a:solidFill>
                  <a:schemeClr val="bg1"/>
                </a:solidFill>
                <a:latin typeface="Arial" pitchFamily="34" charset="0"/>
                <a:cs typeface="Arial" pitchFamily="34" charset="0"/>
              </a:rPr>
              <a:t>Unii dintre cei ce susţin a crede adevărul duc lipsă de discernământ şi nu apreciază valoarea morală. Persoanele care se laudă cu credincioşia lor faţă de lucrare şi vorbesc ca şi când ei ar şti tot ce este vrednic de a fi cunoscut nu au o inimă umilă. S-ar putea ca aceştia să aibă bani şi averi şi aceasta este suficient pentru a le oferi influenţă în faţa unora; însă, prin aceasta, nu vor câştiga nici un pic favoarea lui Dumnezeu. Banii au putere şi exercită o influenţă puternică. Adesea, desăvârşirea caracterului şi valoarea morală sunt trecute cu vederea dacă sunt deţinute de cei săraci. Însă la ce Îi folosesc lui Dumnezeu banii sau moşiile? Vitele de pe mii de dealuri Lui îi aparţin. Lumea, cu tot ce este pe ea, este a Lui. Locuitorii pământului sunt ca nişte lăcuste în faţa Lui. Oamenii şi bogăţiile lor sunt ca firele de praf care se aşează pe cântar</a:t>
            </a:r>
            <a:r>
              <a:rPr lang="vi-VN" sz="2000" b="1" dirty="0" smtClean="0">
                <a:ln>
                  <a:solidFill>
                    <a:schemeClr val="tx1"/>
                  </a:solidFill>
                </a:ln>
                <a:solidFill>
                  <a:schemeClr val="bg1"/>
                </a:solidFill>
                <a:latin typeface="Arial" pitchFamily="34" charset="0"/>
                <a:cs typeface="Arial" pitchFamily="34" charset="0"/>
              </a:rPr>
              <a:t>.</a:t>
            </a:r>
            <a:r>
              <a:rPr lang="ro-RO" sz="2400" dirty="0" smtClean="0">
                <a:ln>
                  <a:solidFill>
                    <a:schemeClr val="tx1"/>
                  </a:solidFill>
                </a:ln>
                <a:solidFill>
                  <a:schemeClr val="bg1"/>
                </a:solidFill>
                <a:latin typeface="Cooper Black" pitchFamily="18" charset="0"/>
              </a:rPr>
              <a:t>»</a:t>
            </a:r>
            <a:endParaRPr lang="ro-RO" sz="2400" dirty="0">
              <a:ln>
                <a:solidFill>
                  <a:schemeClr val="tx1"/>
                </a:solidFill>
              </a:ln>
              <a:solidFill>
                <a:schemeClr val="bg1"/>
              </a:solidFill>
              <a:latin typeface="Cooper Black" pitchFamily="18" charset="0"/>
            </a:endParaRPr>
          </a:p>
        </p:txBody>
      </p:sp>
      <p:sp>
        <p:nvSpPr>
          <p:cNvPr id="3" name="2 CuadroTexto"/>
          <p:cNvSpPr txBox="1"/>
          <p:nvPr/>
        </p:nvSpPr>
        <p:spPr>
          <a:xfrm>
            <a:off x="4098675" y="6422668"/>
            <a:ext cx="4495077" cy="307777"/>
          </a:xfrm>
          <a:prstGeom prst="rect">
            <a:avLst/>
          </a:prstGeom>
          <a:noFill/>
        </p:spPr>
        <p:txBody>
          <a:bodyPr wrap="none" rtlCol="0">
            <a:spAutoFit/>
          </a:bodyPr>
          <a:lstStyle/>
          <a:p>
            <a:pPr algn="ctr"/>
            <a:r>
              <a:rPr lang="ro-RO" sz="1400" b="1" dirty="0" smtClean="0">
                <a:solidFill>
                  <a:schemeClr val="bg1"/>
                </a:solidFill>
              </a:rPr>
              <a:t>E.G.W. (Sfaturi </a:t>
            </a:r>
            <a:r>
              <a:rPr lang="ro-RO" sz="1400" b="1" dirty="0" smtClean="0">
                <a:solidFill>
                  <a:schemeClr val="bg1"/>
                </a:solidFill>
              </a:rPr>
              <a:t>pentru părinți, educatori și elevi </a:t>
            </a:r>
            <a:r>
              <a:rPr lang="ro-RO" sz="1400" b="1" dirty="0" smtClean="0">
                <a:solidFill>
                  <a:schemeClr val="bg1"/>
                </a:solidFill>
              </a:rPr>
              <a:t>, pag. 111)</a:t>
            </a:r>
            <a:endParaRPr lang="ro-RO" sz="1400" b="1" dirty="0">
              <a:solidFill>
                <a:schemeClr val="bg1"/>
              </a:solidFill>
            </a:endParaRPr>
          </a:p>
        </p:txBody>
      </p:sp>
    </p:spTree>
    <p:extLst>
      <p:ext uri="{BB962C8B-B14F-4D97-AF65-F5344CB8AC3E}">
        <p14:creationId xmlns:p14="http://schemas.microsoft.com/office/powerpoint/2010/main" xmlns="" val="4214048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1133</Words>
  <Application>Microsoft Office PowerPoint</Application>
  <PresentationFormat>Expunere pe ecran (4:3)</PresentationFormat>
  <Paragraphs>73</Paragraphs>
  <Slides>10</Slides>
  <Notes>5</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Cel ce se increde in Domnul</dc:title>
  <dc:subject>St.Bibl.2015 trim. I Cartea Proverbele</dc:subject>
  <dc:creator>SFC</dc:creator>
  <cp:keywords>http://www.fustero.net/es/index_ro.php</cp:keywords>
  <cp:lastModifiedBy>isj</cp:lastModifiedBy>
  <cp:revision>88</cp:revision>
  <dcterms:created xsi:type="dcterms:W3CDTF">2015-02-22T16:59:02Z</dcterms:created>
  <dcterms:modified xsi:type="dcterms:W3CDTF">2015-03-16T10:12:49Z</dcterms:modified>
</cp:coreProperties>
</file>