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3" r:id="rId6"/>
    <p:sldId id="260" r:id="rId7"/>
    <p:sldId id="261" r:id="rId8"/>
    <p:sldId id="262"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
      <p:font typeface="Arial Black" pitchFamily="3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A3A28"/>
    <a:srgbClr val="FF9900"/>
    <a:srgbClr val="FF3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1.jpeg"/><Relationship Id="rId1" Type="http://schemas.openxmlformats.org/officeDocument/2006/relationships/image" Target="../media/image111.png"/><Relationship Id="rId5" Type="http://schemas.openxmlformats.org/officeDocument/2006/relationships/image" Target="../media/image151.jpeg"/><Relationship Id="rId4" Type="http://schemas.openxmlformats.org/officeDocument/2006/relationships/image" Target="../media/image14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9CC6C-4D4A-4BFB-878F-661C4C14AB64}" type="doc">
      <dgm:prSet loTypeId="urn:microsoft.com/office/officeart/2009/3/layout/FramedTextPicture" loCatId="picture" qsTypeId="urn:microsoft.com/office/officeart/2005/8/quickstyle/3d1" qsCatId="3D" csTypeId="urn:microsoft.com/office/officeart/2005/8/colors/accent0_3" csCatId="mainScheme" phldr="1"/>
      <dgm:spPr/>
      <dgm:t>
        <a:bodyPr/>
        <a:lstStyle/>
        <a:p>
          <a:endParaRPr lang="es-ES"/>
        </a:p>
      </dgm:t>
    </dgm:pt>
    <dgm:pt modelId="{FDBDE5E2-60A5-4BBF-8898-892FE7728703}">
      <dgm:prSet custT="1"/>
      <dgm:spPr/>
      <dgm:t>
        <a:bodyPr/>
        <a:lstStyle/>
        <a:p>
          <a:pPr rtl="0"/>
          <a:r>
            <a:rPr lang="ro-RO" sz="1800" b="1" dirty="0" smtClean="0">
              <a:solidFill>
                <a:schemeClr val="bg1"/>
              </a:solidFill>
              <a:effectLst>
                <a:glow rad="38100">
                  <a:schemeClr val="tx1"/>
                </a:glow>
                <a:outerShdw blurRad="50800" dist="50800" dir="5400000" algn="ctr" rotWithShape="0">
                  <a:schemeClr val="tx1"/>
                </a:outerShdw>
              </a:effectLst>
            </a:rPr>
            <a:t>Cuvintele au o putere foarte mare, atât pentru bine, cât și pentru rău</a:t>
          </a:r>
          <a:r>
            <a:rPr lang="es-ES" sz="1800" b="1" dirty="0" smtClean="0">
              <a:solidFill>
                <a:schemeClr val="bg1"/>
              </a:solidFill>
              <a:effectLst>
                <a:glow rad="38100">
                  <a:schemeClr val="tx1"/>
                </a:glow>
                <a:outerShdw blurRad="50800" dist="50800" dir="5400000" algn="ctr" rotWithShape="0">
                  <a:schemeClr val="tx1"/>
                </a:outerShdw>
              </a:effectLst>
            </a:rPr>
            <a:t> (v. 21).</a:t>
          </a:r>
          <a:endParaRPr lang="es-ES" sz="1800" b="1" dirty="0">
            <a:solidFill>
              <a:schemeClr val="bg1"/>
            </a:solidFill>
            <a:effectLst>
              <a:glow rad="38100">
                <a:schemeClr val="tx1"/>
              </a:glow>
              <a:outerShdw blurRad="50800" dist="50800" dir="5400000" algn="ctr" rotWithShape="0">
                <a:schemeClr val="tx1"/>
              </a:outerShdw>
            </a:effectLst>
          </a:endParaRPr>
        </a:p>
      </dgm:t>
    </dgm:pt>
    <dgm:pt modelId="{034A4283-1AF1-4720-B3ED-ACC2B35B1D7C}" type="parTrans" cxnId="{F93C5EC5-3EF2-4851-9370-714E684A5E7C}">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E827F0C7-B101-4343-BFEA-B80EF84805B8}" type="sibTrans" cxnId="{F93C5EC5-3EF2-4851-9370-714E684A5E7C}">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D8C5DA03-7548-423B-9D9D-0142D6CED738}">
      <dgm:prSet custT="1"/>
      <dgm:spPr/>
      <dgm:t>
        <a:bodyPr/>
        <a:lstStyle/>
        <a:p>
          <a:pPr rtl="0"/>
          <a:r>
            <a:rPr lang="ro-RO" sz="1800" b="1" dirty="0" smtClean="0">
              <a:solidFill>
                <a:schemeClr val="bg1"/>
              </a:solidFill>
              <a:effectLst>
                <a:glow rad="38100">
                  <a:schemeClr val="tx1"/>
                </a:glow>
                <a:outerShdw blurRad="50800" dist="50800" dir="5400000" algn="ctr" rotWithShape="0">
                  <a:schemeClr val="tx1"/>
                </a:outerShdw>
              </a:effectLst>
            </a:rPr>
            <a:t>Cuvintele înțelepte sunt ape adânci care  revarsă înțelepciune</a:t>
          </a:r>
          <a:r>
            <a:rPr lang="es-ES" sz="1800" b="1" dirty="0" smtClean="0">
              <a:solidFill>
                <a:schemeClr val="bg1"/>
              </a:solidFill>
              <a:effectLst>
                <a:glow rad="38100">
                  <a:schemeClr val="tx1"/>
                </a:glow>
                <a:outerShdw blurRad="50800" dist="50800" dir="5400000" algn="ctr" rotWithShape="0">
                  <a:schemeClr val="tx1"/>
                </a:outerShdw>
              </a:effectLst>
            </a:rPr>
            <a:t> (v. 4).</a:t>
          </a:r>
          <a:endParaRPr lang="es-ES" sz="1800" b="1" dirty="0">
            <a:solidFill>
              <a:schemeClr val="bg1"/>
            </a:solidFill>
            <a:effectLst>
              <a:glow rad="38100">
                <a:schemeClr val="tx1"/>
              </a:glow>
              <a:outerShdw blurRad="50800" dist="50800" dir="5400000" algn="ctr" rotWithShape="0">
                <a:schemeClr val="tx1"/>
              </a:outerShdw>
            </a:effectLst>
          </a:endParaRPr>
        </a:p>
      </dgm:t>
    </dgm:pt>
    <dgm:pt modelId="{C936AD46-673C-4475-958C-241A503426ED}" type="parTrans" cxnId="{D64D0CDD-763B-438B-A59D-FBE1A88B6C34}">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5989B46A-6E8F-4AD1-8F81-35CC34D4ABE8}" type="sibTrans" cxnId="{D64D0CDD-763B-438B-A59D-FBE1A88B6C34}">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8FD256B7-3DB5-4436-A1A9-2AC05E6D4A9F}">
      <dgm:prSet custT="1"/>
      <dgm:spPr/>
      <dgm:t>
        <a:bodyPr/>
        <a:lstStyle/>
        <a:p>
          <a:pPr rtl="0"/>
          <a:r>
            <a:rPr lang="ro-RO" sz="1800" b="1" dirty="0" smtClean="0">
              <a:solidFill>
                <a:schemeClr val="bg1"/>
              </a:solidFill>
              <a:effectLst>
                <a:glow rad="38100">
                  <a:schemeClr val="tx1"/>
                </a:glow>
                <a:outerShdw blurRad="50800" dist="50800" dir="5400000" algn="ctr" rotWithShape="0">
                  <a:schemeClr val="tx1"/>
                </a:outerShdw>
              </a:effectLst>
            </a:rPr>
            <a:t>Vorbele nebunului aduc ceartă și merită pedepsite</a:t>
          </a:r>
          <a:r>
            <a:rPr lang="es-ES" sz="1800" b="1" dirty="0" smtClean="0">
              <a:solidFill>
                <a:schemeClr val="bg1"/>
              </a:solidFill>
              <a:effectLst>
                <a:glow rad="38100">
                  <a:schemeClr val="tx1"/>
                </a:glow>
                <a:outerShdw blurRad="50800" dist="50800" dir="5400000" algn="ctr" rotWithShape="0">
                  <a:schemeClr val="tx1"/>
                </a:outerShdw>
              </a:effectLst>
            </a:rPr>
            <a:t> (v. 6); </a:t>
          </a:r>
          <a:r>
            <a:rPr lang="ro-RO" sz="1800" b="1" dirty="0" smtClean="0">
              <a:solidFill>
                <a:schemeClr val="bg1"/>
              </a:solidFill>
              <a:effectLst>
                <a:glow rad="38100">
                  <a:schemeClr val="tx1"/>
                </a:glow>
                <a:outerShdw blurRad="50800" dist="50800" dir="5400000" algn="ctr" rotWithShape="0">
                  <a:schemeClr val="tx1"/>
                </a:outerShdw>
              </a:effectLst>
            </a:rPr>
            <a:t>aduc probleme celui ce le rostește </a:t>
          </a:r>
          <a:r>
            <a:rPr lang="es-ES" sz="1800" b="1" dirty="0" smtClean="0">
              <a:solidFill>
                <a:schemeClr val="bg1"/>
              </a:solidFill>
              <a:effectLst>
                <a:glow rad="38100">
                  <a:schemeClr val="tx1"/>
                </a:glow>
                <a:outerShdw blurRad="50800" dist="50800" dir="5400000" algn="ctr" rotWithShape="0">
                  <a:schemeClr val="tx1"/>
                </a:outerShdw>
              </a:effectLst>
            </a:rPr>
            <a:t>(v. 7).</a:t>
          </a:r>
          <a:endParaRPr lang="es-ES" sz="1800" b="1" dirty="0">
            <a:solidFill>
              <a:schemeClr val="bg1"/>
            </a:solidFill>
            <a:effectLst>
              <a:glow rad="38100">
                <a:schemeClr val="tx1"/>
              </a:glow>
              <a:outerShdw blurRad="50800" dist="50800" dir="5400000" algn="ctr" rotWithShape="0">
                <a:schemeClr val="tx1"/>
              </a:outerShdw>
            </a:effectLst>
          </a:endParaRPr>
        </a:p>
      </dgm:t>
    </dgm:pt>
    <dgm:pt modelId="{99ED9B60-9586-4CB2-8614-2FB0ABD70756}" type="parTrans" cxnId="{A4076E4B-F532-4736-947A-32B4F80157D9}">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867112F8-C4D0-4388-8E12-9A6D0C09C09D}" type="sibTrans" cxnId="{A4076E4B-F532-4736-947A-32B4F80157D9}">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FA7BCDDE-0149-4B7B-828E-0093CBF0D031}">
      <dgm:prSet custT="1"/>
      <dgm:spPr/>
      <dgm:t>
        <a:bodyPr/>
        <a:lstStyle/>
        <a:p>
          <a:pPr rtl="0"/>
          <a:r>
            <a:rPr lang="ro-RO" sz="1800" b="1" dirty="0" smtClean="0">
              <a:solidFill>
                <a:schemeClr val="bg1"/>
              </a:solidFill>
              <a:effectLst>
                <a:glow rad="38100">
                  <a:schemeClr val="tx1"/>
                </a:glow>
                <a:outerShdw blurRad="50800" dist="50800" dir="5400000" algn="ctr" rotWithShape="0">
                  <a:schemeClr val="tx1"/>
                </a:outerShdw>
              </a:effectLst>
            </a:rPr>
            <a:t>Bârfele sunt asemănătoare gogoșilor, ajung în adânc pentru rău</a:t>
          </a:r>
          <a:r>
            <a:rPr lang="es-ES" sz="1800" b="1" dirty="0" smtClean="0">
              <a:solidFill>
                <a:schemeClr val="bg1"/>
              </a:solidFill>
              <a:effectLst>
                <a:glow rad="38100">
                  <a:schemeClr val="tx1"/>
                </a:glow>
                <a:outerShdw blurRad="50800" dist="50800" dir="5400000" algn="ctr" rotWithShape="0">
                  <a:schemeClr val="tx1"/>
                </a:outerShdw>
              </a:effectLst>
            </a:rPr>
            <a:t> (v. 8).</a:t>
          </a:r>
          <a:endParaRPr lang="es-ES" sz="1800" b="1" dirty="0">
            <a:solidFill>
              <a:schemeClr val="bg1"/>
            </a:solidFill>
            <a:effectLst>
              <a:glow rad="38100">
                <a:schemeClr val="tx1"/>
              </a:glow>
              <a:outerShdw blurRad="50800" dist="50800" dir="5400000" algn="ctr" rotWithShape="0">
                <a:schemeClr val="tx1"/>
              </a:outerShdw>
            </a:effectLst>
          </a:endParaRPr>
        </a:p>
      </dgm:t>
    </dgm:pt>
    <dgm:pt modelId="{E9A7C3E2-CB2A-44FD-8002-505478F48B6A}" type="parTrans" cxnId="{12A4E7B0-E6C0-4210-ACFC-00A58BB3619E}">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82DB2672-3823-4793-BCE3-8BB1C0822578}" type="sibTrans" cxnId="{12A4E7B0-E6C0-4210-ACFC-00A58BB3619E}">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40EB9EDB-DD48-40C9-AC07-6862C807E0FD}">
      <dgm:prSet custT="1"/>
      <dgm:spPr/>
      <dgm:t>
        <a:bodyPr/>
        <a:lstStyle/>
        <a:p>
          <a:pPr rtl="0"/>
          <a:r>
            <a:rPr lang="ro-RO" sz="1800" b="1" dirty="0" smtClean="0">
              <a:solidFill>
                <a:schemeClr val="bg1"/>
              </a:solidFill>
              <a:effectLst>
                <a:glow rad="38100">
                  <a:schemeClr val="tx1"/>
                </a:glow>
                <a:outerShdw blurRad="50800" dist="50800" dir="5400000" algn="ctr" rotWithShape="0">
                  <a:schemeClr val="tx1"/>
                </a:outerShdw>
              </a:effectLst>
            </a:rPr>
            <a:t>A răspunde înainte de a termina de ascultat, sau fără a medita la răspuns, cauzează mari dificultăți</a:t>
          </a:r>
          <a:r>
            <a:rPr lang="es-ES" sz="1800" b="1" dirty="0" smtClean="0">
              <a:solidFill>
                <a:schemeClr val="bg1"/>
              </a:solidFill>
              <a:effectLst>
                <a:glow rad="38100">
                  <a:schemeClr val="tx1"/>
                </a:glow>
                <a:outerShdw blurRad="50800" dist="50800" dir="5400000" algn="ctr" rotWithShape="0">
                  <a:schemeClr val="tx1"/>
                </a:outerShdw>
              </a:effectLst>
            </a:rPr>
            <a:t> (v. 13).</a:t>
          </a:r>
          <a:endParaRPr lang="es-ES" sz="1800" b="1" dirty="0">
            <a:solidFill>
              <a:schemeClr val="bg1"/>
            </a:solidFill>
            <a:effectLst>
              <a:glow rad="38100">
                <a:schemeClr val="tx1"/>
              </a:glow>
              <a:outerShdw blurRad="50800" dist="50800" dir="5400000" algn="ctr" rotWithShape="0">
                <a:schemeClr val="tx1"/>
              </a:outerShdw>
            </a:effectLst>
          </a:endParaRPr>
        </a:p>
      </dgm:t>
    </dgm:pt>
    <dgm:pt modelId="{C5C190CC-2D3D-46D0-97CA-57C38AF52784}" type="parTrans" cxnId="{E8A224CF-DCD9-4B44-8032-C73F87741019}">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3E9DC0E6-3F96-4BBA-8B7D-02D6B4D51CEB}" type="sibTrans" cxnId="{E8A224CF-DCD9-4B44-8032-C73F87741019}">
      <dgm:prSet/>
      <dgm:spPr/>
      <dgm:t>
        <a:bodyPr/>
        <a:lstStyle/>
        <a:p>
          <a:endParaRPr lang="es-ES" sz="1800" b="1">
            <a:solidFill>
              <a:schemeClr val="bg1"/>
            </a:solidFill>
            <a:effectLst>
              <a:glow rad="38100">
                <a:schemeClr val="tx1"/>
              </a:glow>
              <a:outerShdw blurRad="50800" dist="50800" dir="5400000" algn="ctr" rotWithShape="0">
                <a:schemeClr val="tx1"/>
              </a:outerShdw>
            </a:effectLst>
          </a:endParaRPr>
        </a:p>
      </dgm:t>
    </dgm:pt>
    <dgm:pt modelId="{C1D143BC-A1FE-4F96-B749-8CF93E75CAA5}" type="pres">
      <dgm:prSet presAssocID="{A719CC6C-4D4A-4BFB-878F-661C4C14AB64}" presName="Name0" presStyleCnt="0">
        <dgm:presLayoutVars>
          <dgm:chMax/>
          <dgm:chPref/>
          <dgm:dir/>
        </dgm:presLayoutVars>
      </dgm:prSet>
      <dgm:spPr/>
      <dgm:t>
        <a:bodyPr/>
        <a:lstStyle/>
        <a:p>
          <a:endParaRPr lang="es-ES"/>
        </a:p>
      </dgm:t>
    </dgm:pt>
    <dgm:pt modelId="{897A7810-30DF-4350-9C53-D939FDF179F0}" type="pres">
      <dgm:prSet presAssocID="{FDBDE5E2-60A5-4BBF-8898-892FE7728703}" presName="composite" presStyleCnt="0">
        <dgm:presLayoutVars>
          <dgm:chMax/>
          <dgm:chPref/>
        </dgm:presLayoutVars>
      </dgm:prSet>
      <dgm:spPr/>
    </dgm:pt>
    <dgm:pt modelId="{3274E61F-0FC1-4838-BC40-96929EF27C94}" type="pres">
      <dgm:prSet presAssocID="{FDBDE5E2-60A5-4BBF-8898-892FE7728703}" presName="Image" presStyleLbl="bgImgPlace1" presStyleIdx="0" presStyleCnt="5" custScaleX="206423" custScaleY="220003" custLinFactX="21356" custLinFactY="-76956" custLinFactNeighborX="100000" custLinFactNeighborY="-100000"/>
      <dgm:spPr>
        <a:blipFill rotWithShape="1">
          <a:blip xmlns:r="http://schemas.openxmlformats.org/officeDocument/2006/relationships" r:embed="rId1" cstate="email">
            <a:extLst>
              <a:ext uri="{28A0092B-C50C-407E-A947-70E740481C1C}">
                <a14:useLocalDpi xmlns:a14="http://schemas.microsoft.com/office/drawing/2010/main" xmlns=""/>
              </a:ext>
            </a:extLst>
          </a:blip>
          <a:stretch>
            <a:fillRect/>
          </a:stretch>
        </a:blipFill>
      </dgm:spPr>
      <dgm:t>
        <a:bodyPr/>
        <a:lstStyle/>
        <a:p>
          <a:endParaRPr lang="es-ES"/>
        </a:p>
      </dgm:t>
    </dgm:pt>
    <dgm:pt modelId="{20DAC013-50D7-47E1-95D7-45A2E5139D37}" type="pres">
      <dgm:prSet presAssocID="{FDBDE5E2-60A5-4BBF-8898-892FE7728703}" presName="ParentText" presStyleLbl="revTx" presStyleIdx="0" presStyleCnt="5" custScaleX="175194" custScaleY="208839" custLinFactNeighborY="-39441">
        <dgm:presLayoutVars>
          <dgm:chMax val="0"/>
          <dgm:chPref val="0"/>
          <dgm:bulletEnabled val="1"/>
        </dgm:presLayoutVars>
      </dgm:prSet>
      <dgm:spPr/>
      <dgm:t>
        <a:bodyPr/>
        <a:lstStyle/>
        <a:p>
          <a:endParaRPr lang="es-ES"/>
        </a:p>
      </dgm:t>
    </dgm:pt>
    <dgm:pt modelId="{4022210D-7C92-418A-AF01-23589C63A6E6}" type="pres">
      <dgm:prSet presAssocID="{FDBDE5E2-60A5-4BBF-8898-892FE7728703}" presName="tlFrame" presStyleLbl="node1" presStyleIdx="0" presStyleCnt="20" custLinFactX="-25393" custLinFactY="-91400" custLinFactNeighborX="-100000" custLinFactNeighborY="-100000"/>
      <dgm:spPr>
        <a:solidFill>
          <a:srgbClr val="FF3F3F"/>
        </a:solidFill>
      </dgm:spPr>
    </dgm:pt>
    <dgm:pt modelId="{576CBFE6-4AD3-4E9C-880D-B2D0939946CB}" type="pres">
      <dgm:prSet presAssocID="{FDBDE5E2-60A5-4BBF-8898-892FE7728703}" presName="trFrame" presStyleLbl="node1" presStyleIdx="1" presStyleCnt="20" custLinFactX="5459" custLinFactY="-91400" custLinFactNeighborX="100000" custLinFactNeighborY="-100000"/>
      <dgm:spPr>
        <a:solidFill>
          <a:srgbClr val="FF3F3F"/>
        </a:solidFill>
      </dgm:spPr>
    </dgm:pt>
    <dgm:pt modelId="{6EC275FC-294A-40A9-99C5-E19CC1E16197}" type="pres">
      <dgm:prSet presAssocID="{FDBDE5E2-60A5-4BBF-8898-892FE7728703}" presName="blFrame" presStyleLbl="node1" presStyleIdx="2" presStyleCnt="20" custLinFactX="-25393" custLinFactNeighborX="-100000" custLinFactNeighborY="-27130"/>
      <dgm:spPr>
        <a:solidFill>
          <a:srgbClr val="FF3F3F"/>
        </a:solidFill>
      </dgm:spPr>
    </dgm:pt>
    <dgm:pt modelId="{73DAF460-FAFB-4DC6-BDB0-3EFAA97B2628}" type="pres">
      <dgm:prSet presAssocID="{FDBDE5E2-60A5-4BBF-8898-892FE7728703}" presName="brFrame" presStyleLbl="node1" presStyleIdx="3" presStyleCnt="20" custLinFactX="5459" custLinFactNeighborX="100000" custLinFactNeighborY="-27130"/>
      <dgm:spPr>
        <a:solidFill>
          <a:srgbClr val="FF3F3F"/>
        </a:solidFill>
      </dgm:spPr>
    </dgm:pt>
    <dgm:pt modelId="{AF8C4708-97DA-4240-900A-1C5750614A60}" type="pres">
      <dgm:prSet presAssocID="{E827F0C7-B101-4343-BFEA-B80EF84805B8}" presName="sibTrans" presStyleCnt="0"/>
      <dgm:spPr/>
    </dgm:pt>
    <dgm:pt modelId="{600CDEB4-C8F5-4415-A7BB-3B3B7F00011F}" type="pres">
      <dgm:prSet presAssocID="{D8C5DA03-7548-423B-9D9D-0142D6CED738}" presName="composite" presStyleCnt="0">
        <dgm:presLayoutVars>
          <dgm:chMax/>
          <dgm:chPref/>
        </dgm:presLayoutVars>
      </dgm:prSet>
      <dgm:spPr/>
    </dgm:pt>
    <dgm:pt modelId="{1F8524AE-7916-4242-BDE7-CA01F36FAA96}" type="pres">
      <dgm:prSet presAssocID="{D8C5DA03-7548-423B-9D9D-0142D6CED738}" presName="Image" presStyleLbl="bgImgPlace1" presStyleIdx="1" presStyleCnt="5" custScaleX="206423" custScaleY="220003" custLinFactX="30265" custLinFactY="-82674" custLinFactNeighborX="100000" custLinFactNeighborY="-100000"/>
      <dgm:spPr>
        <a:blipFill rotWithShape="1">
          <a:blip xmlns:r="http://schemas.openxmlformats.org/officeDocument/2006/relationships" r:embed="rId2" cstate="email">
            <a:extLst>
              <a:ext uri="{28A0092B-C50C-407E-A947-70E740481C1C}">
                <a14:useLocalDpi xmlns:a14="http://schemas.microsoft.com/office/drawing/2010/main" xmlns=""/>
              </a:ext>
            </a:extLst>
          </a:blip>
          <a:stretch>
            <a:fillRect/>
          </a:stretch>
        </a:blipFill>
      </dgm:spPr>
      <dgm:t>
        <a:bodyPr/>
        <a:lstStyle/>
        <a:p>
          <a:endParaRPr lang="es-ES"/>
        </a:p>
      </dgm:t>
    </dgm:pt>
    <dgm:pt modelId="{0C5AE2AE-91F0-4984-AB79-9D7A49DB4319}" type="pres">
      <dgm:prSet presAssocID="{D8C5DA03-7548-423B-9D9D-0142D6CED738}" presName="ParentText" presStyleLbl="revTx" presStyleIdx="1" presStyleCnt="5" custScaleX="175194" custScaleY="208839" custLinFactNeighborY="-44081">
        <dgm:presLayoutVars>
          <dgm:chMax val="0"/>
          <dgm:chPref val="0"/>
          <dgm:bulletEnabled val="1"/>
        </dgm:presLayoutVars>
      </dgm:prSet>
      <dgm:spPr/>
      <dgm:t>
        <a:bodyPr/>
        <a:lstStyle/>
        <a:p>
          <a:endParaRPr lang="es-ES"/>
        </a:p>
      </dgm:t>
    </dgm:pt>
    <dgm:pt modelId="{7D6C427D-735B-41C5-9450-1663A1C419FB}" type="pres">
      <dgm:prSet presAssocID="{D8C5DA03-7548-423B-9D9D-0142D6CED738}" presName="tlFrame" presStyleLbl="node1" presStyleIdx="4" presStyleCnt="20" custLinFactX="-26849" custLinFactY="-100000" custLinFactNeighborX="-100000" custLinFactNeighborY="-104736"/>
      <dgm:spPr>
        <a:solidFill>
          <a:srgbClr val="00B0F0"/>
        </a:solidFill>
      </dgm:spPr>
    </dgm:pt>
    <dgm:pt modelId="{B97999FA-C0C1-4E56-ACA0-26DBD76708F0}" type="pres">
      <dgm:prSet presAssocID="{D8C5DA03-7548-423B-9D9D-0142D6CED738}" presName="trFrame" presStyleLbl="node1" presStyleIdx="5" presStyleCnt="20" custLinFactX="7522" custLinFactY="-100000" custLinFactNeighborX="100000" custLinFactNeighborY="-104736"/>
      <dgm:spPr>
        <a:solidFill>
          <a:srgbClr val="00B0F0"/>
        </a:solidFill>
      </dgm:spPr>
    </dgm:pt>
    <dgm:pt modelId="{0F1B04E3-BECC-40DC-807E-EDCF081EDD2D}" type="pres">
      <dgm:prSet presAssocID="{D8C5DA03-7548-423B-9D9D-0142D6CED738}" presName="blFrame" presStyleLbl="node1" presStyleIdx="6" presStyleCnt="20" custLinFactX="-26849" custLinFactNeighborX="-100000" custLinFactNeighborY="-37888"/>
      <dgm:spPr>
        <a:solidFill>
          <a:srgbClr val="00B0F0"/>
        </a:solidFill>
      </dgm:spPr>
    </dgm:pt>
    <dgm:pt modelId="{4019A9A6-9D4C-4AA7-B685-FBF6891CF99A}" type="pres">
      <dgm:prSet presAssocID="{D8C5DA03-7548-423B-9D9D-0142D6CED738}" presName="brFrame" presStyleLbl="node1" presStyleIdx="7" presStyleCnt="20" custLinFactX="7522" custLinFactNeighborX="100000" custLinFactNeighborY="-37888"/>
      <dgm:spPr>
        <a:solidFill>
          <a:srgbClr val="00B0F0"/>
        </a:solidFill>
      </dgm:spPr>
    </dgm:pt>
    <dgm:pt modelId="{4057FE1F-57AB-45C8-88A3-0590D2B4D083}" type="pres">
      <dgm:prSet presAssocID="{5989B46A-6E8F-4AD1-8F81-35CC34D4ABE8}" presName="sibTrans" presStyleCnt="0"/>
      <dgm:spPr/>
    </dgm:pt>
    <dgm:pt modelId="{C467C8D8-381C-4216-ACEB-99262E283396}" type="pres">
      <dgm:prSet presAssocID="{8FD256B7-3DB5-4436-A1A9-2AC05E6D4A9F}" presName="composite" presStyleCnt="0">
        <dgm:presLayoutVars>
          <dgm:chMax/>
          <dgm:chPref/>
        </dgm:presLayoutVars>
      </dgm:prSet>
      <dgm:spPr/>
    </dgm:pt>
    <dgm:pt modelId="{A642A5EE-BF05-4C51-8A88-C36CDABD3626}" type="pres">
      <dgm:prSet presAssocID="{8FD256B7-3DB5-4436-A1A9-2AC05E6D4A9F}" presName="Image" presStyleLbl="bgImgPlace1" presStyleIdx="2" presStyleCnt="5" custScaleX="206423" custScaleY="220003" custLinFactX="22760" custLinFactY="-82674" custLinFactNeighborX="100000" custLinFactNeighborY="-100000"/>
      <dgm:spPr>
        <a:blipFill rotWithShape="1">
          <a:blip xmlns:r="http://schemas.openxmlformats.org/officeDocument/2006/relationships" r:embed="rId3" cstate="email">
            <a:extLst>
              <a:ext uri="{28A0092B-C50C-407E-A947-70E740481C1C}">
                <a14:useLocalDpi xmlns:a14="http://schemas.microsoft.com/office/drawing/2010/main" xmlns=""/>
              </a:ext>
            </a:extLst>
          </a:blip>
          <a:stretch>
            <a:fillRect/>
          </a:stretch>
        </a:blipFill>
      </dgm:spPr>
      <dgm:t>
        <a:bodyPr/>
        <a:lstStyle/>
        <a:p>
          <a:endParaRPr lang="es-ES"/>
        </a:p>
      </dgm:t>
    </dgm:pt>
    <dgm:pt modelId="{4DC11734-390C-40F2-A8D2-B26085500BA5}" type="pres">
      <dgm:prSet presAssocID="{8FD256B7-3DB5-4436-A1A9-2AC05E6D4A9F}" presName="ParentText" presStyleLbl="revTx" presStyleIdx="2" presStyleCnt="5" custScaleX="217689" custScaleY="208839" custLinFactNeighborY="-14544">
        <dgm:presLayoutVars>
          <dgm:chMax val="0"/>
          <dgm:chPref val="0"/>
          <dgm:bulletEnabled val="1"/>
        </dgm:presLayoutVars>
      </dgm:prSet>
      <dgm:spPr/>
      <dgm:t>
        <a:bodyPr/>
        <a:lstStyle/>
        <a:p>
          <a:endParaRPr lang="es-ES"/>
        </a:p>
      </dgm:t>
    </dgm:pt>
    <dgm:pt modelId="{6634CFE0-1CE4-40C4-846B-E822EBF53672}" type="pres">
      <dgm:prSet presAssocID="{8FD256B7-3DB5-4436-A1A9-2AC05E6D4A9F}" presName="tlFrame" presStyleLbl="node1" presStyleIdx="8" presStyleCnt="20" custLinFactX="-69508" custLinFactY="-100000" custLinFactNeighborX="-100000" custLinFactNeighborY="-104647"/>
      <dgm:spPr>
        <a:solidFill>
          <a:srgbClr val="FFFF00"/>
        </a:solidFill>
      </dgm:spPr>
    </dgm:pt>
    <dgm:pt modelId="{39438012-EAD4-4816-B181-E19489E91342}" type="pres">
      <dgm:prSet presAssocID="{8FD256B7-3DB5-4436-A1A9-2AC05E6D4A9F}" presName="trFrame" presStyleLbl="node1" presStyleIdx="9" presStyleCnt="20" custLinFactX="81948" custLinFactY="-100000" custLinFactNeighborX="100000" custLinFactNeighborY="-104647"/>
      <dgm:spPr>
        <a:solidFill>
          <a:srgbClr val="FFFF00"/>
        </a:solidFill>
      </dgm:spPr>
    </dgm:pt>
    <dgm:pt modelId="{9DECE2AE-D265-4CE3-802D-D7C0FB3F4BE0}" type="pres">
      <dgm:prSet presAssocID="{8FD256B7-3DB5-4436-A1A9-2AC05E6D4A9F}" presName="blFrame" presStyleLbl="node1" presStyleIdx="10" presStyleCnt="20" custLinFactX="-69508" custLinFactY="372" custLinFactNeighborX="-100000" custLinFactNeighborY="100000"/>
      <dgm:spPr>
        <a:solidFill>
          <a:srgbClr val="FFFF00"/>
        </a:solidFill>
      </dgm:spPr>
    </dgm:pt>
    <dgm:pt modelId="{CDB58E06-8CEA-44DC-B0B3-60EA70DB51FF}" type="pres">
      <dgm:prSet presAssocID="{8FD256B7-3DB5-4436-A1A9-2AC05E6D4A9F}" presName="brFrame" presStyleLbl="node1" presStyleIdx="11" presStyleCnt="20" custLinFactX="81948" custLinFactY="372" custLinFactNeighborX="100000" custLinFactNeighborY="100000"/>
      <dgm:spPr>
        <a:solidFill>
          <a:srgbClr val="FFFF00"/>
        </a:solidFill>
      </dgm:spPr>
    </dgm:pt>
    <dgm:pt modelId="{C5A26488-10B0-4CB3-8082-71887B2D2A6B}" type="pres">
      <dgm:prSet presAssocID="{867112F8-C4D0-4388-8E12-9A6D0C09C09D}" presName="sibTrans" presStyleCnt="0"/>
      <dgm:spPr/>
    </dgm:pt>
    <dgm:pt modelId="{657F0222-32E1-4B5D-87FD-1AF41FF5B0AF}" type="pres">
      <dgm:prSet presAssocID="{FA7BCDDE-0149-4B7B-828E-0093CBF0D031}" presName="composite" presStyleCnt="0">
        <dgm:presLayoutVars>
          <dgm:chMax/>
          <dgm:chPref/>
        </dgm:presLayoutVars>
      </dgm:prSet>
      <dgm:spPr/>
    </dgm:pt>
    <dgm:pt modelId="{6B4799C4-D623-4CAF-839F-BCADE542820D}" type="pres">
      <dgm:prSet presAssocID="{FA7BCDDE-0149-4B7B-828E-0093CBF0D031}" presName="Image" presStyleLbl="bgImgPlace1" presStyleIdx="3" presStyleCnt="5" custScaleX="206423" custScaleY="220003" custLinFactNeighborX="-46702" custLinFactNeighborY="-12646"/>
      <dgm:spPr>
        <a:blipFill dpi="0"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t="387" r="933"/>
          </a:stretch>
        </a:blipFill>
      </dgm:spPr>
      <dgm:t>
        <a:bodyPr/>
        <a:lstStyle/>
        <a:p>
          <a:endParaRPr lang="es-ES"/>
        </a:p>
      </dgm:t>
    </dgm:pt>
    <dgm:pt modelId="{4817DA59-BF98-4EAD-89B5-688E9ED42EDA}" type="pres">
      <dgm:prSet presAssocID="{FA7BCDDE-0149-4B7B-828E-0093CBF0D031}" presName="ParentText" presStyleLbl="revTx" presStyleIdx="3" presStyleCnt="5" custScaleX="175194" custScaleY="208839" custLinFactX="-23754" custLinFactY="12415" custLinFactNeighborX="-100000" custLinFactNeighborY="100000">
        <dgm:presLayoutVars>
          <dgm:chMax val="0"/>
          <dgm:chPref val="0"/>
          <dgm:bulletEnabled val="1"/>
        </dgm:presLayoutVars>
      </dgm:prSet>
      <dgm:spPr/>
      <dgm:t>
        <a:bodyPr/>
        <a:lstStyle/>
        <a:p>
          <a:endParaRPr lang="es-ES"/>
        </a:p>
      </dgm:t>
    </dgm:pt>
    <dgm:pt modelId="{E15A61C1-EC62-4DC5-809C-52DAAF2211D3}" type="pres">
      <dgm:prSet presAssocID="{FA7BCDDE-0149-4B7B-828E-0093CBF0D031}" presName="tlFrame" presStyleLbl="node1" presStyleIdx="12" presStyleCnt="20" custLinFactX="-300000" custLinFactY="96456" custLinFactNeighborX="-338613" custLinFactNeighborY="100000"/>
      <dgm:spPr>
        <a:solidFill>
          <a:srgbClr val="00B050"/>
        </a:solidFill>
      </dgm:spPr>
    </dgm:pt>
    <dgm:pt modelId="{6341F12B-22CD-4A39-9330-8122E83434F3}" type="pres">
      <dgm:prSet presAssocID="{FA7BCDDE-0149-4B7B-828E-0093CBF0D031}" presName="trFrame" presStyleLbl="node1" presStyleIdx="13" presStyleCnt="20" custLinFactX="-200000" custLinFactY="96456" custLinFactNeighborX="-200722" custLinFactNeighborY="100000"/>
      <dgm:spPr>
        <a:solidFill>
          <a:srgbClr val="00B050"/>
        </a:solidFill>
      </dgm:spPr>
    </dgm:pt>
    <dgm:pt modelId="{52B503E2-A6D2-46CD-9A74-8CB36D2F9C6D}" type="pres">
      <dgm:prSet presAssocID="{FA7BCDDE-0149-4B7B-828E-0093CBF0D031}" presName="blFrame" presStyleLbl="node1" presStyleIdx="14" presStyleCnt="20" custLinFactX="-300000" custLinFactY="181425" custLinFactNeighborX="-338613" custLinFactNeighborY="200000"/>
      <dgm:spPr>
        <a:solidFill>
          <a:srgbClr val="00B050"/>
        </a:solidFill>
      </dgm:spPr>
    </dgm:pt>
    <dgm:pt modelId="{DBEC98C6-23E9-487A-940E-20B6C05A8AF0}" type="pres">
      <dgm:prSet presAssocID="{FA7BCDDE-0149-4B7B-828E-0093CBF0D031}" presName="brFrame" presStyleLbl="node1" presStyleIdx="15" presStyleCnt="20" custLinFactX="-200000" custLinFactY="181425" custLinFactNeighborX="-200722" custLinFactNeighborY="200000"/>
      <dgm:spPr>
        <a:solidFill>
          <a:srgbClr val="00B050"/>
        </a:solidFill>
      </dgm:spPr>
    </dgm:pt>
    <dgm:pt modelId="{221CA1C5-BA05-4ACF-885C-CF4A67EF641E}" type="pres">
      <dgm:prSet presAssocID="{82DB2672-3823-4793-BCE3-8BB1C0822578}" presName="sibTrans" presStyleCnt="0"/>
      <dgm:spPr/>
    </dgm:pt>
    <dgm:pt modelId="{59E0AAA4-E786-4D6F-A377-FB56D3A8FADB}" type="pres">
      <dgm:prSet presAssocID="{40EB9EDB-DD48-40C9-AC07-6862C807E0FD}" presName="composite" presStyleCnt="0">
        <dgm:presLayoutVars>
          <dgm:chMax/>
          <dgm:chPref/>
        </dgm:presLayoutVars>
      </dgm:prSet>
      <dgm:spPr/>
    </dgm:pt>
    <dgm:pt modelId="{96DB1510-F8EC-4DB2-8A9B-106A968F11D3}" type="pres">
      <dgm:prSet presAssocID="{40EB9EDB-DD48-40C9-AC07-6862C807E0FD}" presName="Image" presStyleLbl="bgImgPlace1" presStyleIdx="4" presStyleCnt="5" custScaleX="206423" custScaleY="220003" custLinFactNeighborX="-74471" custLinFactNeighborY="-22876"/>
      <dgm:spPr>
        <a:blipFill>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dgm:spPr>
      <dgm:t>
        <a:bodyPr/>
        <a:lstStyle/>
        <a:p>
          <a:endParaRPr lang="es-ES"/>
        </a:p>
      </dgm:t>
    </dgm:pt>
    <dgm:pt modelId="{C6C45CF0-9F34-4C64-B26E-15B37754DB97}" type="pres">
      <dgm:prSet presAssocID="{40EB9EDB-DD48-40C9-AC07-6862C807E0FD}" presName="ParentText" presStyleLbl="revTx" presStyleIdx="4" presStyleCnt="5" custScaleX="202066" custScaleY="208839" custLinFactX="-38787" custLinFactY="6307" custLinFactNeighborX="-100000" custLinFactNeighborY="100000">
        <dgm:presLayoutVars>
          <dgm:chMax val="0"/>
          <dgm:chPref val="0"/>
          <dgm:bulletEnabled val="1"/>
        </dgm:presLayoutVars>
      </dgm:prSet>
      <dgm:spPr/>
      <dgm:t>
        <a:bodyPr/>
        <a:lstStyle/>
        <a:p>
          <a:endParaRPr lang="es-ES"/>
        </a:p>
      </dgm:t>
    </dgm:pt>
    <dgm:pt modelId="{327222C9-1B03-47A1-8E70-CEA195AAECE6}" type="pres">
      <dgm:prSet presAssocID="{40EB9EDB-DD48-40C9-AC07-6862C807E0FD}" presName="tlFrame" presStyleLbl="node1" presStyleIdx="16" presStyleCnt="20" custLinFactX="-353633" custLinFactY="42484" custLinFactNeighborX="-400000" custLinFactNeighborY="100000"/>
      <dgm:spPr>
        <a:solidFill>
          <a:srgbClr val="FF9900"/>
        </a:solidFill>
      </dgm:spPr>
    </dgm:pt>
    <dgm:pt modelId="{D03D02CE-4158-443E-ADB0-EEEFA1F7DAE4}" type="pres">
      <dgm:prSet presAssocID="{40EB9EDB-DD48-40C9-AC07-6862C807E0FD}" presName="trFrame" presStyleLbl="node1" presStyleIdx="17" presStyleCnt="20" custLinFactX="-200000" custLinFactY="42484" custLinFactNeighborX="-202177" custLinFactNeighborY="100000"/>
      <dgm:spPr>
        <a:solidFill>
          <a:srgbClr val="FF9900"/>
        </a:solidFill>
      </dgm:spPr>
    </dgm:pt>
    <dgm:pt modelId="{A8BE545C-EAB3-4EF2-9A92-270486F9ABBD}" type="pres">
      <dgm:prSet presAssocID="{40EB9EDB-DD48-40C9-AC07-6862C807E0FD}" presName="blFrame" presStyleLbl="node1" presStyleIdx="18" presStyleCnt="20" custLinFactX="-353633" custLinFactY="192237" custLinFactNeighborX="-400000" custLinFactNeighborY="200000"/>
      <dgm:spPr>
        <a:solidFill>
          <a:srgbClr val="FF9900"/>
        </a:solidFill>
      </dgm:spPr>
    </dgm:pt>
    <dgm:pt modelId="{BEB9AAF4-887A-403E-A38D-F85DC03864B8}" type="pres">
      <dgm:prSet presAssocID="{40EB9EDB-DD48-40C9-AC07-6862C807E0FD}" presName="brFrame" presStyleLbl="node1" presStyleIdx="19" presStyleCnt="20" custLinFactX="-200000" custLinFactY="192237" custLinFactNeighborX="-202177" custLinFactNeighborY="200000"/>
      <dgm:spPr>
        <a:solidFill>
          <a:srgbClr val="FF9900"/>
        </a:solidFill>
      </dgm:spPr>
    </dgm:pt>
  </dgm:ptLst>
  <dgm:cxnLst>
    <dgm:cxn modelId="{C07244BD-338E-4508-8CDC-50B95CADBAAD}" type="presOf" srcId="{FDBDE5E2-60A5-4BBF-8898-892FE7728703}" destId="{20DAC013-50D7-47E1-95D7-45A2E5139D37}" srcOrd="0" destOrd="0" presId="urn:microsoft.com/office/officeart/2009/3/layout/FramedTextPicture"/>
    <dgm:cxn modelId="{A4076E4B-F532-4736-947A-32B4F80157D9}" srcId="{A719CC6C-4D4A-4BFB-878F-661C4C14AB64}" destId="{8FD256B7-3DB5-4436-A1A9-2AC05E6D4A9F}" srcOrd="2" destOrd="0" parTransId="{99ED9B60-9586-4CB2-8614-2FB0ABD70756}" sibTransId="{867112F8-C4D0-4388-8E12-9A6D0C09C09D}"/>
    <dgm:cxn modelId="{D7455B4A-9F81-4E28-A89B-A8E10281CF1C}" type="presOf" srcId="{FA7BCDDE-0149-4B7B-828E-0093CBF0D031}" destId="{4817DA59-BF98-4EAD-89B5-688E9ED42EDA}" srcOrd="0" destOrd="0" presId="urn:microsoft.com/office/officeart/2009/3/layout/FramedTextPicture"/>
    <dgm:cxn modelId="{A60F5174-40A1-40E4-880F-D581E1433C3E}" type="presOf" srcId="{A719CC6C-4D4A-4BFB-878F-661C4C14AB64}" destId="{C1D143BC-A1FE-4F96-B749-8CF93E75CAA5}" srcOrd="0" destOrd="0" presId="urn:microsoft.com/office/officeart/2009/3/layout/FramedTextPicture"/>
    <dgm:cxn modelId="{465944D8-5C71-49C9-A03C-BE06BCA109E3}" type="presOf" srcId="{D8C5DA03-7548-423B-9D9D-0142D6CED738}" destId="{0C5AE2AE-91F0-4984-AB79-9D7A49DB4319}" srcOrd="0" destOrd="0" presId="urn:microsoft.com/office/officeart/2009/3/layout/FramedTextPicture"/>
    <dgm:cxn modelId="{BCC779E9-95EA-4B7B-9645-25207BE3492E}" type="presOf" srcId="{8FD256B7-3DB5-4436-A1A9-2AC05E6D4A9F}" destId="{4DC11734-390C-40F2-A8D2-B26085500BA5}" srcOrd="0" destOrd="0" presId="urn:microsoft.com/office/officeart/2009/3/layout/FramedTextPicture"/>
    <dgm:cxn modelId="{E8A224CF-DCD9-4B44-8032-C73F87741019}" srcId="{A719CC6C-4D4A-4BFB-878F-661C4C14AB64}" destId="{40EB9EDB-DD48-40C9-AC07-6862C807E0FD}" srcOrd="4" destOrd="0" parTransId="{C5C190CC-2D3D-46D0-97CA-57C38AF52784}" sibTransId="{3E9DC0E6-3F96-4BBA-8B7D-02D6B4D51CEB}"/>
    <dgm:cxn modelId="{A6C29291-4EDC-4F1F-A8BD-815E35718033}" type="presOf" srcId="{40EB9EDB-DD48-40C9-AC07-6862C807E0FD}" destId="{C6C45CF0-9F34-4C64-B26E-15B37754DB97}" srcOrd="0" destOrd="0" presId="urn:microsoft.com/office/officeart/2009/3/layout/FramedTextPicture"/>
    <dgm:cxn modelId="{F93C5EC5-3EF2-4851-9370-714E684A5E7C}" srcId="{A719CC6C-4D4A-4BFB-878F-661C4C14AB64}" destId="{FDBDE5E2-60A5-4BBF-8898-892FE7728703}" srcOrd="0" destOrd="0" parTransId="{034A4283-1AF1-4720-B3ED-ACC2B35B1D7C}" sibTransId="{E827F0C7-B101-4343-BFEA-B80EF84805B8}"/>
    <dgm:cxn modelId="{D64D0CDD-763B-438B-A59D-FBE1A88B6C34}" srcId="{A719CC6C-4D4A-4BFB-878F-661C4C14AB64}" destId="{D8C5DA03-7548-423B-9D9D-0142D6CED738}" srcOrd="1" destOrd="0" parTransId="{C936AD46-673C-4475-958C-241A503426ED}" sibTransId="{5989B46A-6E8F-4AD1-8F81-35CC34D4ABE8}"/>
    <dgm:cxn modelId="{12A4E7B0-E6C0-4210-ACFC-00A58BB3619E}" srcId="{A719CC6C-4D4A-4BFB-878F-661C4C14AB64}" destId="{FA7BCDDE-0149-4B7B-828E-0093CBF0D031}" srcOrd="3" destOrd="0" parTransId="{E9A7C3E2-CB2A-44FD-8002-505478F48B6A}" sibTransId="{82DB2672-3823-4793-BCE3-8BB1C0822578}"/>
    <dgm:cxn modelId="{C2E9B4E3-F3F2-4196-AAE2-8D7FB3BD5F8F}" type="presParOf" srcId="{C1D143BC-A1FE-4F96-B749-8CF93E75CAA5}" destId="{897A7810-30DF-4350-9C53-D939FDF179F0}" srcOrd="0" destOrd="0" presId="urn:microsoft.com/office/officeart/2009/3/layout/FramedTextPicture"/>
    <dgm:cxn modelId="{76AA7B31-AA55-4DF2-9ABC-060F389C9122}" type="presParOf" srcId="{897A7810-30DF-4350-9C53-D939FDF179F0}" destId="{3274E61F-0FC1-4838-BC40-96929EF27C94}" srcOrd="0" destOrd="0" presId="urn:microsoft.com/office/officeart/2009/3/layout/FramedTextPicture"/>
    <dgm:cxn modelId="{7F58CA81-3EBA-4F48-84B4-752C4C3AFD92}" type="presParOf" srcId="{897A7810-30DF-4350-9C53-D939FDF179F0}" destId="{20DAC013-50D7-47E1-95D7-45A2E5139D37}" srcOrd="1" destOrd="0" presId="urn:microsoft.com/office/officeart/2009/3/layout/FramedTextPicture"/>
    <dgm:cxn modelId="{FFBE6056-C6CF-4E33-A399-537122FEFFE0}" type="presParOf" srcId="{897A7810-30DF-4350-9C53-D939FDF179F0}" destId="{4022210D-7C92-418A-AF01-23589C63A6E6}" srcOrd="2" destOrd="0" presId="urn:microsoft.com/office/officeart/2009/3/layout/FramedTextPicture"/>
    <dgm:cxn modelId="{CD3E383B-605C-4334-BE88-64CC37CC8CBA}" type="presParOf" srcId="{897A7810-30DF-4350-9C53-D939FDF179F0}" destId="{576CBFE6-4AD3-4E9C-880D-B2D0939946CB}" srcOrd="3" destOrd="0" presId="urn:microsoft.com/office/officeart/2009/3/layout/FramedTextPicture"/>
    <dgm:cxn modelId="{183E2E94-CCD8-4CD1-8755-FE178685AF9E}" type="presParOf" srcId="{897A7810-30DF-4350-9C53-D939FDF179F0}" destId="{6EC275FC-294A-40A9-99C5-E19CC1E16197}" srcOrd="4" destOrd="0" presId="urn:microsoft.com/office/officeart/2009/3/layout/FramedTextPicture"/>
    <dgm:cxn modelId="{7006ED24-BE3F-40B3-9086-BE27D9ED92A1}" type="presParOf" srcId="{897A7810-30DF-4350-9C53-D939FDF179F0}" destId="{73DAF460-FAFB-4DC6-BDB0-3EFAA97B2628}" srcOrd="5" destOrd="0" presId="urn:microsoft.com/office/officeart/2009/3/layout/FramedTextPicture"/>
    <dgm:cxn modelId="{4D20758C-8BE7-4441-878E-AB3B003FBAD9}" type="presParOf" srcId="{C1D143BC-A1FE-4F96-B749-8CF93E75CAA5}" destId="{AF8C4708-97DA-4240-900A-1C5750614A60}" srcOrd="1" destOrd="0" presId="urn:microsoft.com/office/officeart/2009/3/layout/FramedTextPicture"/>
    <dgm:cxn modelId="{F5E53147-F7F4-4DE8-A47E-9D559FDE5B2C}" type="presParOf" srcId="{C1D143BC-A1FE-4F96-B749-8CF93E75CAA5}" destId="{600CDEB4-C8F5-4415-A7BB-3B3B7F00011F}" srcOrd="2" destOrd="0" presId="urn:microsoft.com/office/officeart/2009/3/layout/FramedTextPicture"/>
    <dgm:cxn modelId="{2706A5E0-BD40-4AF9-BA98-BCA253D1ED5B}" type="presParOf" srcId="{600CDEB4-C8F5-4415-A7BB-3B3B7F00011F}" destId="{1F8524AE-7916-4242-BDE7-CA01F36FAA96}" srcOrd="0" destOrd="0" presId="urn:microsoft.com/office/officeart/2009/3/layout/FramedTextPicture"/>
    <dgm:cxn modelId="{FB8FD1FF-0F63-4507-BA24-A176AC553474}" type="presParOf" srcId="{600CDEB4-C8F5-4415-A7BB-3B3B7F00011F}" destId="{0C5AE2AE-91F0-4984-AB79-9D7A49DB4319}" srcOrd="1" destOrd="0" presId="urn:microsoft.com/office/officeart/2009/3/layout/FramedTextPicture"/>
    <dgm:cxn modelId="{2B104971-1A8C-41C6-9EAD-DE3BC646F43D}" type="presParOf" srcId="{600CDEB4-C8F5-4415-A7BB-3B3B7F00011F}" destId="{7D6C427D-735B-41C5-9450-1663A1C419FB}" srcOrd="2" destOrd="0" presId="urn:microsoft.com/office/officeart/2009/3/layout/FramedTextPicture"/>
    <dgm:cxn modelId="{29F8792F-950F-4BB3-A86C-1D1286F270D8}" type="presParOf" srcId="{600CDEB4-C8F5-4415-A7BB-3B3B7F00011F}" destId="{B97999FA-C0C1-4E56-ACA0-26DBD76708F0}" srcOrd="3" destOrd="0" presId="urn:microsoft.com/office/officeart/2009/3/layout/FramedTextPicture"/>
    <dgm:cxn modelId="{B931DE94-C588-47E6-B371-78371B55E58E}" type="presParOf" srcId="{600CDEB4-C8F5-4415-A7BB-3B3B7F00011F}" destId="{0F1B04E3-BECC-40DC-807E-EDCF081EDD2D}" srcOrd="4" destOrd="0" presId="urn:microsoft.com/office/officeart/2009/3/layout/FramedTextPicture"/>
    <dgm:cxn modelId="{7B3C217B-A423-409D-9F12-E4C6F47CBAB3}" type="presParOf" srcId="{600CDEB4-C8F5-4415-A7BB-3B3B7F00011F}" destId="{4019A9A6-9D4C-4AA7-B685-FBF6891CF99A}" srcOrd="5" destOrd="0" presId="urn:microsoft.com/office/officeart/2009/3/layout/FramedTextPicture"/>
    <dgm:cxn modelId="{D2EC8CAA-2A2F-49F4-811E-CB6BB1477475}" type="presParOf" srcId="{C1D143BC-A1FE-4F96-B749-8CF93E75CAA5}" destId="{4057FE1F-57AB-45C8-88A3-0590D2B4D083}" srcOrd="3" destOrd="0" presId="urn:microsoft.com/office/officeart/2009/3/layout/FramedTextPicture"/>
    <dgm:cxn modelId="{0F39A24E-3636-4751-A105-13EC34A77C93}" type="presParOf" srcId="{C1D143BC-A1FE-4F96-B749-8CF93E75CAA5}" destId="{C467C8D8-381C-4216-ACEB-99262E283396}" srcOrd="4" destOrd="0" presId="urn:microsoft.com/office/officeart/2009/3/layout/FramedTextPicture"/>
    <dgm:cxn modelId="{D0FA8C09-06E1-48A7-9413-9EC2A83F00BF}" type="presParOf" srcId="{C467C8D8-381C-4216-ACEB-99262E283396}" destId="{A642A5EE-BF05-4C51-8A88-C36CDABD3626}" srcOrd="0" destOrd="0" presId="urn:microsoft.com/office/officeart/2009/3/layout/FramedTextPicture"/>
    <dgm:cxn modelId="{645A6015-46A2-438F-9FB6-34D439C25D88}" type="presParOf" srcId="{C467C8D8-381C-4216-ACEB-99262E283396}" destId="{4DC11734-390C-40F2-A8D2-B26085500BA5}" srcOrd="1" destOrd="0" presId="urn:microsoft.com/office/officeart/2009/3/layout/FramedTextPicture"/>
    <dgm:cxn modelId="{08A391E5-46C2-4C48-9558-CA4EB6FFC97B}" type="presParOf" srcId="{C467C8D8-381C-4216-ACEB-99262E283396}" destId="{6634CFE0-1CE4-40C4-846B-E822EBF53672}" srcOrd="2" destOrd="0" presId="urn:microsoft.com/office/officeart/2009/3/layout/FramedTextPicture"/>
    <dgm:cxn modelId="{664B1BCF-063C-4575-B675-CD5871DCCA29}" type="presParOf" srcId="{C467C8D8-381C-4216-ACEB-99262E283396}" destId="{39438012-EAD4-4816-B181-E19489E91342}" srcOrd="3" destOrd="0" presId="urn:microsoft.com/office/officeart/2009/3/layout/FramedTextPicture"/>
    <dgm:cxn modelId="{458B0070-F297-48E1-8888-6560F41A9C8B}" type="presParOf" srcId="{C467C8D8-381C-4216-ACEB-99262E283396}" destId="{9DECE2AE-D265-4CE3-802D-D7C0FB3F4BE0}" srcOrd="4" destOrd="0" presId="urn:microsoft.com/office/officeart/2009/3/layout/FramedTextPicture"/>
    <dgm:cxn modelId="{16D64355-CB00-4A50-BF4E-D3E503530D83}" type="presParOf" srcId="{C467C8D8-381C-4216-ACEB-99262E283396}" destId="{CDB58E06-8CEA-44DC-B0B3-60EA70DB51FF}" srcOrd="5" destOrd="0" presId="urn:microsoft.com/office/officeart/2009/3/layout/FramedTextPicture"/>
    <dgm:cxn modelId="{D2E20DA6-78DC-4F09-93A1-C625141CABE2}" type="presParOf" srcId="{C1D143BC-A1FE-4F96-B749-8CF93E75CAA5}" destId="{C5A26488-10B0-4CB3-8082-71887B2D2A6B}" srcOrd="5" destOrd="0" presId="urn:microsoft.com/office/officeart/2009/3/layout/FramedTextPicture"/>
    <dgm:cxn modelId="{B9E5F6CC-717E-437C-A272-94EB2E74FE34}" type="presParOf" srcId="{C1D143BC-A1FE-4F96-B749-8CF93E75CAA5}" destId="{657F0222-32E1-4B5D-87FD-1AF41FF5B0AF}" srcOrd="6" destOrd="0" presId="urn:microsoft.com/office/officeart/2009/3/layout/FramedTextPicture"/>
    <dgm:cxn modelId="{408FC8B9-3E76-45FD-AF88-52365D04A8AD}" type="presParOf" srcId="{657F0222-32E1-4B5D-87FD-1AF41FF5B0AF}" destId="{6B4799C4-D623-4CAF-839F-BCADE542820D}" srcOrd="0" destOrd="0" presId="urn:microsoft.com/office/officeart/2009/3/layout/FramedTextPicture"/>
    <dgm:cxn modelId="{24BC50F4-D05A-411E-B47A-096C240B396F}" type="presParOf" srcId="{657F0222-32E1-4B5D-87FD-1AF41FF5B0AF}" destId="{4817DA59-BF98-4EAD-89B5-688E9ED42EDA}" srcOrd="1" destOrd="0" presId="urn:microsoft.com/office/officeart/2009/3/layout/FramedTextPicture"/>
    <dgm:cxn modelId="{AE0DEB09-8D5A-4EEF-8411-B246A195BB7F}" type="presParOf" srcId="{657F0222-32E1-4B5D-87FD-1AF41FF5B0AF}" destId="{E15A61C1-EC62-4DC5-809C-52DAAF2211D3}" srcOrd="2" destOrd="0" presId="urn:microsoft.com/office/officeart/2009/3/layout/FramedTextPicture"/>
    <dgm:cxn modelId="{BAB3CD65-631E-41C2-9B71-1BEC1078B6C8}" type="presParOf" srcId="{657F0222-32E1-4B5D-87FD-1AF41FF5B0AF}" destId="{6341F12B-22CD-4A39-9330-8122E83434F3}" srcOrd="3" destOrd="0" presId="urn:microsoft.com/office/officeart/2009/3/layout/FramedTextPicture"/>
    <dgm:cxn modelId="{49D377E0-B429-4E88-B8F8-50D0C1217845}" type="presParOf" srcId="{657F0222-32E1-4B5D-87FD-1AF41FF5B0AF}" destId="{52B503E2-A6D2-46CD-9A74-8CB36D2F9C6D}" srcOrd="4" destOrd="0" presId="urn:microsoft.com/office/officeart/2009/3/layout/FramedTextPicture"/>
    <dgm:cxn modelId="{4B8ABB43-4E63-4ADF-8719-DB0DEA241863}" type="presParOf" srcId="{657F0222-32E1-4B5D-87FD-1AF41FF5B0AF}" destId="{DBEC98C6-23E9-487A-940E-20B6C05A8AF0}" srcOrd="5" destOrd="0" presId="urn:microsoft.com/office/officeart/2009/3/layout/FramedTextPicture"/>
    <dgm:cxn modelId="{1C2DC762-CA74-4669-A63C-41CBCE5B648B}" type="presParOf" srcId="{C1D143BC-A1FE-4F96-B749-8CF93E75CAA5}" destId="{221CA1C5-BA05-4ACF-885C-CF4A67EF641E}" srcOrd="7" destOrd="0" presId="urn:microsoft.com/office/officeart/2009/3/layout/FramedTextPicture"/>
    <dgm:cxn modelId="{F1607010-9F95-4649-91BA-E8608CF3CCC1}" type="presParOf" srcId="{C1D143BC-A1FE-4F96-B749-8CF93E75CAA5}" destId="{59E0AAA4-E786-4D6F-A377-FB56D3A8FADB}" srcOrd="8" destOrd="0" presId="urn:microsoft.com/office/officeart/2009/3/layout/FramedTextPicture"/>
    <dgm:cxn modelId="{F5CDD83F-789B-4B34-BD69-E211DF08B774}" type="presParOf" srcId="{59E0AAA4-E786-4D6F-A377-FB56D3A8FADB}" destId="{96DB1510-F8EC-4DB2-8A9B-106A968F11D3}" srcOrd="0" destOrd="0" presId="urn:microsoft.com/office/officeart/2009/3/layout/FramedTextPicture"/>
    <dgm:cxn modelId="{5C9B8808-2E50-4AF1-A1BD-36A83D2107D9}" type="presParOf" srcId="{59E0AAA4-E786-4D6F-A377-FB56D3A8FADB}" destId="{C6C45CF0-9F34-4C64-B26E-15B37754DB97}" srcOrd="1" destOrd="0" presId="urn:microsoft.com/office/officeart/2009/3/layout/FramedTextPicture"/>
    <dgm:cxn modelId="{82AEA7FA-345B-42FC-ADEF-D7BCB684A39C}" type="presParOf" srcId="{59E0AAA4-E786-4D6F-A377-FB56D3A8FADB}" destId="{327222C9-1B03-47A1-8E70-CEA195AAECE6}" srcOrd="2" destOrd="0" presId="urn:microsoft.com/office/officeart/2009/3/layout/FramedTextPicture"/>
    <dgm:cxn modelId="{90E2A603-5D8F-4278-8893-0B848C77C25C}" type="presParOf" srcId="{59E0AAA4-E786-4D6F-A377-FB56D3A8FADB}" destId="{D03D02CE-4158-443E-ADB0-EEEFA1F7DAE4}" srcOrd="3" destOrd="0" presId="urn:microsoft.com/office/officeart/2009/3/layout/FramedTextPicture"/>
    <dgm:cxn modelId="{E7F6AABE-D5AC-423D-A860-D31E084D6789}" type="presParOf" srcId="{59E0AAA4-E786-4D6F-A377-FB56D3A8FADB}" destId="{A8BE545C-EAB3-4EF2-9A92-270486F9ABBD}" srcOrd="4" destOrd="0" presId="urn:microsoft.com/office/officeart/2009/3/layout/FramedTextPicture"/>
    <dgm:cxn modelId="{4D1BD5BB-9481-4627-9E9E-328322BE8074}" type="presParOf" srcId="{59E0AAA4-E786-4D6F-A377-FB56D3A8FADB}" destId="{BEB9AAF4-887A-403E-A38D-F85DC03864B8}"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4E61F-0FC1-4838-BC40-96929EF27C94}">
      <dsp:nvSpPr>
        <dsp:cNvPr id="0" name=""/>
        <dsp:cNvSpPr/>
      </dsp:nvSpPr>
      <dsp:spPr>
        <a:xfrm>
          <a:off x="938439" y="64995"/>
          <a:ext cx="1591078" cy="113049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0DAC013-50D7-47E1-95D7-45A2E5139D37}">
      <dsp:nvSpPr>
        <dsp:cNvPr id="0" name=""/>
        <dsp:cNvSpPr/>
      </dsp:nvSpPr>
      <dsp:spPr>
        <a:xfrm>
          <a:off x="805595" y="1195496"/>
          <a:ext cx="1913140" cy="140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b="1" kern="1200" dirty="0" smtClean="0">
              <a:solidFill>
                <a:schemeClr val="bg1"/>
              </a:solidFill>
              <a:effectLst>
                <a:glow rad="38100">
                  <a:schemeClr val="tx1"/>
                </a:glow>
                <a:outerShdw blurRad="50800" dist="50800" dir="5400000" algn="ctr" rotWithShape="0">
                  <a:schemeClr val="tx1"/>
                </a:outerShdw>
              </a:effectLst>
            </a:rPr>
            <a:t>Cuvintele au o putere foarte mare, atât pentru bine, cât și pentru rău</a:t>
          </a:r>
          <a:r>
            <a:rPr lang="es-ES" sz="1800" b="1" kern="1200" dirty="0" smtClean="0">
              <a:solidFill>
                <a:schemeClr val="bg1"/>
              </a:solidFill>
              <a:effectLst>
                <a:glow rad="38100">
                  <a:schemeClr val="tx1"/>
                </a:glow>
                <a:outerShdw blurRad="50800" dist="50800" dir="5400000" algn="ctr" rotWithShape="0">
                  <a:schemeClr val="tx1"/>
                </a:outerShdw>
              </a:effectLst>
            </a:rPr>
            <a:t> (v. 21).</a:t>
          </a:r>
          <a:endParaRPr lang="es-ES" sz="1800" b="1" kern="1200" dirty="0">
            <a:solidFill>
              <a:schemeClr val="bg1"/>
            </a:solidFill>
            <a:effectLst>
              <a:glow rad="38100">
                <a:schemeClr val="tx1"/>
              </a:glow>
              <a:outerShdw blurRad="50800" dist="50800" dir="5400000" algn="ctr" rotWithShape="0">
                <a:schemeClr val="tx1"/>
              </a:outerShdw>
            </a:effectLst>
          </a:endParaRPr>
        </a:p>
      </dsp:txBody>
      <dsp:txXfrm>
        <a:off x="805595" y="1195496"/>
        <a:ext cx="1913140" cy="1408654"/>
      </dsp:txXfrm>
    </dsp:sp>
    <dsp:sp modelId="{4022210D-7C92-418A-AF01-23589C63A6E6}">
      <dsp:nvSpPr>
        <dsp:cNvPr id="0" name=""/>
        <dsp:cNvSpPr/>
      </dsp:nvSpPr>
      <dsp:spPr>
        <a:xfrm>
          <a:off x="790957" y="1230242"/>
          <a:ext cx="262258" cy="262326"/>
        </a:xfrm>
        <a:prstGeom prst="halfFrame">
          <a:avLst>
            <a:gd name="adj1" fmla="val 25770"/>
            <a:gd name="adj2" fmla="val 25770"/>
          </a:avLst>
        </a:prstGeom>
        <a:solidFill>
          <a:srgbClr val="FF3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6CBFE6-4AD3-4E9C-880D-B2D0939946CB}">
      <dsp:nvSpPr>
        <dsp:cNvPr id="0" name=""/>
        <dsp:cNvSpPr/>
      </dsp:nvSpPr>
      <dsp:spPr>
        <a:xfrm rot="5400000">
          <a:off x="2426399" y="1230276"/>
          <a:ext cx="262326" cy="262258"/>
        </a:xfrm>
        <a:prstGeom prst="halfFrame">
          <a:avLst>
            <a:gd name="adj1" fmla="val 25770"/>
            <a:gd name="adj2" fmla="val 25770"/>
          </a:avLst>
        </a:prstGeom>
        <a:solidFill>
          <a:srgbClr val="FF3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C275FC-294A-40A9-99C5-E19CC1E16197}">
      <dsp:nvSpPr>
        <dsp:cNvPr id="0" name=""/>
        <dsp:cNvSpPr/>
      </dsp:nvSpPr>
      <dsp:spPr>
        <a:xfrm rot="16200000">
          <a:off x="790923" y="2266053"/>
          <a:ext cx="262326" cy="262258"/>
        </a:xfrm>
        <a:prstGeom prst="halfFrame">
          <a:avLst>
            <a:gd name="adj1" fmla="val 25770"/>
            <a:gd name="adj2" fmla="val 25770"/>
          </a:avLst>
        </a:prstGeom>
        <a:solidFill>
          <a:srgbClr val="FF3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DAF460-FAFB-4DC6-BDB0-3EFAA97B2628}">
      <dsp:nvSpPr>
        <dsp:cNvPr id="0" name=""/>
        <dsp:cNvSpPr/>
      </dsp:nvSpPr>
      <dsp:spPr>
        <a:xfrm rot="10800000">
          <a:off x="2426433" y="2266019"/>
          <a:ext cx="262258" cy="262326"/>
        </a:xfrm>
        <a:prstGeom prst="halfFrame">
          <a:avLst>
            <a:gd name="adj1" fmla="val 25770"/>
            <a:gd name="adj2" fmla="val 25770"/>
          </a:avLst>
        </a:prstGeom>
        <a:solidFill>
          <a:srgbClr val="FF3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8524AE-7916-4242-BDE7-CA01F36FAA96}">
      <dsp:nvSpPr>
        <dsp:cNvPr id="0" name=""/>
        <dsp:cNvSpPr/>
      </dsp:nvSpPr>
      <dsp:spPr>
        <a:xfrm>
          <a:off x="3922693" y="35613"/>
          <a:ext cx="1591078" cy="1130496"/>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0C5AE2AE-91F0-4984-AB79-9D7A49DB4319}">
      <dsp:nvSpPr>
        <dsp:cNvPr id="0" name=""/>
        <dsp:cNvSpPr/>
      </dsp:nvSpPr>
      <dsp:spPr>
        <a:xfrm>
          <a:off x="3721180" y="1164198"/>
          <a:ext cx="1913140" cy="140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b="1" kern="1200" dirty="0" smtClean="0">
              <a:solidFill>
                <a:schemeClr val="bg1"/>
              </a:solidFill>
              <a:effectLst>
                <a:glow rad="38100">
                  <a:schemeClr val="tx1"/>
                </a:glow>
                <a:outerShdw blurRad="50800" dist="50800" dir="5400000" algn="ctr" rotWithShape="0">
                  <a:schemeClr val="tx1"/>
                </a:outerShdw>
              </a:effectLst>
            </a:rPr>
            <a:t>Cuvintele înțelepte sunt ape adânci care  revarsă înțelepciune</a:t>
          </a:r>
          <a:r>
            <a:rPr lang="es-ES" sz="1800" b="1" kern="1200" dirty="0" smtClean="0">
              <a:solidFill>
                <a:schemeClr val="bg1"/>
              </a:solidFill>
              <a:effectLst>
                <a:glow rad="38100">
                  <a:schemeClr val="tx1"/>
                </a:glow>
                <a:outerShdw blurRad="50800" dist="50800" dir="5400000" algn="ctr" rotWithShape="0">
                  <a:schemeClr val="tx1"/>
                </a:outerShdw>
              </a:effectLst>
            </a:rPr>
            <a:t> (v. 4).</a:t>
          </a:r>
          <a:endParaRPr lang="es-ES" sz="1800" b="1" kern="1200" dirty="0">
            <a:solidFill>
              <a:schemeClr val="bg1"/>
            </a:solidFill>
            <a:effectLst>
              <a:glow rad="38100">
                <a:schemeClr val="tx1"/>
              </a:glow>
              <a:outerShdw blurRad="50800" dist="50800" dir="5400000" algn="ctr" rotWithShape="0">
                <a:schemeClr val="tx1"/>
              </a:outerShdw>
            </a:effectLst>
          </a:endParaRPr>
        </a:p>
      </dsp:txBody>
      <dsp:txXfrm>
        <a:off x="3721180" y="1164198"/>
        <a:ext cx="1913140" cy="1408654"/>
      </dsp:txXfrm>
    </dsp:sp>
    <dsp:sp modelId="{7D6C427D-735B-41C5-9450-1663A1C419FB}">
      <dsp:nvSpPr>
        <dsp:cNvPr id="0" name=""/>
        <dsp:cNvSpPr/>
      </dsp:nvSpPr>
      <dsp:spPr>
        <a:xfrm>
          <a:off x="3702723" y="1195258"/>
          <a:ext cx="262258" cy="262326"/>
        </a:xfrm>
        <a:prstGeom prst="halfFrame">
          <a:avLst>
            <a:gd name="adj1" fmla="val 25770"/>
            <a:gd name="adj2" fmla="val 2577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7999FA-C0C1-4E56-ACA0-26DBD76708F0}">
      <dsp:nvSpPr>
        <dsp:cNvPr id="0" name=""/>
        <dsp:cNvSpPr/>
      </dsp:nvSpPr>
      <dsp:spPr>
        <a:xfrm rot="5400000">
          <a:off x="5347394" y="1195292"/>
          <a:ext cx="262326" cy="262258"/>
        </a:xfrm>
        <a:prstGeom prst="halfFrame">
          <a:avLst>
            <a:gd name="adj1" fmla="val 25770"/>
            <a:gd name="adj2" fmla="val 2577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1B04E3-BECC-40DC-807E-EDCF081EDD2D}">
      <dsp:nvSpPr>
        <dsp:cNvPr id="0" name=""/>
        <dsp:cNvSpPr/>
      </dsp:nvSpPr>
      <dsp:spPr>
        <a:xfrm rot="16200000">
          <a:off x="3702689" y="2237832"/>
          <a:ext cx="262326" cy="262258"/>
        </a:xfrm>
        <a:prstGeom prst="halfFrame">
          <a:avLst>
            <a:gd name="adj1" fmla="val 25770"/>
            <a:gd name="adj2" fmla="val 2577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19A9A6-9D4C-4AA7-B685-FBF6891CF99A}">
      <dsp:nvSpPr>
        <dsp:cNvPr id="0" name=""/>
        <dsp:cNvSpPr/>
      </dsp:nvSpPr>
      <dsp:spPr>
        <a:xfrm rot="10800000">
          <a:off x="5347428" y="2237798"/>
          <a:ext cx="262258" cy="262326"/>
        </a:xfrm>
        <a:prstGeom prst="halfFrame">
          <a:avLst>
            <a:gd name="adj1" fmla="val 25770"/>
            <a:gd name="adj2" fmla="val 2577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42A5EE-BF05-4C51-8A88-C36CDABD3626}">
      <dsp:nvSpPr>
        <dsp:cNvPr id="0" name=""/>
        <dsp:cNvSpPr/>
      </dsp:nvSpPr>
      <dsp:spPr>
        <a:xfrm>
          <a:off x="6780430" y="35613"/>
          <a:ext cx="1591078" cy="1130496"/>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DC11734-390C-40F2-A8D2-B26085500BA5}">
      <dsp:nvSpPr>
        <dsp:cNvPr id="0" name=""/>
        <dsp:cNvSpPr/>
      </dsp:nvSpPr>
      <dsp:spPr>
        <a:xfrm>
          <a:off x="6404738" y="1363430"/>
          <a:ext cx="2377191" cy="140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b="1" kern="1200" dirty="0" smtClean="0">
              <a:solidFill>
                <a:schemeClr val="bg1"/>
              </a:solidFill>
              <a:effectLst>
                <a:glow rad="38100">
                  <a:schemeClr val="tx1"/>
                </a:glow>
                <a:outerShdw blurRad="50800" dist="50800" dir="5400000" algn="ctr" rotWithShape="0">
                  <a:schemeClr val="tx1"/>
                </a:outerShdw>
              </a:effectLst>
            </a:rPr>
            <a:t>Vorbele nebunului aduc ceartă și merită pedepsite</a:t>
          </a:r>
          <a:r>
            <a:rPr lang="es-ES" sz="1800" b="1" kern="1200" dirty="0" smtClean="0">
              <a:solidFill>
                <a:schemeClr val="bg1"/>
              </a:solidFill>
              <a:effectLst>
                <a:glow rad="38100">
                  <a:schemeClr val="tx1"/>
                </a:glow>
                <a:outerShdw blurRad="50800" dist="50800" dir="5400000" algn="ctr" rotWithShape="0">
                  <a:schemeClr val="tx1"/>
                </a:outerShdw>
              </a:effectLst>
            </a:rPr>
            <a:t> (v. 6); </a:t>
          </a:r>
          <a:r>
            <a:rPr lang="ro-RO" sz="1800" b="1" kern="1200" dirty="0" smtClean="0">
              <a:solidFill>
                <a:schemeClr val="bg1"/>
              </a:solidFill>
              <a:effectLst>
                <a:glow rad="38100">
                  <a:schemeClr val="tx1"/>
                </a:glow>
                <a:outerShdw blurRad="50800" dist="50800" dir="5400000" algn="ctr" rotWithShape="0">
                  <a:schemeClr val="tx1"/>
                </a:outerShdw>
              </a:effectLst>
            </a:rPr>
            <a:t>aduc probleme celui ce le rostește </a:t>
          </a:r>
          <a:r>
            <a:rPr lang="es-ES" sz="1800" b="1" kern="1200" dirty="0" smtClean="0">
              <a:solidFill>
                <a:schemeClr val="bg1"/>
              </a:solidFill>
              <a:effectLst>
                <a:glow rad="38100">
                  <a:schemeClr val="tx1"/>
                </a:glow>
                <a:outerShdw blurRad="50800" dist="50800" dir="5400000" algn="ctr" rotWithShape="0">
                  <a:schemeClr val="tx1"/>
                </a:outerShdw>
              </a:effectLst>
            </a:rPr>
            <a:t>(v. 7).</a:t>
          </a:r>
          <a:endParaRPr lang="es-ES" sz="1800" b="1" kern="1200" dirty="0">
            <a:solidFill>
              <a:schemeClr val="bg1"/>
            </a:solidFill>
            <a:effectLst>
              <a:glow rad="38100">
                <a:schemeClr val="tx1"/>
              </a:glow>
              <a:outerShdw blurRad="50800" dist="50800" dir="5400000" algn="ctr" rotWithShape="0">
                <a:schemeClr val="tx1"/>
              </a:outerShdw>
            </a:effectLst>
          </a:endParaRPr>
        </a:p>
      </dsp:txBody>
      <dsp:txXfrm>
        <a:off x="6404738" y="1363430"/>
        <a:ext cx="2377191" cy="1408654"/>
      </dsp:txXfrm>
    </dsp:sp>
    <dsp:sp modelId="{6634CFE0-1CE4-40C4-846B-E822EBF53672}">
      <dsp:nvSpPr>
        <dsp:cNvPr id="0" name=""/>
        <dsp:cNvSpPr/>
      </dsp:nvSpPr>
      <dsp:spPr>
        <a:xfrm>
          <a:off x="6506430" y="1195491"/>
          <a:ext cx="262258" cy="262326"/>
        </a:xfrm>
        <a:prstGeom prst="halfFrame">
          <a:avLst>
            <a:gd name="adj1" fmla="val 25770"/>
            <a:gd name="adj2" fmla="val 2577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438012-EAD4-4816-B181-E19489E91342}">
      <dsp:nvSpPr>
        <dsp:cNvPr id="0" name=""/>
        <dsp:cNvSpPr/>
      </dsp:nvSpPr>
      <dsp:spPr>
        <a:xfrm rot="5400000">
          <a:off x="8458167" y="1195525"/>
          <a:ext cx="262326" cy="262258"/>
        </a:xfrm>
        <a:prstGeom prst="halfFrame">
          <a:avLst>
            <a:gd name="adj1" fmla="val 25770"/>
            <a:gd name="adj2" fmla="val 2577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ECE2AE-D265-4CE3-802D-D7C0FB3F4BE0}">
      <dsp:nvSpPr>
        <dsp:cNvPr id="0" name=""/>
        <dsp:cNvSpPr/>
      </dsp:nvSpPr>
      <dsp:spPr>
        <a:xfrm rot="16200000">
          <a:off x="6506396" y="2600525"/>
          <a:ext cx="262326" cy="262258"/>
        </a:xfrm>
        <a:prstGeom prst="halfFrame">
          <a:avLst>
            <a:gd name="adj1" fmla="val 25770"/>
            <a:gd name="adj2" fmla="val 2577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58E06-8CEA-44DC-B0B3-60EA70DB51FF}">
      <dsp:nvSpPr>
        <dsp:cNvPr id="0" name=""/>
        <dsp:cNvSpPr/>
      </dsp:nvSpPr>
      <dsp:spPr>
        <a:xfrm rot="10800000">
          <a:off x="8458201" y="2600491"/>
          <a:ext cx="262258" cy="262326"/>
        </a:xfrm>
        <a:prstGeom prst="halfFrame">
          <a:avLst>
            <a:gd name="adj1" fmla="val 25770"/>
            <a:gd name="adj2" fmla="val 2577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4799C4-D623-4CAF-839F-BCADE542820D}">
      <dsp:nvSpPr>
        <dsp:cNvPr id="0" name=""/>
        <dsp:cNvSpPr/>
      </dsp:nvSpPr>
      <dsp:spPr>
        <a:xfrm>
          <a:off x="1143516" y="3005097"/>
          <a:ext cx="1591078" cy="11304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t="387" r="933"/>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817DA59-BF98-4EAD-89B5-688E9ED42EDA}">
      <dsp:nvSpPr>
        <dsp:cNvPr id="0" name=""/>
        <dsp:cNvSpPr/>
      </dsp:nvSpPr>
      <dsp:spPr>
        <a:xfrm>
          <a:off x="954629" y="4315577"/>
          <a:ext cx="1913140" cy="140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b="1" kern="1200" dirty="0" smtClean="0">
              <a:solidFill>
                <a:schemeClr val="bg1"/>
              </a:solidFill>
              <a:effectLst>
                <a:glow rad="38100">
                  <a:schemeClr val="tx1"/>
                </a:glow>
                <a:outerShdw blurRad="50800" dist="50800" dir="5400000" algn="ctr" rotWithShape="0">
                  <a:schemeClr val="tx1"/>
                </a:outerShdw>
              </a:effectLst>
            </a:rPr>
            <a:t>Bârfele sunt asemănătoare gogoșilor, ajung în adânc pentru rău</a:t>
          </a:r>
          <a:r>
            <a:rPr lang="es-ES" sz="1800" b="1" kern="1200" dirty="0" smtClean="0">
              <a:solidFill>
                <a:schemeClr val="bg1"/>
              </a:solidFill>
              <a:effectLst>
                <a:glow rad="38100">
                  <a:schemeClr val="tx1"/>
                </a:glow>
                <a:outerShdw blurRad="50800" dist="50800" dir="5400000" algn="ctr" rotWithShape="0">
                  <a:schemeClr val="tx1"/>
                </a:outerShdw>
              </a:effectLst>
            </a:rPr>
            <a:t> (v. 8).</a:t>
          </a:r>
          <a:endParaRPr lang="es-ES" sz="1800" b="1" kern="1200" dirty="0">
            <a:solidFill>
              <a:schemeClr val="bg1"/>
            </a:solidFill>
            <a:effectLst>
              <a:glow rad="38100">
                <a:schemeClr val="tx1"/>
              </a:glow>
              <a:outerShdw blurRad="50800" dist="50800" dir="5400000" algn="ctr" rotWithShape="0">
                <a:schemeClr val="tx1"/>
              </a:outerShdw>
            </a:effectLst>
          </a:endParaRPr>
        </a:p>
      </dsp:txBody>
      <dsp:txXfrm>
        <a:off x="954629" y="4315577"/>
        <a:ext cx="1913140" cy="1408654"/>
      </dsp:txXfrm>
    </dsp:sp>
    <dsp:sp modelId="{E15A61C1-EC62-4DC5-809C-52DAAF2211D3}">
      <dsp:nvSpPr>
        <dsp:cNvPr id="0" name=""/>
        <dsp:cNvSpPr/>
      </dsp:nvSpPr>
      <dsp:spPr>
        <a:xfrm>
          <a:off x="945435" y="4343479"/>
          <a:ext cx="262258" cy="262326"/>
        </a:xfrm>
        <a:prstGeom prst="halfFrame">
          <a:avLst>
            <a:gd name="adj1" fmla="val 25770"/>
            <a:gd name="adj2" fmla="val 2577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41F12B-22CD-4A39-9330-8122E83434F3}">
      <dsp:nvSpPr>
        <dsp:cNvPr id="0" name=""/>
        <dsp:cNvSpPr/>
      </dsp:nvSpPr>
      <dsp:spPr>
        <a:xfrm rot="5400000">
          <a:off x="2599337" y="4343513"/>
          <a:ext cx="262326" cy="262258"/>
        </a:xfrm>
        <a:prstGeom prst="halfFrame">
          <a:avLst>
            <a:gd name="adj1" fmla="val 25770"/>
            <a:gd name="adj2" fmla="val 2577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B503E2-A6D2-46CD-9A74-8CB36D2F9C6D}">
      <dsp:nvSpPr>
        <dsp:cNvPr id="0" name=""/>
        <dsp:cNvSpPr/>
      </dsp:nvSpPr>
      <dsp:spPr>
        <a:xfrm rot="16200000">
          <a:off x="945401" y="5433589"/>
          <a:ext cx="262326" cy="262258"/>
        </a:xfrm>
        <a:prstGeom prst="halfFrame">
          <a:avLst>
            <a:gd name="adj1" fmla="val 25770"/>
            <a:gd name="adj2" fmla="val 2577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EC98C6-23E9-487A-940E-20B6C05A8AF0}">
      <dsp:nvSpPr>
        <dsp:cNvPr id="0" name=""/>
        <dsp:cNvSpPr/>
      </dsp:nvSpPr>
      <dsp:spPr>
        <a:xfrm rot="10800000">
          <a:off x="2599371" y="5433555"/>
          <a:ext cx="262258" cy="262326"/>
        </a:xfrm>
        <a:prstGeom prst="halfFrame">
          <a:avLst>
            <a:gd name="adj1" fmla="val 25770"/>
            <a:gd name="adj2" fmla="val 2577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DB1510-F8EC-4DB2-8A9B-106A968F11D3}">
      <dsp:nvSpPr>
        <dsp:cNvPr id="0" name=""/>
        <dsp:cNvSpPr/>
      </dsp:nvSpPr>
      <dsp:spPr>
        <a:xfrm>
          <a:off x="3845061" y="2952530"/>
          <a:ext cx="1591078" cy="1130496"/>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6C45CF0-9F34-4C64-B26E-15B37754DB97}">
      <dsp:nvSpPr>
        <dsp:cNvPr id="0" name=""/>
        <dsp:cNvSpPr/>
      </dsp:nvSpPr>
      <dsp:spPr>
        <a:xfrm>
          <a:off x="3559328" y="4274378"/>
          <a:ext cx="2206586" cy="140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b="1" kern="1200" dirty="0" smtClean="0">
              <a:solidFill>
                <a:schemeClr val="bg1"/>
              </a:solidFill>
              <a:effectLst>
                <a:glow rad="38100">
                  <a:schemeClr val="tx1"/>
                </a:glow>
                <a:outerShdw blurRad="50800" dist="50800" dir="5400000" algn="ctr" rotWithShape="0">
                  <a:schemeClr val="tx1"/>
                </a:outerShdw>
              </a:effectLst>
            </a:rPr>
            <a:t>A răspunde înainte de a termina de ascultat, sau fără a medita la răspuns, cauzează mari dificultăți</a:t>
          </a:r>
          <a:r>
            <a:rPr lang="es-ES" sz="1800" b="1" kern="1200" dirty="0" smtClean="0">
              <a:solidFill>
                <a:schemeClr val="bg1"/>
              </a:solidFill>
              <a:effectLst>
                <a:glow rad="38100">
                  <a:schemeClr val="tx1"/>
                </a:glow>
                <a:outerShdw blurRad="50800" dist="50800" dir="5400000" algn="ctr" rotWithShape="0">
                  <a:schemeClr val="tx1"/>
                </a:outerShdw>
              </a:effectLst>
            </a:rPr>
            <a:t> (v. 13).</a:t>
          </a:r>
          <a:endParaRPr lang="es-ES" sz="1800" b="1" kern="1200" dirty="0">
            <a:solidFill>
              <a:schemeClr val="bg1"/>
            </a:solidFill>
            <a:effectLst>
              <a:glow rad="38100">
                <a:schemeClr val="tx1"/>
              </a:glow>
              <a:outerShdw blurRad="50800" dist="50800" dir="5400000" algn="ctr" rotWithShape="0">
                <a:schemeClr val="tx1"/>
              </a:outerShdw>
            </a:effectLst>
          </a:endParaRPr>
        </a:p>
      </dsp:txBody>
      <dsp:txXfrm>
        <a:off x="3559328" y="4274378"/>
        <a:ext cx="2206586" cy="1408654"/>
      </dsp:txXfrm>
    </dsp:sp>
    <dsp:sp modelId="{327222C9-1B03-47A1-8E70-CEA195AAECE6}">
      <dsp:nvSpPr>
        <dsp:cNvPr id="0" name=""/>
        <dsp:cNvSpPr/>
      </dsp:nvSpPr>
      <dsp:spPr>
        <a:xfrm>
          <a:off x="3559369" y="4201896"/>
          <a:ext cx="262258" cy="262326"/>
        </a:xfrm>
        <a:prstGeom prst="halfFrame">
          <a:avLst>
            <a:gd name="adj1" fmla="val 25770"/>
            <a:gd name="adj2" fmla="val 25770"/>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3D02CE-4158-443E-ADB0-EEEFA1F7DAE4}">
      <dsp:nvSpPr>
        <dsp:cNvPr id="0" name=""/>
        <dsp:cNvSpPr/>
      </dsp:nvSpPr>
      <dsp:spPr>
        <a:xfrm rot="5400000">
          <a:off x="5511106" y="4201930"/>
          <a:ext cx="262326" cy="262258"/>
        </a:xfrm>
        <a:prstGeom prst="halfFrame">
          <a:avLst>
            <a:gd name="adj1" fmla="val 25770"/>
            <a:gd name="adj2" fmla="val 25770"/>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BE545C-EAB3-4EF2-9A92-270486F9ABBD}">
      <dsp:nvSpPr>
        <dsp:cNvPr id="0" name=""/>
        <dsp:cNvSpPr/>
      </dsp:nvSpPr>
      <dsp:spPr>
        <a:xfrm rot="16200000">
          <a:off x="3559335" y="5461952"/>
          <a:ext cx="262326" cy="262258"/>
        </a:xfrm>
        <a:prstGeom prst="halfFrame">
          <a:avLst>
            <a:gd name="adj1" fmla="val 25770"/>
            <a:gd name="adj2" fmla="val 25770"/>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B9AAF4-887A-403E-A38D-F85DC03864B8}">
      <dsp:nvSpPr>
        <dsp:cNvPr id="0" name=""/>
        <dsp:cNvSpPr/>
      </dsp:nvSpPr>
      <dsp:spPr>
        <a:xfrm rot="10800000">
          <a:off x="5511140" y="5461918"/>
          <a:ext cx="262258" cy="262326"/>
        </a:xfrm>
        <a:prstGeom prst="halfFrame">
          <a:avLst>
            <a:gd name="adj1" fmla="val 25770"/>
            <a:gd name="adj2" fmla="val 25770"/>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394181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3752831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888000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33724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842959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17317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3643453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2926002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1772923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1333956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65BAE9-357E-420E-B969-33AD4CD94A57}" type="datetimeFigureOut">
              <a:rPr lang="es-ES" smtClean="0"/>
              <a:pPr/>
              <a:t>13/02/2015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1686681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5BAE9-357E-420E-B969-33AD4CD94A57}" type="datetimeFigureOut">
              <a:rPr lang="es-ES" smtClean="0"/>
              <a:pPr/>
              <a:t>13/02/2015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A6E94-46AB-4003-8FC8-99CA4709A430}" type="slidenum">
              <a:rPr lang="es-ES" smtClean="0"/>
              <a:pPr/>
              <a:t>‹#›</a:t>
            </a:fld>
            <a:endParaRPr lang="es-ES"/>
          </a:p>
        </p:txBody>
      </p:sp>
    </p:spTree>
    <p:extLst>
      <p:ext uri="{BB962C8B-B14F-4D97-AF65-F5344CB8AC3E}">
        <p14:creationId xmlns:p14="http://schemas.microsoft.com/office/powerpoint/2010/main" xmlns="" val="116439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7772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8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1000"/>
                    </a:srgbClr>
                  </a:outerShdw>
                </a:effectLst>
              </a:rPr>
              <a:t>PROBLEMA </a:t>
            </a:r>
            <a:r>
              <a:rPr lang="ro-RO" sz="48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1000"/>
                    </a:srgbClr>
                  </a:outerShdw>
                </a:effectLst>
              </a:rPr>
              <a:t>CONFLICTELOR</a:t>
            </a:r>
            <a:endParaRPr lang="ro-RO" sz="48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1000"/>
                  </a:srgbClr>
                </a:outerShdw>
              </a:effectLst>
            </a:endParaRPr>
          </a:p>
        </p:txBody>
      </p:sp>
      <p:sp>
        <p:nvSpPr>
          <p:cNvPr id="5" name="4 CuadroTexto"/>
          <p:cNvSpPr txBox="1"/>
          <p:nvPr/>
        </p:nvSpPr>
        <p:spPr>
          <a:xfrm>
            <a:off x="35496" y="6453336"/>
            <a:ext cx="3466270" cy="369332"/>
          </a:xfrm>
          <a:prstGeom prst="rect">
            <a:avLst/>
          </a:prstGeom>
          <a:noFill/>
        </p:spPr>
        <p:txBody>
          <a:bodyPr wrap="none" rtlCol="0">
            <a:spAutoFit/>
          </a:bodyPr>
          <a:lstStyle/>
          <a:p>
            <a:r>
              <a:rPr lang="ro-RO" b="1" smtClean="0">
                <a:solidFill>
                  <a:schemeClr val="bg1"/>
                </a:solidFill>
                <a:effectLst>
                  <a:outerShdw blurRad="50800" dist="50800" dir="5400000" algn="ctr" rotWithShape="0">
                    <a:schemeClr val="tx1"/>
                  </a:outerShdw>
                </a:effectLst>
              </a:rPr>
              <a:t>Studiul</a:t>
            </a:r>
            <a:r>
              <a:rPr lang="ro-RO" b="1" smtClean="0">
                <a:solidFill>
                  <a:schemeClr val="bg1"/>
                </a:solidFill>
                <a:effectLst>
                  <a:outerShdw blurRad="50800" dist="50800" dir="5400000" algn="ctr" rotWithShape="0">
                    <a:schemeClr val="tx1"/>
                  </a:outerShdw>
                </a:effectLst>
              </a:rPr>
              <a:t> 7 </a:t>
            </a:r>
            <a:r>
              <a:rPr lang="ro-RO" b="1" smtClean="0">
                <a:solidFill>
                  <a:schemeClr val="bg1"/>
                </a:solidFill>
                <a:effectLst>
                  <a:outerShdw blurRad="50800" dist="50800" dir="5400000" algn="ctr" rotWithShape="0">
                    <a:schemeClr val="tx1"/>
                  </a:outerShdw>
                </a:effectLst>
              </a:rPr>
              <a:t>pentru </a:t>
            </a:r>
            <a:r>
              <a:rPr lang="ro-RO" b="1" smtClean="0">
                <a:solidFill>
                  <a:schemeClr val="bg1"/>
                </a:solidFill>
                <a:effectLst>
                  <a:outerShdw blurRad="50800" dist="50800" dir="5400000" algn="ctr" rotWithShape="0">
                    <a:schemeClr val="tx1"/>
                  </a:outerShdw>
                </a:effectLst>
              </a:rPr>
              <a:t>14 </a:t>
            </a:r>
            <a:r>
              <a:rPr lang="ro-RO" b="1" smtClean="0">
                <a:solidFill>
                  <a:schemeClr val="bg1"/>
                </a:solidFill>
                <a:effectLst>
                  <a:outerShdw blurRad="50800" dist="50800" dir="5400000" algn="ctr" rotWithShape="0">
                    <a:schemeClr val="tx1"/>
                  </a:outerShdw>
                </a:effectLst>
              </a:rPr>
              <a:t>februarie </a:t>
            </a:r>
            <a:r>
              <a:rPr lang="ro-RO" b="1" smtClean="0">
                <a:solidFill>
                  <a:schemeClr val="bg1"/>
                </a:solidFill>
                <a:effectLst>
                  <a:outerShdw blurRad="50800" dist="50800" dir="5400000" algn="ctr" rotWithShape="0">
                    <a:schemeClr val="tx1"/>
                  </a:outerShdw>
                </a:effectLst>
              </a:rPr>
              <a:t>2015</a:t>
            </a:r>
            <a:endParaRPr lang="ro-RO"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1765644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7504" y="213901"/>
            <a:ext cx="2664296" cy="1785104"/>
          </a:xfrm>
          <a:prstGeom prst="rect">
            <a:avLst/>
          </a:prstGeom>
          <a:noFill/>
        </p:spPr>
        <p:txBody>
          <a:bodyPr wrap="square" rtlCol="0">
            <a:spAutoFit/>
          </a:bodyPr>
          <a:lstStyle/>
          <a:p>
            <a:r>
              <a:rPr lang="ro-RO" sz="2200" b="1" smtClean="0"/>
              <a:t>Sfaturile lui Solomon cu privire la soluționarea </a:t>
            </a:r>
            <a:r>
              <a:rPr lang="ro-RO" sz="2200" b="1" smtClean="0"/>
              <a:t>conflictelor </a:t>
            </a:r>
            <a:r>
              <a:rPr lang="ro-RO" sz="2200" b="1" smtClean="0"/>
              <a:t>interpersonale:</a:t>
            </a:r>
            <a:endParaRPr lang="ro-RO" sz="2200" b="1"/>
          </a:p>
        </p:txBody>
      </p:sp>
      <p:sp>
        <p:nvSpPr>
          <p:cNvPr id="3" name="2 CuadroTexto"/>
          <p:cNvSpPr txBox="1"/>
          <p:nvPr/>
        </p:nvSpPr>
        <p:spPr>
          <a:xfrm>
            <a:off x="3419872" y="44624"/>
            <a:ext cx="5688632" cy="1785104"/>
          </a:xfrm>
          <a:prstGeom prst="rect">
            <a:avLst/>
          </a:prstGeom>
          <a:noFill/>
        </p:spPr>
        <p:txBody>
          <a:bodyPr wrap="square" rtlCol="0">
            <a:spAutoFit/>
          </a:bodyPr>
          <a:lstStyle/>
          <a:p>
            <a:pPr marL="342900" indent="-342900">
              <a:buClr>
                <a:schemeClr val="accent1">
                  <a:lumMod val="75000"/>
                </a:schemeClr>
              </a:buClr>
              <a:buFont typeface="+mj-lt"/>
              <a:buAutoNum type="arabicPeriod"/>
            </a:pPr>
            <a:r>
              <a:rPr lang="ro-RO" sz="2200" b="1" dirty="0" smtClean="0"/>
              <a:t>Acoperă greșelile </a:t>
            </a:r>
            <a:r>
              <a:rPr lang="ro-RO" sz="2200" b="1" dirty="0" smtClean="0"/>
              <a:t>(Proverbe 17:9; 19:11)</a:t>
            </a:r>
          </a:p>
          <a:p>
            <a:pPr marL="342900" indent="-342900">
              <a:buClr>
                <a:schemeClr val="accent1">
                  <a:lumMod val="75000"/>
                </a:schemeClr>
              </a:buClr>
              <a:buFont typeface="+mj-lt"/>
              <a:buAutoNum type="arabicPeriod"/>
            </a:pPr>
            <a:r>
              <a:rPr lang="ro-RO" sz="2200" b="1" dirty="0" smtClean="0"/>
              <a:t>Fii drept (Proverbe 17:10; 19:25)</a:t>
            </a:r>
          </a:p>
          <a:p>
            <a:pPr marL="342900" indent="-342900">
              <a:buClr>
                <a:schemeClr val="accent1">
                  <a:lumMod val="75000"/>
                </a:schemeClr>
              </a:buClr>
              <a:buFont typeface="+mj-lt"/>
              <a:buAutoNum type="arabicPeriod"/>
            </a:pPr>
            <a:r>
              <a:rPr lang="ro-RO" sz="2200" b="1" dirty="0" smtClean="0"/>
              <a:t>Vorbește </a:t>
            </a:r>
            <a:r>
              <a:rPr lang="ro-RO" sz="2200" b="1" dirty="0" smtClean="0"/>
              <a:t>cu înțelepciune </a:t>
            </a:r>
            <a:r>
              <a:rPr lang="ro-RO" sz="2200" b="1" dirty="0" smtClean="0"/>
              <a:t>(Proverbe 18)</a:t>
            </a:r>
          </a:p>
          <a:p>
            <a:pPr marL="342900" indent="-342900">
              <a:buClr>
                <a:schemeClr val="accent1">
                  <a:lumMod val="75000"/>
                </a:schemeClr>
              </a:buClr>
              <a:buFont typeface="+mj-lt"/>
              <a:buAutoNum type="arabicPeriod"/>
            </a:pPr>
            <a:r>
              <a:rPr lang="ro-RO" sz="2200" b="1" dirty="0" smtClean="0"/>
              <a:t>Ascultă (Proverbe 18:2, 17)</a:t>
            </a:r>
          </a:p>
          <a:p>
            <a:pPr marL="342900" indent="-342900">
              <a:buClr>
                <a:schemeClr val="accent1">
                  <a:lumMod val="75000"/>
                </a:schemeClr>
              </a:buClr>
              <a:buFont typeface="+mj-lt"/>
              <a:buAutoNum type="arabicPeriod"/>
            </a:pPr>
            <a:r>
              <a:rPr lang="ro-RO" sz="2200" b="1" dirty="0" smtClean="0"/>
              <a:t>Fii </a:t>
            </a:r>
            <a:r>
              <a:rPr lang="ro-RO" sz="2200" b="1" dirty="0" smtClean="0"/>
              <a:t>onest </a:t>
            </a:r>
            <a:r>
              <a:rPr lang="ro-RO" sz="2200" b="1" dirty="0" smtClean="0"/>
              <a:t>(Proverbe 19)</a:t>
            </a:r>
            <a:endParaRPr lang="ro-RO" sz="2200" b="1" dirty="0"/>
          </a:p>
        </p:txBody>
      </p:sp>
      <p:pic>
        <p:nvPicPr>
          <p:cNvPr id="1026" name="Picture 2" descr="\\EUNICE\FondosTematicos\JacobEsau\Esau\Encuentro-de-Jacob-y-Esau.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419872" y="3854543"/>
            <a:ext cx="2448272" cy="297372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7947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46331"/>
          </a:xfrm>
          <a:prstGeom prst="rect">
            <a:avLst/>
          </a:prstGeom>
        </p:spPr>
        <p:txBody>
          <a:bodyPr wrap="square">
            <a:spAutoFit/>
          </a:bodyPr>
          <a:lstStyle/>
          <a:p>
            <a:pPr algn="ctr"/>
            <a:r>
              <a:rPr lang="ro-RO"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ACOPERĂ </a:t>
            </a:r>
            <a:r>
              <a:rPr lang="ro-RO"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GREȘELILE (Proverbe 17:9; 19:11)</a:t>
            </a:r>
            <a:endParaRPr lang="ro-RO"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Rectángulo"/>
          <p:cNvSpPr/>
          <p:nvPr/>
        </p:nvSpPr>
        <p:spPr>
          <a:xfrm>
            <a:off x="197767" y="664092"/>
            <a:ext cx="4590257" cy="1092607"/>
          </a:xfrm>
          <a:prstGeom prst="rect">
            <a:avLst/>
          </a:prstGeom>
          <a:scene3d>
            <a:camera prst="orthographicFront"/>
            <a:lightRig rig="threePt" dir="t"/>
          </a:scene3d>
          <a:sp3d>
            <a:bevelT w="101600" prst="rible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ro-RO" b="1" smtClean="0">
                <a:solidFill>
                  <a:schemeClr val="tx1"/>
                </a:solidFill>
                <a:latin typeface="Comic Sans MS" pitchFamily="66" charset="0"/>
              </a:rPr>
              <a:t>«</a:t>
            </a:r>
            <a:r>
              <a:rPr lang="ro-RO" b="1" smtClean="0">
                <a:solidFill>
                  <a:schemeClr val="tx1"/>
                </a:solidFill>
                <a:latin typeface="Comic Sans MS" pitchFamily="66" charset="0"/>
              </a:rPr>
              <a:t>Cine acoperă o </a:t>
            </a:r>
            <a:r>
              <a:rPr lang="ro-RO" b="1" smtClean="0">
                <a:solidFill>
                  <a:schemeClr val="tx1"/>
                </a:solidFill>
                <a:latin typeface="Comic Sans MS" pitchFamily="66" charset="0"/>
              </a:rPr>
              <a:t>greşeală</a:t>
            </a:r>
            <a:r>
              <a:rPr lang="ro-RO" b="1" smtClean="0">
                <a:solidFill>
                  <a:schemeClr val="tx1"/>
                </a:solidFill>
                <a:latin typeface="Comic Sans MS" pitchFamily="66" charset="0"/>
              </a:rPr>
              <a:t>, caută </a:t>
            </a:r>
            <a:r>
              <a:rPr lang="ro-RO" b="1" smtClean="0">
                <a:solidFill>
                  <a:schemeClr val="tx1"/>
                </a:solidFill>
                <a:latin typeface="Comic Sans MS" pitchFamily="66" charset="0"/>
              </a:rPr>
              <a:t>dragostea</a:t>
            </a:r>
            <a:r>
              <a:rPr lang="ro-RO" b="1" smtClean="0">
                <a:solidFill>
                  <a:schemeClr val="tx1"/>
                </a:solidFill>
                <a:latin typeface="Comic Sans MS" pitchFamily="66" charset="0"/>
              </a:rPr>
              <a:t>, dar cine o pomeneşte mereu în vorbirile </a:t>
            </a:r>
            <a:r>
              <a:rPr lang="ro-RO" b="1" smtClean="0">
                <a:solidFill>
                  <a:schemeClr val="tx1"/>
                </a:solidFill>
                <a:latin typeface="Comic Sans MS" pitchFamily="66" charset="0"/>
              </a:rPr>
              <a:t>lui</a:t>
            </a:r>
            <a:r>
              <a:rPr lang="ro-RO" b="1" smtClean="0">
                <a:solidFill>
                  <a:schemeClr val="tx1"/>
                </a:solidFill>
                <a:latin typeface="Comic Sans MS" pitchFamily="66" charset="0"/>
              </a:rPr>
              <a:t>, dezbină pe </a:t>
            </a:r>
            <a:r>
              <a:rPr lang="ro-RO" b="1" smtClean="0">
                <a:solidFill>
                  <a:schemeClr val="tx1"/>
                </a:solidFill>
                <a:latin typeface="Comic Sans MS" pitchFamily="66" charset="0"/>
              </a:rPr>
              <a:t>prieteni.</a:t>
            </a:r>
            <a:r>
              <a:rPr lang="ro-RO" b="1" smtClean="0">
                <a:solidFill>
                  <a:schemeClr val="tx1"/>
                </a:solidFill>
                <a:latin typeface="Comic Sans MS" pitchFamily="66" charset="0"/>
              </a:rPr>
              <a:t>» </a:t>
            </a:r>
            <a:r>
              <a:rPr lang="ro-RO" sz="1100" b="1" smtClean="0">
                <a:solidFill>
                  <a:schemeClr val="tx1"/>
                </a:solidFill>
                <a:latin typeface="Comic Sans MS" pitchFamily="66" charset="0"/>
              </a:rPr>
              <a:t>(Proverbe</a:t>
            </a:r>
            <a:r>
              <a:rPr lang="ro-RO" sz="1100" b="1" smtClean="0">
                <a:solidFill>
                  <a:schemeClr val="tx1"/>
                </a:solidFill>
                <a:latin typeface="Comic Sans MS" pitchFamily="66" charset="0"/>
              </a:rPr>
              <a:t> </a:t>
            </a:r>
            <a:r>
              <a:rPr lang="ro-RO" sz="1100" b="1" smtClean="0">
                <a:solidFill>
                  <a:schemeClr val="tx1"/>
                </a:solidFill>
                <a:latin typeface="Comic Sans MS" pitchFamily="66" charset="0"/>
              </a:rPr>
              <a:t>17:9)</a:t>
            </a:r>
            <a:endParaRPr lang="ro-RO" b="1">
              <a:solidFill>
                <a:schemeClr val="tx1"/>
              </a:solidFill>
              <a:latin typeface="Comic Sans MS" pitchFamily="66" charset="0"/>
            </a:endParaRPr>
          </a:p>
        </p:txBody>
      </p:sp>
      <p:sp>
        <p:nvSpPr>
          <p:cNvPr id="4" name="3 Rectángulo"/>
          <p:cNvSpPr/>
          <p:nvPr/>
        </p:nvSpPr>
        <p:spPr>
          <a:xfrm>
            <a:off x="5220072" y="664092"/>
            <a:ext cx="3600400" cy="1092607"/>
          </a:xfrm>
          <a:prstGeom prst="rect">
            <a:avLst/>
          </a:prstGeom>
          <a:scene3d>
            <a:camera prst="orthographicFront"/>
            <a:lightRig rig="threePt" dir="t"/>
          </a:scene3d>
          <a:sp3d>
            <a:bevelT w="101600" prst="rible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ro-RO" b="1" dirty="0" smtClean="0">
                <a:solidFill>
                  <a:schemeClr val="tx1"/>
                </a:solidFill>
                <a:latin typeface="Comic Sans MS" pitchFamily="66" charset="0"/>
              </a:rPr>
              <a:t>«Înţelepciunea face pe om răbdător şi este o cinste pentru el să uite greşelile.» </a:t>
            </a:r>
            <a:r>
              <a:rPr lang="ro-RO" sz="1100" b="1" dirty="0" smtClean="0">
                <a:solidFill>
                  <a:schemeClr val="tx1"/>
                </a:solidFill>
                <a:latin typeface="Comic Sans MS" pitchFamily="66" charset="0"/>
              </a:rPr>
              <a:t>(Proverbe 19:11)</a:t>
            </a:r>
            <a:endParaRPr lang="ro-RO" b="1" dirty="0">
              <a:solidFill>
                <a:schemeClr val="tx1"/>
              </a:solidFill>
              <a:latin typeface="Comic Sans MS" pitchFamily="66" charset="0"/>
            </a:endParaRPr>
          </a:p>
        </p:txBody>
      </p:sp>
      <p:sp>
        <p:nvSpPr>
          <p:cNvPr id="5" name="4 CuadroTexto"/>
          <p:cNvSpPr txBox="1"/>
          <p:nvPr/>
        </p:nvSpPr>
        <p:spPr>
          <a:xfrm>
            <a:off x="107504" y="5909210"/>
            <a:ext cx="8964488" cy="400110"/>
          </a:xfrm>
          <a:prstGeom prst="rect">
            <a:avLst/>
          </a:prstGeom>
          <a:noFill/>
        </p:spPr>
        <p:txBody>
          <a:bodyPr wrap="square" rtlCol="0">
            <a:spAutoFit/>
          </a:bodyPr>
          <a:lstStyle/>
          <a:p>
            <a:pPr algn="ctr"/>
            <a:r>
              <a:rPr lang="ro-RO" sz="2000" b="1" smtClean="0"/>
              <a:t>Ce determină o persoană să treacă peste greșeala </a:t>
            </a:r>
            <a:r>
              <a:rPr lang="ro-RO" sz="2000" b="1" smtClean="0"/>
              <a:t>unui </a:t>
            </a:r>
            <a:r>
              <a:rPr lang="ro-RO" sz="2000" b="1" smtClean="0"/>
              <a:t>prieten?</a:t>
            </a:r>
            <a:endParaRPr lang="ro-RO" sz="2000" b="1"/>
          </a:p>
        </p:txBody>
      </p:sp>
      <p:sp>
        <p:nvSpPr>
          <p:cNvPr id="7" name="6 CuadroTexto"/>
          <p:cNvSpPr txBox="1"/>
          <p:nvPr/>
        </p:nvSpPr>
        <p:spPr>
          <a:xfrm>
            <a:off x="197767" y="1837273"/>
            <a:ext cx="3078089" cy="1015663"/>
          </a:xfrm>
          <a:prstGeom prst="rect">
            <a:avLst/>
          </a:prstGeom>
          <a:noFill/>
        </p:spPr>
        <p:txBody>
          <a:bodyPr wrap="square" rtlCol="0">
            <a:spAutoFit/>
          </a:bodyPr>
          <a:lstStyle/>
          <a:p>
            <a:pPr algn="ctr"/>
            <a:r>
              <a:rPr lang="ro-RO" sz="2000" b="1" smtClean="0"/>
              <a:t>Ce diferență este între a acoperi o greșeală și a justifica un </a:t>
            </a:r>
            <a:r>
              <a:rPr lang="ro-RO" sz="2000" b="1" smtClean="0"/>
              <a:t>păcat</a:t>
            </a:r>
            <a:r>
              <a:rPr lang="ro-RO" sz="2000" b="1" smtClean="0"/>
              <a:t>?</a:t>
            </a:r>
            <a:endParaRPr lang="ro-RO" sz="2000" b="1"/>
          </a:p>
        </p:txBody>
      </p:sp>
      <p:sp>
        <p:nvSpPr>
          <p:cNvPr id="8" name="7 CuadroTexto"/>
          <p:cNvSpPr txBox="1"/>
          <p:nvPr/>
        </p:nvSpPr>
        <p:spPr>
          <a:xfrm>
            <a:off x="35496" y="2865998"/>
            <a:ext cx="3528391" cy="2939266"/>
          </a:xfrm>
          <a:prstGeom prst="rect">
            <a:avLst/>
          </a:prstGeom>
          <a:noFill/>
        </p:spPr>
        <p:txBody>
          <a:bodyPr wrap="square" rtlCol="0">
            <a:spAutoFit/>
          </a:bodyPr>
          <a:lstStyle/>
          <a:p>
            <a:pPr>
              <a:spcBef>
                <a:spcPts val="600"/>
              </a:spcBef>
            </a:pPr>
            <a:r>
              <a:rPr lang="ro-RO" sz="2000" b="1" dirty="0" smtClean="0"/>
              <a:t>«A acoperi» </a:t>
            </a:r>
            <a:r>
              <a:rPr lang="ro-RO" sz="2000" b="1" dirty="0" smtClean="0"/>
              <a:t>implică ideea de a ierta, a acoperi și a uita </a:t>
            </a:r>
            <a:r>
              <a:rPr lang="ro-RO" sz="2000" b="1" dirty="0" smtClean="0"/>
              <a:t>(Psalmii 85:2).</a:t>
            </a:r>
          </a:p>
          <a:p>
            <a:pPr>
              <a:spcBef>
                <a:spcPts val="600"/>
              </a:spcBef>
            </a:pPr>
            <a:r>
              <a:rPr lang="ro-RO" sz="2000" b="1" dirty="0" smtClean="0"/>
              <a:t>Păcatul </a:t>
            </a:r>
            <a:r>
              <a:rPr lang="ro-RO" sz="2000" b="1" dirty="0" smtClean="0"/>
              <a:t>trebuie să fie iertat, deși tras la răspundere; trebuie să fie ascuns, și în niciun caz </a:t>
            </a:r>
            <a:r>
              <a:rPr lang="ro-RO" sz="2000" b="1" dirty="0" smtClean="0"/>
              <a:t>promulgat (bârfit), nici justificat; trebuie </a:t>
            </a:r>
            <a:r>
              <a:rPr lang="ro-RO" sz="2000" b="1" dirty="0" smtClean="0"/>
              <a:t>să fie uitat pentru ca amiciția să </a:t>
            </a:r>
            <a:r>
              <a:rPr lang="ro-RO" sz="2000" b="1" dirty="0" smtClean="0"/>
              <a:t>dureze.</a:t>
            </a:r>
            <a:endParaRPr lang="ro-RO" sz="2000" b="1" dirty="0"/>
          </a:p>
        </p:txBody>
      </p:sp>
      <p:pic>
        <p:nvPicPr>
          <p:cNvPr id="2050" name="Picture 2" descr="\\EUNICE\FondosTematicos\José\Hermanos y padre\abwasOT22 (1).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563889" y="1770445"/>
            <a:ext cx="5472608" cy="4106827"/>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107504" y="6274767"/>
            <a:ext cx="8874224" cy="538609"/>
          </a:xfrm>
          <a:prstGeom prst="rect">
            <a:avLst/>
          </a:prstGeom>
        </p:spPr>
        <p:txBody>
          <a:bodyPr wrap="square">
            <a:spAutoFit/>
          </a:bodyPr>
          <a:lstStyle/>
          <a:p>
            <a:r>
              <a:rPr lang="ro-RO" b="1" dirty="0" smtClean="0">
                <a:solidFill>
                  <a:schemeClr val="accent2">
                    <a:lumMod val="50000"/>
                  </a:schemeClr>
                </a:solidFill>
                <a:latin typeface="Comic Sans MS" pitchFamily="66" charset="0"/>
              </a:rPr>
              <a:t>«Prietenul adevărat iubeşte oricând, şi în nenorocire ajunge ca un frate.»</a:t>
            </a:r>
          </a:p>
          <a:p>
            <a:pPr algn="r"/>
            <a:r>
              <a:rPr lang="ro-RO" sz="1100" b="1" dirty="0" smtClean="0">
                <a:solidFill>
                  <a:schemeClr val="accent2">
                    <a:lumMod val="50000"/>
                  </a:schemeClr>
                </a:solidFill>
                <a:latin typeface="Comic Sans MS" pitchFamily="66" charset="0"/>
              </a:rPr>
              <a:t>(Proverbe 17:</a:t>
            </a:r>
            <a:r>
              <a:rPr lang="ro-RO" sz="1100" b="1" dirty="0" err="1" smtClean="0">
                <a:solidFill>
                  <a:schemeClr val="accent2">
                    <a:lumMod val="50000"/>
                  </a:schemeClr>
                </a:solidFill>
                <a:latin typeface="Comic Sans MS" pitchFamily="66" charset="0"/>
              </a:rPr>
              <a:t>17</a:t>
            </a:r>
            <a:r>
              <a:rPr lang="ro-RO" sz="1100" b="1" dirty="0" smtClean="0">
                <a:solidFill>
                  <a:schemeClr val="accent2">
                    <a:lumMod val="50000"/>
                  </a:schemeClr>
                </a:solidFill>
                <a:latin typeface="Comic Sans MS" pitchFamily="66" charset="0"/>
              </a:rPr>
              <a:t>)</a:t>
            </a:r>
            <a:endParaRPr lang="ro-RO" b="1" dirty="0">
              <a:solidFill>
                <a:schemeClr val="accent2">
                  <a:lumMod val="50000"/>
                </a:schemeClr>
              </a:solidFill>
              <a:latin typeface="Comic Sans MS" pitchFamily="66" charset="0"/>
            </a:endParaRPr>
          </a:p>
        </p:txBody>
      </p:sp>
    </p:spTree>
    <p:extLst>
      <p:ext uri="{BB962C8B-B14F-4D97-AF65-F5344CB8AC3E}">
        <p14:creationId xmlns:p14="http://schemas.microsoft.com/office/powerpoint/2010/main" xmlns="" val="1456135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fade">
                                      <p:cBhvr>
                                        <p:cTn id="48" dur="1000"/>
                                        <p:tgtEl>
                                          <p:spTgt spid="8">
                                            <p:txEl>
                                              <p:pRg st="1" end="1"/>
                                            </p:txEl>
                                          </p:spTgt>
                                        </p:tgtEl>
                                      </p:cBhvr>
                                    </p:animEffect>
                                    <p:anim calcmode="lin" valueType="num">
                                      <p:cBhvr>
                                        <p:cTn id="4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7" grpId="0"/>
      <p:bldP spid="8"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EUNICE\FondosTematicos\Maria Magdalena\00093.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9510" y="2363450"/>
            <a:ext cx="5818634" cy="4377918"/>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2403"/>
            <a:ext cx="9120204" cy="646331"/>
          </a:xfrm>
          <a:prstGeom prst="rect">
            <a:avLst/>
          </a:prstGeom>
        </p:spPr>
        <p:txBody>
          <a:bodyPr wrap="square">
            <a:spAutoFit/>
            <a:scene3d>
              <a:camera prst="orthographicFront"/>
              <a:lightRig rig="brightRoom" dir="t"/>
            </a:scene3d>
            <a:sp3d contourW="25400" prstMaterial="plastic">
              <a:bevelT w="20320" h="20320" prst="angle"/>
              <a:contourClr>
                <a:srgbClr val="7A3A28"/>
              </a:contourClr>
            </a:sp3d>
          </a:bodyPr>
          <a:lstStyle/>
          <a:p>
            <a:pPr algn="ct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FII </a:t>
            </a: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DREPT </a:t>
            </a: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(ProverBE</a:t>
            </a: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17:10</a:t>
            </a: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19:25)</a:t>
            </a:r>
            <a:endParaRPr lang="ro-RO" sz="36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251520" y="764704"/>
            <a:ext cx="3744416" cy="1092607"/>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ro-RO" b="1" dirty="0" smtClean="0">
                <a:latin typeface="Comic Sans MS" pitchFamily="66" charset="0"/>
              </a:rPr>
              <a:t>«O mustrare pătrunde mai mult pe omul priceput, decât o sută de lovituri pe cel nebun.» </a:t>
            </a:r>
            <a:r>
              <a:rPr lang="ro-RO" sz="1100" b="1" dirty="0" smtClean="0">
                <a:latin typeface="Comic Sans MS" pitchFamily="66" charset="0"/>
              </a:rPr>
              <a:t>(Proverbe 17:10)</a:t>
            </a:r>
            <a:endParaRPr lang="ro-RO" sz="1100" b="1" dirty="0">
              <a:latin typeface="Comic Sans MS" pitchFamily="66" charset="0"/>
            </a:endParaRPr>
          </a:p>
        </p:txBody>
      </p:sp>
      <p:sp>
        <p:nvSpPr>
          <p:cNvPr id="4" name="3 Rectángulo"/>
          <p:cNvSpPr/>
          <p:nvPr/>
        </p:nvSpPr>
        <p:spPr>
          <a:xfrm>
            <a:off x="4104456" y="764704"/>
            <a:ext cx="4860032" cy="923330"/>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ro-RO" b="1" smtClean="0">
                <a:latin typeface="Comic Sans MS" pitchFamily="66" charset="0"/>
              </a:rPr>
              <a:t>«</a:t>
            </a:r>
            <a:r>
              <a:rPr lang="ro-RO" b="1" smtClean="0">
                <a:latin typeface="Comic Sans MS" pitchFamily="66" charset="0"/>
              </a:rPr>
              <a:t>Loveşte pe </a:t>
            </a:r>
            <a:r>
              <a:rPr lang="ro-RO" b="1" smtClean="0">
                <a:latin typeface="Comic Sans MS" pitchFamily="66" charset="0"/>
              </a:rPr>
              <a:t>batjocoritor</a:t>
            </a:r>
            <a:r>
              <a:rPr lang="ro-RO" b="1" smtClean="0">
                <a:latin typeface="Comic Sans MS" pitchFamily="66" charset="0"/>
              </a:rPr>
              <a:t>, şi prostul se va face </a:t>
            </a:r>
            <a:r>
              <a:rPr lang="ro-RO" b="1" smtClean="0">
                <a:latin typeface="Comic Sans MS" pitchFamily="66" charset="0"/>
              </a:rPr>
              <a:t>înţelept</a:t>
            </a:r>
            <a:r>
              <a:rPr lang="ro-RO" b="1" smtClean="0">
                <a:latin typeface="Comic Sans MS" pitchFamily="66" charset="0"/>
              </a:rPr>
              <a:t>; mustră pe omul </a:t>
            </a:r>
            <a:r>
              <a:rPr lang="ro-RO" b="1" smtClean="0">
                <a:latin typeface="Comic Sans MS" pitchFamily="66" charset="0"/>
              </a:rPr>
              <a:t>priceput</a:t>
            </a:r>
            <a:r>
              <a:rPr lang="ro-RO" b="1" smtClean="0">
                <a:latin typeface="Comic Sans MS" pitchFamily="66" charset="0"/>
              </a:rPr>
              <a:t>, şi va înţelege </a:t>
            </a:r>
            <a:r>
              <a:rPr lang="ro-RO" b="1" smtClean="0">
                <a:latin typeface="Comic Sans MS" pitchFamily="66" charset="0"/>
              </a:rPr>
              <a:t>ştiinţa.</a:t>
            </a:r>
            <a:r>
              <a:rPr lang="ro-RO" b="1" smtClean="0">
                <a:latin typeface="Comic Sans MS" pitchFamily="66" charset="0"/>
              </a:rPr>
              <a:t>» </a:t>
            </a:r>
            <a:r>
              <a:rPr lang="ro-RO" sz="1100" b="1" smtClean="0">
                <a:latin typeface="Comic Sans MS" pitchFamily="66" charset="0"/>
              </a:rPr>
              <a:t>(Proverbe</a:t>
            </a:r>
            <a:r>
              <a:rPr lang="ro-RO" sz="1100" b="1" smtClean="0">
                <a:latin typeface="Comic Sans MS" pitchFamily="66" charset="0"/>
              </a:rPr>
              <a:t> </a:t>
            </a:r>
            <a:r>
              <a:rPr lang="ro-RO" sz="1100" b="1" smtClean="0">
                <a:latin typeface="Comic Sans MS" pitchFamily="66" charset="0"/>
              </a:rPr>
              <a:t>19:25)</a:t>
            </a:r>
            <a:endParaRPr lang="ro-RO" b="1">
              <a:latin typeface="Comic Sans MS" pitchFamily="66" charset="0"/>
            </a:endParaRPr>
          </a:p>
        </p:txBody>
      </p:sp>
      <p:sp>
        <p:nvSpPr>
          <p:cNvPr id="5" name="4 CuadroTexto"/>
          <p:cNvSpPr txBox="1"/>
          <p:nvPr/>
        </p:nvSpPr>
        <p:spPr>
          <a:xfrm>
            <a:off x="5891940" y="2492496"/>
            <a:ext cx="3252060" cy="4231928"/>
          </a:xfrm>
          <a:prstGeom prst="rect">
            <a:avLst/>
          </a:prstGeom>
          <a:noFill/>
        </p:spPr>
        <p:txBody>
          <a:bodyPr wrap="square" rtlCol="0">
            <a:spAutoFit/>
          </a:bodyPr>
          <a:lstStyle/>
          <a:p>
            <a:pPr>
              <a:spcBef>
                <a:spcPts val="600"/>
              </a:spcBef>
            </a:pPr>
            <a:r>
              <a:rPr lang="ro-RO" sz="2200" b="1" smtClean="0"/>
              <a:t>Păcatul trebuie să fie pedepsit. Pentru a putea corecta un comportament, persoana care a greșit trebuie să fie conștientă de greșeala pe care </a:t>
            </a:r>
            <a:r>
              <a:rPr lang="ro-RO" sz="2200" b="1" smtClean="0"/>
              <a:t>a </a:t>
            </a:r>
            <a:r>
              <a:rPr lang="ro-RO" sz="2200" b="1" smtClean="0"/>
              <a:t>făcut-o</a:t>
            </a:r>
            <a:r>
              <a:rPr lang="ro-RO" sz="2200" b="1" smtClean="0"/>
              <a:t>.</a:t>
            </a:r>
          </a:p>
          <a:p>
            <a:pPr>
              <a:spcBef>
                <a:spcPts val="600"/>
              </a:spcBef>
            </a:pPr>
            <a:r>
              <a:rPr lang="ro-RO" sz="2200" b="1" smtClean="0"/>
              <a:t>Iertarea </a:t>
            </a:r>
            <a:r>
              <a:rPr lang="ro-RO" sz="2200" b="1" smtClean="0"/>
              <a:t>pe care Isus o oferea păcătoșilor era însoțită de admonestarea</a:t>
            </a:r>
            <a:r>
              <a:rPr lang="ro-RO" sz="2200" b="1" smtClean="0"/>
              <a:t>: </a:t>
            </a:r>
            <a:r>
              <a:rPr lang="ro-RO" sz="2200" b="1" smtClean="0"/>
              <a:t>«să </a:t>
            </a:r>
            <a:r>
              <a:rPr lang="ro-RO" sz="2200" b="1" smtClean="0"/>
              <a:t>nu </a:t>
            </a:r>
            <a:r>
              <a:rPr lang="ro-RO" sz="2200" b="1" smtClean="0"/>
              <a:t>mai </a:t>
            </a:r>
            <a:r>
              <a:rPr lang="ro-RO" sz="2200" b="1" smtClean="0"/>
              <a:t>păcătuiești</a:t>
            </a:r>
            <a:r>
              <a:rPr lang="ro-RO" sz="2200" b="1" smtClean="0"/>
              <a:t>»</a:t>
            </a:r>
            <a:br>
              <a:rPr lang="ro-RO" sz="2200" b="1" smtClean="0"/>
            </a:br>
            <a:r>
              <a:rPr lang="ro-RO" sz="2200" b="1" smtClean="0"/>
              <a:t>(</a:t>
            </a:r>
            <a:r>
              <a:rPr lang="ro-RO" sz="2200" b="1" smtClean="0"/>
              <a:t>Ioan </a:t>
            </a:r>
            <a:r>
              <a:rPr lang="ro-RO" sz="2200" b="1" smtClean="0"/>
              <a:t>5:14; </a:t>
            </a:r>
            <a:r>
              <a:rPr lang="ro-RO" sz="2200" b="1" smtClean="0"/>
              <a:t>8:11</a:t>
            </a:r>
            <a:r>
              <a:rPr lang="ro-RO" sz="2200" b="1" smtClean="0"/>
              <a:t>)</a:t>
            </a:r>
            <a:endParaRPr lang="ro-RO" sz="2200" b="1"/>
          </a:p>
        </p:txBody>
      </p:sp>
      <p:sp>
        <p:nvSpPr>
          <p:cNvPr id="6" name="5 Rectángulo"/>
          <p:cNvSpPr/>
          <p:nvPr/>
        </p:nvSpPr>
        <p:spPr>
          <a:xfrm>
            <a:off x="-1980728" y="1773977"/>
            <a:ext cx="10945216" cy="769441"/>
          </a:xfrm>
          <a:prstGeom prst="rect">
            <a:avLst/>
          </a:prstGeom>
        </p:spPr>
        <p:txBody>
          <a:bodyPr wrap="square">
            <a:spAutoFit/>
          </a:bodyPr>
          <a:lstStyle/>
          <a:p>
            <a:pPr lvl="0" algn="r">
              <a:spcBef>
                <a:spcPts val="600"/>
              </a:spcBef>
            </a:pPr>
            <a:r>
              <a:rPr lang="ro-RO" sz="2200" b="1" smtClean="0">
                <a:solidFill>
                  <a:prstClr val="black"/>
                </a:solidFill>
              </a:rPr>
              <a:t>Dragostea care ne duce la acoperirea greșelilor nu trebuie să fie oarbă </a:t>
            </a:r>
            <a:r>
              <a:rPr lang="ro-RO" sz="2200" b="1" smtClean="0">
                <a:solidFill>
                  <a:prstClr val="black"/>
                </a:solidFill>
              </a:rPr>
              <a:t>sau                                                  </a:t>
            </a:r>
            <a:r>
              <a:rPr lang="ro-RO" sz="2200" b="1" smtClean="0">
                <a:solidFill>
                  <a:prstClr val="black"/>
                </a:solidFill>
              </a:rPr>
              <a:t>condiționată</a:t>
            </a:r>
            <a:r>
              <a:rPr lang="ro-RO" sz="2200" b="1" smtClean="0">
                <a:solidFill>
                  <a:prstClr val="black"/>
                </a:solidFill>
              </a:rPr>
              <a:t>.</a:t>
            </a:r>
            <a:r>
              <a:rPr lang="ro-RO" sz="2200" b="1" smtClean="0">
                <a:solidFill>
                  <a:prstClr val="black"/>
                </a:solidFill>
              </a:rPr>
              <a:t>	              </a:t>
            </a:r>
            <a:r>
              <a:rPr lang="ro-RO" sz="2200" b="1" smtClean="0">
                <a:solidFill>
                  <a:prstClr val="black"/>
                </a:solidFill>
              </a:rPr>
              <a:t>	</a:t>
            </a:r>
            <a:endParaRPr lang="ro-RO" sz="2200" b="1">
              <a:solidFill>
                <a:prstClr val="black"/>
              </a:solidFill>
            </a:endParaRPr>
          </a:p>
        </p:txBody>
      </p:sp>
    </p:spTree>
    <p:extLst>
      <p:ext uri="{BB962C8B-B14F-4D97-AF65-F5344CB8AC3E}">
        <p14:creationId xmlns:p14="http://schemas.microsoft.com/office/powerpoint/2010/main" xmlns="" val="904619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wipe(left)">
                                      <p:cBhvr>
                                        <p:cTn id="4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1642" y="2420888"/>
            <a:ext cx="8928992" cy="1938992"/>
          </a:xfrm>
          <a:prstGeom prst="rect">
            <a:avLst/>
          </a:prstGeom>
        </p:spPr>
        <p:txBody>
          <a:bodyPr wrap="square">
            <a:spAutoFit/>
          </a:bodyPr>
          <a:lstStyle/>
          <a:p>
            <a:pPr algn="ctr"/>
            <a:r>
              <a:rPr lang="ro-RO" sz="2400" smtClean="0">
                <a:latin typeface="Cooper Black" pitchFamily="18" charset="0"/>
              </a:rPr>
              <a:t>«</a:t>
            </a:r>
            <a:r>
              <a:rPr lang="ro-RO" sz="2400" b="1" smtClean="0">
                <a:effectLst>
                  <a:outerShdw blurRad="38100" dist="38100" dir="2700000" algn="tl">
                    <a:srgbClr val="000000">
                      <a:alpha val="43137"/>
                    </a:srgbClr>
                  </a:outerShdw>
                </a:effectLst>
              </a:rPr>
              <a:t>Ființele </a:t>
            </a:r>
            <a:r>
              <a:rPr lang="ro-RO" sz="2400" b="1" smtClean="0">
                <a:effectLst>
                  <a:outerShdw blurRad="38100" dist="38100" dir="2700000" algn="tl">
                    <a:srgbClr val="000000">
                      <a:alpha val="43137"/>
                    </a:srgbClr>
                  </a:outerShdw>
                </a:effectLst>
              </a:rPr>
              <a:t>omenești</a:t>
            </a:r>
            <a:r>
              <a:rPr lang="ro-RO" sz="2400" b="1" smtClean="0">
                <a:effectLst>
                  <a:outerShdw blurRad="38100" dist="38100" dir="2700000" algn="tl">
                    <a:srgbClr val="000000">
                      <a:alpha val="43137"/>
                    </a:srgbClr>
                  </a:outerShdw>
                </a:effectLst>
              </a:rPr>
              <a:t>, dedate ele însele </a:t>
            </a:r>
            <a:r>
              <a:rPr lang="ro-RO" sz="2400" b="1" smtClean="0">
                <a:effectLst>
                  <a:outerShdw blurRad="38100" dist="38100" dir="2700000" algn="tl">
                    <a:srgbClr val="000000">
                      <a:alpha val="43137"/>
                    </a:srgbClr>
                  </a:outerShdw>
                </a:effectLst>
              </a:rPr>
              <a:t>răului</a:t>
            </a:r>
            <a:r>
              <a:rPr lang="ro-RO" sz="2400" b="1" smtClean="0">
                <a:effectLst>
                  <a:outerShdw blurRad="38100" dist="38100" dir="2700000" algn="tl">
                    <a:srgbClr val="000000">
                      <a:alpha val="43137"/>
                    </a:srgbClr>
                  </a:outerShdw>
                </a:effectLst>
              </a:rPr>
              <a:t>, sunt pornite să trateze fără blândețe pe cei ispitiți și </a:t>
            </a:r>
            <a:r>
              <a:rPr lang="ro-RO" sz="2400" b="1" smtClean="0">
                <a:effectLst>
                  <a:outerShdw blurRad="38100" dist="38100" dir="2700000" algn="tl">
                    <a:srgbClr val="000000">
                      <a:alpha val="43137"/>
                    </a:srgbClr>
                  </a:outerShdw>
                </a:effectLst>
              </a:rPr>
              <a:t>rătăciți</a:t>
            </a:r>
            <a:r>
              <a:rPr lang="ro-RO" sz="2400" b="1" smtClean="0">
                <a:effectLst>
                  <a:outerShdw blurRad="38100" dist="38100" dir="2700000" algn="tl">
                    <a:srgbClr val="000000">
                      <a:alpha val="43137"/>
                    </a:srgbClr>
                  </a:outerShdw>
                </a:effectLst>
              </a:rPr>
              <a:t>. Ei nu pot citi </a:t>
            </a:r>
            <a:r>
              <a:rPr lang="ro-RO" sz="2400" b="1" smtClean="0">
                <a:effectLst>
                  <a:outerShdw blurRad="38100" dist="38100" dir="2700000" algn="tl">
                    <a:srgbClr val="000000">
                      <a:alpha val="43137"/>
                    </a:srgbClr>
                  </a:outerShdw>
                </a:effectLst>
              </a:rPr>
              <a:t>inima</a:t>
            </a:r>
            <a:r>
              <a:rPr lang="ro-RO" sz="2400" b="1" smtClean="0">
                <a:effectLst>
                  <a:outerShdw blurRad="38100" dist="38100" dir="2700000" algn="tl">
                    <a:srgbClr val="000000">
                      <a:alpha val="43137"/>
                    </a:srgbClr>
                  </a:outerShdw>
                </a:effectLst>
              </a:rPr>
              <a:t>; ei nu cunosc luptele și frământările </a:t>
            </a:r>
            <a:r>
              <a:rPr lang="ro-RO" sz="2400" b="1" smtClean="0">
                <a:effectLst>
                  <a:outerShdw blurRad="38100" dist="38100" dir="2700000" algn="tl">
                    <a:srgbClr val="000000">
                      <a:alpha val="43137"/>
                    </a:srgbClr>
                  </a:outerShdw>
                </a:effectLst>
              </a:rPr>
              <a:t>celorlalți</a:t>
            </a:r>
            <a:r>
              <a:rPr lang="ro-RO" sz="2400" b="1" smtClean="0">
                <a:effectLst>
                  <a:outerShdw blurRad="38100" dist="38100" dir="2700000" algn="tl">
                    <a:srgbClr val="000000">
                      <a:alpha val="43137"/>
                    </a:srgbClr>
                  </a:outerShdw>
                </a:effectLst>
              </a:rPr>
              <a:t>. Ei au nevoie să învețe despre </a:t>
            </a:r>
            <a:r>
              <a:rPr lang="ro-RO" sz="2400" b="1" smtClean="0">
                <a:solidFill>
                  <a:srgbClr val="FF0000"/>
                </a:solidFill>
                <a:effectLst>
                  <a:outerShdw blurRad="38100" dist="38100" dir="2700000" algn="tl">
                    <a:srgbClr val="000000">
                      <a:alpha val="43137"/>
                    </a:srgbClr>
                  </a:outerShdw>
                </a:effectLst>
              </a:rPr>
              <a:t>mustrarea care este </a:t>
            </a:r>
            <a:r>
              <a:rPr lang="ro-RO" sz="2400" b="1" smtClean="0">
                <a:solidFill>
                  <a:srgbClr val="FF0000"/>
                </a:solidFill>
                <a:effectLst>
                  <a:outerShdw blurRad="38100" dist="38100" dir="2700000" algn="tl">
                    <a:srgbClr val="000000">
                      <a:alpha val="43137"/>
                    </a:srgbClr>
                  </a:outerShdw>
                </a:effectLst>
              </a:rPr>
              <a:t>iubire</a:t>
            </a:r>
            <a:r>
              <a:rPr lang="ro-RO" sz="2400" b="1" smtClean="0">
                <a:effectLst>
                  <a:outerShdw blurRad="38100" dist="38100" dir="2700000" algn="tl">
                    <a:srgbClr val="000000">
                      <a:alpha val="43137"/>
                    </a:srgbClr>
                  </a:outerShdw>
                </a:effectLst>
              </a:rPr>
              <a:t>, despre </a:t>
            </a:r>
            <a:r>
              <a:rPr lang="ro-RO" sz="2400" b="1" smtClean="0">
                <a:solidFill>
                  <a:srgbClr val="FFC000"/>
                </a:solidFill>
                <a:effectLst>
                  <a:outerShdw blurRad="38100" dist="38100" dir="2700000" algn="tl">
                    <a:srgbClr val="000000">
                      <a:alpha val="43137"/>
                    </a:srgbClr>
                  </a:outerShdw>
                </a:effectLst>
              </a:rPr>
              <a:t>lovitura care rănește spre </a:t>
            </a:r>
            <a:r>
              <a:rPr lang="ro-RO" sz="2400" b="1" smtClean="0">
                <a:solidFill>
                  <a:srgbClr val="FFC000"/>
                </a:solidFill>
                <a:effectLst>
                  <a:outerShdw blurRad="38100" dist="38100" dir="2700000" algn="tl">
                    <a:srgbClr val="000000">
                      <a:alpha val="43137"/>
                    </a:srgbClr>
                  </a:outerShdw>
                </a:effectLst>
              </a:rPr>
              <a:t>vindecare</a:t>
            </a:r>
            <a:r>
              <a:rPr lang="ro-RO" sz="2400" b="1" smtClean="0">
                <a:effectLst>
                  <a:outerShdw blurRad="38100" dist="38100" dir="2700000" algn="tl">
                    <a:srgbClr val="000000">
                      <a:alpha val="43137"/>
                    </a:srgbClr>
                  </a:outerShdw>
                </a:effectLst>
              </a:rPr>
              <a:t>, despre </a:t>
            </a:r>
            <a:r>
              <a:rPr lang="ro-RO" sz="2400" b="1" smtClean="0">
                <a:solidFill>
                  <a:schemeClr val="accent1">
                    <a:lumMod val="75000"/>
                  </a:schemeClr>
                </a:solidFill>
                <a:effectLst>
                  <a:outerShdw blurRad="38100" dist="38100" dir="2700000" algn="tl">
                    <a:srgbClr val="000000">
                      <a:alpha val="43137"/>
                    </a:srgbClr>
                  </a:outerShdw>
                </a:effectLst>
              </a:rPr>
              <a:t>avertizarea care anunță </a:t>
            </a:r>
            <a:r>
              <a:rPr lang="ro-RO" sz="2400" b="1" smtClean="0">
                <a:solidFill>
                  <a:schemeClr val="accent1">
                    <a:lumMod val="75000"/>
                  </a:schemeClr>
                </a:solidFill>
                <a:effectLst>
                  <a:outerShdw blurRad="38100" dist="38100" dir="2700000" algn="tl">
                    <a:srgbClr val="000000">
                      <a:alpha val="43137"/>
                    </a:srgbClr>
                  </a:outerShdw>
                </a:effectLst>
              </a:rPr>
              <a:t>nădejde</a:t>
            </a:r>
            <a:r>
              <a:rPr lang="ro-RO" sz="2400" smtClean="0">
                <a:latin typeface="Cooper Black" pitchFamily="18" charset="0"/>
              </a:rPr>
              <a:t>»</a:t>
            </a:r>
            <a:endParaRPr lang="ro-RO" sz="2400">
              <a:latin typeface="Cooper Black" pitchFamily="18" charset="0"/>
            </a:endParaRPr>
          </a:p>
        </p:txBody>
      </p:sp>
      <p:sp>
        <p:nvSpPr>
          <p:cNvPr id="3" name="2 CuadroTexto"/>
          <p:cNvSpPr txBox="1"/>
          <p:nvPr/>
        </p:nvSpPr>
        <p:spPr>
          <a:xfrm>
            <a:off x="5000648" y="6381328"/>
            <a:ext cx="4035848" cy="338554"/>
          </a:xfrm>
          <a:prstGeom prst="rect">
            <a:avLst/>
          </a:prstGeom>
          <a:noFill/>
        </p:spPr>
        <p:txBody>
          <a:bodyPr wrap="none" rtlCol="0">
            <a:spAutoFit/>
          </a:bodyPr>
          <a:lstStyle/>
          <a:p>
            <a:pPr algn="r"/>
            <a:r>
              <a:rPr lang="ro-RO" sz="1600" b="1" dirty="0" smtClean="0">
                <a:solidFill>
                  <a:schemeClr val="bg1"/>
                </a:solidFill>
              </a:rPr>
              <a:t>E.G.W.  (Istoria </a:t>
            </a:r>
            <a:r>
              <a:rPr lang="ro-RO" sz="1600" b="1" dirty="0" smtClean="0">
                <a:solidFill>
                  <a:schemeClr val="bg1"/>
                </a:solidFill>
              </a:rPr>
              <a:t>Faptelor </a:t>
            </a:r>
            <a:r>
              <a:rPr lang="ro-RO" sz="1600" b="1" dirty="0" smtClean="0">
                <a:solidFill>
                  <a:schemeClr val="bg1"/>
                </a:solidFill>
              </a:rPr>
              <a:t>Apostolilor, pag. 516)</a:t>
            </a:r>
            <a:endParaRPr lang="ro-RO" sz="1600" b="1" dirty="0">
              <a:solidFill>
                <a:schemeClr val="bg1"/>
              </a:solidFill>
            </a:endParaRPr>
          </a:p>
        </p:txBody>
      </p:sp>
      <p:pic>
        <p:nvPicPr>
          <p:cNvPr id="4098" name="Picture 2" descr="\\EUNICE\______Para internet\Pastor\Pastor (1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01149" y="-5897"/>
            <a:ext cx="3307355" cy="22107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5932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7544" y="10754"/>
            <a:ext cx="8676456" cy="646331"/>
          </a:xfrm>
          <a:prstGeom prst="rect">
            <a:avLst/>
          </a:prstGeom>
        </p:spPr>
        <p:txBody>
          <a:bodyPr wrap="square">
            <a:spAutoFit/>
          </a:bodyPr>
          <a:lstStyle/>
          <a:p>
            <a:pPr algn="ct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VORBEȘTE CU </a:t>
            </a: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ÎNȚELEPCIUNE </a:t>
            </a: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(Proverbe18)</a:t>
            </a:r>
            <a:endParaRPr lang="ro-RO" sz="36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8" name="7 Diagrama"/>
          <p:cNvGraphicFramePr/>
          <p:nvPr>
            <p:extLst>
              <p:ext uri="{D42A27DB-BD31-4B8C-83A1-F6EECF244321}">
                <p14:modId xmlns:p14="http://schemas.microsoft.com/office/powerpoint/2010/main" xmlns="" val="1023415481"/>
              </p:ext>
            </p:extLst>
          </p:nvPr>
        </p:nvGraphicFramePr>
        <p:xfrm>
          <a:off x="107504" y="657085"/>
          <a:ext cx="8784976" cy="594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5868144" y="3645024"/>
            <a:ext cx="3203848" cy="317009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ro-RO" sz="2000" b="1" smtClean="0">
                <a:solidFill>
                  <a:schemeClr val="bg1"/>
                </a:solidFill>
                <a:effectLst>
                  <a:glow rad="38100">
                    <a:schemeClr val="tx1"/>
                  </a:glow>
                  <a:outerShdw blurRad="50800" dist="50800" dir="5400000" algn="ctr" rotWithShape="0">
                    <a:schemeClr val="tx1"/>
                  </a:outerShdw>
                </a:effectLst>
              </a:rPr>
              <a:t>Limba </a:t>
            </a:r>
            <a:r>
              <a:rPr lang="ro-RO" sz="2000" b="1" smtClean="0">
                <a:solidFill>
                  <a:schemeClr val="bg1"/>
                </a:solidFill>
                <a:effectLst>
                  <a:glow rad="38100">
                    <a:schemeClr val="tx1"/>
                  </a:glow>
                  <a:outerShdw blurRad="50800" dist="50800" dir="5400000" algn="ctr" rotWithShape="0">
                    <a:schemeClr val="tx1"/>
                  </a:outerShdw>
                </a:effectLst>
              </a:rPr>
              <a:t>poate defăima reputația și poate duce o persoană la sărăcie sau la moarte. Dacă este folosită în concordanță cu voia lui Dumnezeu, poate binecuvânta și bucura pe alții sau poate proclama Evanghelia împărăției, astfel poate face mult bine</a:t>
            </a:r>
            <a:r>
              <a:rPr lang="ro-RO" sz="2000" b="1" smtClean="0">
                <a:solidFill>
                  <a:schemeClr val="bg1"/>
                </a:solidFill>
                <a:effectLst>
                  <a:glow rad="38100">
                    <a:schemeClr val="tx1"/>
                  </a:glow>
                  <a:outerShdw blurRad="50800" dist="50800" dir="5400000" algn="ctr" rotWithShape="0">
                    <a:schemeClr val="tx1"/>
                  </a:outerShdw>
                </a:effectLst>
              </a:rPr>
              <a:t>. </a:t>
            </a:r>
            <a:endParaRPr lang="ro-RO" sz="2000" b="1">
              <a:solidFill>
                <a:schemeClr val="bg1"/>
              </a:solidFill>
              <a:effectLst>
                <a:glow rad="38100">
                  <a:schemeClr val="tx1"/>
                </a:glow>
                <a:outerShdw blurRad="50800" dist="50800" dir="5400000" algn="ctr" rotWithShape="0">
                  <a:schemeClr val="tx1"/>
                </a:outerShdw>
              </a:effectLst>
            </a:endParaRPr>
          </a:p>
        </p:txBody>
      </p:sp>
    </p:spTree>
    <p:extLst>
      <p:ext uri="{BB962C8B-B14F-4D97-AF65-F5344CB8AC3E}">
        <p14:creationId xmlns:p14="http://schemas.microsoft.com/office/powerpoint/2010/main" xmlns="" val="61327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graphicEl>
                                              <a:dgm id="{6EC275FC-294A-40A9-99C5-E19CC1E16197}"/>
                                            </p:graphicEl>
                                          </p:spTgt>
                                        </p:tgtEl>
                                        <p:attrNameLst>
                                          <p:attrName>style.visibility</p:attrName>
                                        </p:attrNameLst>
                                      </p:cBhvr>
                                      <p:to>
                                        <p:strVal val="visible"/>
                                      </p:to>
                                    </p:set>
                                    <p:anim calcmode="lin" valueType="num">
                                      <p:cBhvr>
                                        <p:cTn id="17" dur="500" fill="hold"/>
                                        <p:tgtEl>
                                          <p:spTgt spid="8">
                                            <p:graphicEl>
                                              <a:dgm id="{6EC275FC-294A-40A9-99C5-E19CC1E16197}"/>
                                            </p:graphicEl>
                                          </p:spTgt>
                                        </p:tgtEl>
                                        <p:attrNameLst>
                                          <p:attrName>ppt_w</p:attrName>
                                        </p:attrNameLst>
                                      </p:cBhvr>
                                      <p:tavLst>
                                        <p:tav tm="0">
                                          <p:val>
                                            <p:fltVal val="0"/>
                                          </p:val>
                                        </p:tav>
                                        <p:tav tm="100000">
                                          <p:val>
                                            <p:strVal val="#ppt_w"/>
                                          </p:val>
                                        </p:tav>
                                      </p:tavLst>
                                    </p:anim>
                                    <p:anim calcmode="lin" valueType="num">
                                      <p:cBhvr>
                                        <p:cTn id="18" dur="500" fill="hold"/>
                                        <p:tgtEl>
                                          <p:spTgt spid="8">
                                            <p:graphicEl>
                                              <a:dgm id="{6EC275FC-294A-40A9-99C5-E19CC1E16197}"/>
                                            </p:graphicEl>
                                          </p:spTgt>
                                        </p:tgtEl>
                                        <p:attrNameLst>
                                          <p:attrName>ppt_h</p:attrName>
                                        </p:attrNameLst>
                                      </p:cBhvr>
                                      <p:tavLst>
                                        <p:tav tm="0">
                                          <p:val>
                                            <p:fltVal val="0"/>
                                          </p:val>
                                        </p:tav>
                                        <p:tav tm="100000">
                                          <p:val>
                                            <p:strVal val="#ppt_h"/>
                                          </p:val>
                                        </p:tav>
                                      </p:tavLst>
                                    </p:anim>
                                    <p:animEffect transition="in" filter="fade">
                                      <p:cBhvr>
                                        <p:cTn id="19" dur="500"/>
                                        <p:tgtEl>
                                          <p:spTgt spid="8">
                                            <p:graphicEl>
                                              <a:dgm id="{6EC275FC-294A-40A9-99C5-E19CC1E16197}"/>
                                            </p:graphicEl>
                                          </p:spTgt>
                                        </p:tgtEl>
                                      </p:cBhvr>
                                    </p:animEffect>
                                    <p:anim calcmode="lin" valueType="num">
                                      <p:cBhvr>
                                        <p:cTn id="20" dur="500" fill="hold"/>
                                        <p:tgtEl>
                                          <p:spTgt spid="8">
                                            <p:graphicEl>
                                              <a:dgm id="{6EC275FC-294A-40A9-99C5-E19CC1E16197}"/>
                                            </p:graphicEl>
                                          </p:spTgt>
                                        </p:tgtEl>
                                        <p:attrNameLst>
                                          <p:attrName>ppt_x</p:attrName>
                                        </p:attrNameLst>
                                      </p:cBhvr>
                                      <p:tavLst>
                                        <p:tav tm="0">
                                          <p:val>
                                            <p:fltVal val="0.5"/>
                                          </p:val>
                                        </p:tav>
                                        <p:tav tm="100000">
                                          <p:val>
                                            <p:strVal val="#ppt_x"/>
                                          </p:val>
                                        </p:tav>
                                      </p:tavLst>
                                    </p:anim>
                                    <p:anim calcmode="lin" valueType="num">
                                      <p:cBhvr>
                                        <p:cTn id="21" dur="500" fill="hold"/>
                                        <p:tgtEl>
                                          <p:spTgt spid="8">
                                            <p:graphicEl>
                                              <a:dgm id="{6EC275FC-294A-40A9-99C5-E19CC1E16197}"/>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8">
                                            <p:graphicEl>
                                              <a:dgm id="{4022210D-7C92-418A-AF01-23589C63A6E6}"/>
                                            </p:graphicEl>
                                          </p:spTgt>
                                        </p:tgtEl>
                                        <p:attrNameLst>
                                          <p:attrName>style.visibility</p:attrName>
                                        </p:attrNameLst>
                                      </p:cBhvr>
                                      <p:to>
                                        <p:strVal val="visible"/>
                                      </p:to>
                                    </p:set>
                                    <p:anim calcmode="lin" valueType="num">
                                      <p:cBhvr>
                                        <p:cTn id="24" dur="500" fill="hold"/>
                                        <p:tgtEl>
                                          <p:spTgt spid="8">
                                            <p:graphicEl>
                                              <a:dgm id="{4022210D-7C92-418A-AF01-23589C63A6E6}"/>
                                            </p:graphicEl>
                                          </p:spTgt>
                                        </p:tgtEl>
                                        <p:attrNameLst>
                                          <p:attrName>ppt_w</p:attrName>
                                        </p:attrNameLst>
                                      </p:cBhvr>
                                      <p:tavLst>
                                        <p:tav tm="0">
                                          <p:val>
                                            <p:fltVal val="0"/>
                                          </p:val>
                                        </p:tav>
                                        <p:tav tm="100000">
                                          <p:val>
                                            <p:strVal val="#ppt_w"/>
                                          </p:val>
                                        </p:tav>
                                      </p:tavLst>
                                    </p:anim>
                                    <p:anim calcmode="lin" valueType="num">
                                      <p:cBhvr>
                                        <p:cTn id="25" dur="500" fill="hold"/>
                                        <p:tgtEl>
                                          <p:spTgt spid="8">
                                            <p:graphicEl>
                                              <a:dgm id="{4022210D-7C92-418A-AF01-23589C63A6E6}"/>
                                            </p:graphicEl>
                                          </p:spTgt>
                                        </p:tgtEl>
                                        <p:attrNameLst>
                                          <p:attrName>ppt_h</p:attrName>
                                        </p:attrNameLst>
                                      </p:cBhvr>
                                      <p:tavLst>
                                        <p:tav tm="0">
                                          <p:val>
                                            <p:fltVal val="0"/>
                                          </p:val>
                                        </p:tav>
                                        <p:tav tm="100000">
                                          <p:val>
                                            <p:strVal val="#ppt_h"/>
                                          </p:val>
                                        </p:tav>
                                      </p:tavLst>
                                    </p:anim>
                                    <p:animEffect transition="in" filter="fade">
                                      <p:cBhvr>
                                        <p:cTn id="26" dur="500"/>
                                        <p:tgtEl>
                                          <p:spTgt spid="8">
                                            <p:graphicEl>
                                              <a:dgm id="{4022210D-7C92-418A-AF01-23589C63A6E6}"/>
                                            </p:graphicEl>
                                          </p:spTgt>
                                        </p:tgtEl>
                                      </p:cBhvr>
                                    </p:animEffect>
                                    <p:anim calcmode="lin" valueType="num">
                                      <p:cBhvr>
                                        <p:cTn id="27" dur="500" fill="hold"/>
                                        <p:tgtEl>
                                          <p:spTgt spid="8">
                                            <p:graphicEl>
                                              <a:dgm id="{4022210D-7C92-418A-AF01-23589C63A6E6}"/>
                                            </p:graphicEl>
                                          </p:spTgt>
                                        </p:tgtEl>
                                        <p:attrNameLst>
                                          <p:attrName>ppt_x</p:attrName>
                                        </p:attrNameLst>
                                      </p:cBhvr>
                                      <p:tavLst>
                                        <p:tav tm="0">
                                          <p:val>
                                            <p:fltVal val="0.5"/>
                                          </p:val>
                                        </p:tav>
                                        <p:tav tm="100000">
                                          <p:val>
                                            <p:strVal val="#ppt_x"/>
                                          </p:val>
                                        </p:tav>
                                      </p:tavLst>
                                    </p:anim>
                                    <p:anim calcmode="lin" valueType="num">
                                      <p:cBhvr>
                                        <p:cTn id="28" dur="500" fill="hold"/>
                                        <p:tgtEl>
                                          <p:spTgt spid="8">
                                            <p:graphicEl>
                                              <a:dgm id="{4022210D-7C92-418A-AF01-23589C63A6E6}"/>
                                            </p:graphicEl>
                                          </p:spTgt>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8">
                                            <p:graphicEl>
                                              <a:dgm id="{576CBFE6-4AD3-4E9C-880D-B2D0939946CB}"/>
                                            </p:graphicEl>
                                          </p:spTgt>
                                        </p:tgtEl>
                                        <p:attrNameLst>
                                          <p:attrName>style.visibility</p:attrName>
                                        </p:attrNameLst>
                                      </p:cBhvr>
                                      <p:to>
                                        <p:strVal val="visible"/>
                                      </p:to>
                                    </p:set>
                                    <p:anim calcmode="lin" valueType="num">
                                      <p:cBhvr>
                                        <p:cTn id="31" dur="500" fill="hold"/>
                                        <p:tgtEl>
                                          <p:spTgt spid="8">
                                            <p:graphicEl>
                                              <a:dgm id="{576CBFE6-4AD3-4E9C-880D-B2D0939946CB}"/>
                                            </p:graphicEl>
                                          </p:spTgt>
                                        </p:tgtEl>
                                        <p:attrNameLst>
                                          <p:attrName>ppt_w</p:attrName>
                                        </p:attrNameLst>
                                      </p:cBhvr>
                                      <p:tavLst>
                                        <p:tav tm="0">
                                          <p:val>
                                            <p:fltVal val="0"/>
                                          </p:val>
                                        </p:tav>
                                        <p:tav tm="100000">
                                          <p:val>
                                            <p:strVal val="#ppt_w"/>
                                          </p:val>
                                        </p:tav>
                                      </p:tavLst>
                                    </p:anim>
                                    <p:anim calcmode="lin" valueType="num">
                                      <p:cBhvr>
                                        <p:cTn id="32" dur="500" fill="hold"/>
                                        <p:tgtEl>
                                          <p:spTgt spid="8">
                                            <p:graphicEl>
                                              <a:dgm id="{576CBFE6-4AD3-4E9C-880D-B2D0939946CB}"/>
                                            </p:graphicEl>
                                          </p:spTgt>
                                        </p:tgtEl>
                                        <p:attrNameLst>
                                          <p:attrName>ppt_h</p:attrName>
                                        </p:attrNameLst>
                                      </p:cBhvr>
                                      <p:tavLst>
                                        <p:tav tm="0">
                                          <p:val>
                                            <p:fltVal val="0"/>
                                          </p:val>
                                        </p:tav>
                                        <p:tav tm="100000">
                                          <p:val>
                                            <p:strVal val="#ppt_h"/>
                                          </p:val>
                                        </p:tav>
                                      </p:tavLst>
                                    </p:anim>
                                    <p:animEffect transition="in" filter="fade">
                                      <p:cBhvr>
                                        <p:cTn id="33" dur="500"/>
                                        <p:tgtEl>
                                          <p:spTgt spid="8">
                                            <p:graphicEl>
                                              <a:dgm id="{576CBFE6-4AD3-4E9C-880D-B2D0939946CB}"/>
                                            </p:graphicEl>
                                          </p:spTgt>
                                        </p:tgtEl>
                                      </p:cBhvr>
                                    </p:animEffect>
                                    <p:anim calcmode="lin" valueType="num">
                                      <p:cBhvr>
                                        <p:cTn id="34" dur="500" fill="hold"/>
                                        <p:tgtEl>
                                          <p:spTgt spid="8">
                                            <p:graphicEl>
                                              <a:dgm id="{576CBFE6-4AD3-4E9C-880D-B2D0939946CB}"/>
                                            </p:graphicEl>
                                          </p:spTgt>
                                        </p:tgtEl>
                                        <p:attrNameLst>
                                          <p:attrName>ppt_x</p:attrName>
                                        </p:attrNameLst>
                                      </p:cBhvr>
                                      <p:tavLst>
                                        <p:tav tm="0">
                                          <p:val>
                                            <p:fltVal val="0.5"/>
                                          </p:val>
                                        </p:tav>
                                        <p:tav tm="100000">
                                          <p:val>
                                            <p:strVal val="#ppt_x"/>
                                          </p:val>
                                        </p:tav>
                                      </p:tavLst>
                                    </p:anim>
                                    <p:anim calcmode="lin" valueType="num">
                                      <p:cBhvr>
                                        <p:cTn id="35" dur="500" fill="hold"/>
                                        <p:tgtEl>
                                          <p:spTgt spid="8">
                                            <p:graphicEl>
                                              <a:dgm id="{576CBFE6-4AD3-4E9C-880D-B2D0939946CB}"/>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8">
                                            <p:graphicEl>
                                              <a:dgm id="{3274E61F-0FC1-4838-BC40-96929EF27C94}"/>
                                            </p:graphicEl>
                                          </p:spTgt>
                                        </p:tgtEl>
                                        <p:attrNameLst>
                                          <p:attrName>style.visibility</p:attrName>
                                        </p:attrNameLst>
                                      </p:cBhvr>
                                      <p:to>
                                        <p:strVal val="visible"/>
                                      </p:to>
                                    </p:set>
                                    <p:anim calcmode="lin" valueType="num">
                                      <p:cBhvr>
                                        <p:cTn id="38" dur="500" fill="hold"/>
                                        <p:tgtEl>
                                          <p:spTgt spid="8">
                                            <p:graphicEl>
                                              <a:dgm id="{3274E61F-0FC1-4838-BC40-96929EF27C94}"/>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3274E61F-0FC1-4838-BC40-96929EF27C94}"/>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3274E61F-0FC1-4838-BC40-96929EF27C94}"/>
                                            </p:graphicEl>
                                          </p:spTgt>
                                        </p:tgtEl>
                                      </p:cBhvr>
                                    </p:animEffect>
                                    <p:anim calcmode="lin" valueType="num">
                                      <p:cBhvr>
                                        <p:cTn id="41" dur="500" fill="hold"/>
                                        <p:tgtEl>
                                          <p:spTgt spid="8">
                                            <p:graphicEl>
                                              <a:dgm id="{3274E61F-0FC1-4838-BC40-96929EF27C94}"/>
                                            </p:graphicEl>
                                          </p:spTgt>
                                        </p:tgtEl>
                                        <p:attrNameLst>
                                          <p:attrName>ppt_x</p:attrName>
                                        </p:attrNameLst>
                                      </p:cBhvr>
                                      <p:tavLst>
                                        <p:tav tm="0">
                                          <p:val>
                                            <p:fltVal val="0.5"/>
                                          </p:val>
                                        </p:tav>
                                        <p:tav tm="100000">
                                          <p:val>
                                            <p:strVal val="#ppt_x"/>
                                          </p:val>
                                        </p:tav>
                                      </p:tavLst>
                                    </p:anim>
                                    <p:anim calcmode="lin" valueType="num">
                                      <p:cBhvr>
                                        <p:cTn id="42" dur="500" fill="hold"/>
                                        <p:tgtEl>
                                          <p:spTgt spid="8">
                                            <p:graphicEl>
                                              <a:dgm id="{3274E61F-0FC1-4838-BC40-96929EF27C94}"/>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8">
                                            <p:graphicEl>
                                              <a:dgm id="{73DAF460-FAFB-4DC6-BDB0-3EFAA97B2628}"/>
                                            </p:graphicEl>
                                          </p:spTgt>
                                        </p:tgtEl>
                                        <p:attrNameLst>
                                          <p:attrName>style.visibility</p:attrName>
                                        </p:attrNameLst>
                                      </p:cBhvr>
                                      <p:to>
                                        <p:strVal val="visible"/>
                                      </p:to>
                                    </p:set>
                                    <p:anim calcmode="lin" valueType="num">
                                      <p:cBhvr>
                                        <p:cTn id="45" dur="500" fill="hold"/>
                                        <p:tgtEl>
                                          <p:spTgt spid="8">
                                            <p:graphicEl>
                                              <a:dgm id="{73DAF460-FAFB-4DC6-BDB0-3EFAA97B2628}"/>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73DAF460-FAFB-4DC6-BDB0-3EFAA97B2628}"/>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73DAF460-FAFB-4DC6-BDB0-3EFAA97B2628}"/>
                                            </p:graphicEl>
                                          </p:spTgt>
                                        </p:tgtEl>
                                      </p:cBhvr>
                                    </p:animEffect>
                                    <p:anim calcmode="lin" valueType="num">
                                      <p:cBhvr>
                                        <p:cTn id="48" dur="500" fill="hold"/>
                                        <p:tgtEl>
                                          <p:spTgt spid="8">
                                            <p:graphicEl>
                                              <a:dgm id="{73DAF460-FAFB-4DC6-BDB0-3EFAA97B2628}"/>
                                            </p:graphicEl>
                                          </p:spTgt>
                                        </p:tgtEl>
                                        <p:attrNameLst>
                                          <p:attrName>ppt_x</p:attrName>
                                        </p:attrNameLst>
                                      </p:cBhvr>
                                      <p:tavLst>
                                        <p:tav tm="0">
                                          <p:val>
                                            <p:fltVal val="0.5"/>
                                          </p:val>
                                        </p:tav>
                                        <p:tav tm="100000">
                                          <p:val>
                                            <p:strVal val="#ppt_x"/>
                                          </p:val>
                                        </p:tav>
                                      </p:tavLst>
                                    </p:anim>
                                    <p:anim calcmode="lin" valueType="num">
                                      <p:cBhvr>
                                        <p:cTn id="49" dur="500" fill="hold"/>
                                        <p:tgtEl>
                                          <p:spTgt spid="8">
                                            <p:graphicEl>
                                              <a:dgm id="{73DAF460-FAFB-4DC6-BDB0-3EFAA97B262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8">
                                            <p:graphicEl>
                                              <a:dgm id="{20DAC013-50D7-47E1-95D7-45A2E5139D37}"/>
                                            </p:graphicEl>
                                          </p:spTgt>
                                        </p:tgtEl>
                                        <p:attrNameLst>
                                          <p:attrName>style.visibility</p:attrName>
                                        </p:attrNameLst>
                                      </p:cBhvr>
                                      <p:to>
                                        <p:strVal val="visible"/>
                                      </p:to>
                                    </p:set>
                                    <p:anim calcmode="lin" valueType="num">
                                      <p:cBhvr>
                                        <p:cTn id="52" dur="500" fill="hold"/>
                                        <p:tgtEl>
                                          <p:spTgt spid="8">
                                            <p:graphicEl>
                                              <a:dgm id="{20DAC013-50D7-47E1-95D7-45A2E5139D37}"/>
                                            </p:graphicEl>
                                          </p:spTgt>
                                        </p:tgtEl>
                                        <p:attrNameLst>
                                          <p:attrName>ppt_w</p:attrName>
                                        </p:attrNameLst>
                                      </p:cBhvr>
                                      <p:tavLst>
                                        <p:tav tm="0">
                                          <p:val>
                                            <p:fltVal val="0"/>
                                          </p:val>
                                        </p:tav>
                                        <p:tav tm="100000">
                                          <p:val>
                                            <p:strVal val="#ppt_w"/>
                                          </p:val>
                                        </p:tav>
                                      </p:tavLst>
                                    </p:anim>
                                    <p:anim calcmode="lin" valueType="num">
                                      <p:cBhvr>
                                        <p:cTn id="53" dur="500" fill="hold"/>
                                        <p:tgtEl>
                                          <p:spTgt spid="8">
                                            <p:graphicEl>
                                              <a:dgm id="{20DAC013-50D7-47E1-95D7-45A2E5139D37}"/>
                                            </p:graphicEl>
                                          </p:spTgt>
                                        </p:tgtEl>
                                        <p:attrNameLst>
                                          <p:attrName>ppt_h</p:attrName>
                                        </p:attrNameLst>
                                      </p:cBhvr>
                                      <p:tavLst>
                                        <p:tav tm="0">
                                          <p:val>
                                            <p:fltVal val="0"/>
                                          </p:val>
                                        </p:tav>
                                        <p:tav tm="100000">
                                          <p:val>
                                            <p:strVal val="#ppt_h"/>
                                          </p:val>
                                        </p:tav>
                                      </p:tavLst>
                                    </p:anim>
                                    <p:animEffect transition="in" filter="fade">
                                      <p:cBhvr>
                                        <p:cTn id="54" dur="500"/>
                                        <p:tgtEl>
                                          <p:spTgt spid="8">
                                            <p:graphicEl>
                                              <a:dgm id="{20DAC013-50D7-47E1-95D7-45A2E5139D37}"/>
                                            </p:graphicEl>
                                          </p:spTgt>
                                        </p:tgtEl>
                                      </p:cBhvr>
                                    </p:animEffect>
                                    <p:anim calcmode="lin" valueType="num">
                                      <p:cBhvr>
                                        <p:cTn id="55" dur="500" fill="hold"/>
                                        <p:tgtEl>
                                          <p:spTgt spid="8">
                                            <p:graphicEl>
                                              <a:dgm id="{20DAC013-50D7-47E1-95D7-45A2E5139D37}"/>
                                            </p:graphicEl>
                                          </p:spTgt>
                                        </p:tgtEl>
                                        <p:attrNameLst>
                                          <p:attrName>ppt_x</p:attrName>
                                        </p:attrNameLst>
                                      </p:cBhvr>
                                      <p:tavLst>
                                        <p:tav tm="0">
                                          <p:val>
                                            <p:fltVal val="0.5"/>
                                          </p:val>
                                        </p:tav>
                                        <p:tav tm="100000">
                                          <p:val>
                                            <p:strVal val="#ppt_x"/>
                                          </p:val>
                                        </p:tav>
                                      </p:tavLst>
                                    </p:anim>
                                    <p:anim calcmode="lin" valueType="num">
                                      <p:cBhvr>
                                        <p:cTn id="56" dur="500" fill="hold"/>
                                        <p:tgtEl>
                                          <p:spTgt spid="8">
                                            <p:graphicEl>
                                              <a:dgm id="{20DAC013-50D7-47E1-95D7-45A2E5139D3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8">
                                            <p:graphicEl>
                                              <a:dgm id="{4019A9A6-9D4C-4AA7-B685-FBF6891CF99A}"/>
                                            </p:graphicEl>
                                          </p:spTgt>
                                        </p:tgtEl>
                                        <p:attrNameLst>
                                          <p:attrName>style.visibility</p:attrName>
                                        </p:attrNameLst>
                                      </p:cBhvr>
                                      <p:to>
                                        <p:strVal val="visible"/>
                                      </p:to>
                                    </p:set>
                                    <p:anim calcmode="lin" valueType="num">
                                      <p:cBhvr>
                                        <p:cTn id="61" dur="500" fill="hold"/>
                                        <p:tgtEl>
                                          <p:spTgt spid="8">
                                            <p:graphicEl>
                                              <a:dgm id="{4019A9A6-9D4C-4AA7-B685-FBF6891CF99A}"/>
                                            </p:graphicEl>
                                          </p:spTgt>
                                        </p:tgtEl>
                                        <p:attrNameLst>
                                          <p:attrName>ppt_w</p:attrName>
                                        </p:attrNameLst>
                                      </p:cBhvr>
                                      <p:tavLst>
                                        <p:tav tm="0">
                                          <p:val>
                                            <p:fltVal val="0"/>
                                          </p:val>
                                        </p:tav>
                                        <p:tav tm="100000">
                                          <p:val>
                                            <p:strVal val="#ppt_w"/>
                                          </p:val>
                                        </p:tav>
                                      </p:tavLst>
                                    </p:anim>
                                    <p:anim calcmode="lin" valueType="num">
                                      <p:cBhvr>
                                        <p:cTn id="62" dur="500" fill="hold"/>
                                        <p:tgtEl>
                                          <p:spTgt spid="8">
                                            <p:graphicEl>
                                              <a:dgm id="{4019A9A6-9D4C-4AA7-B685-FBF6891CF99A}"/>
                                            </p:graphicEl>
                                          </p:spTgt>
                                        </p:tgtEl>
                                        <p:attrNameLst>
                                          <p:attrName>ppt_h</p:attrName>
                                        </p:attrNameLst>
                                      </p:cBhvr>
                                      <p:tavLst>
                                        <p:tav tm="0">
                                          <p:val>
                                            <p:fltVal val="0"/>
                                          </p:val>
                                        </p:tav>
                                        <p:tav tm="100000">
                                          <p:val>
                                            <p:strVal val="#ppt_h"/>
                                          </p:val>
                                        </p:tav>
                                      </p:tavLst>
                                    </p:anim>
                                    <p:animEffect transition="in" filter="fade">
                                      <p:cBhvr>
                                        <p:cTn id="63" dur="500"/>
                                        <p:tgtEl>
                                          <p:spTgt spid="8">
                                            <p:graphicEl>
                                              <a:dgm id="{4019A9A6-9D4C-4AA7-B685-FBF6891CF99A}"/>
                                            </p:graphicEl>
                                          </p:spTgt>
                                        </p:tgtEl>
                                      </p:cBhvr>
                                    </p:animEffect>
                                    <p:anim calcmode="lin" valueType="num">
                                      <p:cBhvr>
                                        <p:cTn id="64" dur="500" fill="hold"/>
                                        <p:tgtEl>
                                          <p:spTgt spid="8">
                                            <p:graphicEl>
                                              <a:dgm id="{4019A9A6-9D4C-4AA7-B685-FBF6891CF99A}"/>
                                            </p:graphicEl>
                                          </p:spTgt>
                                        </p:tgtEl>
                                        <p:attrNameLst>
                                          <p:attrName>ppt_x</p:attrName>
                                        </p:attrNameLst>
                                      </p:cBhvr>
                                      <p:tavLst>
                                        <p:tav tm="0">
                                          <p:val>
                                            <p:fltVal val="0.5"/>
                                          </p:val>
                                        </p:tav>
                                        <p:tav tm="100000">
                                          <p:val>
                                            <p:strVal val="#ppt_x"/>
                                          </p:val>
                                        </p:tav>
                                      </p:tavLst>
                                    </p:anim>
                                    <p:anim calcmode="lin" valueType="num">
                                      <p:cBhvr>
                                        <p:cTn id="65" dur="500" fill="hold"/>
                                        <p:tgtEl>
                                          <p:spTgt spid="8">
                                            <p:graphicEl>
                                              <a:dgm id="{4019A9A6-9D4C-4AA7-B685-FBF6891CF99A}"/>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8">
                                            <p:graphicEl>
                                              <a:dgm id="{B97999FA-C0C1-4E56-ACA0-26DBD76708F0}"/>
                                            </p:graphicEl>
                                          </p:spTgt>
                                        </p:tgtEl>
                                        <p:attrNameLst>
                                          <p:attrName>style.visibility</p:attrName>
                                        </p:attrNameLst>
                                      </p:cBhvr>
                                      <p:to>
                                        <p:strVal val="visible"/>
                                      </p:to>
                                    </p:set>
                                    <p:anim calcmode="lin" valueType="num">
                                      <p:cBhvr>
                                        <p:cTn id="68" dur="500" fill="hold"/>
                                        <p:tgtEl>
                                          <p:spTgt spid="8">
                                            <p:graphicEl>
                                              <a:dgm id="{B97999FA-C0C1-4E56-ACA0-26DBD76708F0}"/>
                                            </p:graphicEl>
                                          </p:spTgt>
                                        </p:tgtEl>
                                        <p:attrNameLst>
                                          <p:attrName>ppt_w</p:attrName>
                                        </p:attrNameLst>
                                      </p:cBhvr>
                                      <p:tavLst>
                                        <p:tav tm="0">
                                          <p:val>
                                            <p:fltVal val="0"/>
                                          </p:val>
                                        </p:tav>
                                        <p:tav tm="100000">
                                          <p:val>
                                            <p:strVal val="#ppt_w"/>
                                          </p:val>
                                        </p:tav>
                                      </p:tavLst>
                                    </p:anim>
                                    <p:anim calcmode="lin" valueType="num">
                                      <p:cBhvr>
                                        <p:cTn id="69" dur="500" fill="hold"/>
                                        <p:tgtEl>
                                          <p:spTgt spid="8">
                                            <p:graphicEl>
                                              <a:dgm id="{B97999FA-C0C1-4E56-ACA0-26DBD76708F0}"/>
                                            </p:graphicEl>
                                          </p:spTgt>
                                        </p:tgtEl>
                                        <p:attrNameLst>
                                          <p:attrName>ppt_h</p:attrName>
                                        </p:attrNameLst>
                                      </p:cBhvr>
                                      <p:tavLst>
                                        <p:tav tm="0">
                                          <p:val>
                                            <p:fltVal val="0"/>
                                          </p:val>
                                        </p:tav>
                                        <p:tav tm="100000">
                                          <p:val>
                                            <p:strVal val="#ppt_h"/>
                                          </p:val>
                                        </p:tav>
                                      </p:tavLst>
                                    </p:anim>
                                    <p:animEffect transition="in" filter="fade">
                                      <p:cBhvr>
                                        <p:cTn id="70" dur="500"/>
                                        <p:tgtEl>
                                          <p:spTgt spid="8">
                                            <p:graphicEl>
                                              <a:dgm id="{B97999FA-C0C1-4E56-ACA0-26DBD76708F0}"/>
                                            </p:graphicEl>
                                          </p:spTgt>
                                        </p:tgtEl>
                                      </p:cBhvr>
                                    </p:animEffect>
                                    <p:anim calcmode="lin" valueType="num">
                                      <p:cBhvr>
                                        <p:cTn id="71" dur="500" fill="hold"/>
                                        <p:tgtEl>
                                          <p:spTgt spid="8">
                                            <p:graphicEl>
                                              <a:dgm id="{B97999FA-C0C1-4E56-ACA0-26DBD76708F0}"/>
                                            </p:graphicEl>
                                          </p:spTgt>
                                        </p:tgtEl>
                                        <p:attrNameLst>
                                          <p:attrName>ppt_x</p:attrName>
                                        </p:attrNameLst>
                                      </p:cBhvr>
                                      <p:tavLst>
                                        <p:tav tm="0">
                                          <p:val>
                                            <p:fltVal val="0.5"/>
                                          </p:val>
                                        </p:tav>
                                        <p:tav tm="100000">
                                          <p:val>
                                            <p:strVal val="#ppt_x"/>
                                          </p:val>
                                        </p:tav>
                                      </p:tavLst>
                                    </p:anim>
                                    <p:anim calcmode="lin" valueType="num">
                                      <p:cBhvr>
                                        <p:cTn id="72" dur="500" fill="hold"/>
                                        <p:tgtEl>
                                          <p:spTgt spid="8">
                                            <p:graphicEl>
                                              <a:dgm id="{B97999FA-C0C1-4E56-ACA0-26DBD76708F0}"/>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8">
                                            <p:graphicEl>
                                              <a:dgm id="{7D6C427D-735B-41C5-9450-1663A1C419FB}"/>
                                            </p:graphicEl>
                                          </p:spTgt>
                                        </p:tgtEl>
                                        <p:attrNameLst>
                                          <p:attrName>style.visibility</p:attrName>
                                        </p:attrNameLst>
                                      </p:cBhvr>
                                      <p:to>
                                        <p:strVal val="visible"/>
                                      </p:to>
                                    </p:set>
                                    <p:anim calcmode="lin" valueType="num">
                                      <p:cBhvr>
                                        <p:cTn id="75" dur="500" fill="hold"/>
                                        <p:tgtEl>
                                          <p:spTgt spid="8">
                                            <p:graphicEl>
                                              <a:dgm id="{7D6C427D-735B-41C5-9450-1663A1C419FB}"/>
                                            </p:graphicEl>
                                          </p:spTgt>
                                        </p:tgtEl>
                                        <p:attrNameLst>
                                          <p:attrName>ppt_w</p:attrName>
                                        </p:attrNameLst>
                                      </p:cBhvr>
                                      <p:tavLst>
                                        <p:tav tm="0">
                                          <p:val>
                                            <p:fltVal val="0"/>
                                          </p:val>
                                        </p:tav>
                                        <p:tav tm="100000">
                                          <p:val>
                                            <p:strVal val="#ppt_w"/>
                                          </p:val>
                                        </p:tav>
                                      </p:tavLst>
                                    </p:anim>
                                    <p:anim calcmode="lin" valueType="num">
                                      <p:cBhvr>
                                        <p:cTn id="76" dur="500" fill="hold"/>
                                        <p:tgtEl>
                                          <p:spTgt spid="8">
                                            <p:graphicEl>
                                              <a:dgm id="{7D6C427D-735B-41C5-9450-1663A1C419FB}"/>
                                            </p:graphicEl>
                                          </p:spTgt>
                                        </p:tgtEl>
                                        <p:attrNameLst>
                                          <p:attrName>ppt_h</p:attrName>
                                        </p:attrNameLst>
                                      </p:cBhvr>
                                      <p:tavLst>
                                        <p:tav tm="0">
                                          <p:val>
                                            <p:fltVal val="0"/>
                                          </p:val>
                                        </p:tav>
                                        <p:tav tm="100000">
                                          <p:val>
                                            <p:strVal val="#ppt_h"/>
                                          </p:val>
                                        </p:tav>
                                      </p:tavLst>
                                    </p:anim>
                                    <p:animEffect transition="in" filter="fade">
                                      <p:cBhvr>
                                        <p:cTn id="77" dur="500"/>
                                        <p:tgtEl>
                                          <p:spTgt spid="8">
                                            <p:graphicEl>
                                              <a:dgm id="{7D6C427D-735B-41C5-9450-1663A1C419FB}"/>
                                            </p:graphicEl>
                                          </p:spTgt>
                                        </p:tgtEl>
                                      </p:cBhvr>
                                    </p:animEffect>
                                    <p:anim calcmode="lin" valueType="num">
                                      <p:cBhvr>
                                        <p:cTn id="78" dur="500" fill="hold"/>
                                        <p:tgtEl>
                                          <p:spTgt spid="8">
                                            <p:graphicEl>
                                              <a:dgm id="{7D6C427D-735B-41C5-9450-1663A1C419FB}"/>
                                            </p:graphicEl>
                                          </p:spTgt>
                                        </p:tgtEl>
                                        <p:attrNameLst>
                                          <p:attrName>ppt_x</p:attrName>
                                        </p:attrNameLst>
                                      </p:cBhvr>
                                      <p:tavLst>
                                        <p:tav tm="0">
                                          <p:val>
                                            <p:fltVal val="0.5"/>
                                          </p:val>
                                        </p:tav>
                                        <p:tav tm="100000">
                                          <p:val>
                                            <p:strVal val="#ppt_x"/>
                                          </p:val>
                                        </p:tav>
                                      </p:tavLst>
                                    </p:anim>
                                    <p:anim calcmode="lin" valueType="num">
                                      <p:cBhvr>
                                        <p:cTn id="79" dur="500" fill="hold"/>
                                        <p:tgtEl>
                                          <p:spTgt spid="8">
                                            <p:graphicEl>
                                              <a:dgm id="{7D6C427D-735B-41C5-9450-1663A1C419FB}"/>
                                            </p:graphicEl>
                                          </p:spTgt>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0"/>
                                  </p:stCondLst>
                                  <p:childTnLst>
                                    <p:set>
                                      <p:cBhvr>
                                        <p:cTn id="81" dur="1" fill="hold">
                                          <p:stCondLst>
                                            <p:cond delay="0"/>
                                          </p:stCondLst>
                                        </p:cTn>
                                        <p:tgtEl>
                                          <p:spTgt spid="8">
                                            <p:graphicEl>
                                              <a:dgm id="{0F1B04E3-BECC-40DC-807E-EDCF081EDD2D}"/>
                                            </p:graphicEl>
                                          </p:spTgt>
                                        </p:tgtEl>
                                        <p:attrNameLst>
                                          <p:attrName>style.visibility</p:attrName>
                                        </p:attrNameLst>
                                      </p:cBhvr>
                                      <p:to>
                                        <p:strVal val="visible"/>
                                      </p:to>
                                    </p:set>
                                    <p:anim calcmode="lin" valueType="num">
                                      <p:cBhvr>
                                        <p:cTn id="82" dur="500" fill="hold"/>
                                        <p:tgtEl>
                                          <p:spTgt spid="8">
                                            <p:graphicEl>
                                              <a:dgm id="{0F1B04E3-BECC-40DC-807E-EDCF081EDD2D}"/>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0F1B04E3-BECC-40DC-807E-EDCF081EDD2D}"/>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0F1B04E3-BECC-40DC-807E-EDCF081EDD2D}"/>
                                            </p:graphicEl>
                                          </p:spTgt>
                                        </p:tgtEl>
                                      </p:cBhvr>
                                    </p:animEffect>
                                    <p:anim calcmode="lin" valueType="num">
                                      <p:cBhvr>
                                        <p:cTn id="85" dur="500" fill="hold"/>
                                        <p:tgtEl>
                                          <p:spTgt spid="8">
                                            <p:graphicEl>
                                              <a:dgm id="{0F1B04E3-BECC-40DC-807E-EDCF081EDD2D}"/>
                                            </p:graphicEl>
                                          </p:spTgt>
                                        </p:tgtEl>
                                        <p:attrNameLst>
                                          <p:attrName>ppt_x</p:attrName>
                                        </p:attrNameLst>
                                      </p:cBhvr>
                                      <p:tavLst>
                                        <p:tav tm="0">
                                          <p:val>
                                            <p:fltVal val="0.5"/>
                                          </p:val>
                                        </p:tav>
                                        <p:tav tm="100000">
                                          <p:val>
                                            <p:strVal val="#ppt_x"/>
                                          </p:val>
                                        </p:tav>
                                      </p:tavLst>
                                    </p:anim>
                                    <p:anim calcmode="lin" valueType="num">
                                      <p:cBhvr>
                                        <p:cTn id="86" dur="500" fill="hold"/>
                                        <p:tgtEl>
                                          <p:spTgt spid="8">
                                            <p:graphicEl>
                                              <a:dgm id="{0F1B04E3-BECC-40DC-807E-EDCF081EDD2D}"/>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8">
                                            <p:graphicEl>
                                              <a:dgm id="{1F8524AE-7916-4242-BDE7-CA01F36FAA96}"/>
                                            </p:graphicEl>
                                          </p:spTgt>
                                        </p:tgtEl>
                                        <p:attrNameLst>
                                          <p:attrName>style.visibility</p:attrName>
                                        </p:attrNameLst>
                                      </p:cBhvr>
                                      <p:to>
                                        <p:strVal val="visible"/>
                                      </p:to>
                                    </p:set>
                                    <p:anim calcmode="lin" valueType="num">
                                      <p:cBhvr>
                                        <p:cTn id="89" dur="500" fill="hold"/>
                                        <p:tgtEl>
                                          <p:spTgt spid="8">
                                            <p:graphicEl>
                                              <a:dgm id="{1F8524AE-7916-4242-BDE7-CA01F36FAA96}"/>
                                            </p:graphicEl>
                                          </p:spTgt>
                                        </p:tgtEl>
                                        <p:attrNameLst>
                                          <p:attrName>ppt_w</p:attrName>
                                        </p:attrNameLst>
                                      </p:cBhvr>
                                      <p:tavLst>
                                        <p:tav tm="0">
                                          <p:val>
                                            <p:fltVal val="0"/>
                                          </p:val>
                                        </p:tav>
                                        <p:tav tm="100000">
                                          <p:val>
                                            <p:strVal val="#ppt_w"/>
                                          </p:val>
                                        </p:tav>
                                      </p:tavLst>
                                    </p:anim>
                                    <p:anim calcmode="lin" valueType="num">
                                      <p:cBhvr>
                                        <p:cTn id="90" dur="500" fill="hold"/>
                                        <p:tgtEl>
                                          <p:spTgt spid="8">
                                            <p:graphicEl>
                                              <a:dgm id="{1F8524AE-7916-4242-BDE7-CA01F36FAA96}"/>
                                            </p:graphicEl>
                                          </p:spTgt>
                                        </p:tgtEl>
                                        <p:attrNameLst>
                                          <p:attrName>ppt_h</p:attrName>
                                        </p:attrNameLst>
                                      </p:cBhvr>
                                      <p:tavLst>
                                        <p:tav tm="0">
                                          <p:val>
                                            <p:fltVal val="0"/>
                                          </p:val>
                                        </p:tav>
                                        <p:tav tm="100000">
                                          <p:val>
                                            <p:strVal val="#ppt_h"/>
                                          </p:val>
                                        </p:tav>
                                      </p:tavLst>
                                    </p:anim>
                                    <p:animEffect transition="in" filter="fade">
                                      <p:cBhvr>
                                        <p:cTn id="91" dur="500"/>
                                        <p:tgtEl>
                                          <p:spTgt spid="8">
                                            <p:graphicEl>
                                              <a:dgm id="{1F8524AE-7916-4242-BDE7-CA01F36FAA96}"/>
                                            </p:graphicEl>
                                          </p:spTgt>
                                        </p:tgtEl>
                                      </p:cBhvr>
                                    </p:animEffect>
                                    <p:anim calcmode="lin" valueType="num">
                                      <p:cBhvr>
                                        <p:cTn id="92" dur="500" fill="hold"/>
                                        <p:tgtEl>
                                          <p:spTgt spid="8">
                                            <p:graphicEl>
                                              <a:dgm id="{1F8524AE-7916-4242-BDE7-CA01F36FAA96}"/>
                                            </p:graphicEl>
                                          </p:spTgt>
                                        </p:tgtEl>
                                        <p:attrNameLst>
                                          <p:attrName>ppt_x</p:attrName>
                                        </p:attrNameLst>
                                      </p:cBhvr>
                                      <p:tavLst>
                                        <p:tav tm="0">
                                          <p:val>
                                            <p:fltVal val="0.5"/>
                                          </p:val>
                                        </p:tav>
                                        <p:tav tm="100000">
                                          <p:val>
                                            <p:strVal val="#ppt_x"/>
                                          </p:val>
                                        </p:tav>
                                      </p:tavLst>
                                    </p:anim>
                                    <p:anim calcmode="lin" valueType="num">
                                      <p:cBhvr>
                                        <p:cTn id="93" dur="500" fill="hold"/>
                                        <p:tgtEl>
                                          <p:spTgt spid="8">
                                            <p:graphicEl>
                                              <a:dgm id="{1F8524AE-7916-4242-BDE7-CA01F36FAA96}"/>
                                            </p:graphicEl>
                                          </p:spTgt>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0"/>
                                  </p:stCondLst>
                                  <p:childTnLst>
                                    <p:set>
                                      <p:cBhvr>
                                        <p:cTn id="95" dur="1" fill="hold">
                                          <p:stCondLst>
                                            <p:cond delay="0"/>
                                          </p:stCondLst>
                                        </p:cTn>
                                        <p:tgtEl>
                                          <p:spTgt spid="8">
                                            <p:graphicEl>
                                              <a:dgm id="{0C5AE2AE-91F0-4984-AB79-9D7A49DB4319}"/>
                                            </p:graphicEl>
                                          </p:spTgt>
                                        </p:tgtEl>
                                        <p:attrNameLst>
                                          <p:attrName>style.visibility</p:attrName>
                                        </p:attrNameLst>
                                      </p:cBhvr>
                                      <p:to>
                                        <p:strVal val="visible"/>
                                      </p:to>
                                    </p:set>
                                    <p:anim calcmode="lin" valueType="num">
                                      <p:cBhvr>
                                        <p:cTn id="96" dur="500" fill="hold"/>
                                        <p:tgtEl>
                                          <p:spTgt spid="8">
                                            <p:graphicEl>
                                              <a:dgm id="{0C5AE2AE-91F0-4984-AB79-9D7A49DB4319}"/>
                                            </p:graphicEl>
                                          </p:spTgt>
                                        </p:tgtEl>
                                        <p:attrNameLst>
                                          <p:attrName>ppt_w</p:attrName>
                                        </p:attrNameLst>
                                      </p:cBhvr>
                                      <p:tavLst>
                                        <p:tav tm="0">
                                          <p:val>
                                            <p:fltVal val="0"/>
                                          </p:val>
                                        </p:tav>
                                        <p:tav tm="100000">
                                          <p:val>
                                            <p:strVal val="#ppt_w"/>
                                          </p:val>
                                        </p:tav>
                                      </p:tavLst>
                                    </p:anim>
                                    <p:anim calcmode="lin" valueType="num">
                                      <p:cBhvr>
                                        <p:cTn id="97" dur="500" fill="hold"/>
                                        <p:tgtEl>
                                          <p:spTgt spid="8">
                                            <p:graphicEl>
                                              <a:dgm id="{0C5AE2AE-91F0-4984-AB79-9D7A49DB4319}"/>
                                            </p:graphicEl>
                                          </p:spTgt>
                                        </p:tgtEl>
                                        <p:attrNameLst>
                                          <p:attrName>ppt_h</p:attrName>
                                        </p:attrNameLst>
                                      </p:cBhvr>
                                      <p:tavLst>
                                        <p:tav tm="0">
                                          <p:val>
                                            <p:fltVal val="0"/>
                                          </p:val>
                                        </p:tav>
                                        <p:tav tm="100000">
                                          <p:val>
                                            <p:strVal val="#ppt_h"/>
                                          </p:val>
                                        </p:tav>
                                      </p:tavLst>
                                    </p:anim>
                                    <p:animEffect transition="in" filter="fade">
                                      <p:cBhvr>
                                        <p:cTn id="98" dur="500"/>
                                        <p:tgtEl>
                                          <p:spTgt spid="8">
                                            <p:graphicEl>
                                              <a:dgm id="{0C5AE2AE-91F0-4984-AB79-9D7A49DB4319}"/>
                                            </p:graphicEl>
                                          </p:spTgt>
                                        </p:tgtEl>
                                      </p:cBhvr>
                                    </p:animEffect>
                                    <p:anim calcmode="lin" valueType="num">
                                      <p:cBhvr>
                                        <p:cTn id="99" dur="500" fill="hold"/>
                                        <p:tgtEl>
                                          <p:spTgt spid="8">
                                            <p:graphicEl>
                                              <a:dgm id="{0C5AE2AE-91F0-4984-AB79-9D7A49DB4319}"/>
                                            </p:graphicEl>
                                          </p:spTgt>
                                        </p:tgtEl>
                                        <p:attrNameLst>
                                          <p:attrName>ppt_x</p:attrName>
                                        </p:attrNameLst>
                                      </p:cBhvr>
                                      <p:tavLst>
                                        <p:tav tm="0">
                                          <p:val>
                                            <p:fltVal val="0.5"/>
                                          </p:val>
                                        </p:tav>
                                        <p:tav tm="100000">
                                          <p:val>
                                            <p:strVal val="#ppt_x"/>
                                          </p:val>
                                        </p:tav>
                                      </p:tavLst>
                                    </p:anim>
                                    <p:anim calcmode="lin" valueType="num">
                                      <p:cBhvr>
                                        <p:cTn id="100" dur="500" fill="hold"/>
                                        <p:tgtEl>
                                          <p:spTgt spid="8">
                                            <p:graphicEl>
                                              <a:dgm id="{0C5AE2AE-91F0-4984-AB79-9D7A49DB4319}"/>
                                            </p:graphicEl>
                                          </p:spTgt>
                                        </p:tgtEl>
                                        <p:attrNameLst>
                                          <p:attrName>ppt_y</p:attrName>
                                        </p:attrNameLst>
                                      </p:cBhvr>
                                      <p:tavLst>
                                        <p:tav tm="0">
                                          <p:val>
                                            <p:fltVal val="0.5"/>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528" fill="hold" grpId="0" nodeType="clickEffect">
                                  <p:stCondLst>
                                    <p:cond delay="0"/>
                                  </p:stCondLst>
                                  <p:childTnLst>
                                    <p:set>
                                      <p:cBhvr>
                                        <p:cTn id="104" dur="1" fill="hold">
                                          <p:stCondLst>
                                            <p:cond delay="0"/>
                                          </p:stCondLst>
                                        </p:cTn>
                                        <p:tgtEl>
                                          <p:spTgt spid="8">
                                            <p:graphicEl>
                                              <a:dgm id="{39438012-EAD4-4816-B181-E19489E91342}"/>
                                            </p:graphicEl>
                                          </p:spTgt>
                                        </p:tgtEl>
                                        <p:attrNameLst>
                                          <p:attrName>style.visibility</p:attrName>
                                        </p:attrNameLst>
                                      </p:cBhvr>
                                      <p:to>
                                        <p:strVal val="visible"/>
                                      </p:to>
                                    </p:set>
                                    <p:anim calcmode="lin" valueType="num">
                                      <p:cBhvr>
                                        <p:cTn id="105" dur="500" fill="hold"/>
                                        <p:tgtEl>
                                          <p:spTgt spid="8">
                                            <p:graphicEl>
                                              <a:dgm id="{39438012-EAD4-4816-B181-E19489E91342}"/>
                                            </p:graphicEl>
                                          </p:spTgt>
                                        </p:tgtEl>
                                        <p:attrNameLst>
                                          <p:attrName>ppt_w</p:attrName>
                                        </p:attrNameLst>
                                      </p:cBhvr>
                                      <p:tavLst>
                                        <p:tav tm="0">
                                          <p:val>
                                            <p:fltVal val="0"/>
                                          </p:val>
                                        </p:tav>
                                        <p:tav tm="100000">
                                          <p:val>
                                            <p:strVal val="#ppt_w"/>
                                          </p:val>
                                        </p:tav>
                                      </p:tavLst>
                                    </p:anim>
                                    <p:anim calcmode="lin" valueType="num">
                                      <p:cBhvr>
                                        <p:cTn id="106" dur="500" fill="hold"/>
                                        <p:tgtEl>
                                          <p:spTgt spid="8">
                                            <p:graphicEl>
                                              <a:dgm id="{39438012-EAD4-4816-B181-E19489E91342}"/>
                                            </p:graphicEl>
                                          </p:spTgt>
                                        </p:tgtEl>
                                        <p:attrNameLst>
                                          <p:attrName>ppt_h</p:attrName>
                                        </p:attrNameLst>
                                      </p:cBhvr>
                                      <p:tavLst>
                                        <p:tav tm="0">
                                          <p:val>
                                            <p:fltVal val="0"/>
                                          </p:val>
                                        </p:tav>
                                        <p:tav tm="100000">
                                          <p:val>
                                            <p:strVal val="#ppt_h"/>
                                          </p:val>
                                        </p:tav>
                                      </p:tavLst>
                                    </p:anim>
                                    <p:animEffect transition="in" filter="fade">
                                      <p:cBhvr>
                                        <p:cTn id="107" dur="500"/>
                                        <p:tgtEl>
                                          <p:spTgt spid="8">
                                            <p:graphicEl>
                                              <a:dgm id="{39438012-EAD4-4816-B181-E19489E91342}"/>
                                            </p:graphicEl>
                                          </p:spTgt>
                                        </p:tgtEl>
                                      </p:cBhvr>
                                    </p:animEffect>
                                    <p:anim calcmode="lin" valueType="num">
                                      <p:cBhvr>
                                        <p:cTn id="108" dur="500" fill="hold"/>
                                        <p:tgtEl>
                                          <p:spTgt spid="8">
                                            <p:graphicEl>
                                              <a:dgm id="{39438012-EAD4-4816-B181-E19489E91342}"/>
                                            </p:graphicEl>
                                          </p:spTgt>
                                        </p:tgtEl>
                                        <p:attrNameLst>
                                          <p:attrName>ppt_x</p:attrName>
                                        </p:attrNameLst>
                                      </p:cBhvr>
                                      <p:tavLst>
                                        <p:tav tm="0">
                                          <p:val>
                                            <p:fltVal val="0.5"/>
                                          </p:val>
                                        </p:tav>
                                        <p:tav tm="100000">
                                          <p:val>
                                            <p:strVal val="#ppt_x"/>
                                          </p:val>
                                        </p:tav>
                                      </p:tavLst>
                                    </p:anim>
                                    <p:anim calcmode="lin" valueType="num">
                                      <p:cBhvr>
                                        <p:cTn id="109" dur="500" fill="hold"/>
                                        <p:tgtEl>
                                          <p:spTgt spid="8">
                                            <p:graphicEl>
                                              <a:dgm id="{39438012-EAD4-4816-B181-E19489E91342}"/>
                                            </p:graphicEl>
                                          </p:spTgt>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0"/>
                                  </p:stCondLst>
                                  <p:childTnLst>
                                    <p:set>
                                      <p:cBhvr>
                                        <p:cTn id="111" dur="1" fill="hold">
                                          <p:stCondLst>
                                            <p:cond delay="0"/>
                                          </p:stCondLst>
                                        </p:cTn>
                                        <p:tgtEl>
                                          <p:spTgt spid="8">
                                            <p:graphicEl>
                                              <a:dgm id="{A642A5EE-BF05-4C51-8A88-C36CDABD3626}"/>
                                            </p:graphicEl>
                                          </p:spTgt>
                                        </p:tgtEl>
                                        <p:attrNameLst>
                                          <p:attrName>style.visibility</p:attrName>
                                        </p:attrNameLst>
                                      </p:cBhvr>
                                      <p:to>
                                        <p:strVal val="visible"/>
                                      </p:to>
                                    </p:set>
                                    <p:anim calcmode="lin" valueType="num">
                                      <p:cBhvr>
                                        <p:cTn id="112" dur="500" fill="hold"/>
                                        <p:tgtEl>
                                          <p:spTgt spid="8">
                                            <p:graphicEl>
                                              <a:dgm id="{A642A5EE-BF05-4C51-8A88-C36CDABD3626}"/>
                                            </p:graphicEl>
                                          </p:spTgt>
                                        </p:tgtEl>
                                        <p:attrNameLst>
                                          <p:attrName>ppt_w</p:attrName>
                                        </p:attrNameLst>
                                      </p:cBhvr>
                                      <p:tavLst>
                                        <p:tav tm="0">
                                          <p:val>
                                            <p:fltVal val="0"/>
                                          </p:val>
                                        </p:tav>
                                        <p:tav tm="100000">
                                          <p:val>
                                            <p:strVal val="#ppt_w"/>
                                          </p:val>
                                        </p:tav>
                                      </p:tavLst>
                                    </p:anim>
                                    <p:anim calcmode="lin" valueType="num">
                                      <p:cBhvr>
                                        <p:cTn id="113" dur="500" fill="hold"/>
                                        <p:tgtEl>
                                          <p:spTgt spid="8">
                                            <p:graphicEl>
                                              <a:dgm id="{A642A5EE-BF05-4C51-8A88-C36CDABD3626}"/>
                                            </p:graphicEl>
                                          </p:spTgt>
                                        </p:tgtEl>
                                        <p:attrNameLst>
                                          <p:attrName>ppt_h</p:attrName>
                                        </p:attrNameLst>
                                      </p:cBhvr>
                                      <p:tavLst>
                                        <p:tav tm="0">
                                          <p:val>
                                            <p:fltVal val="0"/>
                                          </p:val>
                                        </p:tav>
                                        <p:tav tm="100000">
                                          <p:val>
                                            <p:strVal val="#ppt_h"/>
                                          </p:val>
                                        </p:tav>
                                      </p:tavLst>
                                    </p:anim>
                                    <p:animEffect transition="in" filter="fade">
                                      <p:cBhvr>
                                        <p:cTn id="114" dur="500"/>
                                        <p:tgtEl>
                                          <p:spTgt spid="8">
                                            <p:graphicEl>
                                              <a:dgm id="{A642A5EE-BF05-4C51-8A88-C36CDABD3626}"/>
                                            </p:graphicEl>
                                          </p:spTgt>
                                        </p:tgtEl>
                                      </p:cBhvr>
                                    </p:animEffect>
                                    <p:anim calcmode="lin" valueType="num">
                                      <p:cBhvr>
                                        <p:cTn id="115" dur="500" fill="hold"/>
                                        <p:tgtEl>
                                          <p:spTgt spid="8">
                                            <p:graphicEl>
                                              <a:dgm id="{A642A5EE-BF05-4C51-8A88-C36CDABD3626}"/>
                                            </p:graphicEl>
                                          </p:spTgt>
                                        </p:tgtEl>
                                        <p:attrNameLst>
                                          <p:attrName>ppt_x</p:attrName>
                                        </p:attrNameLst>
                                      </p:cBhvr>
                                      <p:tavLst>
                                        <p:tav tm="0">
                                          <p:val>
                                            <p:fltVal val="0.5"/>
                                          </p:val>
                                        </p:tav>
                                        <p:tav tm="100000">
                                          <p:val>
                                            <p:strVal val="#ppt_x"/>
                                          </p:val>
                                        </p:tav>
                                      </p:tavLst>
                                    </p:anim>
                                    <p:anim calcmode="lin" valueType="num">
                                      <p:cBhvr>
                                        <p:cTn id="116" dur="500" fill="hold"/>
                                        <p:tgtEl>
                                          <p:spTgt spid="8">
                                            <p:graphicEl>
                                              <a:dgm id="{A642A5EE-BF05-4C51-8A88-C36CDABD3626}"/>
                                            </p:graphicEl>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8">
                                            <p:graphicEl>
                                              <a:dgm id="{CDB58E06-8CEA-44DC-B0B3-60EA70DB51FF}"/>
                                            </p:graphicEl>
                                          </p:spTgt>
                                        </p:tgtEl>
                                        <p:attrNameLst>
                                          <p:attrName>style.visibility</p:attrName>
                                        </p:attrNameLst>
                                      </p:cBhvr>
                                      <p:to>
                                        <p:strVal val="visible"/>
                                      </p:to>
                                    </p:set>
                                    <p:anim calcmode="lin" valueType="num">
                                      <p:cBhvr>
                                        <p:cTn id="119" dur="500" fill="hold"/>
                                        <p:tgtEl>
                                          <p:spTgt spid="8">
                                            <p:graphicEl>
                                              <a:dgm id="{CDB58E06-8CEA-44DC-B0B3-60EA70DB51FF}"/>
                                            </p:graphicEl>
                                          </p:spTgt>
                                        </p:tgtEl>
                                        <p:attrNameLst>
                                          <p:attrName>ppt_w</p:attrName>
                                        </p:attrNameLst>
                                      </p:cBhvr>
                                      <p:tavLst>
                                        <p:tav tm="0">
                                          <p:val>
                                            <p:fltVal val="0"/>
                                          </p:val>
                                        </p:tav>
                                        <p:tav tm="100000">
                                          <p:val>
                                            <p:strVal val="#ppt_w"/>
                                          </p:val>
                                        </p:tav>
                                      </p:tavLst>
                                    </p:anim>
                                    <p:anim calcmode="lin" valueType="num">
                                      <p:cBhvr>
                                        <p:cTn id="120" dur="500" fill="hold"/>
                                        <p:tgtEl>
                                          <p:spTgt spid="8">
                                            <p:graphicEl>
                                              <a:dgm id="{CDB58E06-8CEA-44DC-B0B3-60EA70DB51FF}"/>
                                            </p:graphicEl>
                                          </p:spTgt>
                                        </p:tgtEl>
                                        <p:attrNameLst>
                                          <p:attrName>ppt_h</p:attrName>
                                        </p:attrNameLst>
                                      </p:cBhvr>
                                      <p:tavLst>
                                        <p:tav tm="0">
                                          <p:val>
                                            <p:fltVal val="0"/>
                                          </p:val>
                                        </p:tav>
                                        <p:tav tm="100000">
                                          <p:val>
                                            <p:strVal val="#ppt_h"/>
                                          </p:val>
                                        </p:tav>
                                      </p:tavLst>
                                    </p:anim>
                                    <p:animEffect transition="in" filter="fade">
                                      <p:cBhvr>
                                        <p:cTn id="121" dur="500"/>
                                        <p:tgtEl>
                                          <p:spTgt spid="8">
                                            <p:graphicEl>
                                              <a:dgm id="{CDB58E06-8CEA-44DC-B0B3-60EA70DB51FF}"/>
                                            </p:graphicEl>
                                          </p:spTgt>
                                        </p:tgtEl>
                                      </p:cBhvr>
                                    </p:animEffect>
                                    <p:anim calcmode="lin" valueType="num">
                                      <p:cBhvr>
                                        <p:cTn id="122" dur="500" fill="hold"/>
                                        <p:tgtEl>
                                          <p:spTgt spid="8">
                                            <p:graphicEl>
                                              <a:dgm id="{CDB58E06-8CEA-44DC-B0B3-60EA70DB51FF}"/>
                                            </p:graphicEl>
                                          </p:spTgt>
                                        </p:tgtEl>
                                        <p:attrNameLst>
                                          <p:attrName>ppt_x</p:attrName>
                                        </p:attrNameLst>
                                      </p:cBhvr>
                                      <p:tavLst>
                                        <p:tav tm="0">
                                          <p:val>
                                            <p:fltVal val="0.5"/>
                                          </p:val>
                                        </p:tav>
                                        <p:tav tm="100000">
                                          <p:val>
                                            <p:strVal val="#ppt_x"/>
                                          </p:val>
                                        </p:tav>
                                      </p:tavLst>
                                    </p:anim>
                                    <p:anim calcmode="lin" valueType="num">
                                      <p:cBhvr>
                                        <p:cTn id="123" dur="500" fill="hold"/>
                                        <p:tgtEl>
                                          <p:spTgt spid="8">
                                            <p:graphicEl>
                                              <a:dgm id="{CDB58E06-8CEA-44DC-B0B3-60EA70DB51FF}"/>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8">
                                            <p:graphicEl>
                                              <a:dgm id="{9DECE2AE-D265-4CE3-802D-D7C0FB3F4BE0}"/>
                                            </p:graphicEl>
                                          </p:spTgt>
                                        </p:tgtEl>
                                        <p:attrNameLst>
                                          <p:attrName>style.visibility</p:attrName>
                                        </p:attrNameLst>
                                      </p:cBhvr>
                                      <p:to>
                                        <p:strVal val="visible"/>
                                      </p:to>
                                    </p:set>
                                    <p:anim calcmode="lin" valueType="num">
                                      <p:cBhvr>
                                        <p:cTn id="126" dur="500" fill="hold"/>
                                        <p:tgtEl>
                                          <p:spTgt spid="8">
                                            <p:graphicEl>
                                              <a:dgm id="{9DECE2AE-D265-4CE3-802D-D7C0FB3F4BE0}"/>
                                            </p:graphicEl>
                                          </p:spTgt>
                                        </p:tgtEl>
                                        <p:attrNameLst>
                                          <p:attrName>ppt_w</p:attrName>
                                        </p:attrNameLst>
                                      </p:cBhvr>
                                      <p:tavLst>
                                        <p:tav tm="0">
                                          <p:val>
                                            <p:fltVal val="0"/>
                                          </p:val>
                                        </p:tav>
                                        <p:tav tm="100000">
                                          <p:val>
                                            <p:strVal val="#ppt_w"/>
                                          </p:val>
                                        </p:tav>
                                      </p:tavLst>
                                    </p:anim>
                                    <p:anim calcmode="lin" valueType="num">
                                      <p:cBhvr>
                                        <p:cTn id="127" dur="500" fill="hold"/>
                                        <p:tgtEl>
                                          <p:spTgt spid="8">
                                            <p:graphicEl>
                                              <a:dgm id="{9DECE2AE-D265-4CE3-802D-D7C0FB3F4BE0}"/>
                                            </p:graphicEl>
                                          </p:spTgt>
                                        </p:tgtEl>
                                        <p:attrNameLst>
                                          <p:attrName>ppt_h</p:attrName>
                                        </p:attrNameLst>
                                      </p:cBhvr>
                                      <p:tavLst>
                                        <p:tav tm="0">
                                          <p:val>
                                            <p:fltVal val="0"/>
                                          </p:val>
                                        </p:tav>
                                        <p:tav tm="100000">
                                          <p:val>
                                            <p:strVal val="#ppt_h"/>
                                          </p:val>
                                        </p:tav>
                                      </p:tavLst>
                                    </p:anim>
                                    <p:animEffect transition="in" filter="fade">
                                      <p:cBhvr>
                                        <p:cTn id="128" dur="500"/>
                                        <p:tgtEl>
                                          <p:spTgt spid="8">
                                            <p:graphicEl>
                                              <a:dgm id="{9DECE2AE-D265-4CE3-802D-D7C0FB3F4BE0}"/>
                                            </p:graphicEl>
                                          </p:spTgt>
                                        </p:tgtEl>
                                      </p:cBhvr>
                                    </p:animEffect>
                                    <p:anim calcmode="lin" valueType="num">
                                      <p:cBhvr>
                                        <p:cTn id="129" dur="500" fill="hold"/>
                                        <p:tgtEl>
                                          <p:spTgt spid="8">
                                            <p:graphicEl>
                                              <a:dgm id="{9DECE2AE-D265-4CE3-802D-D7C0FB3F4BE0}"/>
                                            </p:graphicEl>
                                          </p:spTgt>
                                        </p:tgtEl>
                                        <p:attrNameLst>
                                          <p:attrName>ppt_x</p:attrName>
                                        </p:attrNameLst>
                                      </p:cBhvr>
                                      <p:tavLst>
                                        <p:tav tm="0">
                                          <p:val>
                                            <p:fltVal val="0.5"/>
                                          </p:val>
                                        </p:tav>
                                        <p:tav tm="100000">
                                          <p:val>
                                            <p:strVal val="#ppt_x"/>
                                          </p:val>
                                        </p:tav>
                                      </p:tavLst>
                                    </p:anim>
                                    <p:anim calcmode="lin" valueType="num">
                                      <p:cBhvr>
                                        <p:cTn id="130" dur="500" fill="hold"/>
                                        <p:tgtEl>
                                          <p:spTgt spid="8">
                                            <p:graphicEl>
                                              <a:dgm id="{9DECE2AE-D265-4CE3-802D-D7C0FB3F4BE0}"/>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8">
                                            <p:graphicEl>
                                              <a:dgm id="{6634CFE0-1CE4-40C4-846B-E822EBF53672}"/>
                                            </p:graphicEl>
                                          </p:spTgt>
                                        </p:tgtEl>
                                        <p:attrNameLst>
                                          <p:attrName>style.visibility</p:attrName>
                                        </p:attrNameLst>
                                      </p:cBhvr>
                                      <p:to>
                                        <p:strVal val="visible"/>
                                      </p:to>
                                    </p:set>
                                    <p:anim calcmode="lin" valueType="num">
                                      <p:cBhvr>
                                        <p:cTn id="133" dur="500" fill="hold"/>
                                        <p:tgtEl>
                                          <p:spTgt spid="8">
                                            <p:graphicEl>
                                              <a:dgm id="{6634CFE0-1CE4-40C4-846B-E822EBF53672}"/>
                                            </p:graphicEl>
                                          </p:spTgt>
                                        </p:tgtEl>
                                        <p:attrNameLst>
                                          <p:attrName>ppt_w</p:attrName>
                                        </p:attrNameLst>
                                      </p:cBhvr>
                                      <p:tavLst>
                                        <p:tav tm="0">
                                          <p:val>
                                            <p:fltVal val="0"/>
                                          </p:val>
                                        </p:tav>
                                        <p:tav tm="100000">
                                          <p:val>
                                            <p:strVal val="#ppt_w"/>
                                          </p:val>
                                        </p:tav>
                                      </p:tavLst>
                                    </p:anim>
                                    <p:anim calcmode="lin" valueType="num">
                                      <p:cBhvr>
                                        <p:cTn id="134" dur="500" fill="hold"/>
                                        <p:tgtEl>
                                          <p:spTgt spid="8">
                                            <p:graphicEl>
                                              <a:dgm id="{6634CFE0-1CE4-40C4-846B-E822EBF53672}"/>
                                            </p:graphicEl>
                                          </p:spTgt>
                                        </p:tgtEl>
                                        <p:attrNameLst>
                                          <p:attrName>ppt_h</p:attrName>
                                        </p:attrNameLst>
                                      </p:cBhvr>
                                      <p:tavLst>
                                        <p:tav tm="0">
                                          <p:val>
                                            <p:fltVal val="0"/>
                                          </p:val>
                                        </p:tav>
                                        <p:tav tm="100000">
                                          <p:val>
                                            <p:strVal val="#ppt_h"/>
                                          </p:val>
                                        </p:tav>
                                      </p:tavLst>
                                    </p:anim>
                                    <p:animEffect transition="in" filter="fade">
                                      <p:cBhvr>
                                        <p:cTn id="135" dur="500"/>
                                        <p:tgtEl>
                                          <p:spTgt spid="8">
                                            <p:graphicEl>
                                              <a:dgm id="{6634CFE0-1CE4-40C4-846B-E822EBF53672}"/>
                                            </p:graphicEl>
                                          </p:spTgt>
                                        </p:tgtEl>
                                      </p:cBhvr>
                                    </p:animEffect>
                                    <p:anim calcmode="lin" valueType="num">
                                      <p:cBhvr>
                                        <p:cTn id="136" dur="500" fill="hold"/>
                                        <p:tgtEl>
                                          <p:spTgt spid="8">
                                            <p:graphicEl>
                                              <a:dgm id="{6634CFE0-1CE4-40C4-846B-E822EBF53672}"/>
                                            </p:graphicEl>
                                          </p:spTgt>
                                        </p:tgtEl>
                                        <p:attrNameLst>
                                          <p:attrName>ppt_x</p:attrName>
                                        </p:attrNameLst>
                                      </p:cBhvr>
                                      <p:tavLst>
                                        <p:tav tm="0">
                                          <p:val>
                                            <p:fltVal val="0.5"/>
                                          </p:val>
                                        </p:tav>
                                        <p:tav tm="100000">
                                          <p:val>
                                            <p:strVal val="#ppt_x"/>
                                          </p:val>
                                        </p:tav>
                                      </p:tavLst>
                                    </p:anim>
                                    <p:anim calcmode="lin" valueType="num">
                                      <p:cBhvr>
                                        <p:cTn id="137" dur="500" fill="hold"/>
                                        <p:tgtEl>
                                          <p:spTgt spid="8">
                                            <p:graphicEl>
                                              <a:dgm id="{6634CFE0-1CE4-40C4-846B-E822EBF53672}"/>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8">
                                            <p:graphicEl>
                                              <a:dgm id="{4DC11734-390C-40F2-A8D2-B26085500BA5}"/>
                                            </p:graphicEl>
                                          </p:spTgt>
                                        </p:tgtEl>
                                        <p:attrNameLst>
                                          <p:attrName>style.visibility</p:attrName>
                                        </p:attrNameLst>
                                      </p:cBhvr>
                                      <p:to>
                                        <p:strVal val="visible"/>
                                      </p:to>
                                    </p:set>
                                    <p:anim calcmode="lin" valueType="num">
                                      <p:cBhvr>
                                        <p:cTn id="140" dur="500" fill="hold"/>
                                        <p:tgtEl>
                                          <p:spTgt spid="8">
                                            <p:graphicEl>
                                              <a:dgm id="{4DC11734-390C-40F2-A8D2-B26085500BA5}"/>
                                            </p:graphicEl>
                                          </p:spTgt>
                                        </p:tgtEl>
                                        <p:attrNameLst>
                                          <p:attrName>ppt_w</p:attrName>
                                        </p:attrNameLst>
                                      </p:cBhvr>
                                      <p:tavLst>
                                        <p:tav tm="0">
                                          <p:val>
                                            <p:fltVal val="0"/>
                                          </p:val>
                                        </p:tav>
                                        <p:tav tm="100000">
                                          <p:val>
                                            <p:strVal val="#ppt_w"/>
                                          </p:val>
                                        </p:tav>
                                      </p:tavLst>
                                    </p:anim>
                                    <p:anim calcmode="lin" valueType="num">
                                      <p:cBhvr>
                                        <p:cTn id="141" dur="500" fill="hold"/>
                                        <p:tgtEl>
                                          <p:spTgt spid="8">
                                            <p:graphicEl>
                                              <a:dgm id="{4DC11734-390C-40F2-A8D2-B26085500BA5}"/>
                                            </p:graphicEl>
                                          </p:spTgt>
                                        </p:tgtEl>
                                        <p:attrNameLst>
                                          <p:attrName>ppt_h</p:attrName>
                                        </p:attrNameLst>
                                      </p:cBhvr>
                                      <p:tavLst>
                                        <p:tav tm="0">
                                          <p:val>
                                            <p:fltVal val="0"/>
                                          </p:val>
                                        </p:tav>
                                        <p:tav tm="100000">
                                          <p:val>
                                            <p:strVal val="#ppt_h"/>
                                          </p:val>
                                        </p:tav>
                                      </p:tavLst>
                                    </p:anim>
                                    <p:animEffect transition="in" filter="fade">
                                      <p:cBhvr>
                                        <p:cTn id="142" dur="500"/>
                                        <p:tgtEl>
                                          <p:spTgt spid="8">
                                            <p:graphicEl>
                                              <a:dgm id="{4DC11734-390C-40F2-A8D2-B26085500BA5}"/>
                                            </p:graphicEl>
                                          </p:spTgt>
                                        </p:tgtEl>
                                      </p:cBhvr>
                                    </p:animEffect>
                                    <p:anim calcmode="lin" valueType="num">
                                      <p:cBhvr>
                                        <p:cTn id="143" dur="500" fill="hold"/>
                                        <p:tgtEl>
                                          <p:spTgt spid="8">
                                            <p:graphicEl>
                                              <a:dgm id="{4DC11734-390C-40F2-A8D2-B26085500BA5}"/>
                                            </p:graphicEl>
                                          </p:spTgt>
                                        </p:tgtEl>
                                        <p:attrNameLst>
                                          <p:attrName>ppt_x</p:attrName>
                                        </p:attrNameLst>
                                      </p:cBhvr>
                                      <p:tavLst>
                                        <p:tav tm="0">
                                          <p:val>
                                            <p:fltVal val="0.5"/>
                                          </p:val>
                                        </p:tav>
                                        <p:tav tm="100000">
                                          <p:val>
                                            <p:strVal val="#ppt_x"/>
                                          </p:val>
                                        </p:tav>
                                      </p:tavLst>
                                    </p:anim>
                                    <p:anim calcmode="lin" valueType="num">
                                      <p:cBhvr>
                                        <p:cTn id="144" dur="500" fill="hold"/>
                                        <p:tgtEl>
                                          <p:spTgt spid="8">
                                            <p:graphicEl>
                                              <a:dgm id="{4DC11734-390C-40F2-A8D2-B26085500BA5}"/>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53" presetClass="entr" presetSubtype="528" fill="hold" grpId="0" nodeType="clickEffect">
                                  <p:stCondLst>
                                    <p:cond delay="0"/>
                                  </p:stCondLst>
                                  <p:childTnLst>
                                    <p:set>
                                      <p:cBhvr>
                                        <p:cTn id="148" dur="1" fill="hold">
                                          <p:stCondLst>
                                            <p:cond delay="0"/>
                                          </p:stCondLst>
                                        </p:cTn>
                                        <p:tgtEl>
                                          <p:spTgt spid="8">
                                            <p:graphicEl>
                                              <a:dgm id="{6B4799C4-D623-4CAF-839F-BCADE542820D}"/>
                                            </p:graphicEl>
                                          </p:spTgt>
                                        </p:tgtEl>
                                        <p:attrNameLst>
                                          <p:attrName>style.visibility</p:attrName>
                                        </p:attrNameLst>
                                      </p:cBhvr>
                                      <p:to>
                                        <p:strVal val="visible"/>
                                      </p:to>
                                    </p:set>
                                    <p:anim calcmode="lin" valueType="num">
                                      <p:cBhvr>
                                        <p:cTn id="149" dur="500" fill="hold"/>
                                        <p:tgtEl>
                                          <p:spTgt spid="8">
                                            <p:graphicEl>
                                              <a:dgm id="{6B4799C4-D623-4CAF-839F-BCADE542820D}"/>
                                            </p:graphicEl>
                                          </p:spTgt>
                                        </p:tgtEl>
                                        <p:attrNameLst>
                                          <p:attrName>ppt_w</p:attrName>
                                        </p:attrNameLst>
                                      </p:cBhvr>
                                      <p:tavLst>
                                        <p:tav tm="0">
                                          <p:val>
                                            <p:fltVal val="0"/>
                                          </p:val>
                                        </p:tav>
                                        <p:tav tm="100000">
                                          <p:val>
                                            <p:strVal val="#ppt_w"/>
                                          </p:val>
                                        </p:tav>
                                      </p:tavLst>
                                    </p:anim>
                                    <p:anim calcmode="lin" valueType="num">
                                      <p:cBhvr>
                                        <p:cTn id="150" dur="500" fill="hold"/>
                                        <p:tgtEl>
                                          <p:spTgt spid="8">
                                            <p:graphicEl>
                                              <a:dgm id="{6B4799C4-D623-4CAF-839F-BCADE542820D}"/>
                                            </p:graphicEl>
                                          </p:spTgt>
                                        </p:tgtEl>
                                        <p:attrNameLst>
                                          <p:attrName>ppt_h</p:attrName>
                                        </p:attrNameLst>
                                      </p:cBhvr>
                                      <p:tavLst>
                                        <p:tav tm="0">
                                          <p:val>
                                            <p:fltVal val="0"/>
                                          </p:val>
                                        </p:tav>
                                        <p:tav tm="100000">
                                          <p:val>
                                            <p:strVal val="#ppt_h"/>
                                          </p:val>
                                        </p:tav>
                                      </p:tavLst>
                                    </p:anim>
                                    <p:animEffect transition="in" filter="fade">
                                      <p:cBhvr>
                                        <p:cTn id="151" dur="500"/>
                                        <p:tgtEl>
                                          <p:spTgt spid="8">
                                            <p:graphicEl>
                                              <a:dgm id="{6B4799C4-D623-4CAF-839F-BCADE542820D}"/>
                                            </p:graphicEl>
                                          </p:spTgt>
                                        </p:tgtEl>
                                      </p:cBhvr>
                                    </p:animEffect>
                                    <p:anim calcmode="lin" valueType="num">
                                      <p:cBhvr>
                                        <p:cTn id="152" dur="500" fill="hold"/>
                                        <p:tgtEl>
                                          <p:spTgt spid="8">
                                            <p:graphicEl>
                                              <a:dgm id="{6B4799C4-D623-4CAF-839F-BCADE542820D}"/>
                                            </p:graphicEl>
                                          </p:spTgt>
                                        </p:tgtEl>
                                        <p:attrNameLst>
                                          <p:attrName>ppt_x</p:attrName>
                                        </p:attrNameLst>
                                      </p:cBhvr>
                                      <p:tavLst>
                                        <p:tav tm="0">
                                          <p:val>
                                            <p:fltVal val="0.5"/>
                                          </p:val>
                                        </p:tav>
                                        <p:tav tm="100000">
                                          <p:val>
                                            <p:strVal val="#ppt_x"/>
                                          </p:val>
                                        </p:tav>
                                      </p:tavLst>
                                    </p:anim>
                                    <p:anim calcmode="lin" valueType="num">
                                      <p:cBhvr>
                                        <p:cTn id="153" dur="500" fill="hold"/>
                                        <p:tgtEl>
                                          <p:spTgt spid="8">
                                            <p:graphicEl>
                                              <a:dgm id="{6B4799C4-D623-4CAF-839F-BCADE542820D}"/>
                                            </p:graphicEl>
                                          </p:spTgt>
                                        </p:tgtEl>
                                        <p:attrNameLst>
                                          <p:attrName>ppt_y</p:attrName>
                                        </p:attrNameLst>
                                      </p:cBhvr>
                                      <p:tavLst>
                                        <p:tav tm="0">
                                          <p:val>
                                            <p:fltVal val="0.5"/>
                                          </p:val>
                                        </p:tav>
                                        <p:tav tm="100000">
                                          <p:val>
                                            <p:strVal val="#ppt_y"/>
                                          </p:val>
                                        </p:tav>
                                      </p:tavLst>
                                    </p:anim>
                                  </p:childTnLst>
                                </p:cTn>
                              </p:par>
                              <p:par>
                                <p:cTn id="154" presetID="53" presetClass="entr" presetSubtype="528" fill="hold" grpId="0" nodeType="withEffect">
                                  <p:stCondLst>
                                    <p:cond delay="0"/>
                                  </p:stCondLst>
                                  <p:childTnLst>
                                    <p:set>
                                      <p:cBhvr>
                                        <p:cTn id="155" dur="1" fill="hold">
                                          <p:stCondLst>
                                            <p:cond delay="0"/>
                                          </p:stCondLst>
                                        </p:cTn>
                                        <p:tgtEl>
                                          <p:spTgt spid="8">
                                            <p:graphicEl>
                                              <a:dgm id="{6341F12B-22CD-4A39-9330-8122E83434F3}"/>
                                            </p:graphicEl>
                                          </p:spTgt>
                                        </p:tgtEl>
                                        <p:attrNameLst>
                                          <p:attrName>style.visibility</p:attrName>
                                        </p:attrNameLst>
                                      </p:cBhvr>
                                      <p:to>
                                        <p:strVal val="visible"/>
                                      </p:to>
                                    </p:set>
                                    <p:anim calcmode="lin" valueType="num">
                                      <p:cBhvr>
                                        <p:cTn id="156" dur="500" fill="hold"/>
                                        <p:tgtEl>
                                          <p:spTgt spid="8">
                                            <p:graphicEl>
                                              <a:dgm id="{6341F12B-22CD-4A39-9330-8122E83434F3}"/>
                                            </p:graphicEl>
                                          </p:spTgt>
                                        </p:tgtEl>
                                        <p:attrNameLst>
                                          <p:attrName>ppt_w</p:attrName>
                                        </p:attrNameLst>
                                      </p:cBhvr>
                                      <p:tavLst>
                                        <p:tav tm="0">
                                          <p:val>
                                            <p:fltVal val="0"/>
                                          </p:val>
                                        </p:tav>
                                        <p:tav tm="100000">
                                          <p:val>
                                            <p:strVal val="#ppt_w"/>
                                          </p:val>
                                        </p:tav>
                                      </p:tavLst>
                                    </p:anim>
                                    <p:anim calcmode="lin" valueType="num">
                                      <p:cBhvr>
                                        <p:cTn id="157" dur="500" fill="hold"/>
                                        <p:tgtEl>
                                          <p:spTgt spid="8">
                                            <p:graphicEl>
                                              <a:dgm id="{6341F12B-22CD-4A39-9330-8122E83434F3}"/>
                                            </p:graphicEl>
                                          </p:spTgt>
                                        </p:tgtEl>
                                        <p:attrNameLst>
                                          <p:attrName>ppt_h</p:attrName>
                                        </p:attrNameLst>
                                      </p:cBhvr>
                                      <p:tavLst>
                                        <p:tav tm="0">
                                          <p:val>
                                            <p:fltVal val="0"/>
                                          </p:val>
                                        </p:tav>
                                        <p:tav tm="100000">
                                          <p:val>
                                            <p:strVal val="#ppt_h"/>
                                          </p:val>
                                        </p:tav>
                                      </p:tavLst>
                                    </p:anim>
                                    <p:animEffect transition="in" filter="fade">
                                      <p:cBhvr>
                                        <p:cTn id="158" dur="500"/>
                                        <p:tgtEl>
                                          <p:spTgt spid="8">
                                            <p:graphicEl>
                                              <a:dgm id="{6341F12B-22CD-4A39-9330-8122E83434F3}"/>
                                            </p:graphicEl>
                                          </p:spTgt>
                                        </p:tgtEl>
                                      </p:cBhvr>
                                    </p:animEffect>
                                    <p:anim calcmode="lin" valueType="num">
                                      <p:cBhvr>
                                        <p:cTn id="159" dur="500" fill="hold"/>
                                        <p:tgtEl>
                                          <p:spTgt spid="8">
                                            <p:graphicEl>
                                              <a:dgm id="{6341F12B-22CD-4A39-9330-8122E83434F3}"/>
                                            </p:graphicEl>
                                          </p:spTgt>
                                        </p:tgtEl>
                                        <p:attrNameLst>
                                          <p:attrName>ppt_x</p:attrName>
                                        </p:attrNameLst>
                                      </p:cBhvr>
                                      <p:tavLst>
                                        <p:tav tm="0">
                                          <p:val>
                                            <p:fltVal val="0.5"/>
                                          </p:val>
                                        </p:tav>
                                        <p:tav tm="100000">
                                          <p:val>
                                            <p:strVal val="#ppt_x"/>
                                          </p:val>
                                        </p:tav>
                                      </p:tavLst>
                                    </p:anim>
                                    <p:anim calcmode="lin" valueType="num">
                                      <p:cBhvr>
                                        <p:cTn id="160" dur="500" fill="hold"/>
                                        <p:tgtEl>
                                          <p:spTgt spid="8">
                                            <p:graphicEl>
                                              <a:dgm id="{6341F12B-22CD-4A39-9330-8122E83434F3}"/>
                                            </p:graphicEl>
                                          </p:spTgt>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
                                            <p:graphicEl>
                                              <a:dgm id="{E15A61C1-EC62-4DC5-809C-52DAAF2211D3}"/>
                                            </p:graphicEl>
                                          </p:spTgt>
                                        </p:tgtEl>
                                        <p:attrNameLst>
                                          <p:attrName>style.visibility</p:attrName>
                                        </p:attrNameLst>
                                      </p:cBhvr>
                                      <p:to>
                                        <p:strVal val="visible"/>
                                      </p:to>
                                    </p:set>
                                    <p:anim calcmode="lin" valueType="num">
                                      <p:cBhvr>
                                        <p:cTn id="163" dur="500" fill="hold"/>
                                        <p:tgtEl>
                                          <p:spTgt spid="8">
                                            <p:graphicEl>
                                              <a:dgm id="{E15A61C1-EC62-4DC5-809C-52DAAF2211D3}"/>
                                            </p:graphicEl>
                                          </p:spTgt>
                                        </p:tgtEl>
                                        <p:attrNameLst>
                                          <p:attrName>ppt_w</p:attrName>
                                        </p:attrNameLst>
                                      </p:cBhvr>
                                      <p:tavLst>
                                        <p:tav tm="0">
                                          <p:val>
                                            <p:fltVal val="0"/>
                                          </p:val>
                                        </p:tav>
                                        <p:tav tm="100000">
                                          <p:val>
                                            <p:strVal val="#ppt_w"/>
                                          </p:val>
                                        </p:tav>
                                      </p:tavLst>
                                    </p:anim>
                                    <p:anim calcmode="lin" valueType="num">
                                      <p:cBhvr>
                                        <p:cTn id="164" dur="500" fill="hold"/>
                                        <p:tgtEl>
                                          <p:spTgt spid="8">
                                            <p:graphicEl>
                                              <a:dgm id="{E15A61C1-EC62-4DC5-809C-52DAAF2211D3}"/>
                                            </p:graphicEl>
                                          </p:spTgt>
                                        </p:tgtEl>
                                        <p:attrNameLst>
                                          <p:attrName>ppt_h</p:attrName>
                                        </p:attrNameLst>
                                      </p:cBhvr>
                                      <p:tavLst>
                                        <p:tav tm="0">
                                          <p:val>
                                            <p:fltVal val="0"/>
                                          </p:val>
                                        </p:tav>
                                        <p:tav tm="100000">
                                          <p:val>
                                            <p:strVal val="#ppt_h"/>
                                          </p:val>
                                        </p:tav>
                                      </p:tavLst>
                                    </p:anim>
                                    <p:animEffect transition="in" filter="fade">
                                      <p:cBhvr>
                                        <p:cTn id="165" dur="500"/>
                                        <p:tgtEl>
                                          <p:spTgt spid="8">
                                            <p:graphicEl>
                                              <a:dgm id="{E15A61C1-EC62-4DC5-809C-52DAAF2211D3}"/>
                                            </p:graphicEl>
                                          </p:spTgt>
                                        </p:tgtEl>
                                      </p:cBhvr>
                                    </p:animEffect>
                                    <p:anim calcmode="lin" valueType="num">
                                      <p:cBhvr>
                                        <p:cTn id="166" dur="500" fill="hold"/>
                                        <p:tgtEl>
                                          <p:spTgt spid="8">
                                            <p:graphicEl>
                                              <a:dgm id="{E15A61C1-EC62-4DC5-809C-52DAAF2211D3}"/>
                                            </p:graphicEl>
                                          </p:spTgt>
                                        </p:tgtEl>
                                        <p:attrNameLst>
                                          <p:attrName>ppt_x</p:attrName>
                                        </p:attrNameLst>
                                      </p:cBhvr>
                                      <p:tavLst>
                                        <p:tav tm="0">
                                          <p:val>
                                            <p:fltVal val="0.5"/>
                                          </p:val>
                                        </p:tav>
                                        <p:tav tm="100000">
                                          <p:val>
                                            <p:strVal val="#ppt_x"/>
                                          </p:val>
                                        </p:tav>
                                      </p:tavLst>
                                    </p:anim>
                                    <p:anim calcmode="lin" valueType="num">
                                      <p:cBhvr>
                                        <p:cTn id="167" dur="500" fill="hold"/>
                                        <p:tgtEl>
                                          <p:spTgt spid="8">
                                            <p:graphicEl>
                                              <a:dgm id="{E15A61C1-EC62-4DC5-809C-52DAAF2211D3}"/>
                                            </p:graphicEl>
                                          </p:spTgt>
                                        </p:tgtEl>
                                        <p:attrNameLst>
                                          <p:attrName>ppt_y</p:attrName>
                                        </p:attrNameLst>
                                      </p:cBhvr>
                                      <p:tavLst>
                                        <p:tav tm="0">
                                          <p:val>
                                            <p:fltVal val="0.5"/>
                                          </p:val>
                                        </p:tav>
                                        <p:tav tm="100000">
                                          <p:val>
                                            <p:strVal val="#ppt_y"/>
                                          </p:val>
                                        </p:tav>
                                      </p:tavLst>
                                    </p:anim>
                                  </p:childTnLst>
                                </p:cTn>
                              </p:par>
                              <p:par>
                                <p:cTn id="168" presetID="53" presetClass="entr" presetSubtype="528" fill="hold" grpId="0" nodeType="withEffect">
                                  <p:stCondLst>
                                    <p:cond delay="0"/>
                                  </p:stCondLst>
                                  <p:childTnLst>
                                    <p:set>
                                      <p:cBhvr>
                                        <p:cTn id="169" dur="1" fill="hold">
                                          <p:stCondLst>
                                            <p:cond delay="0"/>
                                          </p:stCondLst>
                                        </p:cTn>
                                        <p:tgtEl>
                                          <p:spTgt spid="8">
                                            <p:graphicEl>
                                              <a:dgm id="{52B503E2-A6D2-46CD-9A74-8CB36D2F9C6D}"/>
                                            </p:graphicEl>
                                          </p:spTgt>
                                        </p:tgtEl>
                                        <p:attrNameLst>
                                          <p:attrName>style.visibility</p:attrName>
                                        </p:attrNameLst>
                                      </p:cBhvr>
                                      <p:to>
                                        <p:strVal val="visible"/>
                                      </p:to>
                                    </p:set>
                                    <p:anim calcmode="lin" valueType="num">
                                      <p:cBhvr>
                                        <p:cTn id="170" dur="500" fill="hold"/>
                                        <p:tgtEl>
                                          <p:spTgt spid="8">
                                            <p:graphicEl>
                                              <a:dgm id="{52B503E2-A6D2-46CD-9A74-8CB36D2F9C6D}"/>
                                            </p:graphicEl>
                                          </p:spTgt>
                                        </p:tgtEl>
                                        <p:attrNameLst>
                                          <p:attrName>ppt_w</p:attrName>
                                        </p:attrNameLst>
                                      </p:cBhvr>
                                      <p:tavLst>
                                        <p:tav tm="0">
                                          <p:val>
                                            <p:fltVal val="0"/>
                                          </p:val>
                                        </p:tav>
                                        <p:tav tm="100000">
                                          <p:val>
                                            <p:strVal val="#ppt_w"/>
                                          </p:val>
                                        </p:tav>
                                      </p:tavLst>
                                    </p:anim>
                                    <p:anim calcmode="lin" valueType="num">
                                      <p:cBhvr>
                                        <p:cTn id="171" dur="500" fill="hold"/>
                                        <p:tgtEl>
                                          <p:spTgt spid="8">
                                            <p:graphicEl>
                                              <a:dgm id="{52B503E2-A6D2-46CD-9A74-8CB36D2F9C6D}"/>
                                            </p:graphicEl>
                                          </p:spTgt>
                                        </p:tgtEl>
                                        <p:attrNameLst>
                                          <p:attrName>ppt_h</p:attrName>
                                        </p:attrNameLst>
                                      </p:cBhvr>
                                      <p:tavLst>
                                        <p:tav tm="0">
                                          <p:val>
                                            <p:fltVal val="0"/>
                                          </p:val>
                                        </p:tav>
                                        <p:tav tm="100000">
                                          <p:val>
                                            <p:strVal val="#ppt_h"/>
                                          </p:val>
                                        </p:tav>
                                      </p:tavLst>
                                    </p:anim>
                                    <p:animEffect transition="in" filter="fade">
                                      <p:cBhvr>
                                        <p:cTn id="172" dur="500"/>
                                        <p:tgtEl>
                                          <p:spTgt spid="8">
                                            <p:graphicEl>
                                              <a:dgm id="{52B503E2-A6D2-46CD-9A74-8CB36D2F9C6D}"/>
                                            </p:graphicEl>
                                          </p:spTgt>
                                        </p:tgtEl>
                                      </p:cBhvr>
                                    </p:animEffect>
                                    <p:anim calcmode="lin" valueType="num">
                                      <p:cBhvr>
                                        <p:cTn id="173" dur="500" fill="hold"/>
                                        <p:tgtEl>
                                          <p:spTgt spid="8">
                                            <p:graphicEl>
                                              <a:dgm id="{52B503E2-A6D2-46CD-9A74-8CB36D2F9C6D}"/>
                                            </p:graphicEl>
                                          </p:spTgt>
                                        </p:tgtEl>
                                        <p:attrNameLst>
                                          <p:attrName>ppt_x</p:attrName>
                                        </p:attrNameLst>
                                      </p:cBhvr>
                                      <p:tavLst>
                                        <p:tav tm="0">
                                          <p:val>
                                            <p:fltVal val="0.5"/>
                                          </p:val>
                                        </p:tav>
                                        <p:tav tm="100000">
                                          <p:val>
                                            <p:strVal val="#ppt_x"/>
                                          </p:val>
                                        </p:tav>
                                      </p:tavLst>
                                    </p:anim>
                                    <p:anim calcmode="lin" valueType="num">
                                      <p:cBhvr>
                                        <p:cTn id="174" dur="500" fill="hold"/>
                                        <p:tgtEl>
                                          <p:spTgt spid="8">
                                            <p:graphicEl>
                                              <a:dgm id="{52B503E2-A6D2-46CD-9A74-8CB36D2F9C6D}"/>
                                            </p:graphicEl>
                                          </p:spTgt>
                                        </p:tgtEl>
                                        <p:attrNameLst>
                                          <p:attrName>ppt_y</p:attrName>
                                        </p:attrNameLst>
                                      </p:cBhvr>
                                      <p:tavLst>
                                        <p:tav tm="0">
                                          <p:val>
                                            <p:fltVal val="0.5"/>
                                          </p:val>
                                        </p:tav>
                                        <p:tav tm="100000">
                                          <p:val>
                                            <p:strVal val="#ppt_y"/>
                                          </p:val>
                                        </p:tav>
                                      </p:tavLst>
                                    </p:anim>
                                  </p:childTnLst>
                                </p:cTn>
                              </p:par>
                              <p:par>
                                <p:cTn id="175" presetID="53" presetClass="entr" presetSubtype="528" fill="hold" grpId="0" nodeType="withEffect">
                                  <p:stCondLst>
                                    <p:cond delay="0"/>
                                  </p:stCondLst>
                                  <p:childTnLst>
                                    <p:set>
                                      <p:cBhvr>
                                        <p:cTn id="176" dur="1" fill="hold">
                                          <p:stCondLst>
                                            <p:cond delay="0"/>
                                          </p:stCondLst>
                                        </p:cTn>
                                        <p:tgtEl>
                                          <p:spTgt spid="8">
                                            <p:graphicEl>
                                              <a:dgm id="{DBEC98C6-23E9-487A-940E-20B6C05A8AF0}"/>
                                            </p:graphicEl>
                                          </p:spTgt>
                                        </p:tgtEl>
                                        <p:attrNameLst>
                                          <p:attrName>style.visibility</p:attrName>
                                        </p:attrNameLst>
                                      </p:cBhvr>
                                      <p:to>
                                        <p:strVal val="visible"/>
                                      </p:to>
                                    </p:set>
                                    <p:anim calcmode="lin" valueType="num">
                                      <p:cBhvr>
                                        <p:cTn id="177" dur="500" fill="hold"/>
                                        <p:tgtEl>
                                          <p:spTgt spid="8">
                                            <p:graphicEl>
                                              <a:dgm id="{DBEC98C6-23E9-487A-940E-20B6C05A8AF0}"/>
                                            </p:graphicEl>
                                          </p:spTgt>
                                        </p:tgtEl>
                                        <p:attrNameLst>
                                          <p:attrName>ppt_w</p:attrName>
                                        </p:attrNameLst>
                                      </p:cBhvr>
                                      <p:tavLst>
                                        <p:tav tm="0">
                                          <p:val>
                                            <p:fltVal val="0"/>
                                          </p:val>
                                        </p:tav>
                                        <p:tav tm="100000">
                                          <p:val>
                                            <p:strVal val="#ppt_w"/>
                                          </p:val>
                                        </p:tav>
                                      </p:tavLst>
                                    </p:anim>
                                    <p:anim calcmode="lin" valueType="num">
                                      <p:cBhvr>
                                        <p:cTn id="178" dur="500" fill="hold"/>
                                        <p:tgtEl>
                                          <p:spTgt spid="8">
                                            <p:graphicEl>
                                              <a:dgm id="{DBEC98C6-23E9-487A-940E-20B6C05A8AF0}"/>
                                            </p:graphicEl>
                                          </p:spTgt>
                                        </p:tgtEl>
                                        <p:attrNameLst>
                                          <p:attrName>ppt_h</p:attrName>
                                        </p:attrNameLst>
                                      </p:cBhvr>
                                      <p:tavLst>
                                        <p:tav tm="0">
                                          <p:val>
                                            <p:fltVal val="0"/>
                                          </p:val>
                                        </p:tav>
                                        <p:tav tm="100000">
                                          <p:val>
                                            <p:strVal val="#ppt_h"/>
                                          </p:val>
                                        </p:tav>
                                      </p:tavLst>
                                    </p:anim>
                                    <p:animEffect transition="in" filter="fade">
                                      <p:cBhvr>
                                        <p:cTn id="179" dur="500"/>
                                        <p:tgtEl>
                                          <p:spTgt spid="8">
                                            <p:graphicEl>
                                              <a:dgm id="{DBEC98C6-23E9-487A-940E-20B6C05A8AF0}"/>
                                            </p:graphicEl>
                                          </p:spTgt>
                                        </p:tgtEl>
                                      </p:cBhvr>
                                    </p:animEffect>
                                    <p:anim calcmode="lin" valueType="num">
                                      <p:cBhvr>
                                        <p:cTn id="180" dur="500" fill="hold"/>
                                        <p:tgtEl>
                                          <p:spTgt spid="8">
                                            <p:graphicEl>
                                              <a:dgm id="{DBEC98C6-23E9-487A-940E-20B6C05A8AF0}"/>
                                            </p:graphicEl>
                                          </p:spTgt>
                                        </p:tgtEl>
                                        <p:attrNameLst>
                                          <p:attrName>ppt_x</p:attrName>
                                        </p:attrNameLst>
                                      </p:cBhvr>
                                      <p:tavLst>
                                        <p:tav tm="0">
                                          <p:val>
                                            <p:fltVal val="0.5"/>
                                          </p:val>
                                        </p:tav>
                                        <p:tav tm="100000">
                                          <p:val>
                                            <p:strVal val="#ppt_x"/>
                                          </p:val>
                                        </p:tav>
                                      </p:tavLst>
                                    </p:anim>
                                    <p:anim calcmode="lin" valueType="num">
                                      <p:cBhvr>
                                        <p:cTn id="181" dur="500" fill="hold"/>
                                        <p:tgtEl>
                                          <p:spTgt spid="8">
                                            <p:graphicEl>
                                              <a:dgm id="{DBEC98C6-23E9-487A-940E-20B6C05A8AF0}"/>
                                            </p:graphicEl>
                                          </p:spTgt>
                                        </p:tgtEl>
                                        <p:attrNameLst>
                                          <p:attrName>ppt_y</p:attrName>
                                        </p:attrNameLst>
                                      </p:cBhvr>
                                      <p:tavLst>
                                        <p:tav tm="0">
                                          <p:val>
                                            <p:fltVal val="0.5"/>
                                          </p:val>
                                        </p:tav>
                                        <p:tav tm="100000">
                                          <p:val>
                                            <p:strVal val="#ppt_y"/>
                                          </p:val>
                                        </p:tav>
                                      </p:tavLst>
                                    </p:anim>
                                  </p:childTnLst>
                                </p:cTn>
                              </p:par>
                              <p:par>
                                <p:cTn id="182" presetID="53" presetClass="entr" presetSubtype="528" fill="hold" grpId="0" nodeType="withEffect">
                                  <p:stCondLst>
                                    <p:cond delay="0"/>
                                  </p:stCondLst>
                                  <p:childTnLst>
                                    <p:set>
                                      <p:cBhvr>
                                        <p:cTn id="183" dur="1" fill="hold">
                                          <p:stCondLst>
                                            <p:cond delay="0"/>
                                          </p:stCondLst>
                                        </p:cTn>
                                        <p:tgtEl>
                                          <p:spTgt spid="8">
                                            <p:graphicEl>
                                              <a:dgm id="{4817DA59-BF98-4EAD-89B5-688E9ED42EDA}"/>
                                            </p:graphicEl>
                                          </p:spTgt>
                                        </p:tgtEl>
                                        <p:attrNameLst>
                                          <p:attrName>style.visibility</p:attrName>
                                        </p:attrNameLst>
                                      </p:cBhvr>
                                      <p:to>
                                        <p:strVal val="visible"/>
                                      </p:to>
                                    </p:set>
                                    <p:anim calcmode="lin" valueType="num">
                                      <p:cBhvr>
                                        <p:cTn id="184" dur="500" fill="hold"/>
                                        <p:tgtEl>
                                          <p:spTgt spid="8">
                                            <p:graphicEl>
                                              <a:dgm id="{4817DA59-BF98-4EAD-89B5-688E9ED42EDA}"/>
                                            </p:graphicEl>
                                          </p:spTgt>
                                        </p:tgtEl>
                                        <p:attrNameLst>
                                          <p:attrName>ppt_w</p:attrName>
                                        </p:attrNameLst>
                                      </p:cBhvr>
                                      <p:tavLst>
                                        <p:tav tm="0">
                                          <p:val>
                                            <p:fltVal val="0"/>
                                          </p:val>
                                        </p:tav>
                                        <p:tav tm="100000">
                                          <p:val>
                                            <p:strVal val="#ppt_w"/>
                                          </p:val>
                                        </p:tav>
                                      </p:tavLst>
                                    </p:anim>
                                    <p:anim calcmode="lin" valueType="num">
                                      <p:cBhvr>
                                        <p:cTn id="185" dur="500" fill="hold"/>
                                        <p:tgtEl>
                                          <p:spTgt spid="8">
                                            <p:graphicEl>
                                              <a:dgm id="{4817DA59-BF98-4EAD-89B5-688E9ED42EDA}"/>
                                            </p:graphicEl>
                                          </p:spTgt>
                                        </p:tgtEl>
                                        <p:attrNameLst>
                                          <p:attrName>ppt_h</p:attrName>
                                        </p:attrNameLst>
                                      </p:cBhvr>
                                      <p:tavLst>
                                        <p:tav tm="0">
                                          <p:val>
                                            <p:fltVal val="0"/>
                                          </p:val>
                                        </p:tav>
                                        <p:tav tm="100000">
                                          <p:val>
                                            <p:strVal val="#ppt_h"/>
                                          </p:val>
                                        </p:tav>
                                      </p:tavLst>
                                    </p:anim>
                                    <p:animEffect transition="in" filter="fade">
                                      <p:cBhvr>
                                        <p:cTn id="186" dur="500"/>
                                        <p:tgtEl>
                                          <p:spTgt spid="8">
                                            <p:graphicEl>
                                              <a:dgm id="{4817DA59-BF98-4EAD-89B5-688E9ED42EDA}"/>
                                            </p:graphicEl>
                                          </p:spTgt>
                                        </p:tgtEl>
                                      </p:cBhvr>
                                    </p:animEffect>
                                    <p:anim calcmode="lin" valueType="num">
                                      <p:cBhvr>
                                        <p:cTn id="187" dur="500" fill="hold"/>
                                        <p:tgtEl>
                                          <p:spTgt spid="8">
                                            <p:graphicEl>
                                              <a:dgm id="{4817DA59-BF98-4EAD-89B5-688E9ED42EDA}"/>
                                            </p:graphicEl>
                                          </p:spTgt>
                                        </p:tgtEl>
                                        <p:attrNameLst>
                                          <p:attrName>ppt_x</p:attrName>
                                        </p:attrNameLst>
                                      </p:cBhvr>
                                      <p:tavLst>
                                        <p:tav tm="0">
                                          <p:val>
                                            <p:fltVal val="0.5"/>
                                          </p:val>
                                        </p:tav>
                                        <p:tav tm="100000">
                                          <p:val>
                                            <p:strVal val="#ppt_x"/>
                                          </p:val>
                                        </p:tav>
                                      </p:tavLst>
                                    </p:anim>
                                    <p:anim calcmode="lin" valueType="num">
                                      <p:cBhvr>
                                        <p:cTn id="188" dur="500" fill="hold"/>
                                        <p:tgtEl>
                                          <p:spTgt spid="8">
                                            <p:graphicEl>
                                              <a:dgm id="{4817DA59-BF98-4EAD-89B5-688E9ED42EDA}"/>
                                            </p:graphicEl>
                                          </p:spTgt>
                                        </p:tgtEl>
                                        <p:attrNameLst>
                                          <p:attrName>ppt_y</p:attrName>
                                        </p:attrNameLst>
                                      </p:cBhvr>
                                      <p:tavLst>
                                        <p:tav tm="0">
                                          <p:val>
                                            <p:fltVal val="0.5"/>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53" presetClass="entr" presetSubtype="528" fill="hold" grpId="0" nodeType="clickEffect">
                                  <p:stCondLst>
                                    <p:cond delay="0"/>
                                  </p:stCondLst>
                                  <p:childTnLst>
                                    <p:set>
                                      <p:cBhvr>
                                        <p:cTn id="192" dur="1" fill="hold">
                                          <p:stCondLst>
                                            <p:cond delay="0"/>
                                          </p:stCondLst>
                                        </p:cTn>
                                        <p:tgtEl>
                                          <p:spTgt spid="8">
                                            <p:graphicEl>
                                              <a:dgm id="{327222C9-1B03-47A1-8E70-CEA195AAECE6}"/>
                                            </p:graphicEl>
                                          </p:spTgt>
                                        </p:tgtEl>
                                        <p:attrNameLst>
                                          <p:attrName>style.visibility</p:attrName>
                                        </p:attrNameLst>
                                      </p:cBhvr>
                                      <p:to>
                                        <p:strVal val="visible"/>
                                      </p:to>
                                    </p:set>
                                    <p:anim calcmode="lin" valueType="num">
                                      <p:cBhvr>
                                        <p:cTn id="193" dur="500" fill="hold"/>
                                        <p:tgtEl>
                                          <p:spTgt spid="8">
                                            <p:graphicEl>
                                              <a:dgm id="{327222C9-1B03-47A1-8E70-CEA195AAECE6}"/>
                                            </p:graphicEl>
                                          </p:spTgt>
                                        </p:tgtEl>
                                        <p:attrNameLst>
                                          <p:attrName>ppt_w</p:attrName>
                                        </p:attrNameLst>
                                      </p:cBhvr>
                                      <p:tavLst>
                                        <p:tav tm="0">
                                          <p:val>
                                            <p:fltVal val="0"/>
                                          </p:val>
                                        </p:tav>
                                        <p:tav tm="100000">
                                          <p:val>
                                            <p:strVal val="#ppt_w"/>
                                          </p:val>
                                        </p:tav>
                                      </p:tavLst>
                                    </p:anim>
                                    <p:anim calcmode="lin" valueType="num">
                                      <p:cBhvr>
                                        <p:cTn id="194" dur="500" fill="hold"/>
                                        <p:tgtEl>
                                          <p:spTgt spid="8">
                                            <p:graphicEl>
                                              <a:dgm id="{327222C9-1B03-47A1-8E70-CEA195AAECE6}"/>
                                            </p:graphicEl>
                                          </p:spTgt>
                                        </p:tgtEl>
                                        <p:attrNameLst>
                                          <p:attrName>ppt_h</p:attrName>
                                        </p:attrNameLst>
                                      </p:cBhvr>
                                      <p:tavLst>
                                        <p:tav tm="0">
                                          <p:val>
                                            <p:fltVal val="0"/>
                                          </p:val>
                                        </p:tav>
                                        <p:tav tm="100000">
                                          <p:val>
                                            <p:strVal val="#ppt_h"/>
                                          </p:val>
                                        </p:tav>
                                      </p:tavLst>
                                    </p:anim>
                                    <p:animEffect transition="in" filter="fade">
                                      <p:cBhvr>
                                        <p:cTn id="195" dur="500"/>
                                        <p:tgtEl>
                                          <p:spTgt spid="8">
                                            <p:graphicEl>
                                              <a:dgm id="{327222C9-1B03-47A1-8E70-CEA195AAECE6}"/>
                                            </p:graphicEl>
                                          </p:spTgt>
                                        </p:tgtEl>
                                      </p:cBhvr>
                                    </p:animEffect>
                                    <p:anim calcmode="lin" valueType="num">
                                      <p:cBhvr>
                                        <p:cTn id="196" dur="500" fill="hold"/>
                                        <p:tgtEl>
                                          <p:spTgt spid="8">
                                            <p:graphicEl>
                                              <a:dgm id="{327222C9-1B03-47A1-8E70-CEA195AAECE6}"/>
                                            </p:graphicEl>
                                          </p:spTgt>
                                        </p:tgtEl>
                                        <p:attrNameLst>
                                          <p:attrName>ppt_x</p:attrName>
                                        </p:attrNameLst>
                                      </p:cBhvr>
                                      <p:tavLst>
                                        <p:tav tm="0">
                                          <p:val>
                                            <p:fltVal val="0.5"/>
                                          </p:val>
                                        </p:tav>
                                        <p:tav tm="100000">
                                          <p:val>
                                            <p:strVal val="#ppt_x"/>
                                          </p:val>
                                        </p:tav>
                                      </p:tavLst>
                                    </p:anim>
                                    <p:anim calcmode="lin" valueType="num">
                                      <p:cBhvr>
                                        <p:cTn id="197" dur="500" fill="hold"/>
                                        <p:tgtEl>
                                          <p:spTgt spid="8">
                                            <p:graphicEl>
                                              <a:dgm id="{327222C9-1B03-47A1-8E70-CEA195AAECE6}"/>
                                            </p:graphicEl>
                                          </p:spTgt>
                                        </p:tgtEl>
                                        <p:attrNameLst>
                                          <p:attrName>ppt_y</p:attrName>
                                        </p:attrNameLst>
                                      </p:cBhvr>
                                      <p:tavLst>
                                        <p:tav tm="0">
                                          <p:val>
                                            <p:fltVal val="0.5"/>
                                          </p:val>
                                        </p:tav>
                                        <p:tav tm="100000">
                                          <p:val>
                                            <p:strVal val="#ppt_y"/>
                                          </p:val>
                                        </p:tav>
                                      </p:tavLst>
                                    </p:anim>
                                  </p:childTnLst>
                                </p:cTn>
                              </p:par>
                              <p:par>
                                <p:cTn id="198" presetID="53" presetClass="entr" presetSubtype="528" fill="hold" grpId="0" nodeType="withEffect">
                                  <p:stCondLst>
                                    <p:cond delay="0"/>
                                  </p:stCondLst>
                                  <p:childTnLst>
                                    <p:set>
                                      <p:cBhvr>
                                        <p:cTn id="199" dur="1" fill="hold">
                                          <p:stCondLst>
                                            <p:cond delay="0"/>
                                          </p:stCondLst>
                                        </p:cTn>
                                        <p:tgtEl>
                                          <p:spTgt spid="8">
                                            <p:graphicEl>
                                              <a:dgm id="{BEB9AAF4-887A-403E-A38D-F85DC03864B8}"/>
                                            </p:graphicEl>
                                          </p:spTgt>
                                        </p:tgtEl>
                                        <p:attrNameLst>
                                          <p:attrName>style.visibility</p:attrName>
                                        </p:attrNameLst>
                                      </p:cBhvr>
                                      <p:to>
                                        <p:strVal val="visible"/>
                                      </p:to>
                                    </p:set>
                                    <p:anim calcmode="lin" valueType="num">
                                      <p:cBhvr>
                                        <p:cTn id="200" dur="500" fill="hold"/>
                                        <p:tgtEl>
                                          <p:spTgt spid="8">
                                            <p:graphicEl>
                                              <a:dgm id="{BEB9AAF4-887A-403E-A38D-F85DC03864B8}"/>
                                            </p:graphicEl>
                                          </p:spTgt>
                                        </p:tgtEl>
                                        <p:attrNameLst>
                                          <p:attrName>ppt_w</p:attrName>
                                        </p:attrNameLst>
                                      </p:cBhvr>
                                      <p:tavLst>
                                        <p:tav tm="0">
                                          <p:val>
                                            <p:fltVal val="0"/>
                                          </p:val>
                                        </p:tav>
                                        <p:tav tm="100000">
                                          <p:val>
                                            <p:strVal val="#ppt_w"/>
                                          </p:val>
                                        </p:tav>
                                      </p:tavLst>
                                    </p:anim>
                                    <p:anim calcmode="lin" valueType="num">
                                      <p:cBhvr>
                                        <p:cTn id="201" dur="500" fill="hold"/>
                                        <p:tgtEl>
                                          <p:spTgt spid="8">
                                            <p:graphicEl>
                                              <a:dgm id="{BEB9AAF4-887A-403E-A38D-F85DC03864B8}"/>
                                            </p:graphicEl>
                                          </p:spTgt>
                                        </p:tgtEl>
                                        <p:attrNameLst>
                                          <p:attrName>ppt_h</p:attrName>
                                        </p:attrNameLst>
                                      </p:cBhvr>
                                      <p:tavLst>
                                        <p:tav tm="0">
                                          <p:val>
                                            <p:fltVal val="0"/>
                                          </p:val>
                                        </p:tav>
                                        <p:tav tm="100000">
                                          <p:val>
                                            <p:strVal val="#ppt_h"/>
                                          </p:val>
                                        </p:tav>
                                      </p:tavLst>
                                    </p:anim>
                                    <p:animEffect transition="in" filter="fade">
                                      <p:cBhvr>
                                        <p:cTn id="202" dur="500"/>
                                        <p:tgtEl>
                                          <p:spTgt spid="8">
                                            <p:graphicEl>
                                              <a:dgm id="{BEB9AAF4-887A-403E-A38D-F85DC03864B8}"/>
                                            </p:graphicEl>
                                          </p:spTgt>
                                        </p:tgtEl>
                                      </p:cBhvr>
                                    </p:animEffect>
                                    <p:anim calcmode="lin" valueType="num">
                                      <p:cBhvr>
                                        <p:cTn id="203" dur="500" fill="hold"/>
                                        <p:tgtEl>
                                          <p:spTgt spid="8">
                                            <p:graphicEl>
                                              <a:dgm id="{BEB9AAF4-887A-403E-A38D-F85DC03864B8}"/>
                                            </p:graphicEl>
                                          </p:spTgt>
                                        </p:tgtEl>
                                        <p:attrNameLst>
                                          <p:attrName>ppt_x</p:attrName>
                                        </p:attrNameLst>
                                      </p:cBhvr>
                                      <p:tavLst>
                                        <p:tav tm="0">
                                          <p:val>
                                            <p:fltVal val="0.5"/>
                                          </p:val>
                                        </p:tav>
                                        <p:tav tm="100000">
                                          <p:val>
                                            <p:strVal val="#ppt_x"/>
                                          </p:val>
                                        </p:tav>
                                      </p:tavLst>
                                    </p:anim>
                                    <p:anim calcmode="lin" valueType="num">
                                      <p:cBhvr>
                                        <p:cTn id="204" dur="500" fill="hold"/>
                                        <p:tgtEl>
                                          <p:spTgt spid="8">
                                            <p:graphicEl>
                                              <a:dgm id="{BEB9AAF4-887A-403E-A38D-F85DC03864B8}"/>
                                            </p:graphicEl>
                                          </p:spTgt>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8">
                                            <p:graphicEl>
                                              <a:dgm id="{A8BE545C-EAB3-4EF2-9A92-270486F9ABBD}"/>
                                            </p:graphicEl>
                                          </p:spTgt>
                                        </p:tgtEl>
                                        <p:attrNameLst>
                                          <p:attrName>style.visibility</p:attrName>
                                        </p:attrNameLst>
                                      </p:cBhvr>
                                      <p:to>
                                        <p:strVal val="visible"/>
                                      </p:to>
                                    </p:set>
                                    <p:anim calcmode="lin" valueType="num">
                                      <p:cBhvr>
                                        <p:cTn id="207" dur="500" fill="hold"/>
                                        <p:tgtEl>
                                          <p:spTgt spid="8">
                                            <p:graphicEl>
                                              <a:dgm id="{A8BE545C-EAB3-4EF2-9A92-270486F9ABBD}"/>
                                            </p:graphicEl>
                                          </p:spTgt>
                                        </p:tgtEl>
                                        <p:attrNameLst>
                                          <p:attrName>ppt_w</p:attrName>
                                        </p:attrNameLst>
                                      </p:cBhvr>
                                      <p:tavLst>
                                        <p:tav tm="0">
                                          <p:val>
                                            <p:fltVal val="0"/>
                                          </p:val>
                                        </p:tav>
                                        <p:tav tm="100000">
                                          <p:val>
                                            <p:strVal val="#ppt_w"/>
                                          </p:val>
                                        </p:tav>
                                      </p:tavLst>
                                    </p:anim>
                                    <p:anim calcmode="lin" valueType="num">
                                      <p:cBhvr>
                                        <p:cTn id="208" dur="500" fill="hold"/>
                                        <p:tgtEl>
                                          <p:spTgt spid="8">
                                            <p:graphicEl>
                                              <a:dgm id="{A8BE545C-EAB3-4EF2-9A92-270486F9ABBD}"/>
                                            </p:graphicEl>
                                          </p:spTgt>
                                        </p:tgtEl>
                                        <p:attrNameLst>
                                          <p:attrName>ppt_h</p:attrName>
                                        </p:attrNameLst>
                                      </p:cBhvr>
                                      <p:tavLst>
                                        <p:tav tm="0">
                                          <p:val>
                                            <p:fltVal val="0"/>
                                          </p:val>
                                        </p:tav>
                                        <p:tav tm="100000">
                                          <p:val>
                                            <p:strVal val="#ppt_h"/>
                                          </p:val>
                                        </p:tav>
                                      </p:tavLst>
                                    </p:anim>
                                    <p:animEffect transition="in" filter="fade">
                                      <p:cBhvr>
                                        <p:cTn id="209" dur="500"/>
                                        <p:tgtEl>
                                          <p:spTgt spid="8">
                                            <p:graphicEl>
                                              <a:dgm id="{A8BE545C-EAB3-4EF2-9A92-270486F9ABBD}"/>
                                            </p:graphicEl>
                                          </p:spTgt>
                                        </p:tgtEl>
                                      </p:cBhvr>
                                    </p:animEffect>
                                    <p:anim calcmode="lin" valueType="num">
                                      <p:cBhvr>
                                        <p:cTn id="210" dur="500" fill="hold"/>
                                        <p:tgtEl>
                                          <p:spTgt spid="8">
                                            <p:graphicEl>
                                              <a:dgm id="{A8BE545C-EAB3-4EF2-9A92-270486F9ABBD}"/>
                                            </p:graphicEl>
                                          </p:spTgt>
                                        </p:tgtEl>
                                        <p:attrNameLst>
                                          <p:attrName>ppt_x</p:attrName>
                                        </p:attrNameLst>
                                      </p:cBhvr>
                                      <p:tavLst>
                                        <p:tav tm="0">
                                          <p:val>
                                            <p:fltVal val="0.5"/>
                                          </p:val>
                                        </p:tav>
                                        <p:tav tm="100000">
                                          <p:val>
                                            <p:strVal val="#ppt_x"/>
                                          </p:val>
                                        </p:tav>
                                      </p:tavLst>
                                    </p:anim>
                                    <p:anim calcmode="lin" valueType="num">
                                      <p:cBhvr>
                                        <p:cTn id="211" dur="500" fill="hold"/>
                                        <p:tgtEl>
                                          <p:spTgt spid="8">
                                            <p:graphicEl>
                                              <a:dgm id="{A8BE545C-EAB3-4EF2-9A92-270486F9ABBD}"/>
                                            </p:graphicEl>
                                          </p:spTgt>
                                        </p:tgtEl>
                                        <p:attrNameLst>
                                          <p:attrName>ppt_y</p:attrName>
                                        </p:attrNameLst>
                                      </p:cBhvr>
                                      <p:tavLst>
                                        <p:tav tm="0">
                                          <p:val>
                                            <p:fltVal val="0.5"/>
                                          </p:val>
                                        </p:tav>
                                        <p:tav tm="100000">
                                          <p:val>
                                            <p:strVal val="#ppt_y"/>
                                          </p:val>
                                        </p:tav>
                                      </p:tavLst>
                                    </p:anim>
                                  </p:childTnLst>
                                </p:cTn>
                              </p:par>
                              <p:par>
                                <p:cTn id="212" presetID="53" presetClass="entr" presetSubtype="528" fill="hold" grpId="0" nodeType="withEffect">
                                  <p:stCondLst>
                                    <p:cond delay="0"/>
                                  </p:stCondLst>
                                  <p:childTnLst>
                                    <p:set>
                                      <p:cBhvr>
                                        <p:cTn id="213" dur="1" fill="hold">
                                          <p:stCondLst>
                                            <p:cond delay="0"/>
                                          </p:stCondLst>
                                        </p:cTn>
                                        <p:tgtEl>
                                          <p:spTgt spid="8">
                                            <p:graphicEl>
                                              <a:dgm id="{D03D02CE-4158-443E-ADB0-EEEFA1F7DAE4}"/>
                                            </p:graphicEl>
                                          </p:spTgt>
                                        </p:tgtEl>
                                        <p:attrNameLst>
                                          <p:attrName>style.visibility</p:attrName>
                                        </p:attrNameLst>
                                      </p:cBhvr>
                                      <p:to>
                                        <p:strVal val="visible"/>
                                      </p:to>
                                    </p:set>
                                    <p:anim calcmode="lin" valueType="num">
                                      <p:cBhvr>
                                        <p:cTn id="214" dur="500" fill="hold"/>
                                        <p:tgtEl>
                                          <p:spTgt spid="8">
                                            <p:graphicEl>
                                              <a:dgm id="{D03D02CE-4158-443E-ADB0-EEEFA1F7DAE4}"/>
                                            </p:graphicEl>
                                          </p:spTgt>
                                        </p:tgtEl>
                                        <p:attrNameLst>
                                          <p:attrName>ppt_w</p:attrName>
                                        </p:attrNameLst>
                                      </p:cBhvr>
                                      <p:tavLst>
                                        <p:tav tm="0">
                                          <p:val>
                                            <p:fltVal val="0"/>
                                          </p:val>
                                        </p:tav>
                                        <p:tav tm="100000">
                                          <p:val>
                                            <p:strVal val="#ppt_w"/>
                                          </p:val>
                                        </p:tav>
                                      </p:tavLst>
                                    </p:anim>
                                    <p:anim calcmode="lin" valueType="num">
                                      <p:cBhvr>
                                        <p:cTn id="215" dur="500" fill="hold"/>
                                        <p:tgtEl>
                                          <p:spTgt spid="8">
                                            <p:graphicEl>
                                              <a:dgm id="{D03D02CE-4158-443E-ADB0-EEEFA1F7DAE4}"/>
                                            </p:graphicEl>
                                          </p:spTgt>
                                        </p:tgtEl>
                                        <p:attrNameLst>
                                          <p:attrName>ppt_h</p:attrName>
                                        </p:attrNameLst>
                                      </p:cBhvr>
                                      <p:tavLst>
                                        <p:tav tm="0">
                                          <p:val>
                                            <p:fltVal val="0"/>
                                          </p:val>
                                        </p:tav>
                                        <p:tav tm="100000">
                                          <p:val>
                                            <p:strVal val="#ppt_h"/>
                                          </p:val>
                                        </p:tav>
                                      </p:tavLst>
                                    </p:anim>
                                    <p:animEffect transition="in" filter="fade">
                                      <p:cBhvr>
                                        <p:cTn id="216" dur="500"/>
                                        <p:tgtEl>
                                          <p:spTgt spid="8">
                                            <p:graphicEl>
                                              <a:dgm id="{D03D02CE-4158-443E-ADB0-EEEFA1F7DAE4}"/>
                                            </p:graphicEl>
                                          </p:spTgt>
                                        </p:tgtEl>
                                      </p:cBhvr>
                                    </p:animEffect>
                                    <p:anim calcmode="lin" valueType="num">
                                      <p:cBhvr>
                                        <p:cTn id="217" dur="500" fill="hold"/>
                                        <p:tgtEl>
                                          <p:spTgt spid="8">
                                            <p:graphicEl>
                                              <a:dgm id="{D03D02CE-4158-443E-ADB0-EEEFA1F7DAE4}"/>
                                            </p:graphicEl>
                                          </p:spTgt>
                                        </p:tgtEl>
                                        <p:attrNameLst>
                                          <p:attrName>ppt_x</p:attrName>
                                        </p:attrNameLst>
                                      </p:cBhvr>
                                      <p:tavLst>
                                        <p:tav tm="0">
                                          <p:val>
                                            <p:fltVal val="0.5"/>
                                          </p:val>
                                        </p:tav>
                                        <p:tav tm="100000">
                                          <p:val>
                                            <p:strVal val="#ppt_x"/>
                                          </p:val>
                                        </p:tav>
                                      </p:tavLst>
                                    </p:anim>
                                    <p:anim calcmode="lin" valueType="num">
                                      <p:cBhvr>
                                        <p:cTn id="218" dur="500" fill="hold"/>
                                        <p:tgtEl>
                                          <p:spTgt spid="8">
                                            <p:graphicEl>
                                              <a:dgm id="{D03D02CE-4158-443E-ADB0-EEEFA1F7DAE4}"/>
                                            </p:graphicEl>
                                          </p:spTgt>
                                        </p:tgtEl>
                                        <p:attrNameLst>
                                          <p:attrName>ppt_y</p:attrName>
                                        </p:attrNameLst>
                                      </p:cBhvr>
                                      <p:tavLst>
                                        <p:tav tm="0">
                                          <p:val>
                                            <p:fltVal val="0.5"/>
                                          </p:val>
                                        </p:tav>
                                        <p:tav tm="100000">
                                          <p:val>
                                            <p:strVal val="#ppt_y"/>
                                          </p:val>
                                        </p:tav>
                                      </p:tavLst>
                                    </p:anim>
                                  </p:childTnLst>
                                </p:cTn>
                              </p:par>
                              <p:par>
                                <p:cTn id="219" presetID="53" presetClass="entr" presetSubtype="528" fill="hold" grpId="0" nodeType="withEffect">
                                  <p:stCondLst>
                                    <p:cond delay="0"/>
                                  </p:stCondLst>
                                  <p:childTnLst>
                                    <p:set>
                                      <p:cBhvr>
                                        <p:cTn id="220" dur="1" fill="hold">
                                          <p:stCondLst>
                                            <p:cond delay="0"/>
                                          </p:stCondLst>
                                        </p:cTn>
                                        <p:tgtEl>
                                          <p:spTgt spid="8">
                                            <p:graphicEl>
                                              <a:dgm id="{96DB1510-F8EC-4DB2-8A9B-106A968F11D3}"/>
                                            </p:graphicEl>
                                          </p:spTgt>
                                        </p:tgtEl>
                                        <p:attrNameLst>
                                          <p:attrName>style.visibility</p:attrName>
                                        </p:attrNameLst>
                                      </p:cBhvr>
                                      <p:to>
                                        <p:strVal val="visible"/>
                                      </p:to>
                                    </p:set>
                                    <p:anim calcmode="lin" valueType="num">
                                      <p:cBhvr>
                                        <p:cTn id="221" dur="500" fill="hold"/>
                                        <p:tgtEl>
                                          <p:spTgt spid="8">
                                            <p:graphicEl>
                                              <a:dgm id="{96DB1510-F8EC-4DB2-8A9B-106A968F11D3}"/>
                                            </p:graphicEl>
                                          </p:spTgt>
                                        </p:tgtEl>
                                        <p:attrNameLst>
                                          <p:attrName>ppt_w</p:attrName>
                                        </p:attrNameLst>
                                      </p:cBhvr>
                                      <p:tavLst>
                                        <p:tav tm="0">
                                          <p:val>
                                            <p:fltVal val="0"/>
                                          </p:val>
                                        </p:tav>
                                        <p:tav tm="100000">
                                          <p:val>
                                            <p:strVal val="#ppt_w"/>
                                          </p:val>
                                        </p:tav>
                                      </p:tavLst>
                                    </p:anim>
                                    <p:anim calcmode="lin" valueType="num">
                                      <p:cBhvr>
                                        <p:cTn id="222" dur="500" fill="hold"/>
                                        <p:tgtEl>
                                          <p:spTgt spid="8">
                                            <p:graphicEl>
                                              <a:dgm id="{96DB1510-F8EC-4DB2-8A9B-106A968F11D3}"/>
                                            </p:graphicEl>
                                          </p:spTgt>
                                        </p:tgtEl>
                                        <p:attrNameLst>
                                          <p:attrName>ppt_h</p:attrName>
                                        </p:attrNameLst>
                                      </p:cBhvr>
                                      <p:tavLst>
                                        <p:tav tm="0">
                                          <p:val>
                                            <p:fltVal val="0"/>
                                          </p:val>
                                        </p:tav>
                                        <p:tav tm="100000">
                                          <p:val>
                                            <p:strVal val="#ppt_h"/>
                                          </p:val>
                                        </p:tav>
                                      </p:tavLst>
                                    </p:anim>
                                    <p:animEffect transition="in" filter="fade">
                                      <p:cBhvr>
                                        <p:cTn id="223" dur="500"/>
                                        <p:tgtEl>
                                          <p:spTgt spid="8">
                                            <p:graphicEl>
                                              <a:dgm id="{96DB1510-F8EC-4DB2-8A9B-106A968F11D3}"/>
                                            </p:graphicEl>
                                          </p:spTgt>
                                        </p:tgtEl>
                                      </p:cBhvr>
                                    </p:animEffect>
                                    <p:anim calcmode="lin" valueType="num">
                                      <p:cBhvr>
                                        <p:cTn id="224" dur="500" fill="hold"/>
                                        <p:tgtEl>
                                          <p:spTgt spid="8">
                                            <p:graphicEl>
                                              <a:dgm id="{96DB1510-F8EC-4DB2-8A9B-106A968F11D3}"/>
                                            </p:graphicEl>
                                          </p:spTgt>
                                        </p:tgtEl>
                                        <p:attrNameLst>
                                          <p:attrName>ppt_x</p:attrName>
                                        </p:attrNameLst>
                                      </p:cBhvr>
                                      <p:tavLst>
                                        <p:tav tm="0">
                                          <p:val>
                                            <p:fltVal val="0.5"/>
                                          </p:val>
                                        </p:tav>
                                        <p:tav tm="100000">
                                          <p:val>
                                            <p:strVal val="#ppt_x"/>
                                          </p:val>
                                        </p:tav>
                                      </p:tavLst>
                                    </p:anim>
                                    <p:anim calcmode="lin" valueType="num">
                                      <p:cBhvr>
                                        <p:cTn id="225" dur="500" fill="hold"/>
                                        <p:tgtEl>
                                          <p:spTgt spid="8">
                                            <p:graphicEl>
                                              <a:dgm id="{96DB1510-F8EC-4DB2-8A9B-106A968F11D3}"/>
                                            </p:graphicEl>
                                          </p:spTgt>
                                        </p:tgtEl>
                                        <p:attrNameLst>
                                          <p:attrName>ppt_y</p:attrName>
                                        </p:attrNameLst>
                                      </p:cBhvr>
                                      <p:tavLst>
                                        <p:tav tm="0">
                                          <p:val>
                                            <p:fltVal val="0.5"/>
                                          </p:val>
                                        </p:tav>
                                        <p:tav tm="100000">
                                          <p:val>
                                            <p:strVal val="#ppt_y"/>
                                          </p:val>
                                        </p:tav>
                                      </p:tavLst>
                                    </p:anim>
                                  </p:childTnLst>
                                </p:cTn>
                              </p:par>
                              <p:par>
                                <p:cTn id="226" presetID="53" presetClass="entr" presetSubtype="528" fill="hold" grpId="0" nodeType="withEffect">
                                  <p:stCondLst>
                                    <p:cond delay="0"/>
                                  </p:stCondLst>
                                  <p:childTnLst>
                                    <p:set>
                                      <p:cBhvr>
                                        <p:cTn id="227" dur="1" fill="hold">
                                          <p:stCondLst>
                                            <p:cond delay="0"/>
                                          </p:stCondLst>
                                        </p:cTn>
                                        <p:tgtEl>
                                          <p:spTgt spid="8">
                                            <p:graphicEl>
                                              <a:dgm id="{C6C45CF0-9F34-4C64-B26E-15B37754DB97}"/>
                                            </p:graphicEl>
                                          </p:spTgt>
                                        </p:tgtEl>
                                        <p:attrNameLst>
                                          <p:attrName>style.visibility</p:attrName>
                                        </p:attrNameLst>
                                      </p:cBhvr>
                                      <p:to>
                                        <p:strVal val="visible"/>
                                      </p:to>
                                    </p:set>
                                    <p:anim calcmode="lin" valueType="num">
                                      <p:cBhvr>
                                        <p:cTn id="228" dur="500" fill="hold"/>
                                        <p:tgtEl>
                                          <p:spTgt spid="8">
                                            <p:graphicEl>
                                              <a:dgm id="{C6C45CF0-9F34-4C64-B26E-15B37754DB97}"/>
                                            </p:graphicEl>
                                          </p:spTgt>
                                        </p:tgtEl>
                                        <p:attrNameLst>
                                          <p:attrName>ppt_w</p:attrName>
                                        </p:attrNameLst>
                                      </p:cBhvr>
                                      <p:tavLst>
                                        <p:tav tm="0">
                                          <p:val>
                                            <p:fltVal val="0"/>
                                          </p:val>
                                        </p:tav>
                                        <p:tav tm="100000">
                                          <p:val>
                                            <p:strVal val="#ppt_w"/>
                                          </p:val>
                                        </p:tav>
                                      </p:tavLst>
                                    </p:anim>
                                    <p:anim calcmode="lin" valueType="num">
                                      <p:cBhvr>
                                        <p:cTn id="229" dur="500" fill="hold"/>
                                        <p:tgtEl>
                                          <p:spTgt spid="8">
                                            <p:graphicEl>
                                              <a:dgm id="{C6C45CF0-9F34-4C64-B26E-15B37754DB97}"/>
                                            </p:graphicEl>
                                          </p:spTgt>
                                        </p:tgtEl>
                                        <p:attrNameLst>
                                          <p:attrName>ppt_h</p:attrName>
                                        </p:attrNameLst>
                                      </p:cBhvr>
                                      <p:tavLst>
                                        <p:tav tm="0">
                                          <p:val>
                                            <p:fltVal val="0"/>
                                          </p:val>
                                        </p:tav>
                                        <p:tav tm="100000">
                                          <p:val>
                                            <p:strVal val="#ppt_h"/>
                                          </p:val>
                                        </p:tav>
                                      </p:tavLst>
                                    </p:anim>
                                    <p:animEffect transition="in" filter="fade">
                                      <p:cBhvr>
                                        <p:cTn id="230" dur="500"/>
                                        <p:tgtEl>
                                          <p:spTgt spid="8">
                                            <p:graphicEl>
                                              <a:dgm id="{C6C45CF0-9F34-4C64-B26E-15B37754DB97}"/>
                                            </p:graphicEl>
                                          </p:spTgt>
                                        </p:tgtEl>
                                      </p:cBhvr>
                                    </p:animEffect>
                                    <p:anim calcmode="lin" valueType="num">
                                      <p:cBhvr>
                                        <p:cTn id="231" dur="500" fill="hold"/>
                                        <p:tgtEl>
                                          <p:spTgt spid="8">
                                            <p:graphicEl>
                                              <a:dgm id="{C6C45CF0-9F34-4C64-B26E-15B37754DB97}"/>
                                            </p:graphicEl>
                                          </p:spTgt>
                                        </p:tgtEl>
                                        <p:attrNameLst>
                                          <p:attrName>ppt_x</p:attrName>
                                        </p:attrNameLst>
                                      </p:cBhvr>
                                      <p:tavLst>
                                        <p:tav tm="0">
                                          <p:val>
                                            <p:fltVal val="0.5"/>
                                          </p:val>
                                        </p:tav>
                                        <p:tav tm="100000">
                                          <p:val>
                                            <p:strVal val="#ppt_x"/>
                                          </p:val>
                                        </p:tav>
                                      </p:tavLst>
                                    </p:anim>
                                    <p:anim calcmode="lin" valueType="num">
                                      <p:cBhvr>
                                        <p:cTn id="232" dur="500" fill="hold"/>
                                        <p:tgtEl>
                                          <p:spTgt spid="8">
                                            <p:graphicEl>
                                              <a:dgm id="{C6C45CF0-9F34-4C64-B26E-15B37754DB97}"/>
                                            </p:graphicEl>
                                          </p:spTgt>
                                        </p:tgtEl>
                                        <p:attrNameLst>
                                          <p:attrName>ppt_y</p:attrName>
                                        </p:attrNameLst>
                                      </p:cBhvr>
                                      <p:tavLst>
                                        <p:tav tm="0">
                                          <p:val>
                                            <p:fltVal val="0.5"/>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5" presetClass="entr" presetSubtype="0" fill="hold" grpId="0" nodeType="clickEffect">
                                  <p:stCondLst>
                                    <p:cond delay="0"/>
                                  </p:stCondLst>
                                  <p:childTnLst>
                                    <p:set>
                                      <p:cBhvr>
                                        <p:cTn id="236" dur="1" fill="hold">
                                          <p:stCondLst>
                                            <p:cond delay="0"/>
                                          </p:stCondLst>
                                        </p:cTn>
                                        <p:tgtEl>
                                          <p:spTgt spid="7"/>
                                        </p:tgtEl>
                                        <p:attrNameLst>
                                          <p:attrName>style.visibility</p:attrName>
                                        </p:attrNameLst>
                                      </p:cBhvr>
                                      <p:to>
                                        <p:strVal val="visible"/>
                                      </p:to>
                                    </p:set>
                                    <p:anim calcmode="lin" valueType="num">
                                      <p:cBhvr>
                                        <p:cTn id="2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40" dur="1000" fill="hold"/>
                                        <p:tgtEl>
                                          <p:spTgt spid="7"/>
                                        </p:tgtEl>
                                        <p:attrNameLst>
                                          <p:attrName>ppt_h</p:attrName>
                                        </p:attrNameLst>
                                      </p:cBhvr>
                                      <p:tavLst>
                                        <p:tav tm="0">
                                          <p:val>
                                            <p:strVal val="#ppt_h"/>
                                          </p:val>
                                        </p:tav>
                                        <p:tav tm="100000">
                                          <p:val>
                                            <p:strVal val="#ppt_h"/>
                                          </p:val>
                                        </p:tav>
                                      </p:tavLst>
                                    </p:anim>
                                    <p:anim calcmode="lin" valueType="num">
                                      <p:cBhvr>
                                        <p:cTn id="2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R:\Dibujos\Oxygen\20\Artwork\Pharisee\Pharisee.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flipH="1">
            <a:off x="4855257" y="485964"/>
            <a:ext cx="4798905"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18450" y="8477"/>
            <a:ext cx="9090054" cy="615553"/>
          </a:xfrm>
          <a:prstGeom prst="rect">
            <a:avLst/>
          </a:prstGeom>
        </p:spPr>
        <p:txBody>
          <a:bodyPr wrap="square">
            <a:spAutoFit/>
            <a:scene3d>
              <a:camera prst="orthographicFront">
                <a:rot lat="0" lon="0" rev="0"/>
              </a:camera>
              <a:lightRig rig="brightRoom" dir="t"/>
            </a:scene3d>
            <a:sp3d prstMaterial="softEdge">
              <a:bevelT w="29210" h="16510"/>
              <a:contourClr>
                <a:schemeClr val="accent4">
                  <a:alpha val="95000"/>
                </a:schemeClr>
              </a:contourClr>
            </a:sp3d>
          </a:bodyPr>
          <a:lstStyle/>
          <a:p>
            <a:pPr algn="ct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ASCULTĂ</a:t>
            </a: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(Proverbe</a:t>
            </a: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18:2</a:t>
            </a: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o-RO" sz="3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17)</a:t>
            </a:r>
            <a:endParaRPr lang="ro-RO" sz="3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251520" y="548680"/>
            <a:ext cx="5964366" cy="646331"/>
          </a:xfrm>
          <a:prstGeom prst="rect">
            <a:avLst/>
          </a:prstGeom>
        </p:spPr>
        <p:txBody>
          <a:bodyPr wrap="square">
            <a:spAutoFit/>
          </a:bodyPr>
          <a:lstStyle/>
          <a:p>
            <a:r>
              <a:rPr lang="ro-RO" b="1" dirty="0" smtClean="0">
                <a:solidFill>
                  <a:schemeClr val="accent4">
                    <a:lumMod val="40000"/>
                    <a:lumOff val="60000"/>
                  </a:schemeClr>
                </a:solidFill>
                <a:latin typeface="Comic Sans MS" pitchFamily="66" charset="0"/>
              </a:rPr>
              <a:t>«Nebunului nu-i este de învăţătură, ci vrea să arate ce ştie el.» </a:t>
            </a:r>
            <a:r>
              <a:rPr lang="ro-RO" sz="1100" b="1" dirty="0" smtClean="0">
                <a:solidFill>
                  <a:schemeClr val="accent4">
                    <a:lumMod val="40000"/>
                    <a:lumOff val="60000"/>
                  </a:schemeClr>
                </a:solidFill>
                <a:latin typeface="Comic Sans MS" pitchFamily="66" charset="0"/>
              </a:rPr>
              <a:t>(Proverbe 18:2)</a:t>
            </a:r>
            <a:endParaRPr lang="ro-RO" sz="1100" b="1" dirty="0">
              <a:solidFill>
                <a:schemeClr val="accent4">
                  <a:lumMod val="40000"/>
                  <a:lumOff val="60000"/>
                </a:schemeClr>
              </a:solidFill>
              <a:latin typeface="Comic Sans MS" pitchFamily="66" charset="0"/>
            </a:endParaRPr>
          </a:p>
        </p:txBody>
      </p:sp>
      <p:sp>
        <p:nvSpPr>
          <p:cNvPr id="4" name="3 CuadroTexto"/>
          <p:cNvSpPr txBox="1"/>
          <p:nvPr/>
        </p:nvSpPr>
        <p:spPr>
          <a:xfrm>
            <a:off x="152030" y="1340768"/>
            <a:ext cx="5284065" cy="1708160"/>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«De </a:t>
            </a:r>
            <a:r>
              <a:rPr lang="ro-RO" sz="2000" b="1" smtClean="0">
                <a:solidFill>
                  <a:schemeClr val="bg1"/>
                </a:solidFill>
                <a:effectLst>
                  <a:outerShdw blurRad="50800" dist="50800" dir="5400000" algn="ctr" rotWithShape="0">
                    <a:schemeClr val="tx1"/>
                  </a:outerShdw>
                </a:effectLst>
              </a:rPr>
              <a:t>ce mai e necesar să discutăm </a:t>
            </a:r>
            <a:r>
              <a:rPr lang="ro-RO" sz="2000" b="1" smtClean="0">
                <a:solidFill>
                  <a:schemeClr val="bg1"/>
                </a:solidFill>
                <a:effectLst>
                  <a:outerShdw blurRad="50800" dist="50800" dir="5400000" algn="ctr" rotWithShape="0">
                    <a:schemeClr val="tx1"/>
                  </a:outerShdw>
                </a:effectLst>
              </a:rPr>
              <a:t>această </a:t>
            </a:r>
            <a:r>
              <a:rPr lang="ro-RO" sz="2000" b="1" smtClean="0">
                <a:solidFill>
                  <a:schemeClr val="bg1"/>
                </a:solidFill>
                <a:effectLst>
                  <a:outerShdw blurRad="50800" dist="50800" dir="5400000" algn="ctr" rotWithShape="0">
                    <a:schemeClr val="tx1"/>
                  </a:outerShdw>
                </a:effectLst>
              </a:rPr>
              <a:t>problemă</a:t>
            </a:r>
            <a:r>
              <a:rPr lang="ro-RO" sz="2000" b="1" smtClean="0">
                <a:solidFill>
                  <a:schemeClr val="bg1"/>
                </a:solidFill>
                <a:effectLst>
                  <a:outerShdw blurRad="50800" dist="50800" dir="5400000" algn="ctr" rotWithShape="0">
                    <a:schemeClr val="tx1"/>
                  </a:outerShdw>
                </a:effectLst>
              </a:rPr>
              <a:t>? Eu </a:t>
            </a:r>
            <a:r>
              <a:rPr lang="ro-RO" sz="2000" b="1" smtClean="0">
                <a:solidFill>
                  <a:schemeClr val="bg1"/>
                </a:solidFill>
                <a:effectLst>
                  <a:outerShdw blurRad="50800" dist="50800" dir="5400000" algn="ctr" rotWithShape="0">
                    <a:schemeClr val="tx1"/>
                  </a:outerShdw>
                </a:effectLst>
              </a:rPr>
              <a:t>am </a:t>
            </a:r>
            <a:r>
              <a:rPr lang="ro-RO" sz="2000" b="1" smtClean="0">
                <a:solidFill>
                  <a:schemeClr val="bg1"/>
                </a:solidFill>
                <a:effectLst>
                  <a:outerShdw blurRad="50800" dist="50800" dir="5400000" algn="ctr" rotWithShape="0">
                    <a:schemeClr val="tx1"/>
                  </a:outerShdw>
                </a:effectLst>
              </a:rPr>
              <a:t>dreptate</a:t>
            </a:r>
            <a:r>
              <a:rPr lang="ro-RO" sz="2000" b="1" smtClean="0">
                <a:solidFill>
                  <a:schemeClr val="bg1"/>
                </a:solidFill>
                <a:effectLst>
                  <a:outerShdw blurRad="50800" dist="50800" dir="5400000" algn="ctr" rotWithShape="0">
                    <a:schemeClr val="tx1"/>
                  </a:outerShdw>
                </a:effectLst>
              </a:rPr>
              <a:t>!»</a:t>
            </a:r>
          </a:p>
          <a:p>
            <a:pPr>
              <a:spcBef>
                <a:spcPts val="600"/>
              </a:spcBef>
            </a:pPr>
            <a:r>
              <a:rPr lang="ro-RO" sz="2000" b="1" smtClean="0">
                <a:solidFill>
                  <a:schemeClr val="bg1"/>
                </a:solidFill>
                <a:effectLst>
                  <a:outerShdw blurRad="50800" dist="50800" dir="5400000" algn="ctr" rotWithShape="0">
                    <a:schemeClr val="tx1"/>
                  </a:outerShdw>
                </a:effectLst>
              </a:rPr>
              <a:t>Putem </a:t>
            </a:r>
            <a:r>
              <a:rPr lang="ro-RO" sz="2000" b="1" smtClean="0">
                <a:solidFill>
                  <a:schemeClr val="bg1"/>
                </a:solidFill>
                <a:effectLst>
                  <a:outerShdw blurRad="50800" dist="50800" dir="5400000" algn="ctr" rotWithShape="0">
                    <a:schemeClr val="tx1"/>
                  </a:outerShdw>
                </a:effectLst>
              </a:rPr>
              <a:t>ajunge să fim atât de siguri de propria noastră înțelepciune încât să nu considerăm necesar să mai ascultăm </a:t>
            </a:r>
            <a:r>
              <a:rPr lang="ro-RO" sz="2000" b="1" smtClean="0">
                <a:solidFill>
                  <a:schemeClr val="bg1"/>
                </a:solidFill>
                <a:effectLst>
                  <a:outerShdw blurRad="50800" dist="50800" dir="5400000" algn="ctr" rotWithShape="0">
                    <a:schemeClr val="tx1"/>
                  </a:outerShdw>
                </a:effectLst>
              </a:rPr>
              <a:t>cealaltă </a:t>
            </a:r>
            <a:r>
              <a:rPr lang="ro-RO" sz="2000" b="1" smtClean="0">
                <a:solidFill>
                  <a:schemeClr val="bg1"/>
                </a:solidFill>
                <a:effectLst>
                  <a:outerShdw blurRad="50800" dist="50800" dir="5400000" algn="ctr" rotWithShape="0">
                    <a:schemeClr val="tx1"/>
                  </a:outerShdw>
                </a:effectLst>
              </a:rPr>
              <a:t>parte.</a:t>
            </a:r>
            <a:endParaRPr lang="ro-RO" sz="2000" b="1" smtClean="0">
              <a:solidFill>
                <a:schemeClr val="bg1"/>
              </a:solidFill>
              <a:effectLst>
                <a:outerShdw blurRad="50800" dist="50800" dir="5400000" algn="ctr" rotWithShape="0">
                  <a:schemeClr val="tx1"/>
                </a:outerShdw>
              </a:effectLst>
            </a:endParaRPr>
          </a:p>
        </p:txBody>
      </p:sp>
      <p:sp>
        <p:nvSpPr>
          <p:cNvPr id="5" name="4 Rectángulo"/>
          <p:cNvSpPr/>
          <p:nvPr/>
        </p:nvSpPr>
        <p:spPr>
          <a:xfrm>
            <a:off x="3023318" y="3602108"/>
            <a:ext cx="6120682" cy="815608"/>
          </a:xfrm>
          <a:prstGeom prst="rect">
            <a:avLst/>
          </a:prstGeom>
        </p:spPr>
        <p:txBody>
          <a:bodyPr wrap="square">
            <a:spAutoFit/>
          </a:bodyPr>
          <a:lstStyle/>
          <a:p>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Cel care vorbeşte întâi în pricina </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lui</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 pare că are </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dreptate</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 dar vine celălalt şi-l ia la </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cercetare.</a:t>
            </a:r>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 </a:t>
            </a:r>
            <a:r>
              <a:rPr lang="ro-RO" sz="1100"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(Proverbe</a:t>
            </a:r>
            <a:r>
              <a:rPr lang="ro-RO" sz="1100"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 </a:t>
            </a:r>
            <a:r>
              <a:rPr lang="ro-RO" sz="1100"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18:17)</a:t>
            </a:r>
            <a:endParaRPr lang="ro-RO" sz="1100" b="1">
              <a:solidFill>
                <a:schemeClr val="accent4">
                  <a:lumMod val="40000"/>
                  <a:lumOff val="60000"/>
                </a:schemeClr>
              </a:solidFill>
              <a:effectLst>
                <a:outerShdw blurRad="50800" dist="50800" dir="5400000" algn="ctr" rotWithShape="0">
                  <a:schemeClr val="tx1"/>
                </a:outerShdw>
              </a:effectLst>
              <a:latin typeface="Comic Sans MS" pitchFamily="66" charset="0"/>
            </a:endParaRPr>
          </a:p>
        </p:txBody>
      </p:sp>
      <p:sp>
        <p:nvSpPr>
          <p:cNvPr id="6" name="5 CuadroTexto"/>
          <p:cNvSpPr txBox="1"/>
          <p:nvPr/>
        </p:nvSpPr>
        <p:spPr>
          <a:xfrm>
            <a:off x="3059832" y="4437112"/>
            <a:ext cx="5976665" cy="2092881"/>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Dacă ascultăm și cealaltă parte a conflictului, riscăm să descoperim că greșim. </a:t>
            </a:r>
          </a:p>
          <a:p>
            <a:pPr>
              <a:spcBef>
                <a:spcPts val="600"/>
              </a:spcBef>
            </a:pPr>
            <a:r>
              <a:rPr lang="ro-RO" sz="2000" b="1" dirty="0" smtClean="0">
                <a:solidFill>
                  <a:schemeClr val="bg1"/>
                </a:solidFill>
                <a:effectLst>
                  <a:outerShdw blurRad="50800" dist="50800" dir="5400000" algn="ctr" rotWithShape="0">
                    <a:schemeClr val="tx1"/>
                  </a:outerShdw>
                </a:effectLst>
              </a:rPr>
              <a:t>Persoana care se lasă ghidată de înțelepciunea </a:t>
            </a:r>
            <a:r>
              <a:rPr lang="ro-RO" sz="2000" b="1" dirty="0" smtClean="0">
                <a:solidFill>
                  <a:schemeClr val="bg1"/>
                </a:solidFill>
                <a:effectLst>
                  <a:outerShdw blurRad="50800" dist="50800" dir="5400000" algn="ctr" rotWithShape="0">
                    <a:schemeClr val="tx1"/>
                  </a:outerShdw>
                </a:effectLst>
              </a:rPr>
              <a:t>divină </a:t>
            </a:r>
            <a:r>
              <a:rPr lang="ro-RO" sz="2000" b="1" dirty="0" smtClean="0">
                <a:solidFill>
                  <a:schemeClr val="bg1"/>
                </a:solidFill>
                <a:effectLst>
                  <a:outerShdw blurRad="50800" dist="50800" dir="5400000" algn="ctr" rotWithShape="0">
                    <a:schemeClr val="tx1"/>
                  </a:outerShdw>
                </a:effectLst>
              </a:rPr>
              <a:t>nu va judeca niciodată o situație fără a asculta toate părțile implicate în </a:t>
            </a:r>
            <a:r>
              <a:rPr lang="ro-RO" sz="2000" b="1" dirty="0" smtClean="0">
                <a:solidFill>
                  <a:schemeClr val="bg1"/>
                </a:solidFill>
                <a:effectLst>
                  <a:outerShdw blurRad="50800" dist="50800" dir="5400000" algn="ctr" rotWithShape="0">
                    <a:schemeClr val="tx1"/>
                  </a:outerShdw>
                </a:effectLst>
              </a:rPr>
              <a:t>conflict.</a:t>
            </a:r>
          </a:p>
          <a:p>
            <a:pPr>
              <a:spcBef>
                <a:spcPts val="600"/>
              </a:spcBef>
            </a:pPr>
            <a:r>
              <a:rPr lang="ro-RO" sz="2000" b="1" dirty="0" smtClean="0">
                <a:solidFill>
                  <a:schemeClr val="bg1"/>
                </a:solidFill>
                <a:effectLst>
                  <a:outerShdw blurRad="50800" dist="50800" dir="5400000" algn="ctr" rotWithShape="0">
                    <a:schemeClr val="tx1"/>
                  </a:outerShdw>
                </a:effectLst>
              </a:rPr>
              <a:t>Numai </a:t>
            </a:r>
            <a:r>
              <a:rPr lang="ro-RO" sz="2000" b="1" dirty="0" smtClean="0">
                <a:solidFill>
                  <a:schemeClr val="bg1"/>
                </a:solidFill>
                <a:effectLst>
                  <a:outerShdw blurRad="50800" dist="50800" dir="5400000" algn="ctr" rotWithShape="0">
                    <a:schemeClr val="tx1"/>
                  </a:outerShdw>
                </a:effectLst>
              </a:rPr>
              <a:t>Dumnezeu nu are nevoie de o a doua </a:t>
            </a:r>
            <a:r>
              <a:rPr lang="ro-RO" sz="2000" b="1" dirty="0" smtClean="0">
                <a:solidFill>
                  <a:schemeClr val="bg1"/>
                </a:solidFill>
                <a:effectLst>
                  <a:outerShdw blurRad="50800" dist="50800" dir="5400000" algn="ctr" rotWithShape="0">
                    <a:schemeClr val="tx1"/>
                  </a:outerShdw>
                </a:effectLst>
              </a:rPr>
              <a:t>opinie.</a:t>
            </a:r>
            <a:endParaRPr lang="ro-RO" sz="2000" b="1" dirty="0">
              <a:solidFill>
                <a:schemeClr val="bg1"/>
              </a:solidFill>
              <a:effectLst>
                <a:outerShdw blurRad="50800" dist="50800" dir="5400000" algn="ctr" rotWithShape="0">
                  <a:schemeClr val="tx1"/>
                </a:outerShdw>
              </a:effectLst>
            </a:endParaRPr>
          </a:p>
        </p:txBody>
      </p:sp>
      <p:pic>
        <p:nvPicPr>
          <p:cNvPr id="6147" name="Picture 3" descr="\\EUNICE\FondosTematicos\Salomón\Solomon and baby.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4221" y="3180456"/>
            <a:ext cx="2975611" cy="35609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1349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p:cTn id="3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40" dur="1000" fill="hold"/>
                                        <p:tgtEl>
                                          <p:spTgt spid="614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147"/>
                                        </p:tgtEl>
                                      </p:cBhvr>
                                    </p:animEffect>
                                  </p:childTnLst>
                                </p:cTn>
                              </p:par>
                            </p:childTnLst>
                          </p:cTn>
                        </p:par>
                        <p:par>
                          <p:cTn id="45" fill="hold">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left)">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left)">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wipe(left)">
                                      <p:cBhvr>
                                        <p:cTn id="6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354" y="0"/>
            <a:ext cx="4599383" cy="1323439"/>
          </a:xfrm>
          <a:prstGeom prst="rect">
            <a:avLst/>
          </a:prstGeom>
        </p:spPr>
        <p:txBody>
          <a:bodyPr wrap="square">
            <a:spAutoFit/>
          </a:bodyPr>
          <a:lstStyle/>
          <a:p>
            <a:pPr algn="ctr"/>
            <a:r>
              <a:rPr lang="ro-RO" sz="4000" b="1" smtClean="0">
                <a:ln w="24500" cmpd="dbl">
                  <a:solidFill>
                    <a:srgbClr val="7A3A28"/>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FII ONEST </a:t>
            </a:r>
          </a:p>
          <a:p>
            <a:pPr algn="ctr"/>
            <a:r>
              <a:rPr lang="ro-RO" sz="4000" b="1" smtClean="0">
                <a:ln w="24500" cmpd="dbl">
                  <a:solidFill>
                    <a:srgbClr val="7A3A28"/>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(Proverbe</a:t>
            </a:r>
            <a:r>
              <a:rPr lang="ro-RO" sz="4000" b="1" smtClean="0">
                <a:ln w="24500" cmpd="dbl">
                  <a:solidFill>
                    <a:srgbClr val="7A3A28"/>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o-RO" sz="4000" b="1" smtClean="0">
                <a:ln w="24500" cmpd="dbl">
                  <a:solidFill>
                    <a:srgbClr val="7A3A28"/>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19)</a:t>
            </a:r>
            <a:endParaRPr lang="ro-RO" sz="4000" b="1">
              <a:ln w="24500" cmpd="dbl">
                <a:solidFill>
                  <a:srgbClr val="7A3A28"/>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47632" y="1290293"/>
            <a:ext cx="4738256" cy="923330"/>
          </a:xfrm>
          <a:prstGeom prst="rect">
            <a:avLst/>
          </a:prstGeom>
        </p:spPr>
        <p:txBody>
          <a:bodyPr wrap="square">
            <a:spAutoFit/>
          </a:bodyPr>
          <a:lstStyle/>
          <a:p>
            <a:r>
              <a:rPr lang="ro-RO" b="1" smtClean="0">
                <a:solidFill>
                  <a:srgbClr val="7A3A28"/>
                </a:solidFill>
                <a:latin typeface="Comic Sans MS" pitchFamily="66" charset="0"/>
              </a:rPr>
              <a:t>«</a:t>
            </a:r>
            <a:r>
              <a:rPr lang="ro-RO" b="1" smtClean="0">
                <a:solidFill>
                  <a:srgbClr val="7A3A28"/>
                </a:solidFill>
                <a:latin typeface="Comic Sans MS" pitchFamily="66" charset="0"/>
              </a:rPr>
              <a:t>Mai mult preţuieşte săracul care umblă   în neprihănirea </a:t>
            </a:r>
            <a:r>
              <a:rPr lang="ro-RO" b="1" smtClean="0">
                <a:solidFill>
                  <a:srgbClr val="7A3A28"/>
                </a:solidFill>
                <a:latin typeface="Comic Sans MS" pitchFamily="66" charset="0"/>
              </a:rPr>
              <a:t>lui</a:t>
            </a:r>
            <a:r>
              <a:rPr lang="ro-RO" b="1" smtClean="0">
                <a:solidFill>
                  <a:srgbClr val="7A3A28"/>
                </a:solidFill>
                <a:latin typeface="Comic Sans MS" pitchFamily="66" charset="0"/>
              </a:rPr>
              <a:t>, decât un bogat cu buze stricate şi </a:t>
            </a:r>
            <a:r>
              <a:rPr lang="ro-RO" b="1" smtClean="0">
                <a:solidFill>
                  <a:srgbClr val="7A3A28"/>
                </a:solidFill>
                <a:latin typeface="Comic Sans MS" pitchFamily="66" charset="0"/>
              </a:rPr>
              <a:t>nebun.</a:t>
            </a:r>
            <a:r>
              <a:rPr lang="ro-RO" b="1" smtClean="0">
                <a:solidFill>
                  <a:srgbClr val="7A3A28"/>
                </a:solidFill>
                <a:latin typeface="Comic Sans MS" pitchFamily="66" charset="0"/>
              </a:rPr>
              <a:t>» </a:t>
            </a:r>
            <a:r>
              <a:rPr lang="ro-RO" sz="1100" b="1" smtClean="0">
                <a:solidFill>
                  <a:srgbClr val="7A3A28"/>
                </a:solidFill>
                <a:latin typeface="Comic Sans MS" pitchFamily="66" charset="0"/>
              </a:rPr>
              <a:t>(Proverbe</a:t>
            </a:r>
            <a:r>
              <a:rPr lang="ro-RO" sz="1100" b="1" smtClean="0">
                <a:solidFill>
                  <a:srgbClr val="7A3A28"/>
                </a:solidFill>
                <a:latin typeface="Comic Sans MS" pitchFamily="66" charset="0"/>
              </a:rPr>
              <a:t> </a:t>
            </a:r>
            <a:r>
              <a:rPr lang="ro-RO" sz="1100" b="1" smtClean="0">
                <a:solidFill>
                  <a:srgbClr val="7A3A28"/>
                </a:solidFill>
                <a:latin typeface="Comic Sans MS" pitchFamily="66" charset="0"/>
              </a:rPr>
              <a:t>19:1)</a:t>
            </a:r>
            <a:endParaRPr lang="ro-RO" b="1">
              <a:solidFill>
                <a:srgbClr val="7A3A28"/>
              </a:solidFill>
              <a:latin typeface="Comic Sans MS" pitchFamily="66" charset="0"/>
            </a:endParaRPr>
          </a:p>
        </p:txBody>
      </p:sp>
      <p:sp>
        <p:nvSpPr>
          <p:cNvPr id="4" name="3 CuadroTexto"/>
          <p:cNvSpPr txBox="1"/>
          <p:nvPr/>
        </p:nvSpPr>
        <p:spPr>
          <a:xfrm>
            <a:off x="35496" y="2158692"/>
            <a:ext cx="4572000" cy="3554819"/>
          </a:xfrm>
          <a:prstGeom prst="rect">
            <a:avLst/>
          </a:prstGeom>
          <a:noFill/>
        </p:spPr>
        <p:txBody>
          <a:bodyPr wrap="square" rtlCol="0">
            <a:spAutoFit/>
          </a:bodyPr>
          <a:lstStyle/>
          <a:p>
            <a:pPr>
              <a:spcBef>
                <a:spcPts val="600"/>
              </a:spcBef>
            </a:pPr>
            <a:r>
              <a:rPr lang="ro-RO" sz="2000" b="1" dirty="0" smtClean="0"/>
              <a:t>O minciună poate aduce multe beneficii pe </a:t>
            </a:r>
            <a:r>
              <a:rPr lang="ro-RO" sz="2000" b="1" dirty="0" smtClean="0"/>
              <a:t>moment (o </a:t>
            </a:r>
            <a:r>
              <a:rPr lang="ro-RO" sz="2000" b="1" dirty="0" smtClean="0"/>
              <a:t>promovare, un prieten, scăpare de </a:t>
            </a:r>
            <a:r>
              <a:rPr lang="ro-RO" sz="2000" b="1" dirty="0" smtClean="0"/>
              <a:t>pedeapsă, …). Dar </a:t>
            </a:r>
            <a:r>
              <a:rPr lang="ro-RO" sz="2000" b="1" dirty="0" smtClean="0"/>
              <a:t>fie într-un timp mai scurt sau mai lung, minciuna va fi descoperită, iar consecințele vor fi mult mai grave comparativ cu beneficiile obținute. </a:t>
            </a:r>
          </a:p>
          <a:p>
            <a:pPr>
              <a:spcBef>
                <a:spcPts val="600"/>
              </a:spcBef>
            </a:pPr>
            <a:r>
              <a:rPr lang="ro-RO" sz="2000" b="1" dirty="0" smtClean="0"/>
              <a:t>Mai rău, ceea ce am obținut prin minciunile noastre </a:t>
            </a:r>
            <a:r>
              <a:rPr lang="ro-RO" sz="2000" b="1" dirty="0" smtClean="0"/>
              <a:t>(păcate</a:t>
            </a:r>
            <a:r>
              <a:rPr lang="ro-RO" sz="2000" b="1" dirty="0" smtClean="0"/>
              <a:t>, la urma </a:t>
            </a:r>
            <a:r>
              <a:rPr lang="ro-RO" sz="2000" b="1" dirty="0" smtClean="0"/>
              <a:t>urmei), va </a:t>
            </a:r>
            <a:r>
              <a:rPr lang="ro-RO" sz="2000" b="1" dirty="0" smtClean="0"/>
              <a:t>putrezi în mâinile noastre și ne va </a:t>
            </a:r>
            <a:r>
              <a:rPr lang="ro-RO" sz="2000" b="1" dirty="0" smtClean="0"/>
              <a:t>amărî relațiile.</a:t>
            </a:r>
            <a:endParaRPr lang="ro-RO" sz="2000" b="1" dirty="0"/>
          </a:p>
        </p:txBody>
      </p:sp>
      <p:pic>
        <p:nvPicPr>
          <p:cNvPr id="5122" name="Picture 2" descr="\\EUNICE\FondosTematicos\Ananias y Safira\08_Ananias_Sapphira_JPEG.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885927" y="5163455"/>
            <a:ext cx="2190223"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3" name="Picture 3" descr="\\EUNICE\FondosTematicos\Ananias y Safira\01_Ananias_Sapphira_JPEG.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629737" y="44624"/>
            <a:ext cx="2199894"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4" name="Picture 4" descr="\\EUNICE\FondosTematicos\Ananias y Safira\02_Ananias_Sapphira_JPEG.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876256" y="44624"/>
            <a:ext cx="2199894"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5" name="Picture 5" descr="\\EUNICE\FondosTematicos\Ananias y Safira\03_Ananias_Sapphira_JPEG.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629737" y="1737973"/>
            <a:ext cx="2199894"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6" name="Picture 6" descr="\\EUNICE\FondosTematicos\Ananias y Safira\004-ananias-sapphira.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895599" y="1737972"/>
            <a:ext cx="2180551"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7" name="Picture 7" descr="\\EUNICE\FondosTematicos\Ananias y Safira\05_Ananias_Sapphira_JPEG.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629737" y="3442945"/>
            <a:ext cx="2199894"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8" name="Picture 8" descr="\\EUNICE\FondosTematicos\Ananias y Safira\06_Ananias_Sapphira_JPEG.jp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6895599" y="3442945"/>
            <a:ext cx="2180551"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9" name="Picture 9" descr="\\EUNICE\FondosTematicos\Ananias y Safira\07_Ananias_Sapphira_JPEG.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4629737" y="5163455"/>
            <a:ext cx="2199894" cy="16499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75867" y="5711029"/>
            <a:ext cx="4067945" cy="923330"/>
          </a:xfrm>
          <a:prstGeom prst="rect">
            <a:avLst/>
          </a:prstGeom>
        </p:spPr>
        <p:txBody>
          <a:bodyPr wrap="square">
            <a:spAutoFit/>
          </a:bodyPr>
          <a:lstStyle/>
          <a:p>
            <a:pPr algn="ctr"/>
            <a:r>
              <a:rPr lang="ro-RO" b="1" dirty="0" smtClean="0">
                <a:solidFill>
                  <a:srgbClr val="7A3A28"/>
                </a:solidFill>
                <a:latin typeface="Comic Sans MS" pitchFamily="66" charset="0"/>
              </a:rPr>
              <a:t>«Martorul mincinos nu rămâne nepedepsit, şi cel ce spune minciuni nu va scăpa.» </a:t>
            </a:r>
            <a:r>
              <a:rPr lang="ro-RO" sz="1100" b="1" dirty="0" smtClean="0">
                <a:solidFill>
                  <a:srgbClr val="7A3A28"/>
                </a:solidFill>
                <a:latin typeface="Comic Sans MS" pitchFamily="66" charset="0"/>
              </a:rPr>
              <a:t>(Proverbe 19:5)</a:t>
            </a:r>
            <a:endParaRPr lang="ro-RO" b="1" dirty="0">
              <a:solidFill>
                <a:srgbClr val="7A3A28"/>
              </a:solidFill>
              <a:latin typeface="Comic Sans MS" pitchFamily="66" charset="0"/>
            </a:endParaRPr>
          </a:p>
        </p:txBody>
      </p:sp>
    </p:spTree>
    <p:extLst>
      <p:ext uri="{BB962C8B-B14F-4D97-AF65-F5344CB8AC3E}">
        <p14:creationId xmlns:p14="http://schemas.microsoft.com/office/powerpoint/2010/main" xmlns="" val="3894710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Effect transition="in" filter="fade">
                                      <p:cBhvr>
                                        <p:cTn id="34" dur="1000"/>
                                        <p:tgtEl>
                                          <p:spTgt spid="5123"/>
                                        </p:tgtEl>
                                      </p:cBhvr>
                                    </p:animEffect>
                                    <p:anim calcmode="lin" valueType="num">
                                      <p:cBhvr>
                                        <p:cTn id="35" dur="1000" fill="hold"/>
                                        <p:tgtEl>
                                          <p:spTgt spid="5123"/>
                                        </p:tgtEl>
                                        <p:attrNameLst>
                                          <p:attrName>ppt_x</p:attrName>
                                        </p:attrNameLst>
                                      </p:cBhvr>
                                      <p:tavLst>
                                        <p:tav tm="0">
                                          <p:val>
                                            <p:strVal val="#ppt_x"/>
                                          </p:val>
                                        </p:tav>
                                        <p:tav tm="100000">
                                          <p:val>
                                            <p:strVal val="#ppt_x"/>
                                          </p:val>
                                        </p:tav>
                                      </p:tavLst>
                                    </p:anim>
                                    <p:anim calcmode="lin" valueType="num">
                                      <p:cBhvr>
                                        <p:cTn id="36" dur="900" decel="100000" fill="hold"/>
                                        <p:tgtEl>
                                          <p:spTgt spid="512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par>
                          <p:cTn id="38" fill="hold">
                            <p:stCondLst>
                              <p:cond delay="2000"/>
                            </p:stCondLst>
                            <p:childTnLst>
                              <p:par>
                                <p:cTn id="39" presetID="37" presetClass="entr" presetSubtype="0" fill="hold" nodeType="after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fade">
                                      <p:cBhvr>
                                        <p:cTn id="41" dur="1000"/>
                                        <p:tgtEl>
                                          <p:spTgt spid="5124"/>
                                        </p:tgtEl>
                                      </p:cBhvr>
                                    </p:animEffect>
                                    <p:anim calcmode="lin" valueType="num">
                                      <p:cBhvr>
                                        <p:cTn id="42" dur="1000" fill="hold"/>
                                        <p:tgtEl>
                                          <p:spTgt spid="5124"/>
                                        </p:tgtEl>
                                        <p:attrNameLst>
                                          <p:attrName>ppt_x</p:attrName>
                                        </p:attrNameLst>
                                      </p:cBhvr>
                                      <p:tavLst>
                                        <p:tav tm="0">
                                          <p:val>
                                            <p:strVal val="#ppt_x"/>
                                          </p:val>
                                        </p:tav>
                                        <p:tav tm="100000">
                                          <p:val>
                                            <p:strVal val="#ppt_x"/>
                                          </p:val>
                                        </p:tav>
                                      </p:tavLst>
                                    </p:anim>
                                    <p:anim calcmode="lin" valueType="num">
                                      <p:cBhvr>
                                        <p:cTn id="43" dur="900" decel="100000" fill="hold"/>
                                        <p:tgtEl>
                                          <p:spTgt spid="512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par>
                          <p:cTn id="45" fill="hold">
                            <p:stCondLst>
                              <p:cond delay="3000"/>
                            </p:stCondLst>
                            <p:childTnLst>
                              <p:par>
                                <p:cTn id="46" presetID="37" presetClass="entr" presetSubtype="0" fill="hold" nodeType="afterEffect">
                                  <p:stCondLst>
                                    <p:cond delay="0"/>
                                  </p:stCondLst>
                                  <p:childTnLst>
                                    <p:set>
                                      <p:cBhvr>
                                        <p:cTn id="47" dur="1" fill="hold">
                                          <p:stCondLst>
                                            <p:cond delay="0"/>
                                          </p:stCondLst>
                                        </p:cTn>
                                        <p:tgtEl>
                                          <p:spTgt spid="5125"/>
                                        </p:tgtEl>
                                        <p:attrNameLst>
                                          <p:attrName>style.visibility</p:attrName>
                                        </p:attrNameLst>
                                      </p:cBhvr>
                                      <p:to>
                                        <p:strVal val="visible"/>
                                      </p:to>
                                    </p:set>
                                    <p:animEffect transition="in" filter="fade">
                                      <p:cBhvr>
                                        <p:cTn id="48" dur="1000"/>
                                        <p:tgtEl>
                                          <p:spTgt spid="5125"/>
                                        </p:tgtEl>
                                      </p:cBhvr>
                                    </p:animEffect>
                                    <p:anim calcmode="lin" valueType="num">
                                      <p:cBhvr>
                                        <p:cTn id="49" dur="1000" fill="hold"/>
                                        <p:tgtEl>
                                          <p:spTgt spid="5125"/>
                                        </p:tgtEl>
                                        <p:attrNameLst>
                                          <p:attrName>ppt_x</p:attrName>
                                        </p:attrNameLst>
                                      </p:cBhvr>
                                      <p:tavLst>
                                        <p:tav tm="0">
                                          <p:val>
                                            <p:strVal val="#ppt_x"/>
                                          </p:val>
                                        </p:tav>
                                        <p:tav tm="100000">
                                          <p:val>
                                            <p:strVal val="#ppt_x"/>
                                          </p:val>
                                        </p:tav>
                                      </p:tavLst>
                                    </p:anim>
                                    <p:anim calcmode="lin" valueType="num">
                                      <p:cBhvr>
                                        <p:cTn id="50" dur="900" decel="100000" fill="hold"/>
                                        <p:tgtEl>
                                          <p:spTgt spid="512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125"/>
                                        </p:tgtEl>
                                        <p:attrNameLst>
                                          <p:attrName>ppt_y</p:attrName>
                                        </p:attrNameLst>
                                      </p:cBhvr>
                                      <p:tavLst>
                                        <p:tav tm="0">
                                          <p:val>
                                            <p:strVal val="#ppt_y-.03"/>
                                          </p:val>
                                        </p:tav>
                                        <p:tav tm="100000">
                                          <p:val>
                                            <p:strVal val="#ppt_y"/>
                                          </p:val>
                                        </p:tav>
                                      </p:tavLst>
                                    </p:anim>
                                  </p:childTnLst>
                                </p:cTn>
                              </p:par>
                            </p:childTnLst>
                          </p:cTn>
                        </p:par>
                        <p:par>
                          <p:cTn id="52" fill="hold">
                            <p:stCondLst>
                              <p:cond delay="4000"/>
                            </p:stCondLst>
                            <p:childTnLst>
                              <p:par>
                                <p:cTn id="53" presetID="37" presetClass="entr" presetSubtype="0" fill="hold" nodeType="after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fade">
                                      <p:cBhvr>
                                        <p:cTn id="55" dur="1000"/>
                                        <p:tgtEl>
                                          <p:spTgt spid="5126"/>
                                        </p:tgtEl>
                                      </p:cBhvr>
                                    </p:animEffect>
                                    <p:anim calcmode="lin" valueType="num">
                                      <p:cBhvr>
                                        <p:cTn id="56" dur="1000" fill="hold"/>
                                        <p:tgtEl>
                                          <p:spTgt spid="5126"/>
                                        </p:tgtEl>
                                        <p:attrNameLst>
                                          <p:attrName>ppt_x</p:attrName>
                                        </p:attrNameLst>
                                      </p:cBhvr>
                                      <p:tavLst>
                                        <p:tav tm="0">
                                          <p:val>
                                            <p:strVal val="#ppt_x"/>
                                          </p:val>
                                        </p:tav>
                                        <p:tav tm="100000">
                                          <p:val>
                                            <p:strVal val="#ppt_x"/>
                                          </p:val>
                                        </p:tav>
                                      </p:tavLst>
                                    </p:anim>
                                    <p:anim calcmode="lin" valueType="num">
                                      <p:cBhvr>
                                        <p:cTn id="57" dur="900" decel="100000" fill="hold"/>
                                        <p:tgtEl>
                                          <p:spTgt spid="512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126"/>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37" presetClass="entr" presetSubtype="0" fill="hold" nodeType="afterEffect">
                                  <p:stCondLst>
                                    <p:cond delay="0"/>
                                  </p:stCondLst>
                                  <p:childTnLst>
                                    <p:set>
                                      <p:cBhvr>
                                        <p:cTn id="61" dur="1" fill="hold">
                                          <p:stCondLst>
                                            <p:cond delay="0"/>
                                          </p:stCondLst>
                                        </p:cTn>
                                        <p:tgtEl>
                                          <p:spTgt spid="5127"/>
                                        </p:tgtEl>
                                        <p:attrNameLst>
                                          <p:attrName>style.visibility</p:attrName>
                                        </p:attrNameLst>
                                      </p:cBhvr>
                                      <p:to>
                                        <p:strVal val="visible"/>
                                      </p:to>
                                    </p:set>
                                    <p:animEffect transition="in" filter="fade">
                                      <p:cBhvr>
                                        <p:cTn id="62" dur="1000"/>
                                        <p:tgtEl>
                                          <p:spTgt spid="5127"/>
                                        </p:tgtEl>
                                      </p:cBhvr>
                                    </p:animEffect>
                                    <p:anim calcmode="lin" valueType="num">
                                      <p:cBhvr>
                                        <p:cTn id="63" dur="1000" fill="hold"/>
                                        <p:tgtEl>
                                          <p:spTgt spid="5127"/>
                                        </p:tgtEl>
                                        <p:attrNameLst>
                                          <p:attrName>ppt_x</p:attrName>
                                        </p:attrNameLst>
                                      </p:cBhvr>
                                      <p:tavLst>
                                        <p:tav tm="0">
                                          <p:val>
                                            <p:strVal val="#ppt_x"/>
                                          </p:val>
                                        </p:tav>
                                        <p:tav tm="100000">
                                          <p:val>
                                            <p:strVal val="#ppt_x"/>
                                          </p:val>
                                        </p:tav>
                                      </p:tavLst>
                                    </p:anim>
                                    <p:anim calcmode="lin" valueType="num">
                                      <p:cBhvr>
                                        <p:cTn id="64" dur="900" decel="100000" fill="hold"/>
                                        <p:tgtEl>
                                          <p:spTgt spid="5127"/>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127"/>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37" presetClass="entr" presetSubtype="0" fill="hold" nodeType="afterEffect">
                                  <p:stCondLst>
                                    <p:cond delay="0"/>
                                  </p:stCondLst>
                                  <p:childTnLst>
                                    <p:set>
                                      <p:cBhvr>
                                        <p:cTn id="68" dur="1" fill="hold">
                                          <p:stCondLst>
                                            <p:cond delay="0"/>
                                          </p:stCondLst>
                                        </p:cTn>
                                        <p:tgtEl>
                                          <p:spTgt spid="5128"/>
                                        </p:tgtEl>
                                        <p:attrNameLst>
                                          <p:attrName>style.visibility</p:attrName>
                                        </p:attrNameLst>
                                      </p:cBhvr>
                                      <p:to>
                                        <p:strVal val="visible"/>
                                      </p:to>
                                    </p:set>
                                    <p:animEffect transition="in" filter="fade">
                                      <p:cBhvr>
                                        <p:cTn id="69" dur="1000"/>
                                        <p:tgtEl>
                                          <p:spTgt spid="5128"/>
                                        </p:tgtEl>
                                      </p:cBhvr>
                                    </p:animEffect>
                                    <p:anim calcmode="lin" valueType="num">
                                      <p:cBhvr>
                                        <p:cTn id="70" dur="1000" fill="hold"/>
                                        <p:tgtEl>
                                          <p:spTgt spid="5128"/>
                                        </p:tgtEl>
                                        <p:attrNameLst>
                                          <p:attrName>ppt_x</p:attrName>
                                        </p:attrNameLst>
                                      </p:cBhvr>
                                      <p:tavLst>
                                        <p:tav tm="0">
                                          <p:val>
                                            <p:strVal val="#ppt_x"/>
                                          </p:val>
                                        </p:tav>
                                        <p:tav tm="100000">
                                          <p:val>
                                            <p:strVal val="#ppt_x"/>
                                          </p:val>
                                        </p:tav>
                                      </p:tavLst>
                                    </p:anim>
                                    <p:anim calcmode="lin" valueType="num">
                                      <p:cBhvr>
                                        <p:cTn id="71" dur="900" decel="100000" fill="hold"/>
                                        <p:tgtEl>
                                          <p:spTgt spid="5128"/>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128"/>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37" presetClass="entr" presetSubtype="0" fill="hold" nodeType="afterEffect">
                                  <p:stCondLst>
                                    <p:cond delay="0"/>
                                  </p:stCondLst>
                                  <p:childTnLst>
                                    <p:set>
                                      <p:cBhvr>
                                        <p:cTn id="75" dur="1" fill="hold">
                                          <p:stCondLst>
                                            <p:cond delay="0"/>
                                          </p:stCondLst>
                                        </p:cTn>
                                        <p:tgtEl>
                                          <p:spTgt spid="5129"/>
                                        </p:tgtEl>
                                        <p:attrNameLst>
                                          <p:attrName>style.visibility</p:attrName>
                                        </p:attrNameLst>
                                      </p:cBhvr>
                                      <p:to>
                                        <p:strVal val="visible"/>
                                      </p:to>
                                    </p:set>
                                    <p:animEffect transition="in" filter="fade">
                                      <p:cBhvr>
                                        <p:cTn id="76" dur="1000"/>
                                        <p:tgtEl>
                                          <p:spTgt spid="5129"/>
                                        </p:tgtEl>
                                      </p:cBhvr>
                                    </p:animEffect>
                                    <p:anim calcmode="lin" valueType="num">
                                      <p:cBhvr>
                                        <p:cTn id="77" dur="1000" fill="hold"/>
                                        <p:tgtEl>
                                          <p:spTgt spid="5129"/>
                                        </p:tgtEl>
                                        <p:attrNameLst>
                                          <p:attrName>ppt_x</p:attrName>
                                        </p:attrNameLst>
                                      </p:cBhvr>
                                      <p:tavLst>
                                        <p:tav tm="0">
                                          <p:val>
                                            <p:strVal val="#ppt_x"/>
                                          </p:val>
                                        </p:tav>
                                        <p:tav tm="100000">
                                          <p:val>
                                            <p:strVal val="#ppt_x"/>
                                          </p:val>
                                        </p:tav>
                                      </p:tavLst>
                                    </p:anim>
                                    <p:anim calcmode="lin" valueType="num">
                                      <p:cBhvr>
                                        <p:cTn id="78" dur="900" decel="100000" fill="hold"/>
                                        <p:tgtEl>
                                          <p:spTgt spid="512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129"/>
                                        </p:tgtEl>
                                        <p:attrNameLst>
                                          <p:attrName>ppt_y</p:attrName>
                                        </p:attrNameLst>
                                      </p:cBhvr>
                                      <p:tavLst>
                                        <p:tav tm="0">
                                          <p:val>
                                            <p:strVal val="#ppt_y-.03"/>
                                          </p:val>
                                        </p:tav>
                                        <p:tav tm="100000">
                                          <p:val>
                                            <p:strVal val="#ppt_y"/>
                                          </p:val>
                                        </p:tav>
                                      </p:tavLst>
                                    </p:anim>
                                  </p:childTnLst>
                                </p:cTn>
                              </p:par>
                            </p:childTnLst>
                          </p:cTn>
                        </p:par>
                        <p:par>
                          <p:cTn id="80" fill="hold">
                            <p:stCondLst>
                              <p:cond delay="8000"/>
                            </p:stCondLst>
                            <p:childTnLst>
                              <p:par>
                                <p:cTn id="81" presetID="37" presetClass="entr" presetSubtype="0" fill="hold" nodeType="afterEffect">
                                  <p:stCondLst>
                                    <p:cond delay="0"/>
                                  </p:stCondLst>
                                  <p:childTnLst>
                                    <p:set>
                                      <p:cBhvr>
                                        <p:cTn id="82" dur="1" fill="hold">
                                          <p:stCondLst>
                                            <p:cond delay="0"/>
                                          </p:stCondLst>
                                        </p:cTn>
                                        <p:tgtEl>
                                          <p:spTgt spid="5122"/>
                                        </p:tgtEl>
                                        <p:attrNameLst>
                                          <p:attrName>style.visibility</p:attrName>
                                        </p:attrNameLst>
                                      </p:cBhvr>
                                      <p:to>
                                        <p:strVal val="visible"/>
                                      </p:to>
                                    </p:set>
                                    <p:animEffect transition="in" filter="fade">
                                      <p:cBhvr>
                                        <p:cTn id="83" dur="1000"/>
                                        <p:tgtEl>
                                          <p:spTgt spid="5122"/>
                                        </p:tgtEl>
                                      </p:cBhvr>
                                    </p:animEffect>
                                    <p:anim calcmode="lin" valueType="num">
                                      <p:cBhvr>
                                        <p:cTn id="84" dur="1000" fill="hold"/>
                                        <p:tgtEl>
                                          <p:spTgt spid="5122"/>
                                        </p:tgtEl>
                                        <p:attrNameLst>
                                          <p:attrName>ppt_x</p:attrName>
                                        </p:attrNameLst>
                                      </p:cBhvr>
                                      <p:tavLst>
                                        <p:tav tm="0">
                                          <p:val>
                                            <p:strVal val="#ppt_x"/>
                                          </p:val>
                                        </p:tav>
                                        <p:tav tm="100000">
                                          <p:val>
                                            <p:strVal val="#ppt_x"/>
                                          </p:val>
                                        </p:tav>
                                      </p:tavLst>
                                    </p:anim>
                                    <p:anim calcmode="lin" valueType="num">
                                      <p:cBhvr>
                                        <p:cTn id="85" dur="900" decel="100000" fill="hold"/>
                                        <p:tgtEl>
                                          <p:spTgt spid="51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par>
                          <p:cTn id="87" fill="hold">
                            <p:stCondLst>
                              <p:cond delay="9000"/>
                            </p:stCondLst>
                            <p:childTnLst>
                              <p:par>
                                <p:cTn id="88" presetID="22" presetClass="entr" presetSubtype="8" fill="hold" grpId="0" nodeType="afterEffect">
                                  <p:stCondLst>
                                    <p:cond delay="0"/>
                                  </p:stCondLst>
                                  <p:childTnLst>
                                    <p:set>
                                      <p:cBhvr>
                                        <p:cTn id="89" dur="1" fill="hold">
                                          <p:stCondLst>
                                            <p:cond delay="0"/>
                                          </p:stCondLst>
                                        </p:cTn>
                                        <p:tgtEl>
                                          <p:spTgt spid="4">
                                            <p:txEl>
                                              <p:pRg st="0" end="0"/>
                                            </p:txEl>
                                          </p:spTgt>
                                        </p:tgtEl>
                                        <p:attrNameLst>
                                          <p:attrName>style.visibility</p:attrName>
                                        </p:attrNameLst>
                                      </p:cBhvr>
                                      <p:to>
                                        <p:strVal val="visible"/>
                                      </p:to>
                                    </p:set>
                                    <p:animEffect transition="in" filter="wipe(left)">
                                      <p:cBhvr>
                                        <p:cTn id="90" dur="500"/>
                                        <p:tgtEl>
                                          <p:spTgt spid="4">
                                            <p:txEl>
                                              <p:pRg st="0" end="0"/>
                                            </p:txEl>
                                          </p:spTgt>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wipe(left)">
                                      <p:cBhvr>
                                        <p:cTn id="94" dur="500"/>
                                        <p:tgtEl>
                                          <p:spTgt spid="4">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5"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p:cTn id="99" dur="1000" fill="hold"/>
                                        <p:tgtEl>
                                          <p:spTgt spid="5"/>
                                        </p:tgtEl>
                                        <p:attrNameLst>
                                          <p:attrName>ppt_w</p:attrName>
                                        </p:attrNameLst>
                                      </p:cBhvr>
                                      <p:tavLst>
                                        <p:tav tm="0">
                                          <p:val>
                                            <p:fltVal val="0"/>
                                          </p:val>
                                        </p:tav>
                                        <p:tav tm="100000">
                                          <p:val>
                                            <p:strVal val="#ppt_w"/>
                                          </p:val>
                                        </p:tav>
                                      </p:tavLst>
                                    </p:anim>
                                    <p:anim calcmode="lin" valueType="num">
                                      <p:cBhvr>
                                        <p:cTn id="100" dur="1000" fill="hold"/>
                                        <p:tgtEl>
                                          <p:spTgt spid="5"/>
                                        </p:tgtEl>
                                        <p:attrNameLst>
                                          <p:attrName>ppt_h</p:attrName>
                                        </p:attrNameLst>
                                      </p:cBhvr>
                                      <p:tavLst>
                                        <p:tav tm="0">
                                          <p:val>
                                            <p:fltVal val="0"/>
                                          </p:val>
                                        </p:tav>
                                        <p:tav tm="100000">
                                          <p:val>
                                            <p:strVal val="#ppt_h"/>
                                          </p:val>
                                        </p:tav>
                                      </p:tavLst>
                                    </p:anim>
                                    <p:anim calcmode="lin" valueType="num">
                                      <p:cBhvr>
                                        <p:cTn id="10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692696"/>
            <a:ext cx="8136904" cy="5293757"/>
          </a:xfrm>
          <a:prstGeom prst="rect">
            <a:avLst/>
          </a:prstGeom>
        </p:spPr>
        <p:txBody>
          <a:bodyPr wrap="square">
            <a:spAutoFit/>
          </a:bodyPr>
          <a:lstStyle/>
          <a:p>
            <a:pPr algn="just"/>
            <a:r>
              <a:rPr lang="es-ES" sz="2600" dirty="0" smtClean="0">
                <a:latin typeface="Cooper Black" pitchFamily="18" charset="0"/>
              </a:rPr>
              <a:t>«</a:t>
            </a:r>
            <a:r>
              <a:rPr lang="ro-RO" sz="2600" b="1" dirty="0" smtClean="0">
                <a:latin typeface="Arial Black" pitchFamily="34" charset="0"/>
              </a:rPr>
              <a:t>J</a:t>
            </a:r>
            <a:r>
              <a:rPr lang="vi-VN" sz="2600" b="1" dirty="0" smtClean="0"/>
              <a:t>ucându-te </a:t>
            </a:r>
            <a:r>
              <a:rPr lang="vi-VN" sz="2600" b="1" dirty="0" smtClean="0"/>
              <a:t>pripit și ușuratic cu adevărul și ascunzând faptul că-ți urmărești propriile planuri egoiste, aceasta înseamnă naufragiul credinței. „Stați gata dar, având mijlocul încins cu adevărul” (Efeseni 6, 14). Cel care rostește neadevăruri își vinde ieftin sufletul. Falsitatea lui s-ar putea să-i slujească în vreo împrejurare critică; s-ar putea să-i pară că, în felul acesta, poate să aibă succes în afaceri, ceea ce nu ar fi putut dobândi pe cale cinstită; însă, în cele din urmă, ajunge în situația de a nu se mai putea încrede în nimeni. El însuși un mincinos, nu mai are încredere în cuvântul altora.</a:t>
            </a:r>
            <a:r>
              <a:rPr lang="es-ES" sz="2600" b="1" dirty="0" smtClean="0">
                <a:latin typeface="Arial Black" pitchFamily="34" charset="0"/>
              </a:rPr>
              <a:t>»</a:t>
            </a:r>
            <a:endParaRPr lang="es-ES" sz="2600" b="1" dirty="0">
              <a:latin typeface="Arial Black" pitchFamily="34" charset="0"/>
            </a:endParaRPr>
          </a:p>
        </p:txBody>
      </p:sp>
      <p:sp>
        <p:nvSpPr>
          <p:cNvPr id="3" name="2 CuadroTexto"/>
          <p:cNvSpPr txBox="1"/>
          <p:nvPr/>
        </p:nvSpPr>
        <p:spPr>
          <a:xfrm>
            <a:off x="5300610" y="6021288"/>
            <a:ext cx="3465179" cy="307777"/>
          </a:xfrm>
          <a:prstGeom prst="rect">
            <a:avLst/>
          </a:prstGeom>
          <a:noFill/>
        </p:spPr>
        <p:txBody>
          <a:bodyPr wrap="none" rtlCol="0">
            <a:spAutoFit/>
          </a:bodyPr>
          <a:lstStyle/>
          <a:p>
            <a:pPr algn="r"/>
            <a:r>
              <a:rPr lang="es-ES" sz="1400" b="1" dirty="0" smtClean="0">
                <a:solidFill>
                  <a:schemeClr val="bg1"/>
                </a:solidFill>
              </a:rPr>
              <a:t>E.G.W. </a:t>
            </a:r>
            <a:r>
              <a:rPr lang="ro-RO" sz="1400" b="1" dirty="0" smtClean="0">
                <a:solidFill>
                  <a:schemeClr val="bg1"/>
                </a:solidFill>
              </a:rPr>
              <a:t> </a:t>
            </a:r>
            <a:r>
              <a:rPr lang="es-ES" sz="1400" b="1" dirty="0" smtClean="0">
                <a:solidFill>
                  <a:schemeClr val="bg1"/>
                </a:solidFill>
              </a:rPr>
              <a:t>(</a:t>
            </a:r>
            <a:r>
              <a:rPr lang="ro-RO" sz="1400" b="1" dirty="0" smtClean="0">
                <a:solidFill>
                  <a:schemeClr val="bg1"/>
                </a:solidFill>
              </a:rPr>
              <a:t>Istoria </a:t>
            </a:r>
            <a:r>
              <a:rPr lang="ro-RO" sz="1400" b="1" dirty="0" smtClean="0">
                <a:solidFill>
                  <a:schemeClr val="bg1"/>
                </a:solidFill>
              </a:rPr>
              <a:t>Faptelor Apostolilor</a:t>
            </a:r>
            <a:r>
              <a:rPr lang="es-ES" sz="1400" b="1" dirty="0" smtClean="0">
                <a:solidFill>
                  <a:schemeClr val="bg1"/>
                </a:solidFill>
              </a:rPr>
              <a:t>, </a:t>
            </a:r>
            <a:r>
              <a:rPr lang="es-ES" sz="1400" b="1" dirty="0" smtClean="0">
                <a:solidFill>
                  <a:schemeClr val="bg1"/>
                </a:solidFill>
              </a:rPr>
              <a:t>p</a:t>
            </a:r>
            <a:r>
              <a:rPr lang="ro-RO" sz="1400" b="1" dirty="0" smtClean="0">
                <a:solidFill>
                  <a:schemeClr val="bg1"/>
                </a:solidFill>
              </a:rPr>
              <a:t>a</a:t>
            </a:r>
            <a:r>
              <a:rPr lang="es-ES" sz="1400" b="1" dirty="0" smtClean="0">
                <a:solidFill>
                  <a:schemeClr val="bg1"/>
                </a:solidFill>
              </a:rPr>
              <a:t>g. </a:t>
            </a:r>
            <a:r>
              <a:rPr lang="ro-RO" sz="1400" b="1" dirty="0" smtClean="0">
                <a:solidFill>
                  <a:schemeClr val="bg1"/>
                </a:solidFill>
              </a:rPr>
              <a:t>75</a:t>
            </a:r>
            <a:r>
              <a:rPr lang="es-ES" sz="1400" b="1" dirty="0" smtClean="0">
                <a:solidFill>
                  <a:schemeClr val="bg1"/>
                </a:solidFill>
              </a:rPr>
              <a:t>)</a:t>
            </a:r>
            <a:endParaRPr lang="es-ES" sz="1400" b="1" dirty="0">
              <a:solidFill>
                <a:schemeClr val="bg1"/>
              </a:solidFill>
            </a:endParaRPr>
          </a:p>
        </p:txBody>
      </p:sp>
    </p:spTree>
    <p:extLst>
      <p:ext uri="{BB962C8B-B14F-4D97-AF65-F5344CB8AC3E}">
        <p14:creationId xmlns:p14="http://schemas.microsoft.com/office/powerpoint/2010/main" xmlns="" val="2879079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935</Words>
  <Application>Microsoft Office PowerPoint</Application>
  <PresentationFormat>Expunere pe ecran (4:3)</PresentationFormat>
  <Paragraphs>48</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Cooper Black</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Problema conflictelor</dc:title>
  <dc:subject>St.Bibl.2015 trim. I Cartea Proverbele</dc:subject>
  <dc:creator>SFC</dc:creator>
  <cp:keywords>http://www.fustero.net/es/RO_2015t107.pptx</cp:keywords>
  <cp:lastModifiedBy>isj</cp:lastModifiedBy>
  <cp:revision>82</cp:revision>
  <dcterms:created xsi:type="dcterms:W3CDTF">2015-01-25T10:38:05Z</dcterms:created>
  <dcterms:modified xsi:type="dcterms:W3CDTF">2015-02-13T06:32:03Z</dcterms:modified>
</cp:coreProperties>
</file>