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8" r:id="rId4"/>
    <p:sldId id="269" r:id="rId5"/>
    <p:sldId id="259" r:id="rId6"/>
    <p:sldId id="260" r:id="rId7"/>
    <p:sldId id="261" r:id="rId8"/>
    <p:sldId id="262" r:id="rId9"/>
    <p:sldId id="263"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oper Black" pitchFamily="18" charset="0"/>
      <p:regular r:id="rId15"/>
    </p:embeddedFont>
    <p:embeddedFont>
      <p:font typeface="Comic Sans MS" pitchFamily="66" charset="0"/>
      <p:regular r:id="rId16"/>
      <p:bold r:id="rId17"/>
    </p:embeddedFont>
    <p:embeddedFont>
      <p:font typeface="Arial Black" pitchFamily="34" charset="0"/>
      <p:bold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E39D"/>
    <a:srgbClr val="FFEAB7"/>
    <a:srgbClr val="BADFE8"/>
    <a:srgbClr val="48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BB5E8-9786-46A9-80A9-E747A36DEF4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D80DAD60-8E6B-4C3B-A272-F19BC68FF1E6}">
      <dgm:prSet custT="1"/>
      <dgm:spPr>
        <a:solidFill>
          <a:schemeClr val="accent1">
            <a:lumMod val="60000"/>
            <a:lumOff val="40000"/>
          </a:schemeClr>
        </a:solidFill>
        <a:scene3d>
          <a:camera prst="orthographicFront"/>
          <a:lightRig rig="flat" dir="t"/>
        </a:scene3d>
        <a:sp3d prstMaterial="dkEdge">
          <a:bevelT w="8200" h="38100" prst="cross"/>
        </a:sp3d>
      </dgm:spPr>
      <dgm:t>
        <a:bodyPr/>
        <a:lstStyle/>
        <a:p>
          <a:pPr rtl="0"/>
          <a:r>
            <a:rPr lang="ro-RO" sz="1800" b="1" dirty="0" smtClean="0"/>
            <a:t>Dărâmă </a:t>
          </a:r>
          <a:r>
            <a:rPr lang="ro-RO" sz="1800" b="1" dirty="0" smtClean="0"/>
            <a:t>casa </a:t>
          </a:r>
          <a:r>
            <a:rPr lang="es-ES" sz="1800" b="1" dirty="0" smtClean="0"/>
            <a:t>(</a:t>
          </a:r>
          <a:r>
            <a:rPr lang="es-ES" sz="1800" b="1" dirty="0" smtClean="0"/>
            <a:t>v. 1)</a:t>
          </a:r>
          <a:endParaRPr lang="es-ES" sz="1800" b="1" dirty="0"/>
        </a:p>
      </dgm:t>
    </dgm:pt>
    <dgm:pt modelId="{370119AA-980A-4A5F-96C9-A936A834E09D}" type="parTrans" cxnId="{EF9EABFE-AA49-4769-A654-F13998B9F4BF}">
      <dgm:prSet/>
      <dgm:spPr/>
      <dgm:t>
        <a:bodyPr/>
        <a:lstStyle/>
        <a:p>
          <a:endParaRPr lang="es-ES" sz="1800" b="1"/>
        </a:p>
      </dgm:t>
    </dgm:pt>
    <dgm:pt modelId="{A2901F0C-67E7-482D-AFC8-8F768C7440DB}" type="sibTrans" cxnId="{EF9EABFE-AA49-4769-A654-F13998B9F4BF}">
      <dgm:prSet/>
      <dgm:spPr/>
      <dgm:t>
        <a:bodyPr/>
        <a:lstStyle/>
        <a:p>
          <a:endParaRPr lang="es-ES" sz="1800" b="1"/>
        </a:p>
      </dgm:t>
    </dgm:pt>
    <dgm:pt modelId="{2F2C775F-89EA-406D-99B5-174B5386327F}">
      <dgm:prSet custT="1">
        <dgm:style>
          <a:lnRef idx="1">
            <a:schemeClr val="accent5"/>
          </a:lnRef>
          <a:fillRef idx="2">
            <a:schemeClr val="accent5"/>
          </a:fillRef>
          <a:effectRef idx="1">
            <a:schemeClr val="accent5"/>
          </a:effectRef>
          <a:fontRef idx="minor">
            <a:schemeClr val="dk1"/>
          </a:fontRef>
        </dgm:style>
      </dgm:prSet>
      <dgm:spPr>
        <a:solidFill>
          <a:srgbClr val="BADFE8"/>
        </a:solidFill>
        <a:scene3d>
          <a:camera prst="orthographicFront"/>
          <a:lightRig rig="flat" dir="t"/>
        </a:scene3d>
        <a:sp3d>
          <a:bevelT w="139700" prst="cross"/>
        </a:sp3d>
      </dgm:spPr>
      <dgm:t>
        <a:bodyPr/>
        <a:lstStyle/>
        <a:p>
          <a:pPr rtl="0"/>
          <a:r>
            <a:rPr lang="ro-RO" sz="1800" b="1" dirty="0" smtClean="0"/>
            <a:t>Îl nesocotește pe </a:t>
          </a:r>
          <a:r>
            <a:rPr lang="ro-RO" sz="1800" b="1" dirty="0" smtClean="0"/>
            <a:t>Dumnezeu </a:t>
          </a:r>
          <a:r>
            <a:rPr lang="es-ES" sz="1800" b="1" dirty="0" smtClean="0"/>
            <a:t>(</a:t>
          </a:r>
          <a:r>
            <a:rPr lang="es-ES" sz="1800" b="1" dirty="0" smtClean="0"/>
            <a:t>v. 2)</a:t>
          </a:r>
          <a:endParaRPr lang="es-ES" sz="1800" b="1" dirty="0"/>
        </a:p>
      </dgm:t>
    </dgm:pt>
    <dgm:pt modelId="{5D07EE18-B63C-4B04-A9F6-D86698122A72}" type="parTrans" cxnId="{4C195E7E-77A5-40CA-B823-CA6236B2D0A4}">
      <dgm:prSet/>
      <dgm:spPr/>
      <dgm:t>
        <a:bodyPr/>
        <a:lstStyle/>
        <a:p>
          <a:endParaRPr lang="es-ES" sz="1800" b="1"/>
        </a:p>
      </dgm:t>
    </dgm:pt>
    <dgm:pt modelId="{BA4FB94D-FC2B-40AD-ACDC-5C4D7C131848}" type="sibTrans" cxnId="{4C195E7E-77A5-40CA-B823-CA6236B2D0A4}">
      <dgm:prSet/>
      <dgm:spPr/>
      <dgm:t>
        <a:bodyPr/>
        <a:lstStyle/>
        <a:p>
          <a:endParaRPr lang="es-ES" sz="1800" b="1"/>
        </a:p>
      </dgm:t>
    </dgm:pt>
    <dgm:pt modelId="{6E12D41A-085F-4DD3-8361-29D6089AF6A5}">
      <dgm:prSet custT="1"/>
      <dgm:spPr>
        <a:solidFill>
          <a:schemeClr val="accent1">
            <a:lumMod val="60000"/>
            <a:lumOff val="40000"/>
          </a:schemeClr>
        </a:solidFill>
        <a:scene3d>
          <a:camera prst="orthographicFront"/>
          <a:lightRig rig="flat" dir="t"/>
        </a:scene3d>
        <a:sp3d prstMaterial="dkEdge">
          <a:bevelT w="8200" h="38100" prst="cross"/>
        </a:sp3d>
      </dgm:spPr>
      <dgm:t>
        <a:bodyPr/>
        <a:lstStyle/>
        <a:p>
          <a:pPr rtl="0"/>
          <a:r>
            <a:rPr lang="ro-RO" sz="1800" b="1" dirty="0" smtClean="0"/>
            <a:t>Este </a:t>
          </a:r>
          <a:r>
            <a:rPr lang="ro-RO" sz="1800" b="1" dirty="0" smtClean="0"/>
            <a:t>mândru </a:t>
          </a:r>
          <a:r>
            <a:rPr lang="es-ES" sz="1800" b="1" dirty="0" smtClean="0"/>
            <a:t>(</a:t>
          </a:r>
          <a:r>
            <a:rPr lang="es-ES" sz="1800" b="1" dirty="0" smtClean="0"/>
            <a:t>v. 3)</a:t>
          </a:r>
          <a:endParaRPr lang="es-ES" sz="1800" b="1" dirty="0"/>
        </a:p>
      </dgm:t>
    </dgm:pt>
    <dgm:pt modelId="{113A536A-8846-4552-9BCC-F14A7BF1CC4F}" type="parTrans" cxnId="{AB123012-4971-4DEF-BD11-45BCCDC36414}">
      <dgm:prSet/>
      <dgm:spPr/>
      <dgm:t>
        <a:bodyPr/>
        <a:lstStyle/>
        <a:p>
          <a:endParaRPr lang="es-ES" sz="1800" b="1"/>
        </a:p>
      </dgm:t>
    </dgm:pt>
    <dgm:pt modelId="{AEC8B91E-597C-4AEE-93BE-84BAF9956BD0}" type="sibTrans" cxnId="{AB123012-4971-4DEF-BD11-45BCCDC36414}">
      <dgm:prSet/>
      <dgm:spPr/>
      <dgm:t>
        <a:bodyPr/>
        <a:lstStyle/>
        <a:p>
          <a:endParaRPr lang="es-ES" sz="1800" b="1"/>
        </a:p>
      </dgm:t>
    </dgm:pt>
    <dgm:pt modelId="{2FE9072B-A65E-40FE-8B71-AB8DD9CBA474}">
      <dgm:prSet custT="1">
        <dgm:style>
          <a:lnRef idx="1">
            <a:schemeClr val="accent5"/>
          </a:lnRef>
          <a:fillRef idx="2">
            <a:schemeClr val="accent5"/>
          </a:fillRef>
          <a:effectRef idx="1">
            <a:schemeClr val="accent5"/>
          </a:effectRef>
          <a:fontRef idx="minor">
            <a:schemeClr val="dk1"/>
          </a:fontRef>
        </dgm:style>
      </dgm:prSet>
      <dgm:spPr>
        <a:solidFill>
          <a:srgbClr val="BADFE8"/>
        </a:solidFill>
        <a:scene3d>
          <a:camera prst="orthographicFront"/>
          <a:lightRig rig="flat" dir="t"/>
        </a:scene3d>
        <a:sp3d>
          <a:bevelT w="139700" prst="cross"/>
        </a:sp3d>
      </dgm:spPr>
      <dgm:t>
        <a:bodyPr/>
        <a:lstStyle/>
        <a:p>
          <a:pPr rtl="0"/>
          <a:r>
            <a:rPr lang="ro-RO" sz="1800" b="1" dirty="0" smtClean="0"/>
            <a:t>Grânarele îi sunt </a:t>
          </a:r>
          <a:r>
            <a:rPr lang="ro-RO" sz="1800" b="1" dirty="0" smtClean="0"/>
            <a:t>goale </a:t>
          </a:r>
          <a:r>
            <a:rPr lang="es-ES" sz="1800" b="1" dirty="0" smtClean="0"/>
            <a:t>(v</a:t>
          </a:r>
          <a:r>
            <a:rPr lang="es-ES" sz="1800" b="1" dirty="0" smtClean="0"/>
            <a:t>. 4)</a:t>
          </a:r>
          <a:endParaRPr lang="es-ES" sz="1800" b="1" dirty="0"/>
        </a:p>
      </dgm:t>
    </dgm:pt>
    <dgm:pt modelId="{E7B1F13E-DE04-4B3B-AB9C-A6EE63CF85CD}" type="parTrans" cxnId="{7C21E7BB-78DD-4D39-AEF6-2E68BEBCD430}">
      <dgm:prSet/>
      <dgm:spPr/>
      <dgm:t>
        <a:bodyPr/>
        <a:lstStyle/>
        <a:p>
          <a:endParaRPr lang="es-ES" sz="1800" b="1"/>
        </a:p>
      </dgm:t>
    </dgm:pt>
    <dgm:pt modelId="{2F956FE9-466B-4179-8292-88AAE7F93997}" type="sibTrans" cxnId="{7C21E7BB-78DD-4D39-AEF6-2E68BEBCD430}">
      <dgm:prSet/>
      <dgm:spPr/>
      <dgm:t>
        <a:bodyPr/>
        <a:lstStyle/>
        <a:p>
          <a:endParaRPr lang="es-ES" sz="1800" b="1"/>
        </a:p>
      </dgm:t>
    </dgm:pt>
    <dgm:pt modelId="{B44A74C1-EA5B-4D5A-897D-C94CBA4C7046}">
      <dgm:prSet custT="1"/>
      <dgm:spPr>
        <a:solidFill>
          <a:schemeClr val="accent1">
            <a:lumMod val="60000"/>
            <a:lumOff val="40000"/>
          </a:schemeClr>
        </a:solidFill>
        <a:scene3d>
          <a:camera prst="orthographicFront"/>
          <a:lightRig rig="flat" dir="t"/>
        </a:scene3d>
        <a:sp3d prstMaterial="dkEdge">
          <a:bevelT w="8200" h="38100" prst="cross"/>
        </a:sp3d>
      </dgm:spPr>
      <dgm:t>
        <a:bodyPr/>
        <a:lstStyle/>
        <a:p>
          <a:pPr rtl="0"/>
          <a:r>
            <a:rPr lang="ro-RO" sz="1800" b="1" dirty="0" smtClean="0"/>
            <a:t>Spune </a:t>
          </a:r>
          <a:r>
            <a:rPr lang="ro-RO" sz="1800" b="1" dirty="0" smtClean="0"/>
            <a:t>minciuni </a:t>
          </a:r>
          <a:r>
            <a:rPr lang="es-ES" sz="1800" b="1" dirty="0" smtClean="0"/>
            <a:t>(</a:t>
          </a:r>
          <a:r>
            <a:rPr lang="es-ES" sz="1800" b="1" dirty="0" smtClean="0"/>
            <a:t>v. 5)</a:t>
          </a:r>
          <a:endParaRPr lang="es-ES" sz="1800" b="1" dirty="0"/>
        </a:p>
      </dgm:t>
    </dgm:pt>
    <dgm:pt modelId="{67899E61-B240-4043-A920-6D865FC2A895}" type="parTrans" cxnId="{2289A574-D935-4D79-8499-77C703B81BF8}">
      <dgm:prSet/>
      <dgm:spPr/>
      <dgm:t>
        <a:bodyPr/>
        <a:lstStyle/>
        <a:p>
          <a:endParaRPr lang="es-ES" sz="1800" b="1"/>
        </a:p>
      </dgm:t>
    </dgm:pt>
    <dgm:pt modelId="{D8122111-B813-4112-B146-2CC399C3F56C}" type="sibTrans" cxnId="{2289A574-D935-4D79-8499-77C703B81BF8}">
      <dgm:prSet/>
      <dgm:spPr/>
      <dgm:t>
        <a:bodyPr/>
        <a:lstStyle/>
        <a:p>
          <a:endParaRPr lang="es-ES" sz="1800" b="1"/>
        </a:p>
      </dgm:t>
    </dgm:pt>
    <dgm:pt modelId="{29846BA9-5717-4049-B55C-840EA95211F9}">
      <dgm:prSet custT="1">
        <dgm:style>
          <a:lnRef idx="1">
            <a:schemeClr val="accent5"/>
          </a:lnRef>
          <a:fillRef idx="2">
            <a:schemeClr val="accent5"/>
          </a:fillRef>
          <a:effectRef idx="1">
            <a:schemeClr val="accent5"/>
          </a:effectRef>
          <a:fontRef idx="minor">
            <a:schemeClr val="dk1"/>
          </a:fontRef>
        </dgm:style>
      </dgm:prSet>
      <dgm:spPr>
        <a:solidFill>
          <a:srgbClr val="BADFE8"/>
        </a:solidFill>
        <a:scene3d>
          <a:camera prst="orthographicFront"/>
          <a:lightRig rig="flat" dir="t"/>
        </a:scene3d>
        <a:sp3d>
          <a:bevelT w="139700" prst="cross"/>
        </a:sp3d>
      </dgm:spPr>
      <dgm:t>
        <a:bodyPr/>
        <a:lstStyle/>
        <a:p>
          <a:pPr rtl="0"/>
          <a:r>
            <a:rPr lang="ro-RO" sz="1800" b="1" dirty="0" smtClean="0"/>
            <a:t>Nu găsește </a:t>
          </a:r>
          <a:r>
            <a:rPr lang="ro-RO" sz="1800" b="1" dirty="0" smtClean="0"/>
            <a:t>înțelepciunea </a:t>
          </a:r>
          <a:r>
            <a:rPr lang="es-ES" sz="1800" b="1" dirty="0" smtClean="0"/>
            <a:t>(</a:t>
          </a:r>
          <a:r>
            <a:rPr lang="es-ES" sz="1800" b="1" dirty="0" smtClean="0"/>
            <a:t>v. 6)</a:t>
          </a:r>
          <a:endParaRPr lang="es-ES" sz="1800" b="1" dirty="0"/>
        </a:p>
      </dgm:t>
    </dgm:pt>
    <dgm:pt modelId="{A50B2AA6-BA20-4DD1-B7DF-4ECB8A19C21B}" type="parTrans" cxnId="{A88EE95E-0D0E-4DC7-9990-6910239D03D6}">
      <dgm:prSet/>
      <dgm:spPr/>
      <dgm:t>
        <a:bodyPr/>
        <a:lstStyle/>
        <a:p>
          <a:endParaRPr lang="es-ES" sz="1800" b="1"/>
        </a:p>
      </dgm:t>
    </dgm:pt>
    <dgm:pt modelId="{2B84268B-2DD6-42F0-A60E-29DC7A515566}" type="sibTrans" cxnId="{A88EE95E-0D0E-4DC7-9990-6910239D03D6}">
      <dgm:prSet/>
      <dgm:spPr/>
      <dgm:t>
        <a:bodyPr/>
        <a:lstStyle/>
        <a:p>
          <a:endParaRPr lang="es-ES" sz="1800" b="1"/>
        </a:p>
      </dgm:t>
    </dgm:pt>
    <dgm:pt modelId="{0AD93D57-28FE-4958-84DF-884ECF9E42F7}">
      <dgm:prSet custT="1"/>
      <dgm:spPr>
        <a:solidFill>
          <a:schemeClr val="accent1">
            <a:lumMod val="60000"/>
            <a:lumOff val="40000"/>
          </a:schemeClr>
        </a:solidFill>
        <a:scene3d>
          <a:camera prst="orthographicFront"/>
          <a:lightRig rig="flat" dir="t"/>
        </a:scene3d>
        <a:sp3d prstMaterial="dkEdge">
          <a:bevelT w="8200" h="38100" prst="cross"/>
        </a:sp3d>
      </dgm:spPr>
      <dgm:t>
        <a:bodyPr/>
        <a:lstStyle/>
        <a:p>
          <a:pPr rtl="0"/>
          <a:r>
            <a:rPr lang="ro-RO" sz="1800" b="1" dirty="0" smtClean="0"/>
            <a:t>Nu rostește </a:t>
          </a:r>
          <a:r>
            <a:rPr lang="ro-RO" sz="1800" b="1" dirty="0" smtClean="0"/>
            <a:t>știința </a:t>
          </a:r>
          <a:r>
            <a:rPr lang="es-ES" sz="1800" b="1" dirty="0" smtClean="0"/>
            <a:t>(</a:t>
          </a:r>
          <a:r>
            <a:rPr lang="es-ES" sz="1800" b="1" dirty="0" smtClean="0"/>
            <a:t>v. 7)</a:t>
          </a:r>
          <a:endParaRPr lang="es-ES" sz="1800" b="1" dirty="0"/>
        </a:p>
      </dgm:t>
    </dgm:pt>
    <dgm:pt modelId="{8F48C3CA-583F-4626-9548-443CB725FDEF}" type="parTrans" cxnId="{5723D790-097B-4C25-B28A-088BE46883BA}">
      <dgm:prSet/>
      <dgm:spPr/>
      <dgm:t>
        <a:bodyPr/>
        <a:lstStyle/>
        <a:p>
          <a:endParaRPr lang="es-ES" sz="1800" b="1"/>
        </a:p>
      </dgm:t>
    </dgm:pt>
    <dgm:pt modelId="{6082EF27-1C1E-4354-8521-A8FA3EDE400D}" type="sibTrans" cxnId="{5723D790-097B-4C25-B28A-088BE46883BA}">
      <dgm:prSet/>
      <dgm:spPr/>
      <dgm:t>
        <a:bodyPr/>
        <a:lstStyle/>
        <a:p>
          <a:endParaRPr lang="es-ES" sz="1800" b="1"/>
        </a:p>
      </dgm:t>
    </dgm:pt>
    <dgm:pt modelId="{7AD5C6D9-BF5B-4651-A8FD-142BC1C5E67B}">
      <dgm:prSet custT="1">
        <dgm:style>
          <a:lnRef idx="1">
            <a:schemeClr val="accent5"/>
          </a:lnRef>
          <a:fillRef idx="2">
            <a:schemeClr val="accent5"/>
          </a:fillRef>
          <a:effectRef idx="1">
            <a:schemeClr val="accent5"/>
          </a:effectRef>
          <a:fontRef idx="minor">
            <a:schemeClr val="dk1"/>
          </a:fontRef>
        </dgm:style>
      </dgm:prSet>
      <dgm:spPr>
        <a:solidFill>
          <a:srgbClr val="BADFE8"/>
        </a:solidFill>
        <a:scene3d>
          <a:camera prst="orthographicFront"/>
          <a:lightRig rig="flat" dir="t"/>
        </a:scene3d>
        <a:sp3d>
          <a:bevelT w="139700" prst="cross"/>
        </a:sp3d>
      </dgm:spPr>
      <dgm:t>
        <a:bodyPr/>
        <a:lstStyle/>
        <a:p>
          <a:pPr rtl="0"/>
          <a:r>
            <a:rPr lang="es-ES" sz="1800" b="1" dirty="0" smtClean="0"/>
            <a:t>Es</a:t>
          </a:r>
          <a:r>
            <a:rPr lang="ro-RO" sz="1800" b="1" dirty="0" smtClean="0"/>
            <a:t>te indiscret</a:t>
          </a:r>
          <a:r>
            <a:rPr lang="es-ES" sz="1800" b="1" dirty="0" smtClean="0"/>
            <a:t> (v. 8)</a:t>
          </a:r>
          <a:endParaRPr lang="es-ES" sz="1800" b="1" dirty="0"/>
        </a:p>
      </dgm:t>
    </dgm:pt>
    <dgm:pt modelId="{F816A1D2-B4AF-437E-817F-B7BE3910C39B}" type="parTrans" cxnId="{E010CD76-4EBD-44AE-810B-941A385AD024}">
      <dgm:prSet/>
      <dgm:spPr/>
      <dgm:t>
        <a:bodyPr/>
        <a:lstStyle/>
        <a:p>
          <a:endParaRPr lang="es-ES" sz="1800" b="1"/>
        </a:p>
      </dgm:t>
    </dgm:pt>
    <dgm:pt modelId="{EE21A8FC-4ABC-49E6-8AE6-9F763378BECE}" type="sibTrans" cxnId="{E010CD76-4EBD-44AE-810B-941A385AD024}">
      <dgm:prSet/>
      <dgm:spPr/>
      <dgm:t>
        <a:bodyPr/>
        <a:lstStyle/>
        <a:p>
          <a:endParaRPr lang="es-ES" sz="1800" b="1"/>
        </a:p>
      </dgm:t>
    </dgm:pt>
    <dgm:pt modelId="{DA617AD2-0675-4E99-B3B5-91F5FB9AF3C8}">
      <dgm:prSet custT="1"/>
      <dgm:spPr>
        <a:solidFill>
          <a:schemeClr val="accent1">
            <a:lumMod val="60000"/>
            <a:lumOff val="40000"/>
          </a:schemeClr>
        </a:solidFill>
        <a:scene3d>
          <a:camera prst="orthographicFront"/>
          <a:lightRig rig="flat" dir="t"/>
        </a:scene3d>
        <a:sp3d prstMaterial="dkEdge">
          <a:bevelT w="8200" h="38100" prst="cross"/>
        </a:sp3d>
      </dgm:spPr>
      <dgm:t>
        <a:bodyPr/>
        <a:lstStyle/>
        <a:p>
          <a:pPr rtl="0"/>
          <a:r>
            <a:rPr lang="ro-RO" sz="1800" b="1" dirty="0" smtClean="0"/>
            <a:t>Glumește cu păcatul </a:t>
          </a:r>
          <a:r>
            <a:rPr lang="es-ES" sz="1800" b="1" dirty="0" smtClean="0"/>
            <a:t>(v. 9)</a:t>
          </a:r>
          <a:endParaRPr lang="es-ES" sz="1800" b="1" dirty="0"/>
        </a:p>
      </dgm:t>
    </dgm:pt>
    <dgm:pt modelId="{AC1C4429-D609-4844-9A03-21272FF379AC}" type="parTrans" cxnId="{B8CE8DD3-C556-4888-B8BE-D418D7116ADF}">
      <dgm:prSet/>
      <dgm:spPr/>
      <dgm:t>
        <a:bodyPr/>
        <a:lstStyle/>
        <a:p>
          <a:endParaRPr lang="es-ES" sz="1800" b="1"/>
        </a:p>
      </dgm:t>
    </dgm:pt>
    <dgm:pt modelId="{6C6BAA02-A4EF-4E98-BB4E-AE1E6B34025B}" type="sibTrans" cxnId="{B8CE8DD3-C556-4888-B8BE-D418D7116ADF}">
      <dgm:prSet/>
      <dgm:spPr/>
      <dgm:t>
        <a:bodyPr/>
        <a:lstStyle/>
        <a:p>
          <a:endParaRPr lang="es-ES" sz="1800" b="1"/>
        </a:p>
      </dgm:t>
    </dgm:pt>
    <dgm:pt modelId="{7007CB8B-5D1D-42D9-8611-A8AE9266C6D3}">
      <dgm:prSet custT="1">
        <dgm:style>
          <a:lnRef idx="1">
            <a:schemeClr val="accent5"/>
          </a:lnRef>
          <a:fillRef idx="2">
            <a:schemeClr val="accent5"/>
          </a:fillRef>
          <a:effectRef idx="1">
            <a:schemeClr val="accent5"/>
          </a:effectRef>
          <a:fontRef idx="minor">
            <a:schemeClr val="dk1"/>
          </a:fontRef>
        </dgm:style>
      </dgm:prSet>
      <dgm:spPr>
        <a:solidFill>
          <a:srgbClr val="BADFE8"/>
        </a:solidFill>
        <a:scene3d>
          <a:camera prst="orthographicFront"/>
          <a:lightRig rig="flat" dir="t"/>
        </a:scene3d>
        <a:sp3d>
          <a:bevelT w="139700" prst="cross"/>
        </a:sp3d>
      </dgm:spPr>
      <dgm:t>
        <a:bodyPr/>
        <a:lstStyle/>
        <a:p>
          <a:pPr rtl="0"/>
          <a:r>
            <a:rPr lang="ro-RO" sz="1800" b="1" dirty="0" smtClean="0"/>
            <a:t>Casa îi va fi </a:t>
          </a:r>
          <a:r>
            <a:rPr lang="ro-RO" sz="1800" b="1" dirty="0" smtClean="0"/>
            <a:t>nimicită </a:t>
          </a:r>
          <a:r>
            <a:rPr lang="es-ES" sz="1800" b="1" dirty="0" smtClean="0"/>
            <a:t>(</a:t>
          </a:r>
          <a:r>
            <a:rPr lang="es-ES" sz="1800" b="1" dirty="0" smtClean="0"/>
            <a:t>v. 11)</a:t>
          </a:r>
          <a:endParaRPr lang="es-ES" sz="1800" b="1" dirty="0"/>
        </a:p>
      </dgm:t>
    </dgm:pt>
    <dgm:pt modelId="{E64022F9-E68F-4A54-B294-82F4C2014296}" type="parTrans" cxnId="{BFB7DCC5-04B0-41A4-8097-E9597C76B73B}">
      <dgm:prSet/>
      <dgm:spPr/>
      <dgm:t>
        <a:bodyPr/>
        <a:lstStyle/>
        <a:p>
          <a:endParaRPr lang="es-ES" sz="1800" b="1"/>
        </a:p>
      </dgm:t>
    </dgm:pt>
    <dgm:pt modelId="{83D4D104-6F08-4199-9E2D-F442640C70F9}" type="sibTrans" cxnId="{BFB7DCC5-04B0-41A4-8097-E9597C76B73B}">
      <dgm:prSet/>
      <dgm:spPr/>
      <dgm:t>
        <a:bodyPr/>
        <a:lstStyle/>
        <a:p>
          <a:endParaRPr lang="es-ES" sz="1800" b="1"/>
        </a:p>
      </dgm:t>
    </dgm:pt>
    <dgm:pt modelId="{7C020F61-55F1-44C2-8C3B-462142B161C7}">
      <dgm:prSet custT="1"/>
      <dgm:spPr>
        <a:solidFill>
          <a:schemeClr val="accent1">
            <a:lumMod val="60000"/>
            <a:lumOff val="40000"/>
          </a:schemeClr>
        </a:solidFill>
        <a:scene3d>
          <a:camera prst="orthographicFront"/>
          <a:lightRig rig="flat" dir="t"/>
        </a:scene3d>
        <a:sp3d prstMaterial="dkEdge">
          <a:bevelT w="8200" h="38100" prst="cross"/>
        </a:sp3d>
      </dgm:spPr>
      <dgm:t>
        <a:bodyPr/>
        <a:lstStyle/>
        <a:p>
          <a:pPr rtl="0"/>
          <a:r>
            <a:rPr lang="ro-RO" sz="1800" b="1" dirty="0" smtClean="0"/>
            <a:t>Se satură de căile </a:t>
          </a:r>
          <a:r>
            <a:rPr lang="ro-RO" sz="1800" b="1" dirty="0" smtClean="0"/>
            <a:t>lui </a:t>
          </a:r>
          <a:r>
            <a:rPr lang="es-ES" sz="1800" b="1" dirty="0" smtClean="0"/>
            <a:t>(</a:t>
          </a:r>
          <a:r>
            <a:rPr lang="es-ES" sz="1800" b="1" dirty="0" smtClean="0"/>
            <a:t>v. 14)</a:t>
          </a:r>
          <a:endParaRPr lang="es-ES" sz="1800" b="1" dirty="0"/>
        </a:p>
      </dgm:t>
    </dgm:pt>
    <dgm:pt modelId="{5A24F3D6-BE4C-47CC-B9FD-B6E22BF5D112}" type="parTrans" cxnId="{D209A7EA-5D08-4D40-BDEC-E9AB8CC871DF}">
      <dgm:prSet/>
      <dgm:spPr/>
      <dgm:t>
        <a:bodyPr/>
        <a:lstStyle/>
        <a:p>
          <a:endParaRPr lang="es-ES" sz="1800" b="1"/>
        </a:p>
      </dgm:t>
    </dgm:pt>
    <dgm:pt modelId="{AF77B723-5BD4-4580-81F0-80BD772DD65E}" type="sibTrans" cxnId="{D209A7EA-5D08-4D40-BDEC-E9AB8CC871DF}">
      <dgm:prSet/>
      <dgm:spPr/>
      <dgm:t>
        <a:bodyPr/>
        <a:lstStyle/>
        <a:p>
          <a:endParaRPr lang="es-ES" sz="1800" b="1"/>
        </a:p>
      </dgm:t>
    </dgm:pt>
    <dgm:pt modelId="{E44F09E5-C614-4978-B313-9BA9A4FD9D47}">
      <dgm:prSet custT="1">
        <dgm:style>
          <a:lnRef idx="1">
            <a:schemeClr val="accent5"/>
          </a:lnRef>
          <a:fillRef idx="2">
            <a:schemeClr val="accent5"/>
          </a:fillRef>
          <a:effectRef idx="1">
            <a:schemeClr val="accent5"/>
          </a:effectRef>
          <a:fontRef idx="minor">
            <a:schemeClr val="dk1"/>
          </a:fontRef>
        </dgm:style>
      </dgm:prSet>
      <dgm:spPr>
        <a:solidFill>
          <a:srgbClr val="BADFE8"/>
        </a:solidFill>
        <a:scene3d>
          <a:camera prst="orthographicFront"/>
          <a:lightRig rig="flat" dir="t"/>
        </a:scene3d>
        <a:sp3d>
          <a:bevelT w="139700" prst="cross"/>
        </a:sp3d>
      </dgm:spPr>
      <dgm:t>
        <a:bodyPr/>
        <a:lstStyle/>
        <a:p>
          <a:pPr rtl="0"/>
          <a:r>
            <a:rPr lang="ro-RO" sz="1800" b="1" dirty="0" smtClean="0"/>
            <a:t>Crede </a:t>
          </a:r>
          <a:r>
            <a:rPr lang="ro-RO" sz="1800" b="1" dirty="0" smtClean="0"/>
            <a:t>orice </a:t>
          </a:r>
          <a:r>
            <a:rPr lang="es-ES" sz="1800" b="1" dirty="0" smtClean="0"/>
            <a:t>(</a:t>
          </a:r>
          <a:r>
            <a:rPr lang="es-ES" sz="1800" b="1" dirty="0" smtClean="0"/>
            <a:t>v. 15)</a:t>
          </a:r>
          <a:endParaRPr lang="es-ES" sz="1800" b="1" dirty="0"/>
        </a:p>
      </dgm:t>
    </dgm:pt>
    <dgm:pt modelId="{32C9F8DA-4B6C-4434-B5E8-E8F5117828A2}" type="parTrans" cxnId="{1DF55921-2E63-4CA7-A916-ECDC52312C14}">
      <dgm:prSet/>
      <dgm:spPr/>
      <dgm:t>
        <a:bodyPr/>
        <a:lstStyle/>
        <a:p>
          <a:endParaRPr lang="es-ES" sz="1800" b="1"/>
        </a:p>
      </dgm:t>
    </dgm:pt>
    <dgm:pt modelId="{BB769C91-F2DA-440A-B51D-80167F690ADF}" type="sibTrans" cxnId="{1DF55921-2E63-4CA7-A916-ECDC52312C14}">
      <dgm:prSet/>
      <dgm:spPr/>
      <dgm:t>
        <a:bodyPr/>
        <a:lstStyle/>
        <a:p>
          <a:endParaRPr lang="es-ES" sz="1800" b="1"/>
        </a:p>
      </dgm:t>
    </dgm:pt>
    <dgm:pt modelId="{00A8D827-A184-4A9E-9DC5-8EAF9713A52D}">
      <dgm:prSet custT="1"/>
      <dgm:spPr>
        <a:solidFill>
          <a:schemeClr val="accent1">
            <a:lumMod val="60000"/>
            <a:lumOff val="40000"/>
          </a:schemeClr>
        </a:solidFill>
        <a:scene3d>
          <a:camera prst="orthographicFront"/>
          <a:lightRig rig="flat" dir="t"/>
        </a:scene3d>
        <a:sp3d prstMaterial="dkEdge">
          <a:bevelT w="8200" h="38100" prst="cross"/>
        </a:sp3d>
      </dgm:spPr>
      <dgm:t>
        <a:bodyPr/>
        <a:lstStyle/>
        <a:p>
          <a:pPr rtl="0"/>
          <a:r>
            <a:rPr lang="ro-RO" sz="1800" b="1" dirty="0" smtClean="0"/>
            <a:t>Este îngâmfat și fără </a:t>
          </a:r>
          <a:r>
            <a:rPr lang="ro-RO" sz="1800" b="1" dirty="0" smtClean="0"/>
            <a:t>frică </a:t>
          </a:r>
          <a:r>
            <a:rPr lang="es-ES" sz="1800" b="1" dirty="0" smtClean="0"/>
            <a:t>(</a:t>
          </a:r>
          <a:r>
            <a:rPr lang="es-ES" sz="1800" b="1" dirty="0" smtClean="0"/>
            <a:t>v. 16)</a:t>
          </a:r>
          <a:endParaRPr lang="es-ES" sz="1800" b="1" dirty="0"/>
        </a:p>
      </dgm:t>
    </dgm:pt>
    <dgm:pt modelId="{218AB486-00ED-4FE3-AC3F-1CA28DC4980B}" type="parTrans" cxnId="{B304B672-C981-46C6-9A3F-7843F9C508B1}">
      <dgm:prSet/>
      <dgm:spPr/>
      <dgm:t>
        <a:bodyPr/>
        <a:lstStyle/>
        <a:p>
          <a:endParaRPr lang="es-ES" sz="1800" b="1"/>
        </a:p>
      </dgm:t>
    </dgm:pt>
    <dgm:pt modelId="{4D94EDD1-3613-46B9-9504-1C324D8CD310}" type="sibTrans" cxnId="{B304B672-C981-46C6-9A3F-7843F9C508B1}">
      <dgm:prSet/>
      <dgm:spPr/>
      <dgm:t>
        <a:bodyPr/>
        <a:lstStyle/>
        <a:p>
          <a:endParaRPr lang="es-ES" sz="1800" b="1"/>
        </a:p>
      </dgm:t>
    </dgm:pt>
    <dgm:pt modelId="{0B7AE872-E243-4573-A7F8-1619193727A7}" type="pres">
      <dgm:prSet presAssocID="{4C8BB5E8-9786-46A9-80A9-E747A36DEF4E}" presName="linear" presStyleCnt="0">
        <dgm:presLayoutVars>
          <dgm:animLvl val="lvl"/>
          <dgm:resizeHandles val="exact"/>
        </dgm:presLayoutVars>
      </dgm:prSet>
      <dgm:spPr/>
      <dgm:t>
        <a:bodyPr/>
        <a:lstStyle/>
        <a:p>
          <a:endParaRPr lang="en-US"/>
        </a:p>
      </dgm:t>
    </dgm:pt>
    <dgm:pt modelId="{8740DF6C-C8C6-47FD-A091-72ECAAA46D29}" type="pres">
      <dgm:prSet presAssocID="{D80DAD60-8E6B-4C3B-A272-F19BC68FF1E6}" presName="parentText" presStyleLbl="node1" presStyleIdx="0" presStyleCnt="13">
        <dgm:presLayoutVars>
          <dgm:chMax val="0"/>
          <dgm:bulletEnabled val="1"/>
        </dgm:presLayoutVars>
      </dgm:prSet>
      <dgm:spPr/>
      <dgm:t>
        <a:bodyPr/>
        <a:lstStyle/>
        <a:p>
          <a:endParaRPr lang="en-US"/>
        </a:p>
      </dgm:t>
    </dgm:pt>
    <dgm:pt modelId="{D41B8E33-4678-485E-AD20-2746EE6C032E}" type="pres">
      <dgm:prSet presAssocID="{A2901F0C-67E7-482D-AFC8-8F768C7440DB}" presName="spacer" presStyleCnt="0"/>
      <dgm:spPr/>
    </dgm:pt>
    <dgm:pt modelId="{3EA89CB4-42B8-4254-B611-2B494232EFC9}" type="pres">
      <dgm:prSet presAssocID="{2F2C775F-89EA-406D-99B5-174B5386327F}" presName="parentText" presStyleLbl="node1" presStyleIdx="1" presStyleCnt="13">
        <dgm:presLayoutVars>
          <dgm:chMax val="0"/>
          <dgm:bulletEnabled val="1"/>
        </dgm:presLayoutVars>
      </dgm:prSet>
      <dgm:spPr/>
      <dgm:t>
        <a:bodyPr/>
        <a:lstStyle/>
        <a:p>
          <a:endParaRPr lang="en-US"/>
        </a:p>
      </dgm:t>
    </dgm:pt>
    <dgm:pt modelId="{FC564C3C-E5B8-452D-8BF7-AA4FA1801FD6}" type="pres">
      <dgm:prSet presAssocID="{BA4FB94D-FC2B-40AD-ACDC-5C4D7C131848}" presName="spacer" presStyleCnt="0"/>
      <dgm:spPr/>
    </dgm:pt>
    <dgm:pt modelId="{92D6D0F9-C119-4B38-879B-D3092BEA2491}" type="pres">
      <dgm:prSet presAssocID="{6E12D41A-085F-4DD3-8361-29D6089AF6A5}" presName="parentText" presStyleLbl="node1" presStyleIdx="2" presStyleCnt="13">
        <dgm:presLayoutVars>
          <dgm:chMax val="0"/>
          <dgm:bulletEnabled val="1"/>
        </dgm:presLayoutVars>
      </dgm:prSet>
      <dgm:spPr/>
      <dgm:t>
        <a:bodyPr/>
        <a:lstStyle/>
        <a:p>
          <a:endParaRPr lang="en-US"/>
        </a:p>
      </dgm:t>
    </dgm:pt>
    <dgm:pt modelId="{6EC83508-CD15-4CD0-94E6-5A22625BC6DE}" type="pres">
      <dgm:prSet presAssocID="{AEC8B91E-597C-4AEE-93BE-84BAF9956BD0}" presName="spacer" presStyleCnt="0"/>
      <dgm:spPr/>
    </dgm:pt>
    <dgm:pt modelId="{1A42CC72-4C64-4D19-8A79-8AEEC8C4AE08}" type="pres">
      <dgm:prSet presAssocID="{2FE9072B-A65E-40FE-8B71-AB8DD9CBA474}" presName="parentText" presStyleLbl="node1" presStyleIdx="3" presStyleCnt="13">
        <dgm:presLayoutVars>
          <dgm:chMax val="0"/>
          <dgm:bulletEnabled val="1"/>
        </dgm:presLayoutVars>
      </dgm:prSet>
      <dgm:spPr/>
      <dgm:t>
        <a:bodyPr/>
        <a:lstStyle/>
        <a:p>
          <a:endParaRPr lang="en-US"/>
        </a:p>
      </dgm:t>
    </dgm:pt>
    <dgm:pt modelId="{7EB2BC00-72D5-4F71-8BBB-0F87AA422894}" type="pres">
      <dgm:prSet presAssocID="{2F956FE9-466B-4179-8292-88AAE7F93997}" presName="spacer" presStyleCnt="0"/>
      <dgm:spPr/>
    </dgm:pt>
    <dgm:pt modelId="{5BFDAE98-914B-4ECA-B351-59CAABF5A54A}" type="pres">
      <dgm:prSet presAssocID="{B44A74C1-EA5B-4D5A-897D-C94CBA4C7046}" presName="parentText" presStyleLbl="node1" presStyleIdx="4" presStyleCnt="13">
        <dgm:presLayoutVars>
          <dgm:chMax val="0"/>
          <dgm:bulletEnabled val="1"/>
        </dgm:presLayoutVars>
      </dgm:prSet>
      <dgm:spPr/>
      <dgm:t>
        <a:bodyPr/>
        <a:lstStyle/>
        <a:p>
          <a:endParaRPr lang="en-US"/>
        </a:p>
      </dgm:t>
    </dgm:pt>
    <dgm:pt modelId="{AAFE6082-2EA8-4A54-92F9-A94C05D46E2B}" type="pres">
      <dgm:prSet presAssocID="{D8122111-B813-4112-B146-2CC399C3F56C}" presName="spacer" presStyleCnt="0"/>
      <dgm:spPr/>
    </dgm:pt>
    <dgm:pt modelId="{2260D13E-03AE-4522-A844-F55D4A2479B2}" type="pres">
      <dgm:prSet presAssocID="{29846BA9-5717-4049-B55C-840EA95211F9}" presName="parentText" presStyleLbl="node1" presStyleIdx="5" presStyleCnt="13">
        <dgm:presLayoutVars>
          <dgm:chMax val="0"/>
          <dgm:bulletEnabled val="1"/>
        </dgm:presLayoutVars>
      </dgm:prSet>
      <dgm:spPr/>
      <dgm:t>
        <a:bodyPr/>
        <a:lstStyle/>
        <a:p>
          <a:endParaRPr lang="en-US"/>
        </a:p>
      </dgm:t>
    </dgm:pt>
    <dgm:pt modelId="{D032E65B-DDB2-4177-A2C0-D1F6FC80DD47}" type="pres">
      <dgm:prSet presAssocID="{2B84268B-2DD6-42F0-A60E-29DC7A515566}" presName="spacer" presStyleCnt="0"/>
      <dgm:spPr/>
    </dgm:pt>
    <dgm:pt modelId="{49BE0FFB-99AD-4177-AF89-FFBC2550B4D1}" type="pres">
      <dgm:prSet presAssocID="{0AD93D57-28FE-4958-84DF-884ECF9E42F7}" presName="parentText" presStyleLbl="node1" presStyleIdx="6" presStyleCnt="13">
        <dgm:presLayoutVars>
          <dgm:chMax val="0"/>
          <dgm:bulletEnabled val="1"/>
        </dgm:presLayoutVars>
      </dgm:prSet>
      <dgm:spPr/>
      <dgm:t>
        <a:bodyPr/>
        <a:lstStyle/>
        <a:p>
          <a:endParaRPr lang="en-US"/>
        </a:p>
      </dgm:t>
    </dgm:pt>
    <dgm:pt modelId="{FF6740E0-79E6-45B0-BCCC-F646D7BF8703}" type="pres">
      <dgm:prSet presAssocID="{6082EF27-1C1E-4354-8521-A8FA3EDE400D}" presName="spacer" presStyleCnt="0"/>
      <dgm:spPr/>
    </dgm:pt>
    <dgm:pt modelId="{84AEF0F4-8629-4552-BA90-59F70C82930B}" type="pres">
      <dgm:prSet presAssocID="{7AD5C6D9-BF5B-4651-A8FD-142BC1C5E67B}" presName="parentText" presStyleLbl="node1" presStyleIdx="7" presStyleCnt="13">
        <dgm:presLayoutVars>
          <dgm:chMax val="0"/>
          <dgm:bulletEnabled val="1"/>
        </dgm:presLayoutVars>
      </dgm:prSet>
      <dgm:spPr/>
      <dgm:t>
        <a:bodyPr/>
        <a:lstStyle/>
        <a:p>
          <a:endParaRPr lang="en-US"/>
        </a:p>
      </dgm:t>
    </dgm:pt>
    <dgm:pt modelId="{4F5055A7-496E-401B-8AF9-98942D0DF2AD}" type="pres">
      <dgm:prSet presAssocID="{EE21A8FC-4ABC-49E6-8AE6-9F763378BECE}" presName="spacer" presStyleCnt="0"/>
      <dgm:spPr/>
    </dgm:pt>
    <dgm:pt modelId="{7D23F726-C15A-45BD-B4CC-FB94A3268FD9}" type="pres">
      <dgm:prSet presAssocID="{DA617AD2-0675-4E99-B3B5-91F5FB9AF3C8}" presName="parentText" presStyleLbl="node1" presStyleIdx="8" presStyleCnt="13">
        <dgm:presLayoutVars>
          <dgm:chMax val="0"/>
          <dgm:bulletEnabled val="1"/>
        </dgm:presLayoutVars>
      </dgm:prSet>
      <dgm:spPr/>
      <dgm:t>
        <a:bodyPr/>
        <a:lstStyle/>
        <a:p>
          <a:endParaRPr lang="en-US"/>
        </a:p>
      </dgm:t>
    </dgm:pt>
    <dgm:pt modelId="{7F4CFAA2-562D-4C36-B768-23E1B182D33C}" type="pres">
      <dgm:prSet presAssocID="{6C6BAA02-A4EF-4E98-BB4E-AE1E6B34025B}" presName="spacer" presStyleCnt="0"/>
      <dgm:spPr/>
    </dgm:pt>
    <dgm:pt modelId="{D065FA7D-4243-40BB-B9AD-6BA598882C1C}" type="pres">
      <dgm:prSet presAssocID="{7007CB8B-5D1D-42D9-8611-A8AE9266C6D3}" presName="parentText" presStyleLbl="node1" presStyleIdx="9" presStyleCnt="13">
        <dgm:presLayoutVars>
          <dgm:chMax val="0"/>
          <dgm:bulletEnabled val="1"/>
        </dgm:presLayoutVars>
      </dgm:prSet>
      <dgm:spPr/>
      <dgm:t>
        <a:bodyPr/>
        <a:lstStyle/>
        <a:p>
          <a:endParaRPr lang="en-US"/>
        </a:p>
      </dgm:t>
    </dgm:pt>
    <dgm:pt modelId="{C4ADAF66-2169-4979-A22E-7BCF19DD0EA5}" type="pres">
      <dgm:prSet presAssocID="{83D4D104-6F08-4199-9E2D-F442640C70F9}" presName="spacer" presStyleCnt="0"/>
      <dgm:spPr/>
    </dgm:pt>
    <dgm:pt modelId="{72EF8D02-0AA5-40E0-B308-7BF3FE76B090}" type="pres">
      <dgm:prSet presAssocID="{7C020F61-55F1-44C2-8C3B-462142B161C7}" presName="parentText" presStyleLbl="node1" presStyleIdx="10" presStyleCnt="13">
        <dgm:presLayoutVars>
          <dgm:chMax val="0"/>
          <dgm:bulletEnabled val="1"/>
        </dgm:presLayoutVars>
      </dgm:prSet>
      <dgm:spPr/>
      <dgm:t>
        <a:bodyPr/>
        <a:lstStyle/>
        <a:p>
          <a:endParaRPr lang="en-US"/>
        </a:p>
      </dgm:t>
    </dgm:pt>
    <dgm:pt modelId="{5C5B69CF-3EA5-4DF0-96E3-BC5A5D9150B2}" type="pres">
      <dgm:prSet presAssocID="{AF77B723-5BD4-4580-81F0-80BD772DD65E}" presName="spacer" presStyleCnt="0"/>
      <dgm:spPr/>
    </dgm:pt>
    <dgm:pt modelId="{64C048FC-0A81-4DC6-9464-5BB0FF9B3DDA}" type="pres">
      <dgm:prSet presAssocID="{E44F09E5-C614-4978-B313-9BA9A4FD9D47}" presName="parentText" presStyleLbl="node1" presStyleIdx="11" presStyleCnt="13">
        <dgm:presLayoutVars>
          <dgm:chMax val="0"/>
          <dgm:bulletEnabled val="1"/>
        </dgm:presLayoutVars>
      </dgm:prSet>
      <dgm:spPr/>
      <dgm:t>
        <a:bodyPr/>
        <a:lstStyle/>
        <a:p>
          <a:endParaRPr lang="en-US"/>
        </a:p>
      </dgm:t>
    </dgm:pt>
    <dgm:pt modelId="{CD683660-4BFC-4A75-B261-4DE90F8699A8}" type="pres">
      <dgm:prSet presAssocID="{BB769C91-F2DA-440A-B51D-80167F690ADF}" presName="spacer" presStyleCnt="0"/>
      <dgm:spPr/>
    </dgm:pt>
    <dgm:pt modelId="{FBAF139C-6D53-4157-B002-FEE31C684C00}" type="pres">
      <dgm:prSet presAssocID="{00A8D827-A184-4A9E-9DC5-8EAF9713A52D}" presName="parentText" presStyleLbl="node1" presStyleIdx="12" presStyleCnt="13">
        <dgm:presLayoutVars>
          <dgm:chMax val="0"/>
          <dgm:bulletEnabled val="1"/>
        </dgm:presLayoutVars>
      </dgm:prSet>
      <dgm:spPr/>
      <dgm:t>
        <a:bodyPr/>
        <a:lstStyle/>
        <a:p>
          <a:endParaRPr lang="en-US"/>
        </a:p>
      </dgm:t>
    </dgm:pt>
  </dgm:ptLst>
  <dgm:cxnLst>
    <dgm:cxn modelId="{AB123012-4971-4DEF-BD11-45BCCDC36414}" srcId="{4C8BB5E8-9786-46A9-80A9-E747A36DEF4E}" destId="{6E12D41A-085F-4DD3-8361-29D6089AF6A5}" srcOrd="2" destOrd="0" parTransId="{113A536A-8846-4552-9BCC-F14A7BF1CC4F}" sibTransId="{AEC8B91E-597C-4AEE-93BE-84BAF9956BD0}"/>
    <dgm:cxn modelId="{F25E222A-EB92-41B8-84FA-284110E907A1}" type="presOf" srcId="{B44A74C1-EA5B-4D5A-897D-C94CBA4C7046}" destId="{5BFDAE98-914B-4ECA-B351-59CAABF5A54A}" srcOrd="0" destOrd="0" presId="urn:microsoft.com/office/officeart/2005/8/layout/vList2"/>
    <dgm:cxn modelId="{B8CE8DD3-C556-4888-B8BE-D418D7116ADF}" srcId="{4C8BB5E8-9786-46A9-80A9-E747A36DEF4E}" destId="{DA617AD2-0675-4E99-B3B5-91F5FB9AF3C8}" srcOrd="8" destOrd="0" parTransId="{AC1C4429-D609-4844-9A03-21272FF379AC}" sibTransId="{6C6BAA02-A4EF-4E98-BB4E-AE1E6B34025B}"/>
    <dgm:cxn modelId="{958B671D-DC16-48BC-870F-4001079D932F}" type="presOf" srcId="{2F2C775F-89EA-406D-99B5-174B5386327F}" destId="{3EA89CB4-42B8-4254-B611-2B494232EFC9}" srcOrd="0" destOrd="0" presId="urn:microsoft.com/office/officeart/2005/8/layout/vList2"/>
    <dgm:cxn modelId="{D209A7EA-5D08-4D40-BDEC-E9AB8CC871DF}" srcId="{4C8BB5E8-9786-46A9-80A9-E747A36DEF4E}" destId="{7C020F61-55F1-44C2-8C3B-462142B161C7}" srcOrd="10" destOrd="0" parTransId="{5A24F3D6-BE4C-47CC-B9FD-B6E22BF5D112}" sibTransId="{AF77B723-5BD4-4580-81F0-80BD772DD65E}"/>
    <dgm:cxn modelId="{3D32318D-F976-4310-8181-CD3CBD9A3410}" type="presOf" srcId="{7AD5C6D9-BF5B-4651-A8FD-142BC1C5E67B}" destId="{84AEF0F4-8629-4552-BA90-59F70C82930B}" srcOrd="0" destOrd="0" presId="urn:microsoft.com/office/officeart/2005/8/layout/vList2"/>
    <dgm:cxn modelId="{5723D790-097B-4C25-B28A-088BE46883BA}" srcId="{4C8BB5E8-9786-46A9-80A9-E747A36DEF4E}" destId="{0AD93D57-28FE-4958-84DF-884ECF9E42F7}" srcOrd="6" destOrd="0" parTransId="{8F48C3CA-583F-4626-9548-443CB725FDEF}" sibTransId="{6082EF27-1C1E-4354-8521-A8FA3EDE400D}"/>
    <dgm:cxn modelId="{EF9EABFE-AA49-4769-A654-F13998B9F4BF}" srcId="{4C8BB5E8-9786-46A9-80A9-E747A36DEF4E}" destId="{D80DAD60-8E6B-4C3B-A272-F19BC68FF1E6}" srcOrd="0" destOrd="0" parTransId="{370119AA-980A-4A5F-96C9-A936A834E09D}" sibTransId="{A2901F0C-67E7-482D-AFC8-8F768C7440DB}"/>
    <dgm:cxn modelId="{4291519B-0598-4CE7-9833-F0876E5FDDA2}" type="presOf" srcId="{4C8BB5E8-9786-46A9-80A9-E747A36DEF4E}" destId="{0B7AE872-E243-4573-A7F8-1619193727A7}" srcOrd="0" destOrd="0" presId="urn:microsoft.com/office/officeart/2005/8/layout/vList2"/>
    <dgm:cxn modelId="{711E8B6A-BD4E-410B-BC41-96A38DDE5F6C}" type="presOf" srcId="{7C020F61-55F1-44C2-8C3B-462142B161C7}" destId="{72EF8D02-0AA5-40E0-B308-7BF3FE76B090}" srcOrd="0" destOrd="0" presId="urn:microsoft.com/office/officeart/2005/8/layout/vList2"/>
    <dgm:cxn modelId="{9E1436DB-CF3E-44FF-B05E-07C267F81ACB}" type="presOf" srcId="{6E12D41A-085F-4DD3-8361-29D6089AF6A5}" destId="{92D6D0F9-C119-4B38-879B-D3092BEA2491}" srcOrd="0" destOrd="0" presId="urn:microsoft.com/office/officeart/2005/8/layout/vList2"/>
    <dgm:cxn modelId="{4C195E7E-77A5-40CA-B823-CA6236B2D0A4}" srcId="{4C8BB5E8-9786-46A9-80A9-E747A36DEF4E}" destId="{2F2C775F-89EA-406D-99B5-174B5386327F}" srcOrd="1" destOrd="0" parTransId="{5D07EE18-B63C-4B04-A9F6-D86698122A72}" sibTransId="{BA4FB94D-FC2B-40AD-ACDC-5C4D7C131848}"/>
    <dgm:cxn modelId="{1D7FCC8A-DD0B-4A50-9D6B-ABE3DD2BE3D4}" type="presOf" srcId="{DA617AD2-0675-4E99-B3B5-91F5FB9AF3C8}" destId="{7D23F726-C15A-45BD-B4CC-FB94A3268FD9}" srcOrd="0" destOrd="0" presId="urn:microsoft.com/office/officeart/2005/8/layout/vList2"/>
    <dgm:cxn modelId="{08A0DDC5-7F83-4FE0-A8DE-AC05E1CFFD59}" type="presOf" srcId="{00A8D827-A184-4A9E-9DC5-8EAF9713A52D}" destId="{FBAF139C-6D53-4157-B002-FEE31C684C00}" srcOrd="0" destOrd="0" presId="urn:microsoft.com/office/officeart/2005/8/layout/vList2"/>
    <dgm:cxn modelId="{7C21E7BB-78DD-4D39-AEF6-2E68BEBCD430}" srcId="{4C8BB5E8-9786-46A9-80A9-E747A36DEF4E}" destId="{2FE9072B-A65E-40FE-8B71-AB8DD9CBA474}" srcOrd="3" destOrd="0" parTransId="{E7B1F13E-DE04-4B3B-AB9C-A6EE63CF85CD}" sibTransId="{2F956FE9-466B-4179-8292-88AAE7F93997}"/>
    <dgm:cxn modelId="{45837367-7193-4563-A472-4132C1EE2B41}" type="presOf" srcId="{D80DAD60-8E6B-4C3B-A272-F19BC68FF1E6}" destId="{8740DF6C-C8C6-47FD-A091-72ECAAA46D29}" srcOrd="0" destOrd="0" presId="urn:microsoft.com/office/officeart/2005/8/layout/vList2"/>
    <dgm:cxn modelId="{56CBC5DE-3C74-48AA-9427-D9BC3EC7F5F9}" type="presOf" srcId="{E44F09E5-C614-4978-B313-9BA9A4FD9D47}" destId="{64C048FC-0A81-4DC6-9464-5BB0FF9B3DDA}" srcOrd="0" destOrd="0" presId="urn:microsoft.com/office/officeart/2005/8/layout/vList2"/>
    <dgm:cxn modelId="{E010CD76-4EBD-44AE-810B-941A385AD024}" srcId="{4C8BB5E8-9786-46A9-80A9-E747A36DEF4E}" destId="{7AD5C6D9-BF5B-4651-A8FD-142BC1C5E67B}" srcOrd="7" destOrd="0" parTransId="{F816A1D2-B4AF-437E-817F-B7BE3910C39B}" sibTransId="{EE21A8FC-4ABC-49E6-8AE6-9F763378BECE}"/>
    <dgm:cxn modelId="{2289A574-D935-4D79-8499-77C703B81BF8}" srcId="{4C8BB5E8-9786-46A9-80A9-E747A36DEF4E}" destId="{B44A74C1-EA5B-4D5A-897D-C94CBA4C7046}" srcOrd="4" destOrd="0" parTransId="{67899E61-B240-4043-A920-6D865FC2A895}" sibTransId="{D8122111-B813-4112-B146-2CC399C3F56C}"/>
    <dgm:cxn modelId="{2A3CDA4C-FC96-4104-9718-9337E2EBF88F}" type="presOf" srcId="{2FE9072B-A65E-40FE-8B71-AB8DD9CBA474}" destId="{1A42CC72-4C64-4D19-8A79-8AEEC8C4AE08}" srcOrd="0" destOrd="0" presId="urn:microsoft.com/office/officeart/2005/8/layout/vList2"/>
    <dgm:cxn modelId="{BFB7DCC5-04B0-41A4-8097-E9597C76B73B}" srcId="{4C8BB5E8-9786-46A9-80A9-E747A36DEF4E}" destId="{7007CB8B-5D1D-42D9-8611-A8AE9266C6D3}" srcOrd="9" destOrd="0" parTransId="{E64022F9-E68F-4A54-B294-82F4C2014296}" sibTransId="{83D4D104-6F08-4199-9E2D-F442640C70F9}"/>
    <dgm:cxn modelId="{88585D41-816D-4EF4-A466-EEE5AE3CF3A7}" type="presOf" srcId="{29846BA9-5717-4049-B55C-840EA95211F9}" destId="{2260D13E-03AE-4522-A844-F55D4A2479B2}" srcOrd="0" destOrd="0" presId="urn:microsoft.com/office/officeart/2005/8/layout/vList2"/>
    <dgm:cxn modelId="{F0A76669-08F0-4625-B0A8-FB5477B88ECE}" type="presOf" srcId="{7007CB8B-5D1D-42D9-8611-A8AE9266C6D3}" destId="{D065FA7D-4243-40BB-B9AD-6BA598882C1C}" srcOrd="0" destOrd="0" presId="urn:microsoft.com/office/officeart/2005/8/layout/vList2"/>
    <dgm:cxn modelId="{B304B672-C981-46C6-9A3F-7843F9C508B1}" srcId="{4C8BB5E8-9786-46A9-80A9-E747A36DEF4E}" destId="{00A8D827-A184-4A9E-9DC5-8EAF9713A52D}" srcOrd="12" destOrd="0" parTransId="{218AB486-00ED-4FE3-AC3F-1CA28DC4980B}" sibTransId="{4D94EDD1-3613-46B9-9504-1C324D8CD310}"/>
    <dgm:cxn modelId="{A88EE95E-0D0E-4DC7-9990-6910239D03D6}" srcId="{4C8BB5E8-9786-46A9-80A9-E747A36DEF4E}" destId="{29846BA9-5717-4049-B55C-840EA95211F9}" srcOrd="5" destOrd="0" parTransId="{A50B2AA6-BA20-4DD1-B7DF-4ECB8A19C21B}" sibTransId="{2B84268B-2DD6-42F0-A60E-29DC7A515566}"/>
    <dgm:cxn modelId="{1DF55921-2E63-4CA7-A916-ECDC52312C14}" srcId="{4C8BB5E8-9786-46A9-80A9-E747A36DEF4E}" destId="{E44F09E5-C614-4978-B313-9BA9A4FD9D47}" srcOrd="11" destOrd="0" parTransId="{32C9F8DA-4B6C-4434-B5E8-E8F5117828A2}" sibTransId="{BB769C91-F2DA-440A-B51D-80167F690ADF}"/>
    <dgm:cxn modelId="{20124F0A-BB97-4EDF-9054-065E2C238872}" type="presOf" srcId="{0AD93D57-28FE-4958-84DF-884ECF9E42F7}" destId="{49BE0FFB-99AD-4177-AF89-FFBC2550B4D1}" srcOrd="0" destOrd="0" presId="urn:microsoft.com/office/officeart/2005/8/layout/vList2"/>
    <dgm:cxn modelId="{6487A1C5-1BA4-4DA5-B26F-C29E79970D15}" type="presParOf" srcId="{0B7AE872-E243-4573-A7F8-1619193727A7}" destId="{8740DF6C-C8C6-47FD-A091-72ECAAA46D29}" srcOrd="0" destOrd="0" presId="urn:microsoft.com/office/officeart/2005/8/layout/vList2"/>
    <dgm:cxn modelId="{1C4EAA5C-3B20-4D91-8D22-6FB9396725C0}" type="presParOf" srcId="{0B7AE872-E243-4573-A7F8-1619193727A7}" destId="{D41B8E33-4678-485E-AD20-2746EE6C032E}" srcOrd="1" destOrd="0" presId="urn:microsoft.com/office/officeart/2005/8/layout/vList2"/>
    <dgm:cxn modelId="{618EB570-9546-4306-9F63-C3DBB3D65775}" type="presParOf" srcId="{0B7AE872-E243-4573-A7F8-1619193727A7}" destId="{3EA89CB4-42B8-4254-B611-2B494232EFC9}" srcOrd="2" destOrd="0" presId="urn:microsoft.com/office/officeart/2005/8/layout/vList2"/>
    <dgm:cxn modelId="{B6CC8791-E0CD-45D0-9349-FE486715D9A6}" type="presParOf" srcId="{0B7AE872-E243-4573-A7F8-1619193727A7}" destId="{FC564C3C-E5B8-452D-8BF7-AA4FA1801FD6}" srcOrd="3" destOrd="0" presId="urn:microsoft.com/office/officeart/2005/8/layout/vList2"/>
    <dgm:cxn modelId="{95ED7276-5DE0-4A7F-B4C8-D1E593F1F86D}" type="presParOf" srcId="{0B7AE872-E243-4573-A7F8-1619193727A7}" destId="{92D6D0F9-C119-4B38-879B-D3092BEA2491}" srcOrd="4" destOrd="0" presId="urn:microsoft.com/office/officeart/2005/8/layout/vList2"/>
    <dgm:cxn modelId="{04263EE1-FC32-455C-92EC-F6DFD87F1B74}" type="presParOf" srcId="{0B7AE872-E243-4573-A7F8-1619193727A7}" destId="{6EC83508-CD15-4CD0-94E6-5A22625BC6DE}" srcOrd="5" destOrd="0" presId="urn:microsoft.com/office/officeart/2005/8/layout/vList2"/>
    <dgm:cxn modelId="{229FD87A-58AB-4B39-B750-EBC5B4F2C992}" type="presParOf" srcId="{0B7AE872-E243-4573-A7F8-1619193727A7}" destId="{1A42CC72-4C64-4D19-8A79-8AEEC8C4AE08}" srcOrd="6" destOrd="0" presId="urn:microsoft.com/office/officeart/2005/8/layout/vList2"/>
    <dgm:cxn modelId="{6A89A43A-CC11-4195-8232-CB0013D2BFE6}" type="presParOf" srcId="{0B7AE872-E243-4573-A7F8-1619193727A7}" destId="{7EB2BC00-72D5-4F71-8BBB-0F87AA422894}" srcOrd="7" destOrd="0" presId="urn:microsoft.com/office/officeart/2005/8/layout/vList2"/>
    <dgm:cxn modelId="{4E92E5B0-AB16-408F-B7E0-8720EDA4B696}" type="presParOf" srcId="{0B7AE872-E243-4573-A7F8-1619193727A7}" destId="{5BFDAE98-914B-4ECA-B351-59CAABF5A54A}" srcOrd="8" destOrd="0" presId="urn:microsoft.com/office/officeart/2005/8/layout/vList2"/>
    <dgm:cxn modelId="{99C8CE31-4A01-4DED-8F77-87B69DAAA1FD}" type="presParOf" srcId="{0B7AE872-E243-4573-A7F8-1619193727A7}" destId="{AAFE6082-2EA8-4A54-92F9-A94C05D46E2B}" srcOrd="9" destOrd="0" presId="urn:microsoft.com/office/officeart/2005/8/layout/vList2"/>
    <dgm:cxn modelId="{6F4B241A-4FB6-40B4-B055-56B4ACC62C98}" type="presParOf" srcId="{0B7AE872-E243-4573-A7F8-1619193727A7}" destId="{2260D13E-03AE-4522-A844-F55D4A2479B2}" srcOrd="10" destOrd="0" presId="urn:microsoft.com/office/officeart/2005/8/layout/vList2"/>
    <dgm:cxn modelId="{EE87CAFB-1C4D-4E1B-90C2-D22DE69FC5EA}" type="presParOf" srcId="{0B7AE872-E243-4573-A7F8-1619193727A7}" destId="{D032E65B-DDB2-4177-A2C0-D1F6FC80DD47}" srcOrd="11" destOrd="0" presId="urn:microsoft.com/office/officeart/2005/8/layout/vList2"/>
    <dgm:cxn modelId="{4558B938-045B-468A-B789-46263875810F}" type="presParOf" srcId="{0B7AE872-E243-4573-A7F8-1619193727A7}" destId="{49BE0FFB-99AD-4177-AF89-FFBC2550B4D1}" srcOrd="12" destOrd="0" presId="urn:microsoft.com/office/officeart/2005/8/layout/vList2"/>
    <dgm:cxn modelId="{A2448651-D4D5-41E1-9B05-8CEDC4CABC14}" type="presParOf" srcId="{0B7AE872-E243-4573-A7F8-1619193727A7}" destId="{FF6740E0-79E6-45B0-BCCC-F646D7BF8703}" srcOrd="13" destOrd="0" presId="urn:microsoft.com/office/officeart/2005/8/layout/vList2"/>
    <dgm:cxn modelId="{0D944598-FA88-4E60-B878-58B2E9A8A919}" type="presParOf" srcId="{0B7AE872-E243-4573-A7F8-1619193727A7}" destId="{84AEF0F4-8629-4552-BA90-59F70C82930B}" srcOrd="14" destOrd="0" presId="urn:microsoft.com/office/officeart/2005/8/layout/vList2"/>
    <dgm:cxn modelId="{72957464-6AA3-45C4-9C71-1091816BC041}" type="presParOf" srcId="{0B7AE872-E243-4573-A7F8-1619193727A7}" destId="{4F5055A7-496E-401B-8AF9-98942D0DF2AD}" srcOrd="15" destOrd="0" presId="urn:microsoft.com/office/officeart/2005/8/layout/vList2"/>
    <dgm:cxn modelId="{B5DA6715-7C87-48BB-9867-663106BED6A6}" type="presParOf" srcId="{0B7AE872-E243-4573-A7F8-1619193727A7}" destId="{7D23F726-C15A-45BD-B4CC-FB94A3268FD9}" srcOrd="16" destOrd="0" presId="urn:microsoft.com/office/officeart/2005/8/layout/vList2"/>
    <dgm:cxn modelId="{507C3349-4538-4B84-A6F6-DDB15336CA13}" type="presParOf" srcId="{0B7AE872-E243-4573-A7F8-1619193727A7}" destId="{7F4CFAA2-562D-4C36-B768-23E1B182D33C}" srcOrd="17" destOrd="0" presId="urn:microsoft.com/office/officeart/2005/8/layout/vList2"/>
    <dgm:cxn modelId="{5FF15795-9CD2-472E-A4AD-7473C5B410CD}" type="presParOf" srcId="{0B7AE872-E243-4573-A7F8-1619193727A7}" destId="{D065FA7D-4243-40BB-B9AD-6BA598882C1C}" srcOrd="18" destOrd="0" presId="urn:microsoft.com/office/officeart/2005/8/layout/vList2"/>
    <dgm:cxn modelId="{C2123F25-5099-4989-932F-6C3946BEE116}" type="presParOf" srcId="{0B7AE872-E243-4573-A7F8-1619193727A7}" destId="{C4ADAF66-2169-4979-A22E-7BCF19DD0EA5}" srcOrd="19" destOrd="0" presId="urn:microsoft.com/office/officeart/2005/8/layout/vList2"/>
    <dgm:cxn modelId="{86980120-17C8-456C-89C0-A6C1645B4319}" type="presParOf" srcId="{0B7AE872-E243-4573-A7F8-1619193727A7}" destId="{72EF8D02-0AA5-40E0-B308-7BF3FE76B090}" srcOrd="20" destOrd="0" presId="urn:microsoft.com/office/officeart/2005/8/layout/vList2"/>
    <dgm:cxn modelId="{7C3AFCBD-AA72-429F-A544-3831DD07E389}" type="presParOf" srcId="{0B7AE872-E243-4573-A7F8-1619193727A7}" destId="{5C5B69CF-3EA5-4DF0-96E3-BC5A5D9150B2}" srcOrd="21" destOrd="0" presId="urn:microsoft.com/office/officeart/2005/8/layout/vList2"/>
    <dgm:cxn modelId="{F87C689C-F6F5-4A41-958A-69FB8A2D452A}" type="presParOf" srcId="{0B7AE872-E243-4573-A7F8-1619193727A7}" destId="{64C048FC-0A81-4DC6-9464-5BB0FF9B3DDA}" srcOrd="22" destOrd="0" presId="urn:microsoft.com/office/officeart/2005/8/layout/vList2"/>
    <dgm:cxn modelId="{CB109EE3-C384-4B95-8027-67F6B239BDD1}" type="presParOf" srcId="{0B7AE872-E243-4573-A7F8-1619193727A7}" destId="{CD683660-4BFC-4A75-B261-4DE90F8699A8}" srcOrd="23" destOrd="0" presId="urn:microsoft.com/office/officeart/2005/8/layout/vList2"/>
    <dgm:cxn modelId="{6017EEBF-A80B-47CF-89E1-BA160C28B8B6}" type="presParOf" srcId="{0B7AE872-E243-4573-A7F8-1619193727A7}" destId="{FBAF139C-6D53-4157-B002-FEE31C684C00}" srcOrd="2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BB5E8-9786-46A9-80A9-E747A36DEF4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D80DAD60-8E6B-4C3B-A272-F19BC68FF1E6}">
      <dgm:prSet custT="1">
        <dgm:style>
          <a:lnRef idx="1">
            <a:schemeClr val="accent5"/>
          </a:lnRef>
          <a:fillRef idx="2">
            <a:schemeClr val="accent5"/>
          </a:fillRef>
          <a:effectRef idx="1">
            <a:schemeClr val="accent5"/>
          </a:effectRef>
          <a:fontRef idx="minor">
            <a:schemeClr val="dk1"/>
          </a:fontRef>
        </dgm:style>
      </dgm:prSet>
      <dgm:spPr>
        <a:solidFill>
          <a:srgbClr val="BADFE8"/>
        </a:solidFill>
        <a:scene3d>
          <a:camera prst="orthographicFront"/>
          <a:lightRig rig="flat" dir="t"/>
        </a:scene3d>
        <a:sp3d>
          <a:bevelT w="139700" prst="cross"/>
        </a:sp3d>
      </dgm:spPr>
      <dgm:t>
        <a:bodyPr/>
        <a:lstStyle/>
        <a:p>
          <a:pPr rtl="0"/>
          <a:r>
            <a:rPr lang="ro-RO" sz="1800" b="1" dirty="0" smtClean="0"/>
            <a:t>Va moșteni nebunie </a:t>
          </a:r>
          <a:r>
            <a:rPr lang="es-ES" sz="1800" b="1" dirty="0" smtClean="0"/>
            <a:t>(v. 18)</a:t>
          </a:r>
          <a:endParaRPr lang="es-ES" sz="1800" dirty="0"/>
        </a:p>
      </dgm:t>
    </dgm:pt>
    <dgm:pt modelId="{370119AA-980A-4A5F-96C9-A936A834E09D}" type="parTrans" cxnId="{EF9EABFE-AA49-4769-A654-F13998B9F4BF}">
      <dgm:prSet/>
      <dgm:spPr/>
      <dgm:t>
        <a:bodyPr/>
        <a:lstStyle/>
        <a:p>
          <a:endParaRPr lang="es-ES" sz="1800"/>
        </a:p>
      </dgm:t>
    </dgm:pt>
    <dgm:pt modelId="{A2901F0C-67E7-482D-AFC8-8F768C7440DB}" type="sibTrans" cxnId="{EF9EABFE-AA49-4769-A654-F13998B9F4BF}">
      <dgm:prSet/>
      <dgm:spPr/>
      <dgm:t>
        <a:bodyPr/>
        <a:lstStyle/>
        <a:p>
          <a:endParaRPr lang="es-ES" sz="1800"/>
        </a:p>
      </dgm:t>
    </dgm:pt>
    <dgm:pt modelId="{FDC6E235-D2E7-4F39-987B-2E9EBE3DAC27}">
      <dgm:prSet custT="1"/>
      <dgm:spPr>
        <a:solidFill>
          <a:schemeClr val="accent1">
            <a:lumMod val="60000"/>
            <a:lumOff val="40000"/>
          </a:schemeClr>
        </a:solidFill>
        <a:scene3d>
          <a:camera prst="orthographicFront"/>
          <a:lightRig rig="flat" dir="t"/>
        </a:scene3d>
        <a:sp3d prstMaterial="dkEdge">
          <a:bevelT w="8200" h="38100" prst="cross"/>
        </a:sp3d>
      </dgm:spPr>
      <dgm:t>
        <a:bodyPr/>
        <a:lstStyle/>
        <a:p>
          <a:r>
            <a:rPr lang="ro-RO" sz="1800" b="1" dirty="0" smtClean="0"/>
            <a:t>Se pleacă înaintea celor buni </a:t>
          </a:r>
          <a:r>
            <a:rPr lang="es-ES" sz="1800" b="1" dirty="0" smtClean="0"/>
            <a:t>(v. 19)</a:t>
          </a:r>
          <a:endParaRPr lang="es-ES" sz="1800" dirty="0"/>
        </a:p>
      </dgm:t>
    </dgm:pt>
    <dgm:pt modelId="{C6933C0F-446B-493A-94AD-61FEE0908BBC}" type="parTrans" cxnId="{1EA66ECE-DA65-4369-9727-E1A4C193C57E}">
      <dgm:prSet/>
      <dgm:spPr/>
      <dgm:t>
        <a:bodyPr/>
        <a:lstStyle/>
        <a:p>
          <a:endParaRPr lang="es-ES" sz="1800"/>
        </a:p>
      </dgm:t>
    </dgm:pt>
    <dgm:pt modelId="{639EE5FE-D5BA-49EA-9824-641BE4C190A6}" type="sibTrans" cxnId="{1EA66ECE-DA65-4369-9727-E1A4C193C57E}">
      <dgm:prSet/>
      <dgm:spPr/>
      <dgm:t>
        <a:bodyPr/>
        <a:lstStyle/>
        <a:p>
          <a:endParaRPr lang="es-ES" sz="1800"/>
        </a:p>
      </dgm:t>
    </dgm:pt>
    <dgm:pt modelId="{21F82974-8CC7-4694-83D7-F2D66F2CBD63}">
      <dgm:prSet custT="1">
        <dgm:style>
          <a:lnRef idx="1">
            <a:schemeClr val="accent5"/>
          </a:lnRef>
          <a:fillRef idx="2">
            <a:schemeClr val="accent5"/>
          </a:fillRef>
          <a:effectRef idx="1">
            <a:schemeClr val="accent5"/>
          </a:effectRef>
          <a:fontRef idx="minor">
            <a:schemeClr val="dk1"/>
          </a:fontRef>
        </dgm:style>
      </dgm:prSet>
      <dgm:spPr>
        <a:solidFill>
          <a:srgbClr val="BADFE8"/>
        </a:solidFill>
        <a:scene3d>
          <a:camera prst="orthographicFront"/>
          <a:lightRig rig="flat" dir="t"/>
        </a:scene3d>
        <a:sp3d>
          <a:bevelT w="139700" prst="cross"/>
        </a:sp3d>
      </dgm:spPr>
      <dgm:t>
        <a:bodyPr/>
        <a:lstStyle/>
        <a:p>
          <a:r>
            <a:rPr lang="ro-RO" sz="1800" b="1" dirty="0" smtClean="0"/>
            <a:t>Disprețuiește pe aproapele </a:t>
          </a:r>
          <a:r>
            <a:rPr lang="ro-RO" sz="1800" b="1" dirty="0" smtClean="0"/>
            <a:t>său </a:t>
          </a:r>
          <a:r>
            <a:rPr lang="es-ES" sz="1800" b="1" dirty="0" smtClean="0"/>
            <a:t>(</a:t>
          </a:r>
          <a:r>
            <a:rPr lang="es-ES" sz="1800" b="1" dirty="0" smtClean="0"/>
            <a:t>v. 21)</a:t>
          </a:r>
          <a:endParaRPr lang="es-ES" sz="1800" dirty="0"/>
        </a:p>
      </dgm:t>
    </dgm:pt>
    <dgm:pt modelId="{3A507024-09B1-49E2-BF4A-E9A4E9B4E156}" type="parTrans" cxnId="{6428901A-B6CC-4F3F-882A-2C63F51D6CC5}">
      <dgm:prSet/>
      <dgm:spPr/>
      <dgm:t>
        <a:bodyPr/>
        <a:lstStyle/>
        <a:p>
          <a:endParaRPr lang="es-ES" sz="1800"/>
        </a:p>
      </dgm:t>
    </dgm:pt>
    <dgm:pt modelId="{ED9C7B69-0F05-440F-8054-81DB84966DB9}" type="sibTrans" cxnId="{6428901A-B6CC-4F3F-882A-2C63F51D6CC5}">
      <dgm:prSet/>
      <dgm:spPr/>
      <dgm:t>
        <a:bodyPr/>
        <a:lstStyle/>
        <a:p>
          <a:endParaRPr lang="es-ES" sz="1800"/>
        </a:p>
      </dgm:t>
    </dgm:pt>
    <dgm:pt modelId="{E50E27AD-EEA6-425E-8F8C-AB9D74BBEDD5}">
      <dgm:prSet custT="1"/>
      <dgm:spPr>
        <a:solidFill>
          <a:schemeClr val="accent1">
            <a:lumMod val="60000"/>
            <a:lumOff val="40000"/>
          </a:schemeClr>
        </a:solidFill>
        <a:scene3d>
          <a:camera prst="orthographicFront"/>
          <a:lightRig rig="flat" dir="t"/>
        </a:scene3d>
        <a:sp3d prstMaterial="dkEdge">
          <a:bevelT w="8200" h="38100" prst="cross"/>
        </a:sp3d>
      </dgm:spPr>
      <dgm:t>
        <a:bodyPr/>
        <a:lstStyle/>
        <a:p>
          <a:r>
            <a:rPr lang="ro-RO" sz="1800" b="1" dirty="0" smtClean="0"/>
            <a:t>Se gândește la </a:t>
          </a:r>
          <a:r>
            <a:rPr lang="ro-RO" sz="1800" b="1" dirty="0" smtClean="0"/>
            <a:t>rău </a:t>
          </a:r>
          <a:r>
            <a:rPr lang="es-ES" sz="1800" b="1" dirty="0" smtClean="0"/>
            <a:t>(</a:t>
          </a:r>
          <a:r>
            <a:rPr lang="es-ES" sz="1800" b="1" dirty="0" smtClean="0"/>
            <a:t>v. 22)</a:t>
          </a:r>
          <a:endParaRPr lang="es-ES" sz="1800" dirty="0"/>
        </a:p>
      </dgm:t>
    </dgm:pt>
    <dgm:pt modelId="{558B7B3E-D168-4475-8BEE-8C77BA8CBEC3}" type="parTrans" cxnId="{184812FB-FF0F-4B36-AA72-AE3157FE36AA}">
      <dgm:prSet/>
      <dgm:spPr/>
      <dgm:t>
        <a:bodyPr/>
        <a:lstStyle/>
        <a:p>
          <a:endParaRPr lang="es-ES" sz="1800"/>
        </a:p>
      </dgm:t>
    </dgm:pt>
    <dgm:pt modelId="{59DA9C3B-0B4F-4398-888F-5C638A6865E5}" type="sibTrans" cxnId="{184812FB-FF0F-4B36-AA72-AE3157FE36AA}">
      <dgm:prSet/>
      <dgm:spPr/>
      <dgm:t>
        <a:bodyPr/>
        <a:lstStyle/>
        <a:p>
          <a:endParaRPr lang="es-ES" sz="1800"/>
        </a:p>
      </dgm:t>
    </dgm:pt>
    <dgm:pt modelId="{60A14AC3-60C7-481C-893F-1B13852D2FF1}">
      <dgm:prSet custT="1">
        <dgm:style>
          <a:lnRef idx="1">
            <a:schemeClr val="accent5"/>
          </a:lnRef>
          <a:fillRef idx="2">
            <a:schemeClr val="accent5"/>
          </a:fillRef>
          <a:effectRef idx="1">
            <a:schemeClr val="accent5"/>
          </a:effectRef>
          <a:fontRef idx="minor">
            <a:schemeClr val="dk1"/>
          </a:fontRef>
        </dgm:style>
      </dgm:prSet>
      <dgm:spPr>
        <a:solidFill>
          <a:srgbClr val="BADFE8"/>
        </a:solidFill>
        <a:scene3d>
          <a:camera prst="orthographicFront"/>
          <a:lightRig rig="flat" dir="t"/>
        </a:scene3d>
        <a:sp3d>
          <a:bevelT w="139700" prst="cross"/>
        </a:sp3d>
      </dgm:spPr>
      <dgm:t>
        <a:bodyPr/>
        <a:lstStyle/>
        <a:p>
          <a:r>
            <a:rPr lang="ro-RO" sz="1800" b="1" dirty="0" smtClean="0"/>
            <a:t>Sărăcește </a:t>
          </a:r>
          <a:r>
            <a:rPr lang="es-ES" sz="1800" b="1" dirty="0" smtClean="0"/>
            <a:t>(</a:t>
          </a:r>
          <a:r>
            <a:rPr lang="es-ES" sz="1800" b="1" dirty="0" smtClean="0"/>
            <a:t>v. 23)</a:t>
          </a:r>
          <a:endParaRPr lang="es-ES" sz="1800" dirty="0"/>
        </a:p>
      </dgm:t>
    </dgm:pt>
    <dgm:pt modelId="{BB31D227-6DC5-4E15-8798-ED80E067032E}" type="parTrans" cxnId="{62CD2F3B-DE26-413D-810F-F2F1B5B447B4}">
      <dgm:prSet/>
      <dgm:spPr/>
      <dgm:t>
        <a:bodyPr/>
        <a:lstStyle/>
        <a:p>
          <a:endParaRPr lang="es-ES" sz="1800"/>
        </a:p>
      </dgm:t>
    </dgm:pt>
    <dgm:pt modelId="{D5B73D4E-2E10-407D-988B-DFAD8EE716A4}" type="sibTrans" cxnId="{62CD2F3B-DE26-413D-810F-F2F1B5B447B4}">
      <dgm:prSet/>
      <dgm:spPr/>
      <dgm:t>
        <a:bodyPr/>
        <a:lstStyle/>
        <a:p>
          <a:endParaRPr lang="es-ES" sz="1800"/>
        </a:p>
      </dgm:t>
    </dgm:pt>
    <dgm:pt modelId="{8FD6914F-CE67-4594-A075-22493386B28D}">
      <dgm:prSet custT="1"/>
      <dgm:spPr>
        <a:solidFill>
          <a:schemeClr val="accent1">
            <a:lumMod val="60000"/>
            <a:lumOff val="40000"/>
          </a:schemeClr>
        </a:solidFill>
        <a:scene3d>
          <a:camera prst="orthographicFront"/>
          <a:lightRig rig="flat" dir="t"/>
        </a:scene3d>
        <a:sp3d prstMaterial="dkEdge">
          <a:bevelT w="8200" h="38100" prst="cross"/>
        </a:sp3d>
      </dgm:spPr>
      <dgm:t>
        <a:bodyPr/>
        <a:lstStyle/>
        <a:p>
          <a:r>
            <a:rPr lang="ro-RO" sz="1800" b="1" dirty="0" smtClean="0"/>
            <a:t>Nu are altceva decât </a:t>
          </a:r>
          <a:r>
            <a:rPr lang="ro-RO" sz="1800" b="1" dirty="0" smtClean="0"/>
            <a:t>nebunie </a:t>
          </a:r>
          <a:r>
            <a:rPr lang="es-ES" sz="1800" b="1" dirty="0" smtClean="0"/>
            <a:t>(</a:t>
          </a:r>
          <a:r>
            <a:rPr lang="es-ES" sz="1800" b="1" dirty="0" smtClean="0"/>
            <a:t>v. 24)</a:t>
          </a:r>
          <a:endParaRPr lang="es-ES" sz="1800" dirty="0"/>
        </a:p>
      </dgm:t>
    </dgm:pt>
    <dgm:pt modelId="{949ADF92-A7B7-4C24-8DFE-DB28A7955B83}" type="parTrans" cxnId="{E367806F-8321-4094-9850-A3AF5FED1EA1}">
      <dgm:prSet/>
      <dgm:spPr/>
      <dgm:t>
        <a:bodyPr/>
        <a:lstStyle/>
        <a:p>
          <a:endParaRPr lang="es-ES" sz="1800"/>
        </a:p>
      </dgm:t>
    </dgm:pt>
    <dgm:pt modelId="{A553CD79-8A5E-4E43-B756-9934D3E5F6E7}" type="sibTrans" cxnId="{E367806F-8321-4094-9850-A3AF5FED1EA1}">
      <dgm:prSet/>
      <dgm:spPr/>
      <dgm:t>
        <a:bodyPr/>
        <a:lstStyle/>
        <a:p>
          <a:endParaRPr lang="es-ES" sz="1800"/>
        </a:p>
      </dgm:t>
    </dgm:pt>
    <dgm:pt modelId="{9D6D59DD-F360-4B82-9D3D-CE113C620184}">
      <dgm:prSet custT="1">
        <dgm:style>
          <a:lnRef idx="1">
            <a:schemeClr val="accent5"/>
          </a:lnRef>
          <a:fillRef idx="2">
            <a:schemeClr val="accent5"/>
          </a:fillRef>
          <a:effectRef idx="1">
            <a:schemeClr val="accent5"/>
          </a:effectRef>
          <a:fontRef idx="minor">
            <a:schemeClr val="dk1"/>
          </a:fontRef>
        </dgm:style>
      </dgm:prSet>
      <dgm:spPr>
        <a:solidFill>
          <a:srgbClr val="BADFE8"/>
        </a:solidFill>
        <a:scene3d>
          <a:camera prst="orthographicFront"/>
          <a:lightRig rig="flat" dir="t"/>
        </a:scene3d>
        <a:sp3d>
          <a:bevelT w="139700" prst="cross"/>
        </a:sp3d>
      </dgm:spPr>
      <dgm:t>
        <a:bodyPr/>
        <a:lstStyle/>
        <a:p>
          <a:r>
            <a:rPr lang="ro-RO" sz="1800" b="1" dirty="0" smtClean="0"/>
            <a:t>Spune </a:t>
          </a:r>
          <a:r>
            <a:rPr lang="ro-RO" sz="1800" b="1" dirty="0" smtClean="0"/>
            <a:t>minciuni </a:t>
          </a:r>
          <a:r>
            <a:rPr lang="es-ES" sz="1800" b="1" dirty="0" smtClean="0"/>
            <a:t>(</a:t>
          </a:r>
          <a:r>
            <a:rPr lang="es-ES" sz="1800" b="1" dirty="0" smtClean="0"/>
            <a:t>v. 25)</a:t>
          </a:r>
          <a:endParaRPr lang="es-ES" sz="1800" dirty="0"/>
        </a:p>
      </dgm:t>
    </dgm:pt>
    <dgm:pt modelId="{B3A3059E-86F7-4FE9-A99F-879D416A1297}" type="parTrans" cxnId="{BC776AC4-5B78-4235-9563-0ED173691E95}">
      <dgm:prSet/>
      <dgm:spPr/>
      <dgm:t>
        <a:bodyPr/>
        <a:lstStyle/>
        <a:p>
          <a:endParaRPr lang="es-ES" sz="1800"/>
        </a:p>
      </dgm:t>
    </dgm:pt>
    <dgm:pt modelId="{9861717C-AB81-43FD-8C34-C7F64CB1F509}" type="sibTrans" cxnId="{BC776AC4-5B78-4235-9563-0ED173691E95}">
      <dgm:prSet/>
      <dgm:spPr/>
      <dgm:t>
        <a:bodyPr/>
        <a:lstStyle/>
        <a:p>
          <a:endParaRPr lang="es-ES" sz="1800"/>
        </a:p>
      </dgm:t>
    </dgm:pt>
    <dgm:pt modelId="{0B935133-B508-4787-8E60-F1D6CBE107F1}">
      <dgm:prSet custT="1"/>
      <dgm:spPr>
        <a:solidFill>
          <a:schemeClr val="accent1">
            <a:lumMod val="60000"/>
            <a:lumOff val="40000"/>
          </a:schemeClr>
        </a:solidFill>
        <a:scene3d>
          <a:camera prst="orthographicFront"/>
          <a:lightRig rig="flat" dir="t"/>
        </a:scene3d>
        <a:sp3d prstMaterial="dkEdge">
          <a:bevelT w="8200" h="38100" prst="cross"/>
        </a:sp3d>
      </dgm:spPr>
      <dgm:t>
        <a:bodyPr/>
        <a:lstStyle/>
        <a:p>
          <a:r>
            <a:rPr lang="ro-RO" sz="1800" b="1" dirty="0" smtClean="0"/>
            <a:t>Este iute la </a:t>
          </a:r>
          <a:r>
            <a:rPr lang="ro-RO" sz="1800" b="1" dirty="0" smtClean="0"/>
            <a:t>mânie </a:t>
          </a:r>
          <a:r>
            <a:rPr lang="es-ES" sz="1800" b="1" dirty="0" smtClean="0"/>
            <a:t>(</a:t>
          </a:r>
          <a:r>
            <a:rPr lang="es-ES" sz="1800" b="1" dirty="0" smtClean="0"/>
            <a:t>v. 29)</a:t>
          </a:r>
          <a:endParaRPr lang="es-ES" sz="1800" dirty="0"/>
        </a:p>
      </dgm:t>
    </dgm:pt>
    <dgm:pt modelId="{F881F2C5-1CDF-42B4-AE84-759142A2C3F0}" type="parTrans" cxnId="{17FB9BF0-DE3F-42A7-AF77-25F575DE0894}">
      <dgm:prSet/>
      <dgm:spPr/>
      <dgm:t>
        <a:bodyPr/>
        <a:lstStyle/>
        <a:p>
          <a:endParaRPr lang="es-ES" sz="1800"/>
        </a:p>
      </dgm:t>
    </dgm:pt>
    <dgm:pt modelId="{C440AB66-6393-4C0E-BE4B-688312831A0E}" type="sibTrans" cxnId="{17FB9BF0-DE3F-42A7-AF77-25F575DE0894}">
      <dgm:prSet/>
      <dgm:spPr/>
      <dgm:t>
        <a:bodyPr/>
        <a:lstStyle/>
        <a:p>
          <a:endParaRPr lang="es-ES" sz="1800"/>
        </a:p>
      </dgm:t>
    </dgm:pt>
    <dgm:pt modelId="{565DD86C-93AC-402F-916D-0F4E237984EA}">
      <dgm:prSet custT="1">
        <dgm:style>
          <a:lnRef idx="1">
            <a:schemeClr val="accent5"/>
          </a:lnRef>
          <a:fillRef idx="2">
            <a:schemeClr val="accent5"/>
          </a:fillRef>
          <a:effectRef idx="1">
            <a:schemeClr val="accent5"/>
          </a:effectRef>
          <a:fontRef idx="minor">
            <a:schemeClr val="dk1"/>
          </a:fontRef>
        </dgm:style>
      </dgm:prSet>
      <dgm:spPr>
        <a:solidFill>
          <a:srgbClr val="BADFE8"/>
        </a:solidFill>
        <a:scene3d>
          <a:camera prst="orthographicFront"/>
          <a:lightRig rig="flat" dir="t"/>
        </a:scene3d>
        <a:sp3d>
          <a:bevelT w="139700" prst="cross"/>
        </a:sp3d>
      </dgm:spPr>
      <dgm:t>
        <a:bodyPr/>
        <a:lstStyle/>
        <a:p>
          <a:r>
            <a:rPr lang="ro-RO" sz="1800" b="1" dirty="0" smtClean="0"/>
            <a:t>Pizma îi putrezește oasele</a:t>
          </a:r>
          <a:r>
            <a:rPr lang="es-ES" sz="1800" b="1" dirty="0" smtClean="0"/>
            <a:t> (v. 30)</a:t>
          </a:r>
          <a:endParaRPr lang="es-ES" sz="1800" dirty="0"/>
        </a:p>
      </dgm:t>
    </dgm:pt>
    <dgm:pt modelId="{944D0DDD-0B33-45F7-BF46-85C851F3DDC5}" type="parTrans" cxnId="{9FFC105B-28AC-4752-9F2D-6BB3853CA7E2}">
      <dgm:prSet/>
      <dgm:spPr/>
      <dgm:t>
        <a:bodyPr/>
        <a:lstStyle/>
        <a:p>
          <a:endParaRPr lang="es-ES" sz="1800"/>
        </a:p>
      </dgm:t>
    </dgm:pt>
    <dgm:pt modelId="{E9539A2E-A19B-4D3E-9931-04206E7ABDBE}" type="sibTrans" cxnId="{9FFC105B-28AC-4752-9F2D-6BB3853CA7E2}">
      <dgm:prSet/>
      <dgm:spPr/>
      <dgm:t>
        <a:bodyPr/>
        <a:lstStyle/>
        <a:p>
          <a:endParaRPr lang="es-ES" sz="1800"/>
        </a:p>
      </dgm:t>
    </dgm:pt>
    <dgm:pt modelId="{CFF845E9-D1CD-44C0-88C0-8E6D571BC27F}">
      <dgm:prSet custT="1"/>
      <dgm:spPr>
        <a:solidFill>
          <a:schemeClr val="accent1">
            <a:lumMod val="60000"/>
            <a:lumOff val="40000"/>
          </a:schemeClr>
        </a:solidFill>
        <a:scene3d>
          <a:camera prst="orthographicFront"/>
          <a:lightRig rig="flat" dir="t"/>
        </a:scene3d>
        <a:sp3d prstMaterial="dkEdge">
          <a:bevelT w="8200" h="38100" prst="cross"/>
        </a:sp3d>
      </dgm:spPr>
      <dgm:t>
        <a:bodyPr/>
        <a:lstStyle/>
        <a:p>
          <a:r>
            <a:rPr lang="ro-RO" sz="1800" b="1" dirty="0" smtClean="0"/>
            <a:t>Asuprește pe cel sărac</a:t>
          </a:r>
          <a:r>
            <a:rPr lang="es-ES" sz="1800" b="1" dirty="0" smtClean="0"/>
            <a:t> (v. 31)</a:t>
          </a:r>
          <a:endParaRPr lang="es-ES" sz="1800" dirty="0"/>
        </a:p>
      </dgm:t>
    </dgm:pt>
    <dgm:pt modelId="{F45DC479-4943-4FD9-8C85-FC1E01FA8B69}" type="parTrans" cxnId="{628AD637-9E20-4D46-B016-1948C27DC41B}">
      <dgm:prSet/>
      <dgm:spPr/>
      <dgm:t>
        <a:bodyPr/>
        <a:lstStyle/>
        <a:p>
          <a:endParaRPr lang="es-ES" sz="1800"/>
        </a:p>
      </dgm:t>
    </dgm:pt>
    <dgm:pt modelId="{7FE6ABDB-12A1-4D13-98CF-76F604BDA3F9}" type="sibTrans" cxnId="{628AD637-9E20-4D46-B016-1948C27DC41B}">
      <dgm:prSet/>
      <dgm:spPr/>
      <dgm:t>
        <a:bodyPr/>
        <a:lstStyle/>
        <a:p>
          <a:endParaRPr lang="es-ES" sz="1800"/>
        </a:p>
      </dgm:t>
    </dgm:pt>
    <dgm:pt modelId="{CAD85217-9D13-45E5-B442-75CD18A435F3}">
      <dgm:prSet custT="1">
        <dgm:style>
          <a:lnRef idx="1">
            <a:schemeClr val="accent5"/>
          </a:lnRef>
          <a:fillRef idx="2">
            <a:schemeClr val="accent5"/>
          </a:fillRef>
          <a:effectRef idx="1">
            <a:schemeClr val="accent5"/>
          </a:effectRef>
          <a:fontRef idx="minor">
            <a:schemeClr val="dk1"/>
          </a:fontRef>
        </dgm:style>
      </dgm:prSet>
      <dgm:spPr>
        <a:solidFill>
          <a:srgbClr val="BADFE8"/>
        </a:solidFill>
        <a:scene3d>
          <a:camera prst="orthographicFront"/>
          <a:lightRig rig="flat" dir="t"/>
        </a:scene3d>
        <a:sp3d>
          <a:bevelT w="139700" prst="cross"/>
        </a:sp3d>
      </dgm:spPr>
      <dgm:t>
        <a:bodyPr/>
        <a:lstStyle/>
        <a:p>
          <a:r>
            <a:rPr lang="ro-RO" sz="1800" b="1" dirty="0" smtClean="0"/>
            <a:t>Este doborât de răutatea </a:t>
          </a:r>
          <a:r>
            <a:rPr lang="ro-RO" sz="1800" b="1" dirty="0" smtClean="0"/>
            <a:t>lui </a:t>
          </a:r>
          <a:r>
            <a:rPr lang="es-ES" sz="1800" b="1" dirty="0" smtClean="0"/>
            <a:t>(</a:t>
          </a:r>
          <a:r>
            <a:rPr lang="es-ES" sz="1800" b="1" dirty="0" smtClean="0"/>
            <a:t>v. 32)</a:t>
          </a:r>
          <a:endParaRPr lang="es-ES" sz="4400" dirty="0"/>
        </a:p>
      </dgm:t>
    </dgm:pt>
    <dgm:pt modelId="{5A467F92-64F4-4154-A2AB-48C8D3EA8F0C}" type="parTrans" cxnId="{1032D358-E3E5-4686-9E3E-18DD5BDA6FC2}">
      <dgm:prSet/>
      <dgm:spPr/>
      <dgm:t>
        <a:bodyPr/>
        <a:lstStyle/>
        <a:p>
          <a:endParaRPr lang="es-ES" sz="1800"/>
        </a:p>
      </dgm:t>
    </dgm:pt>
    <dgm:pt modelId="{AE99038E-9A76-41D0-98A3-4201307108C4}" type="sibTrans" cxnId="{1032D358-E3E5-4686-9E3E-18DD5BDA6FC2}">
      <dgm:prSet/>
      <dgm:spPr/>
      <dgm:t>
        <a:bodyPr/>
        <a:lstStyle/>
        <a:p>
          <a:endParaRPr lang="es-ES" sz="1800"/>
        </a:p>
      </dgm:t>
    </dgm:pt>
    <dgm:pt modelId="{0DE06982-E957-4214-B36C-2BAB541A2F81}">
      <dgm:prSet custT="1"/>
      <dgm:spPr>
        <a:solidFill>
          <a:schemeClr val="accent1">
            <a:lumMod val="60000"/>
            <a:lumOff val="40000"/>
          </a:schemeClr>
        </a:solidFill>
        <a:scene3d>
          <a:camera prst="orthographicFront"/>
          <a:lightRig rig="flat" dir="t"/>
        </a:scene3d>
        <a:sp3d prstMaterial="dkEdge">
          <a:bevelT w="8200" h="38100" prst="cross"/>
        </a:sp3d>
      </dgm:spPr>
      <dgm:t>
        <a:bodyPr/>
        <a:lstStyle/>
        <a:p>
          <a:r>
            <a:rPr lang="ro-RO" sz="1800" b="1" dirty="0" smtClean="0"/>
            <a:t>Nu cunoaște </a:t>
          </a:r>
          <a:r>
            <a:rPr lang="ro-RO" sz="1800" b="1" dirty="0" smtClean="0"/>
            <a:t>înțelepciunea </a:t>
          </a:r>
          <a:r>
            <a:rPr lang="es-ES" sz="1800" b="1" dirty="0" smtClean="0"/>
            <a:t>(</a:t>
          </a:r>
          <a:r>
            <a:rPr lang="es-ES" sz="1800" b="1" dirty="0" smtClean="0"/>
            <a:t>v. 33)</a:t>
          </a:r>
          <a:endParaRPr lang="es-ES" sz="1800" dirty="0"/>
        </a:p>
      </dgm:t>
    </dgm:pt>
    <dgm:pt modelId="{BBFF09E2-8B52-4EF9-B432-C338D7A16EF5}" type="parTrans" cxnId="{BBE412A1-ABBE-4465-B674-0E1046844EF3}">
      <dgm:prSet/>
      <dgm:spPr/>
      <dgm:t>
        <a:bodyPr/>
        <a:lstStyle/>
        <a:p>
          <a:endParaRPr lang="es-ES" sz="1800"/>
        </a:p>
      </dgm:t>
    </dgm:pt>
    <dgm:pt modelId="{52E01FD1-298E-47CD-8C01-28C43F3F75B5}" type="sibTrans" cxnId="{BBE412A1-ABBE-4465-B674-0E1046844EF3}">
      <dgm:prSet/>
      <dgm:spPr/>
      <dgm:t>
        <a:bodyPr/>
        <a:lstStyle/>
        <a:p>
          <a:endParaRPr lang="es-ES" sz="1800"/>
        </a:p>
      </dgm:t>
    </dgm:pt>
    <dgm:pt modelId="{0B7AE872-E243-4573-A7F8-1619193727A7}" type="pres">
      <dgm:prSet presAssocID="{4C8BB5E8-9786-46A9-80A9-E747A36DEF4E}" presName="linear" presStyleCnt="0">
        <dgm:presLayoutVars>
          <dgm:animLvl val="lvl"/>
          <dgm:resizeHandles val="exact"/>
        </dgm:presLayoutVars>
      </dgm:prSet>
      <dgm:spPr/>
      <dgm:t>
        <a:bodyPr/>
        <a:lstStyle/>
        <a:p>
          <a:endParaRPr lang="en-US"/>
        </a:p>
      </dgm:t>
    </dgm:pt>
    <dgm:pt modelId="{8740DF6C-C8C6-47FD-A091-72ECAAA46D29}" type="pres">
      <dgm:prSet presAssocID="{D80DAD60-8E6B-4C3B-A272-F19BC68FF1E6}" presName="parentText" presStyleLbl="node1" presStyleIdx="0" presStyleCnt="12" custLinFactNeighborX="-1507">
        <dgm:presLayoutVars>
          <dgm:chMax val="0"/>
          <dgm:bulletEnabled val="1"/>
        </dgm:presLayoutVars>
      </dgm:prSet>
      <dgm:spPr/>
      <dgm:t>
        <a:bodyPr/>
        <a:lstStyle/>
        <a:p>
          <a:endParaRPr lang="es-ES"/>
        </a:p>
      </dgm:t>
    </dgm:pt>
    <dgm:pt modelId="{D41B8E33-4678-485E-AD20-2746EE6C032E}" type="pres">
      <dgm:prSet presAssocID="{A2901F0C-67E7-482D-AFC8-8F768C7440DB}" presName="spacer" presStyleCnt="0"/>
      <dgm:spPr>
        <a:scene3d>
          <a:camera prst="orthographicFront"/>
          <a:lightRig rig="threePt" dir="t"/>
        </a:scene3d>
        <a:sp3d>
          <a:bevelT w="139700" prst="cross"/>
        </a:sp3d>
      </dgm:spPr>
    </dgm:pt>
    <dgm:pt modelId="{0AA4A2F5-CAB7-4B1A-8B00-DCFEFA82583B}" type="pres">
      <dgm:prSet presAssocID="{FDC6E235-D2E7-4F39-987B-2E9EBE3DAC27}" presName="parentText" presStyleLbl="node1" presStyleIdx="1" presStyleCnt="12">
        <dgm:presLayoutVars>
          <dgm:chMax val="0"/>
          <dgm:bulletEnabled val="1"/>
        </dgm:presLayoutVars>
      </dgm:prSet>
      <dgm:spPr/>
      <dgm:t>
        <a:bodyPr/>
        <a:lstStyle/>
        <a:p>
          <a:endParaRPr lang="en-US"/>
        </a:p>
      </dgm:t>
    </dgm:pt>
    <dgm:pt modelId="{329F95D6-F637-4E5B-A60B-64CF487866AF}" type="pres">
      <dgm:prSet presAssocID="{639EE5FE-D5BA-49EA-9824-641BE4C190A6}" presName="spacer" presStyleCnt="0"/>
      <dgm:spPr>
        <a:scene3d>
          <a:camera prst="orthographicFront"/>
          <a:lightRig rig="threePt" dir="t"/>
        </a:scene3d>
        <a:sp3d>
          <a:bevelT w="139700" prst="cross"/>
        </a:sp3d>
      </dgm:spPr>
    </dgm:pt>
    <dgm:pt modelId="{1AEAB500-DD91-44F0-8609-81233BCA0DD4}" type="pres">
      <dgm:prSet presAssocID="{21F82974-8CC7-4694-83D7-F2D66F2CBD63}" presName="parentText" presStyleLbl="node1" presStyleIdx="2" presStyleCnt="12">
        <dgm:presLayoutVars>
          <dgm:chMax val="0"/>
          <dgm:bulletEnabled val="1"/>
        </dgm:presLayoutVars>
      </dgm:prSet>
      <dgm:spPr/>
      <dgm:t>
        <a:bodyPr/>
        <a:lstStyle/>
        <a:p>
          <a:endParaRPr lang="en-US"/>
        </a:p>
      </dgm:t>
    </dgm:pt>
    <dgm:pt modelId="{EF402E49-254E-4BF6-A290-9FE71B09505C}" type="pres">
      <dgm:prSet presAssocID="{ED9C7B69-0F05-440F-8054-81DB84966DB9}" presName="spacer" presStyleCnt="0"/>
      <dgm:spPr>
        <a:scene3d>
          <a:camera prst="orthographicFront"/>
          <a:lightRig rig="threePt" dir="t"/>
        </a:scene3d>
        <a:sp3d>
          <a:bevelT w="139700" prst="cross"/>
        </a:sp3d>
      </dgm:spPr>
    </dgm:pt>
    <dgm:pt modelId="{D0907BA2-3DE9-4F6E-9C70-C7DA0C042D3D}" type="pres">
      <dgm:prSet presAssocID="{E50E27AD-EEA6-425E-8F8C-AB9D74BBEDD5}" presName="parentText" presStyleLbl="node1" presStyleIdx="3" presStyleCnt="12">
        <dgm:presLayoutVars>
          <dgm:chMax val="0"/>
          <dgm:bulletEnabled val="1"/>
        </dgm:presLayoutVars>
      </dgm:prSet>
      <dgm:spPr/>
      <dgm:t>
        <a:bodyPr/>
        <a:lstStyle/>
        <a:p>
          <a:endParaRPr lang="en-US"/>
        </a:p>
      </dgm:t>
    </dgm:pt>
    <dgm:pt modelId="{14114829-A945-4FA8-96CD-9EF59EC4EE5B}" type="pres">
      <dgm:prSet presAssocID="{59DA9C3B-0B4F-4398-888F-5C638A6865E5}" presName="spacer" presStyleCnt="0"/>
      <dgm:spPr>
        <a:scene3d>
          <a:camera prst="orthographicFront"/>
          <a:lightRig rig="threePt" dir="t"/>
        </a:scene3d>
        <a:sp3d>
          <a:bevelT w="139700" prst="cross"/>
        </a:sp3d>
      </dgm:spPr>
    </dgm:pt>
    <dgm:pt modelId="{25681010-BBBE-4DA1-A72D-F4A5658F7B42}" type="pres">
      <dgm:prSet presAssocID="{60A14AC3-60C7-481C-893F-1B13852D2FF1}" presName="parentText" presStyleLbl="node1" presStyleIdx="4" presStyleCnt="12">
        <dgm:presLayoutVars>
          <dgm:chMax val="0"/>
          <dgm:bulletEnabled val="1"/>
        </dgm:presLayoutVars>
      </dgm:prSet>
      <dgm:spPr/>
      <dgm:t>
        <a:bodyPr/>
        <a:lstStyle/>
        <a:p>
          <a:endParaRPr lang="en-US"/>
        </a:p>
      </dgm:t>
    </dgm:pt>
    <dgm:pt modelId="{616ADC86-F62C-43DB-8035-053264E163BB}" type="pres">
      <dgm:prSet presAssocID="{D5B73D4E-2E10-407D-988B-DFAD8EE716A4}" presName="spacer" presStyleCnt="0"/>
      <dgm:spPr>
        <a:scene3d>
          <a:camera prst="orthographicFront"/>
          <a:lightRig rig="threePt" dir="t"/>
        </a:scene3d>
        <a:sp3d>
          <a:bevelT w="139700" prst="cross"/>
        </a:sp3d>
      </dgm:spPr>
    </dgm:pt>
    <dgm:pt modelId="{1AD73C32-1EF3-43ED-879C-92D738EF2E44}" type="pres">
      <dgm:prSet presAssocID="{8FD6914F-CE67-4594-A075-22493386B28D}" presName="parentText" presStyleLbl="node1" presStyleIdx="5" presStyleCnt="12">
        <dgm:presLayoutVars>
          <dgm:chMax val="0"/>
          <dgm:bulletEnabled val="1"/>
        </dgm:presLayoutVars>
      </dgm:prSet>
      <dgm:spPr/>
      <dgm:t>
        <a:bodyPr/>
        <a:lstStyle/>
        <a:p>
          <a:endParaRPr lang="en-US"/>
        </a:p>
      </dgm:t>
    </dgm:pt>
    <dgm:pt modelId="{CB89BC97-4E17-41B7-B846-B3E8EA11B112}" type="pres">
      <dgm:prSet presAssocID="{A553CD79-8A5E-4E43-B756-9934D3E5F6E7}" presName="spacer" presStyleCnt="0"/>
      <dgm:spPr>
        <a:scene3d>
          <a:camera prst="orthographicFront"/>
          <a:lightRig rig="threePt" dir="t"/>
        </a:scene3d>
        <a:sp3d>
          <a:bevelT w="139700" prst="cross"/>
        </a:sp3d>
      </dgm:spPr>
    </dgm:pt>
    <dgm:pt modelId="{98B04544-B0DE-46DC-80D0-4CA0B6799036}" type="pres">
      <dgm:prSet presAssocID="{9D6D59DD-F360-4B82-9D3D-CE113C620184}" presName="parentText" presStyleLbl="node1" presStyleIdx="6" presStyleCnt="12">
        <dgm:presLayoutVars>
          <dgm:chMax val="0"/>
          <dgm:bulletEnabled val="1"/>
        </dgm:presLayoutVars>
      </dgm:prSet>
      <dgm:spPr/>
      <dgm:t>
        <a:bodyPr/>
        <a:lstStyle/>
        <a:p>
          <a:endParaRPr lang="en-US"/>
        </a:p>
      </dgm:t>
    </dgm:pt>
    <dgm:pt modelId="{CD3F267A-E5B8-4880-88D7-7A407217F41E}" type="pres">
      <dgm:prSet presAssocID="{9861717C-AB81-43FD-8C34-C7F64CB1F509}" presName="spacer" presStyleCnt="0"/>
      <dgm:spPr>
        <a:scene3d>
          <a:camera prst="orthographicFront"/>
          <a:lightRig rig="threePt" dir="t"/>
        </a:scene3d>
        <a:sp3d>
          <a:bevelT w="139700" prst="cross"/>
        </a:sp3d>
      </dgm:spPr>
    </dgm:pt>
    <dgm:pt modelId="{CC9206FA-420D-4BE9-B72A-9A6AC8352889}" type="pres">
      <dgm:prSet presAssocID="{0B935133-B508-4787-8E60-F1D6CBE107F1}" presName="parentText" presStyleLbl="node1" presStyleIdx="7" presStyleCnt="12">
        <dgm:presLayoutVars>
          <dgm:chMax val="0"/>
          <dgm:bulletEnabled val="1"/>
        </dgm:presLayoutVars>
      </dgm:prSet>
      <dgm:spPr/>
      <dgm:t>
        <a:bodyPr/>
        <a:lstStyle/>
        <a:p>
          <a:endParaRPr lang="en-US"/>
        </a:p>
      </dgm:t>
    </dgm:pt>
    <dgm:pt modelId="{17186F80-32E4-46EE-B381-8DE14600C684}" type="pres">
      <dgm:prSet presAssocID="{C440AB66-6393-4C0E-BE4B-688312831A0E}" presName="spacer" presStyleCnt="0"/>
      <dgm:spPr>
        <a:scene3d>
          <a:camera prst="orthographicFront"/>
          <a:lightRig rig="threePt" dir="t"/>
        </a:scene3d>
        <a:sp3d>
          <a:bevelT w="139700" prst="cross"/>
        </a:sp3d>
      </dgm:spPr>
    </dgm:pt>
    <dgm:pt modelId="{D69A44C8-2F46-4FE3-9284-7E12CFB00E2D}" type="pres">
      <dgm:prSet presAssocID="{565DD86C-93AC-402F-916D-0F4E237984EA}" presName="parentText" presStyleLbl="node1" presStyleIdx="8" presStyleCnt="12">
        <dgm:presLayoutVars>
          <dgm:chMax val="0"/>
          <dgm:bulletEnabled val="1"/>
        </dgm:presLayoutVars>
      </dgm:prSet>
      <dgm:spPr/>
      <dgm:t>
        <a:bodyPr/>
        <a:lstStyle/>
        <a:p>
          <a:endParaRPr lang="en-US"/>
        </a:p>
      </dgm:t>
    </dgm:pt>
    <dgm:pt modelId="{B32E7444-494B-4047-B9E0-0792864793DE}" type="pres">
      <dgm:prSet presAssocID="{E9539A2E-A19B-4D3E-9931-04206E7ABDBE}" presName="spacer" presStyleCnt="0"/>
      <dgm:spPr>
        <a:scene3d>
          <a:camera prst="orthographicFront"/>
          <a:lightRig rig="threePt" dir="t"/>
        </a:scene3d>
        <a:sp3d>
          <a:bevelT w="139700" prst="cross"/>
        </a:sp3d>
      </dgm:spPr>
    </dgm:pt>
    <dgm:pt modelId="{39F639CA-28D7-4ADB-AEA4-3C5E448CB81E}" type="pres">
      <dgm:prSet presAssocID="{CFF845E9-D1CD-44C0-88C0-8E6D571BC27F}" presName="parentText" presStyleLbl="node1" presStyleIdx="9" presStyleCnt="12">
        <dgm:presLayoutVars>
          <dgm:chMax val="0"/>
          <dgm:bulletEnabled val="1"/>
        </dgm:presLayoutVars>
      </dgm:prSet>
      <dgm:spPr/>
      <dgm:t>
        <a:bodyPr/>
        <a:lstStyle/>
        <a:p>
          <a:endParaRPr lang="en-US"/>
        </a:p>
      </dgm:t>
    </dgm:pt>
    <dgm:pt modelId="{1B5D6BC3-58F0-44FA-A7AF-3C0D37F5F390}" type="pres">
      <dgm:prSet presAssocID="{7FE6ABDB-12A1-4D13-98CF-76F604BDA3F9}" presName="spacer" presStyleCnt="0"/>
      <dgm:spPr>
        <a:scene3d>
          <a:camera prst="orthographicFront"/>
          <a:lightRig rig="threePt" dir="t"/>
        </a:scene3d>
        <a:sp3d>
          <a:bevelT w="139700" prst="cross"/>
        </a:sp3d>
      </dgm:spPr>
    </dgm:pt>
    <dgm:pt modelId="{8A703A6E-D51A-48D3-A84A-B5B6FFBA21F2}" type="pres">
      <dgm:prSet presAssocID="{CAD85217-9D13-45E5-B442-75CD18A435F3}" presName="parentText" presStyleLbl="node1" presStyleIdx="10" presStyleCnt="12">
        <dgm:presLayoutVars>
          <dgm:chMax val="0"/>
          <dgm:bulletEnabled val="1"/>
        </dgm:presLayoutVars>
      </dgm:prSet>
      <dgm:spPr/>
      <dgm:t>
        <a:bodyPr/>
        <a:lstStyle/>
        <a:p>
          <a:endParaRPr lang="en-US"/>
        </a:p>
      </dgm:t>
    </dgm:pt>
    <dgm:pt modelId="{8D2AF59A-B6D9-4011-A2B2-028A34BC2D0C}" type="pres">
      <dgm:prSet presAssocID="{AE99038E-9A76-41D0-98A3-4201307108C4}" presName="spacer" presStyleCnt="0"/>
      <dgm:spPr>
        <a:scene3d>
          <a:camera prst="orthographicFront"/>
          <a:lightRig rig="threePt" dir="t"/>
        </a:scene3d>
        <a:sp3d>
          <a:bevelT w="139700" prst="cross"/>
        </a:sp3d>
      </dgm:spPr>
    </dgm:pt>
    <dgm:pt modelId="{5E308E3F-FDB3-44F8-8B06-59E99814C3AC}" type="pres">
      <dgm:prSet presAssocID="{0DE06982-E957-4214-B36C-2BAB541A2F81}" presName="parentText" presStyleLbl="node1" presStyleIdx="11" presStyleCnt="12">
        <dgm:presLayoutVars>
          <dgm:chMax val="0"/>
          <dgm:bulletEnabled val="1"/>
        </dgm:presLayoutVars>
      </dgm:prSet>
      <dgm:spPr/>
      <dgm:t>
        <a:bodyPr/>
        <a:lstStyle/>
        <a:p>
          <a:endParaRPr lang="en-US"/>
        </a:p>
      </dgm:t>
    </dgm:pt>
  </dgm:ptLst>
  <dgm:cxnLst>
    <dgm:cxn modelId="{1EA66ECE-DA65-4369-9727-E1A4C193C57E}" srcId="{4C8BB5E8-9786-46A9-80A9-E747A36DEF4E}" destId="{FDC6E235-D2E7-4F39-987B-2E9EBE3DAC27}" srcOrd="1" destOrd="0" parTransId="{C6933C0F-446B-493A-94AD-61FEE0908BBC}" sibTransId="{639EE5FE-D5BA-49EA-9824-641BE4C190A6}"/>
    <dgm:cxn modelId="{CCE03B15-38C4-4B46-B456-C778F1F841BE}" type="presOf" srcId="{CFF845E9-D1CD-44C0-88C0-8E6D571BC27F}" destId="{39F639CA-28D7-4ADB-AEA4-3C5E448CB81E}" srcOrd="0" destOrd="0" presId="urn:microsoft.com/office/officeart/2005/8/layout/vList2"/>
    <dgm:cxn modelId="{0F8B801A-697C-4508-8033-999823C82FF4}" type="presOf" srcId="{4C8BB5E8-9786-46A9-80A9-E747A36DEF4E}" destId="{0B7AE872-E243-4573-A7F8-1619193727A7}" srcOrd="0" destOrd="0" presId="urn:microsoft.com/office/officeart/2005/8/layout/vList2"/>
    <dgm:cxn modelId="{0E827F56-F001-4C60-BD5B-1F4869A3A296}" type="presOf" srcId="{FDC6E235-D2E7-4F39-987B-2E9EBE3DAC27}" destId="{0AA4A2F5-CAB7-4B1A-8B00-DCFEFA82583B}" srcOrd="0" destOrd="0" presId="urn:microsoft.com/office/officeart/2005/8/layout/vList2"/>
    <dgm:cxn modelId="{D4087FB8-3D69-4FD2-A6AC-1EC14BDD3554}" type="presOf" srcId="{9D6D59DD-F360-4B82-9D3D-CE113C620184}" destId="{98B04544-B0DE-46DC-80D0-4CA0B6799036}" srcOrd="0" destOrd="0" presId="urn:microsoft.com/office/officeart/2005/8/layout/vList2"/>
    <dgm:cxn modelId="{628AD637-9E20-4D46-B016-1948C27DC41B}" srcId="{4C8BB5E8-9786-46A9-80A9-E747A36DEF4E}" destId="{CFF845E9-D1CD-44C0-88C0-8E6D571BC27F}" srcOrd="9" destOrd="0" parTransId="{F45DC479-4943-4FD9-8C85-FC1E01FA8B69}" sibTransId="{7FE6ABDB-12A1-4D13-98CF-76F604BDA3F9}"/>
    <dgm:cxn modelId="{72109CC0-AD3C-4350-9F79-0D8A9519D89E}" type="presOf" srcId="{E50E27AD-EEA6-425E-8F8C-AB9D74BBEDD5}" destId="{D0907BA2-3DE9-4F6E-9C70-C7DA0C042D3D}" srcOrd="0" destOrd="0" presId="urn:microsoft.com/office/officeart/2005/8/layout/vList2"/>
    <dgm:cxn modelId="{E367806F-8321-4094-9850-A3AF5FED1EA1}" srcId="{4C8BB5E8-9786-46A9-80A9-E747A36DEF4E}" destId="{8FD6914F-CE67-4594-A075-22493386B28D}" srcOrd="5" destOrd="0" parTransId="{949ADF92-A7B7-4C24-8DFE-DB28A7955B83}" sibTransId="{A553CD79-8A5E-4E43-B756-9934D3E5F6E7}"/>
    <dgm:cxn modelId="{EF9EABFE-AA49-4769-A654-F13998B9F4BF}" srcId="{4C8BB5E8-9786-46A9-80A9-E747A36DEF4E}" destId="{D80DAD60-8E6B-4C3B-A272-F19BC68FF1E6}" srcOrd="0" destOrd="0" parTransId="{370119AA-980A-4A5F-96C9-A936A834E09D}" sibTransId="{A2901F0C-67E7-482D-AFC8-8F768C7440DB}"/>
    <dgm:cxn modelId="{2ED37C1F-7337-441D-A62E-4512474CFC6E}" type="presOf" srcId="{21F82974-8CC7-4694-83D7-F2D66F2CBD63}" destId="{1AEAB500-DD91-44F0-8609-81233BCA0DD4}" srcOrd="0" destOrd="0" presId="urn:microsoft.com/office/officeart/2005/8/layout/vList2"/>
    <dgm:cxn modelId="{3BEF874B-74A2-4E67-B106-12BB9EB996D1}" type="presOf" srcId="{8FD6914F-CE67-4594-A075-22493386B28D}" destId="{1AD73C32-1EF3-43ED-879C-92D738EF2E44}" srcOrd="0" destOrd="0" presId="urn:microsoft.com/office/officeart/2005/8/layout/vList2"/>
    <dgm:cxn modelId="{A9371F2C-09E9-45B0-9D9B-2F680C1D1BB9}" type="presOf" srcId="{0B935133-B508-4787-8E60-F1D6CBE107F1}" destId="{CC9206FA-420D-4BE9-B72A-9A6AC8352889}" srcOrd="0" destOrd="0" presId="urn:microsoft.com/office/officeart/2005/8/layout/vList2"/>
    <dgm:cxn modelId="{7C23D0F1-E032-435E-8523-41DE34EDF361}" type="presOf" srcId="{60A14AC3-60C7-481C-893F-1B13852D2FF1}" destId="{25681010-BBBE-4DA1-A72D-F4A5658F7B42}" srcOrd="0" destOrd="0" presId="urn:microsoft.com/office/officeart/2005/8/layout/vList2"/>
    <dgm:cxn modelId="{1032D358-E3E5-4686-9E3E-18DD5BDA6FC2}" srcId="{4C8BB5E8-9786-46A9-80A9-E747A36DEF4E}" destId="{CAD85217-9D13-45E5-B442-75CD18A435F3}" srcOrd="10" destOrd="0" parTransId="{5A467F92-64F4-4154-A2AB-48C8D3EA8F0C}" sibTransId="{AE99038E-9A76-41D0-98A3-4201307108C4}"/>
    <dgm:cxn modelId="{BBE412A1-ABBE-4465-B674-0E1046844EF3}" srcId="{4C8BB5E8-9786-46A9-80A9-E747A36DEF4E}" destId="{0DE06982-E957-4214-B36C-2BAB541A2F81}" srcOrd="11" destOrd="0" parTransId="{BBFF09E2-8B52-4EF9-B432-C338D7A16EF5}" sibTransId="{52E01FD1-298E-47CD-8C01-28C43F3F75B5}"/>
    <dgm:cxn modelId="{BC776AC4-5B78-4235-9563-0ED173691E95}" srcId="{4C8BB5E8-9786-46A9-80A9-E747A36DEF4E}" destId="{9D6D59DD-F360-4B82-9D3D-CE113C620184}" srcOrd="6" destOrd="0" parTransId="{B3A3059E-86F7-4FE9-A99F-879D416A1297}" sibTransId="{9861717C-AB81-43FD-8C34-C7F64CB1F509}"/>
    <dgm:cxn modelId="{E039D48C-41DC-4699-907F-5A4ABF6A1EFF}" type="presOf" srcId="{CAD85217-9D13-45E5-B442-75CD18A435F3}" destId="{8A703A6E-D51A-48D3-A84A-B5B6FFBA21F2}" srcOrd="0" destOrd="0" presId="urn:microsoft.com/office/officeart/2005/8/layout/vList2"/>
    <dgm:cxn modelId="{184812FB-FF0F-4B36-AA72-AE3157FE36AA}" srcId="{4C8BB5E8-9786-46A9-80A9-E747A36DEF4E}" destId="{E50E27AD-EEA6-425E-8F8C-AB9D74BBEDD5}" srcOrd="3" destOrd="0" parTransId="{558B7B3E-D168-4475-8BEE-8C77BA8CBEC3}" sibTransId="{59DA9C3B-0B4F-4398-888F-5C638A6865E5}"/>
    <dgm:cxn modelId="{6428901A-B6CC-4F3F-882A-2C63F51D6CC5}" srcId="{4C8BB5E8-9786-46A9-80A9-E747A36DEF4E}" destId="{21F82974-8CC7-4694-83D7-F2D66F2CBD63}" srcOrd="2" destOrd="0" parTransId="{3A507024-09B1-49E2-BF4A-E9A4E9B4E156}" sibTransId="{ED9C7B69-0F05-440F-8054-81DB84966DB9}"/>
    <dgm:cxn modelId="{9FFC105B-28AC-4752-9F2D-6BB3853CA7E2}" srcId="{4C8BB5E8-9786-46A9-80A9-E747A36DEF4E}" destId="{565DD86C-93AC-402F-916D-0F4E237984EA}" srcOrd="8" destOrd="0" parTransId="{944D0DDD-0B33-45F7-BF46-85C851F3DDC5}" sibTransId="{E9539A2E-A19B-4D3E-9931-04206E7ABDBE}"/>
    <dgm:cxn modelId="{4C611D12-705D-4C28-82E8-9FE28F53F7D5}" type="presOf" srcId="{565DD86C-93AC-402F-916D-0F4E237984EA}" destId="{D69A44C8-2F46-4FE3-9284-7E12CFB00E2D}" srcOrd="0" destOrd="0" presId="urn:microsoft.com/office/officeart/2005/8/layout/vList2"/>
    <dgm:cxn modelId="{62CD2F3B-DE26-413D-810F-F2F1B5B447B4}" srcId="{4C8BB5E8-9786-46A9-80A9-E747A36DEF4E}" destId="{60A14AC3-60C7-481C-893F-1B13852D2FF1}" srcOrd="4" destOrd="0" parTransId="{BB31D227-6DC5-4E15-8798-ED80E067032E}" sibTransId="{D5B73D4E-2E10-407D-988B-DFAD8EE716A4}"/>
    <dgm:cxn modelId="{B57C22C5-DD84-4651-9EA3-91ECA347C80B}" type="presOf" srcId="{D80DAD60-8E6B-4C3B-A272-F19BC68FF1E6}" destId="{8740DF6C-C8C6-47FD-A091-72ECAAA46D29}" srcOrd="0" destOrd="0" presId="urn:microsoft.com/office/officeart/2005/8/layout/vList2"/>
    <dgm:cxn modelId="{17FB9BF0-DE3F-42A7-AF77-25F575DE0894}" srcId="{4C8BB5E8-9786-46A9-80A9-E747A36DEF4E}" destId="{0B935133-B508-4787-8E60-F1D6CBE107F1}" srcOrd="7" destOrd="0" parTransId="{F881F2C5-1CDF-42B4-AE84-759142A2C3F0}" sibTransId="{C440AB66-6393-4C0E-BE4B-688312831A0E}"/>
    <dgm:cxn modelId="{91187310-9353-44B1-B3BE-8403011836E3}" type="presOf" srcId="{0DE06982-E957-4214-B36C-2BAB541A2F81}" destId="{5E308E3F-FDB3-44F8-8B06-59E99814C3AC}" srcOrd="0" destOrd="0" presId="urn:microsoft.com/office/officeart/2005/8/layout/vList2"/>
    <dgm:cxn modelId="{FF027C9C-0B5A-4A46-89F1-24E996BC2374}" type="presParOf" srcId="{0B7AE872-E243-4573-A7F8-1619193727A7}" destId="{8740DF6C-C8C6-47FD-A091-72ECAAA46D29}" srcOrd="0" destOrd="0" presId="urn:microsoft.com/office/officeart/2005/8/layout/vList2"/>
    <dgm:cxn modelId="{432E22CF-3F7E-471F-BB3E-37899E30B07E}" type="presParOf" srcId="{0B7AE872-E243-4573-A7F8-1619193727A7}" destId="{D41B8E33-4678-485E-AD20-2746EE6C032E}" srcOrd="1" destOrd="0" presId="urn:microsoft.com/office/officeart/2005/8/layout/vList2"/>
    <dgm:cxn modelId="{B3F930D8-F684-4525-A40F-E19F69A9B425}" type="presParOf" srcId="{0B7AE872-E243-4573-A7F8-1619193727A7}" destId="{0AA4A2F5-CAB7-4B1A-8B00-DCFEFA82583B}" srcOrd="2" destOrd="0" presId="urn:microsoft.com/office/officeart/2005/8/layout/vList2"/>
    <dgm:cxn modelId="{7F2951E1-5C61-45A5-A887-33C1CC0304A8}" type="presParOf" srcId="{0B7AE872-E243-4573-A7F8-1619193727A7}" destId="{329F95D6-F637-4E5B-A60B-64CF487866AF}" srcOrd="3" destOrd="0" presId="urn:microsoft.com/office/officeart/2005/8/layout/vList2"/>
    <dgm:cxn modelId="{B256E6D9-FB99-4AB6-A9BC-5597525CA4B2}" type="presParOf" srcId="{0B7AE872-E243-4573-A7F8-1619193727A7}" destId="{1AEAB500-DD91-44F0-8609-81233BCA0DD4}" srcOrd="4" destOrd="0" presId="urn:microsoft.com/office/officeart/2005/8/layout/vList2"/>
    <dgm:cxn modelId="{1A8A521D-4481-4A09-A0F3-ED8A65B79E97}" type="presParOf" srcId="{0B7AE872-E243-4573-A7F8-1619193727A7}" destId="{EF402E49-254E-4BF6-A290-9FE71B09505C}" srcOrd="5" destOrd="0" presId="urn:microsoft.com/office/officeart/2005/8/layout/vList2"/>
    <dgm:cxn modelId="{ED7645C3-73C7-495C-B83C-8F4077A305BA}" type="presParOf" srcId="{0B7AE872-E243-4573-A7F8-1619193727A7}" destId="{D0907BA2-3DE9-4F6E-9C70-C7DA0C042D3D}" srcOrd="6" destOrd="0" presId="urn:microsoft.com/office/officeart/2005/8/layout/vList2"/>
    <dgm:cxn modelId="{F65C9897-7B8C-4204-9870-741AEB05345F}" type="presParOf" srcId="{0B7AE872-E243-4573-A7F8-1619193727A7}" destId="{14114829-A945-4FA8-96CD-9EF59EC4EE5B}" srcOrd="7" destOrd="0" presId="urn:microsoft.com/office/officeart/2005/8/layout/vList2"/>
    <dgm:cxn modelId="{02379B66-2438-42F9-A440-7B764D93922F}" type="presParOf" srcId="{0B7AE872-E243-4573-A7F8-1619193727A7}" destId="{25681010-BBBE-4DA1-A72D-F4A5658F7B42}" srcOrd="8" destOrd="0" presId="urn:microsoft.com/office/officeart/2005/8/layout/vList2"/>
    <dgm:cxn modelId="{FCED3250-537D-4537-AF95-3D7E78039344}" type="presParOf" srcId="{0B7AE872-E243-4573-A7F8-1619193727A7}" destId="{616ADC86-F62C-43DB-8035-053264E163BB}" srcOrd="9" destOrd="0" presId="urn:microsoft.com/office/officeart/2005/8/layout/vList2"/>
    <dgm:cxn modelId="{FED5CE06-CF10-45AC-B727-DB3269D9151A}" type="presParOf" srcId="{0B7AE872-E243-4573-A7F8-1619193727A7}" destId="{1AD73C32-1EF3-43ED-879C-92D738EF2E44}" srcOrd="10" destOrd="0" presId="urn:microsoft.com/office/officeart/2005/8/layout/vList2"/>
    <dgm:cxn modelId="{5F05F125-53EF-4199-BD2E-3600E522D14A}" type="presParOf" srcId="{0B7AE872-E243-4573-A7F8-1619193727A7}" destId="{CB89BC97-4E17-41B7-B846-B3E8EA11B112}" srcOrd="11" destOrd="0" presId="urn:microsoft.com/office/officeart/2005/8/layout/vList2"/>
    <dgm:cxn modelId="{A7C0BECC-5A54-4447-9A85-6ADB29E1FB53}" type="presParOf" srcId="{0B7AE872-E243-4573-A7F8-1619193727A7}" destId="{98B04544-B0DE-46DC-80D0-4CA0B6799036}" srcOrd="12" destOrd="0" presId="urn:microsoft.com/office/officeart/2005/8/layout/vList2"/>
    <dgm:cxn modelId="{B1C0A6D6-ADBE-4EF7-9108-A35819806948}" type="presParOf" srcId="{0B7AE872-E243-4573-A7F8-1619193727A7}" destId="{CD3F267A-E5B8-4880-88D7-7A407217F41E}" srcOrd="13" destOrd="0" presId="urn:microsoft.com/office/officeart/2005/8/layout/vList2"/>
    <dgm:cxn modelId="{57AAA58F-0BCF-4AA3-976D-85A0177CB7DD}" type="presParOf" srcId="{0B7AE872-E243-4573-A7F8-1619193727A7}" destId="{CC9206FA-420D-4BE9-B72A-9A6AC8352889}" srcOrd="14" destOrd="0" presId="urn:microsoft.com/office/officeart/2005/8/layout/vList2"/>
    <dgm:cxn modelId="{D444F6F7-2B9D-4A73-AC74-231690D19D3A}" type="presParOf" srcId="{0B7AE872-E243-4573-A7F8-1619193727A7}" destId="{17186F80-32E4-46EE-B381-8DE14600C684}" srcOrd="15" destOrd="0" presId="urn:microsoft.com/office/officeart/2005/8/layout/vList2"/>
    <dgm:cxn modelId="{D0D163C0-0D01-4D19-B0F5-BD0627E90BFA}" type="presParOf" srcId="{0B7AE872-E243-4573-A7F8-1619193727A7}" destId="{D69A44C8-2F46-4FE3-9284-7E12CFB00E2D}" srcOrd="16" destOrd="0" presId="urn:microsoft.com/office/officeart/2005/8/layout/vList2"/>
    <dgm:cxn modelId="{6B64E490-F37C-44AD-ABED-573C3AD560E8}" type="presParOf" srcId="{0B7AE872-E243-4573-A7F8-1619193727A7}" destId="{B32E7444-494B-4047-B9E0-0792864793DE}" srcOrd="17" destOrd="0" presId="urn:microsoft.com/office/officeart/2005/8/layout/vList2"/>
    <dgm:cxn modelId="{1B9277A9-3E34-4923-A957-579B82A06ED9}" type="presParOf" srcId="{0B7AE872-E243-4573-A7F8-1619193727A7}" destId="{39F639CA-28D7-4ADB-AEA4-3C5E448CB81E}" srcOrd="18" destOrd="0" presId="urn:microsoft.com/office/officeart/2005/8/layout/vList2"/>
    <dgm:cxn modelId="{033BCE5F-9701-49D1-B173-4A59DEF45433}" type="presParOf" srcId="{0B7AE872-E243-4573-A7F8-1619193727A7}" destId="{1B5D6BC3-58F0-44FA-A7AF-3C0D37F5F390}" srcOrd="19" destOrd="0" presId="urn:microsoft.com/office/officeart/2005/8/layout/vList2"/>
    <dgm:cxn modelId="{F33A4611-0911-4606-AF8D-16AF9AEF010D}" type="presParOf" srcId="{0B7AE872-E243-4573-A7F8-1619193727A7}" destId="{8A703A6E-D51A-48D3-A84A-B5B6FFBA21F2}" srcOrd="20" destOrd="0" presId="urn:microsoft.com/office/officeart/2005/8/layout/vList2"/>
    <dgm:cxn modelId="{A3872DFD-9EF7-46A5-B96D-88683A96A3DB}" type="presParOf" srcId="{0B7AE872-E243-4573-A7F8-1619193727A7}" destId="{8D2AF59A-B6D9-4011-A2B2-028A34BC2D0C}" srcOrd="21" destOrd="0" presId="urn:microsoft.com/office/officeart/2005/8/layout/vList2"/>
    <dgm:cxn modelId="{1E1103B7-BDD6-4E3E-8E4C-1EECCC6FCE0A}" type="presParOf" srcId="{0B7AE872-E243-4573-A7F8-1619193727A7}" destId="{5E308E3F-FDB3-44F8-8B06-59E99814C3AC}" srcOrd="22"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BB5E8-9786-46A9-80A9-E747A36DEF4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D80DAD60-8E6B-4C3B-A272-F19BC68FF1E6}">
      <dgm:prSet custT="1"/>
      <dgm:spPr>
        <a:solidFill>
          <a:schemeClr val="accent2">
            <a:lumMod val="60000"/>
            <a:lumOff val="40000"/>
          </a:schemeClr>
        </a:solidFill>
        <a:scene3d>
          <a:camera prst="orthographicFront"/>
          <a:lightRig rig="flat" dir="t"/>
        </a:scene3d>
        <a:sp3d prstMaterial="dkEdge">
          <a:bevelT w="8200" h="38100" prst="cross"/>
        </a:sp3d>
      </dgm:spPr>
      <dgm:t>
        <a:bodyPr/>
        <a:lstStyle/>
        <a:p>
          <a:pPr rtl="0"/>
          <a:r>
            <a:rPr lang="ro-RO" sz="1800" b="1" dirty="0" smtClean="0"/>
            <a:t>Își zidește casa</a:t>
          </a:r>
          <a:r>
            <a:rPr lang="es-ES" sz="1800" b="1" dirty="0" smtClean="0"/>
            <a:t> (v. 1)</a:t>
          </a:r>
          <a:endParaRPr lang="es-ES" sz="1800" b="1" dirty="0"/>
        </a:p>
      </dgm:t>
    </dgm:pt>
    <dgm:pt modelId="{370119AA-980A-4A5F-96C9-A936A834E09D}" type="parTrans" cxnId="{EF9EABFE-AA49-4769-A654-F13998B9F4BF}">
      <dgm:prSet/>
      <dgm:spPr/>
      <dgm:t>
        <a:bodyPr/>
        <a:lstStyle/>
        <a:p>
          <a:endParaRPr lang="es-ES" sz="1800" b="1"/>
        </a:p>
      </dgm:t>
    </dgm:pt>
    <dgm:pt modelId="{A2901F0C-67E7-482D-AFC8-8F768C7440DB}" type="sibTrans" cxnId="{EF9EABFE-AA49-4769-A654-F13998B9F4BF}">
      <dgm:prSet/>
      <dgm:spPr/>
      <dgm:t>
        <a:bodyPr/>
        <a:lstStyle/>
        <a:p>
          <a:endParaRPr lang="es-ES" sz="1800" b="1"/>
        </a:p>
      </dgm:t>
    </dgm:pt>
    <dgm:pt modelId="{A707FE7F-4F66-4DD1-BD58-4BD3570E9D63}">
      <dgm:prSet custT="1"/>
      <dgm:spPr>
        <a:solidFill>
          <a:schemeClr val="accent2">
            <a:lumMod val="40000"/>
            <a:lumOff val="60000"/>
          </a:schemeClr>
        </a:solidFill>
        <a:scene3d>
          <a:camera prst="orthographicFront"/>
          <a:lightRig rig="flat" dir="t"/>
        </a:scene3d>
        <a:sp3d prstMaterial="dkEdge">
          <a:bevelT w="8200" h="38100" prst="cross"/>
        </a:sp3d>
      </dgm:spPr>
      <dgm:t>
        <a:bodyPr/>
        <a:lstStyle/>
        <a:p>
          <a:r>
            <a:rPr lang="ro-RO" sz="1800" b="1" dirty="0" smtClean="0"/>
            <a:t>Se teme de </a:t>
          </a:r>
          <a:r>
            <a:rPr lang="ro-RO" sz="1800" b="1" dirty="0" smtClean="0"/>
            <a:t>Domnul </a:t>
          </a:r>
          <a:r>
            <a:rPr lang="es-ES" sz="1800" b="1" dirty="0" smtClean="0"/>
            <a:t>(</a:t>
          </a:r>
          <a:r>
            <a:rPr lang="es-ES" sz="1800" b="1" dirty="0" smtClean="0"/>
            <a:t>v. 2)</a:t>
          </a:r>
          <a:endParaRPr lang="es-ES" sz="1800" dirty="0"/>
        </a:p>
      </dgm:t>
    </dgm:pt>
    <dgm:pt modelId="{FC66EA49-B26E-4153-956E-5D7D17E36D2B}" type="parTrans" cxnId="{0879C9AB-0975-4F3D-95F3-5FC0B5C622FD}">
      <dgm:prSet/>
      <dgm:spPr/>
      <dgm:t>
        <a:bodyPr/>
        <a:lstStyle/>
        <a:p>
          <a:endParaRPr lang="es-ES" sz="1800"/>
        </a:p>
      </dgm:t>
    </dgm:pt>
    <dgm:pt modelId="{89504B89-F3AB-4495-A50E-76A80C8776FA}" type="sibTrans" cxnId="{0879C9AB-0975-4F3D-95F3-5FC0B5C622FD}">
      <dgm:prSet/>
      <dgm:spPr/>
      <dgm:t>
        <a:bodyPr/>
        <a:lstStyle/>
        <a:p>
          <a:endParaRPr lang="es-ES" sz="1800"/>
        </a:p>
      </dgm:t>
    </dgm:pt>
    <dgm:pt modelId="{568FB3B3-BA42-47F8-9E8A-A036DCE3A837}">
      <dgm:prSet custT="1"/>
      <dgm:spPr>
        <a:solidFill>
          <a:schemeClr val="accent2">
            <a:lumMod val="60000"/>
            <a:lumOff val="40000"/>
          </a:schemeClr>
        </a:solidFill>
        <a:scene3d>
          <a:camera prst="orthographicFront"/>
          <a:lightRig rig="flat" dir="t"/>
        </a:scene3d>
        <a:sp3d prstMaterial="dkEdge">
          <a:bevelT w="8200" h="38100" prst="cross"/>
        </a:sp3d>
      </dgm:spPr>
      <dgm:t>
        <a:bodyPr/>
        <a:lstStyle/>
        <a:p>
          <a:r>
            <a:rPr lang="ro-RO" sz="1800" b="1" dirty="0" smtClean="0"/>
            <a:t>Nu este </a:t>
          </a:r>
          <a:r>
            <a:rPr lang="ro-RO" sz="1800" b="1" dirty="0" smtClean="0"/>
            <a:t>mândru </a:t>
          </a:r>
          <a:r>
            <a:rPr lang="es-ES" sz="1800" b="1" dirty="0" smtClean="0"/>
            <a:t>(</a:t>
          </a:r>
          <a:r>
            <a:rPr lang="es-ES" sz="1800" b="1" dirty="0" smtClean="0"/>
            <a:t>v. 3)</a:t>
          </a:r>
          <a:endParaRPr lang="es-ES" sz="1800" dirty="0"/>
        </a:p>
      </dgm:t>
    </dgm:pt>
    <dgm:pt modelId="{FA00EB03-C5E6-4800-961C-1BDB302E973E}" type="parTrans" cxnId="{6DD6936F-9E29-4F45-B80C-DE70C6DFEAF8}">
      <dgm:prSet/>
      <dgm:spPr/>
      <dgm:t>
        <a:bodyPr/>
        <a:lstStyle/>
        <a:p>
          <a:endParaRPr lang="es-ES" sz="1800"/>
        </a:p>
      </dgm:t>
    </dgm:pt>
    <dgm:pt modelId="{9411C31D-D98A-4755-8ED7-42C28771C194}" type="sibTrans" cxnId="{6DD6936F-9E29-4F45-B80C-DE70C6DFEAF8}">
      <dgm:prSet/>
      <dgm:spPr/>
      <dgm:t>
        <a:bodyPr/>
        <a:lstStyle/>
        <a:p>
          <a:endParaRPr lang="es-ES" sz="1800"/>
        </a:p>
      </dgm:t>
    </dgm:pt>
    <dgm:pt modelId="{D9BF4AC6-3FD9-4BD4-878D-51FE68B5075A}">
      <dgm:prSet custT="1"/>
      <dgm:spPr>
        <a:solidFill>
          <a:schemeClr val="accent2">
            <a:lumMod val="40000"/>
            <a:lumOff val="60000"/>
          </a:schemeClr>
        </a:solidFill>
        <a:scene3d>
          <a:camera prst="orthographicFront"/>
          <a:lightRig rig="flat" dir="t"/>
        </a:scene3d>
        <a:sp3d prstMaterial="dkEdge">
          <a:bevelT w="8200" h="38100" prst="cross"/>
        </a:sp3d>
      </dgm:spPr>
      <dgm:t>
        <a:bodyPr/>
        <a:lstStyle/>
        <a:p>
          <a:r>
            <a:rPr lang="ro-RO" sz="1800" b="1" dirty="0" smtClean="0"/>
            <a:t>Are belșug de roduri </a:t>
          </a:r>
          <a:r>
            <a:rPr lang="es-ES" sz="1800" b="1" dirty="0" smtClean="0"/>
            <a:t>(v. 4)</a:t>
          </a:r>
          <a:endParaRPr lang="es-ES" sz="1800" dirty="0"/>
        </a:p>
      </dgm:t>
    </dgm:pt>
    <dgm:pt modelId="{5B1F9CBB-ED4E-4E7C-9A57-7B7AA77E7B7A}" type="parTrans" cxnId="{C5D73636-2758-4C92-A112-AAAFBAB7AD3F}">
      <dgm:prSet/>
      <dgm:spPr/>
      <dgm:t>
        <a:bodyPr/>
        <a:lstStyle/>
        <a:p>
          <a:endParaRPr lang="es-ES" sz="1800"/>
        </a:p>
      </dgm:t>
    </dgm:pt>
    <dgm:pt modelId="{DE312D79-C173-4E9D-8E1B-713EE71A0986}" type="sibTrans" cxnId="{C5D73636-2758-4C92-A112-AAAFBAB7AD3F}">
      <dgm:prSet/>
      <dgm:spPr/>
      <dgm:t>
        <a:bodyPr/>
        <a:lstStyle/>
        <a:p>
          <a:endParaRPr lang="es-ES" sz="1800"/>
        </a:p>
      </dgm:t>
    </dgm:pt>
    <dgm:pt modelId="{51F4367F-8689-475E-82E8-3BA2CB33C081}">
      <dgm:prSet custT="1"/>
      <dgm:spPr>
        <a:solidFill>
          <a:schemeClr val="accent2">
            <a:lumMod val="60000"/>
            <a:lumOff val="40000"/>
          </a:schemeClr>
        </a:solidFill>
        <a:scene3d>
          <a:camera prst="orthographicFront"/>
          <a:lightRig rig="flat" dir="t"/>
        </a:scene3d>
        <a:sp3d prstMaterial="dkEdge">
          <a:bevelT w="8200" h="38100" prst="cross"/>
        </a:sp3d>
      </dgm:spPr>
      <dgm:t>
        <a:bodyPr/>
        <a:lstStyle/>
        <a:p>
          <a:r>
            <a:rPr lang="ro-RO" sz="1800" b="1" dirty="0" smtClean="0"/>
            <a:t>Nu minte </a:t>
          </a:r>
          <a:r>
            <a:rPr lang="es-ES" sz="1800" b="1" dirty="0" smtClean="0"/>
            <a:t>(v. 5)</a:t>
          </a:r>
          <a:endParaRPr lang="es-ES" sz="1800" dirty="0"/>
        </a:p>
      </dgm:t>
    </dgm:pt>
    <dgm:pt modelId="{FF920D69-F2F4-4DBB-A6B7-3F9CD99F444F}" type="parTrans" cxnId="{22EDBD8F-7019-44C7-8D1A-ACCEA27743A0}">
      <dgm:prSet/>
      <dgm:spPr/>
      <dgm:t>
        <a:bodyPr/>
        <a:lstStyle/>
        <a:p>
          <a:endParaRPr lang="es-ES" sz="1800"/>
        </a:p>
      </dgm:t>
    </dgm:pt>
    <dgm:pt modelId="{B92B8756-D8F8-46FA-A36C-1BA035308DD7}" type="sibTrans" cxnId="{22EDBD8F-7019-44C7-8D1A-ACCEA27743A0}">
      <dgm:prSet/>
      <dgm:spPr/>
      <dgm:t>
        <a:bodyPr/>
        <a:lstStyle/>
        <a:p>
          <a:endParaRPr lang="es-ES" sz="1800"/>
        </a:p>
      </dgm:t>
    </dgm:pt>
    <dgm:pt modelId="{CA047753-14F6-4D5E-B4EE-C20523890674}">
      <dgm:prSet custT="1"/>
      <dgm:spPr>
        <a:solidFill>
          <a:schemeClr val="accent2">
            <a:lumMod val="40000"/>
            <a:lumOff val="60000"/>
          </a:schemeClr>
        </a:solidFill>
        <a:scene3d>
          <a:camera prst="orthographicFront"/>
          <a:lightRig rig="flat" dir="t"/>
        </a:scene3d>
        <a:sp3d prstMaterial="dkEdge">
          <a:bevelT w="8200" h="38100" prst="cross"/>
        </a:sp3d>
      </dgm:spPr>
      <dgm:t>
        <a:bodyPr/>
        <a:lstStyle/>
        <a:p>
          <a:r>
            <a:rPr lang="ro-RO" sz="1800" b="1" dirty="0" smtClean="0"/>
            <a:t>Știința-i este lucru </a:t>
          </a:r>
          <a:r>
            <a:rPr lang="ro-RO" sz="1800" b="1" dirty="0" smtClean="0"/>
            <a:t>ușor </a:t>
          </a:r>
          <a:r>
            <a:rPr lang="es-ES" sz="1800" b="1" dirty="0" smtClean="0"/>
            <a:t>(</a:t>
          </a:r>
          <a:r>
            <a:rPr lang="es-ES" sz="1800" b="1" dirty="0" smtClean="0"/>
            <a:t>v. 6)</a:t>
          </a:r>
          <a:endParaRPr lang="es-ES" sz="1800" dirty="0"/>
        </a:p>
      </dgm:t>
    </dgm:pt>
    <dgm:pt modelId="{EE4894D4-91C8-48E2-8D8E-594B7441FF40}" type="parTrans" cxnId="{27B927BB-F2BB-4ABA-8DB5-C29C71227BE3}">
      <dgm:prSet/>
      <dgm:spPr/>
      <dgm:t>
        <a:bodyPr/>
        <a:lstStyle/>
        <a:p>
          <a:endParaRPr lang="es-ES" sz="1800"/>
        </a:p>
      </dgm:t>
    </dgm:pt>
    <dgm:pt modelId="{8BC6FB50-AC94-40DE-BA99-D7085492C8F2}" type="sibTrans" cxnId="{27B927BB-F2BB-4ABA-8DB5-C29C71227BE3}">
      <dgm:prSet/>
      <dgm:spPr/>
      <dgm:t>
        <a:bodyPr/>
        <a:lstStyle/>
        <a:p>
          <a:endParaRPr lang="es-ES" sz="1800"/>
        </a:p>
      </dgm:t>
    </dgm:pt>
    <dgm:pt modelId="{9498448F-A9D3-4760-858B-FD5396B0B063}">
      <dgm:prSet custT="1"/>
      <dgm:spPr>
        <a:solidFill>
          <a:schemeClr val="accent2">
            <a:lumMod val="60000"/>
            <a:lumOff val="40000"/>
          </a:schemeClr>
        </a:solidFill>
        <a:scene3d>
          <a:camera prst="orthographicFront"/>
          <a:lightRig rig="flat" dir="t"/>
        </a:scene3d>
        <a:sp3d prstMaterial="dkEdge">
          <a:bevelT w="8200" h="38100" prst="cross"/>
        </a:sp3d>
      </dgm:spPr>
      <dgm:t>
        <a:bodyPr/>
        <a:lstStyle/>
        <a:p>
          <a:r>
            <a:rPr lang="ro-RO" sz="1800" b="1" dirty="0" smtClean="0"/>
            <a:t>Fuge de cel nebun </a:t>
          </a:r>
          <a:r>
            <a:rPr lang="es-ES" sz="1800" b="1" dirty="0" smtClean="0"/>
            <a:t>(v. 7)</a:t>
          </a:r>
          <a:endParaRPr lang="es-ES" sz="1800" dirty="0"/>
        </a:p>
      </dgm:t>
    </dgm:pt>
    <dgm:pt modelId="{8424399D-A872-4831-894F-E2059014A690}" type="parTrans" cxnId="{DA79F9F0-8BD2-4D38-A42B-57FFE158BEA6}">
      <dgm:prSet/>
      <dgm:spPr/>
      <dgm:t>
        <a:bodyPr/>
        <a:lstStyle/>
        <a:p>
          <a:endParaRPr lang="es-ES" sz="1800"/>
        </a:p>
      </dgm:t>
    </dgm:pt>
    <dgm:pt modelId="{502F2FF8-FDE7-4FE1-8B8E-773FFB02105C}" type="sibTrans" cxnId="{DA79F9F0-8BD2-4D38-A42B-57FFE158BEA6}">
      <dgm:prSet/>
      <dgm:spPr/>
      <dgm:t>
        <a:bodyPr/>
        <a:lstStyle/>
        <a:p>
          <a:endParaRPr lang="es-ES" sz="1800"/>
        </a:p>
      </dgm:t>
    </dgm:pt>
    <dgm:pt modelId="{5A33E251-066D-4AAB-8F83-5AD24871CD2A}">
      <dgm:prSet custT="1"/>
      <dgm:spPr>
        <a:solidFill>
          <a:schemeClr val="accent2">
            <a:lumMod val="40000"/>
            <a:lumOff val="60000"/>
          </a:schemeClr>
        </a:solidFill>
        <a:scene3d>
          <a:camera prst="orthographicFront"/>
          <a:lightRig rig="flat" dir="t"/>
        </a:scene3d>
        <a:sp3d prstMaterial="dkEdge">
          <a:bevelT w="8200" h="38100" prst="cross"/>
        </a:sp3d>
      </dgm:spPr>
      <dgm:t>
        <a:bodyPr/>
        <a:lstStyle/>
        <a:p>
          <a:r>
            <a:rPr lang="ro-RO" sz="1800" b="1" dirty="0" smtClean="0"/>
            <a:t>Înțelege calea pe care </a:t>
          </a:r>
          <a:r>
            <a:rPr lang="ro-RO" sz="1800" b="1" dirty="0" smtClean="0"/>
            <a:t>merge </a:t>
          </a:r>
          <a:r>
            <a:rPr lang="es-ES" sz="1800" b="1" dirty="0" smtClean="0"/>
            <a:t>(</a:t>
          </a:r>
          <a:r>
            <a:rPr lang="es-ES" sz="1800" b="1" dirty="0" smtClean="0"/>
            <a:t>v. 8)</a:t>
          </a:r>
          <a:endParaRPr lang="es-ES" sz="1800" dirty="0"/>
        </a:p>
      </dgm:t>
    </dgm:pt>
    <dgm:pt modelId="{4A47BB5A-D7CD-4952-A29C-F651C87F1F26}" type="parTrans" cxnId="{EC42F67A-A9B7-48FD-A3FC-B66D993D2592}">
      <dgm:prSet/>
      <dgm:spPr/>
      <dgm:t>
        <a:bodyPr/>
        <a:lstStyle/>
        <a:p>
          <a:endParaRPr lang="es-ES" sz="1800"/>
        </a:p>
      </dgm:t>
    </dgm:pt>
    <dgm:pt modelId="{D3AB8CD4-622C-4215-8B45-A5824A9D0310}" type="sibTrans" cxnId="{EC42F67A-A9B7-48FD-A3FC-B66D993D2592}">
      <dgm:prSet/>
      <dgm:spPr/>
      <dgm:t>
        <a:bodyPr/>
        <a:lstStyle/>
        <a:p>
          <a:endParaRPr lang="es-ES" sz="1800"/>
        </a:p>
      </dgm:t>
    </dgm:pt>
    <dgm:pt modelId="{88B27F21-2536-49A9-8489-6080A7D0127B}">
      <dgm:prSet custT="1"/>
      <dgm:spPr>
        <a:solidFill>
          <a:schemeClr val="accent2">
            <a:lumMod val="60000"/>
            <a:lumOff val="40000"/>
          </a:schemeClr>
        </a:solidFill>
        <a:scene3d>
          <a:camera prst="orthographicFront"/>
          <a:lightRig rig="flat" dir="t"/>
        </a:scene3d>
        <a:sp3d prstMaterial="dkEdge">
          <a:bevelT w="8200" h="38100" prst="cross"/>
        </a:sp3d>
      </dgm:spPr>
      <dgm:t>
        <a:bodyPr/>
        <a:lstStyle/>
        <a:p>
          <a:r>
            <a:rPr lang="ro-RO" sz="1800" b="1" dirty="0" smtClean="0"/>
            <a:t>Are </a:t>
          </a:r>
          <a:r>
            <a:rPr lang="ro-RO" sz="1800" b="1" dirty="0" smtClean="0"/>
            <a:t>bunăvoință </a:t>
          </a:r>
          <a:r>
            <a:rPr lang="es-ES" sz="1800" b="1" dirty="0" smtClean="0"/>
            <a:t>(</a:t>
          </a:r>
          <a:r>
            <a:rPr lang="es-ES" sz="1800" b="1" dirty="0" smtClean="0"/>
            <a:t>v. 9)</a:t>
          </a:r>
          <a:endParaRPr lang="es-ES" sz="1800" dirty="0"/>
        </a:p>
      </dgm:t>
    </dgm:pt>
    <dgm:pt modelId="{8B67E912-4561-4D05-8E3C-BCA78BC03CCC}" type="parTrans" cxnId="{560629B7-1210-43E1-A947-01422BFC7B8F}">
      <dgm:prSet/>
      <dgm:spPr/>
      <dgm:t>
        <a:bodyPr/>
        <a:lstStyle/>
        <a:p>
          <a:endParaRPr lang="es-ES" sz="1800"/>
        </a:p>
      </dgm:t>
    </dgm:pt>
    <dgm:pt modelId="{3799B7ED-BD74-476A-874B-460D2D829B19}" type="sibTrans" cxnId="{560629B7-1210-43E1-A947-01422BFC7B8F}">
      <dgm:prSet/>
      <dgm:spPr/>
      <dgm:t>
        <a:bodyPr/>
        <a:lstStyle/>
        <a:p>
          <a:endParaRPr lang="es-ES" sz="1800"/>
        </a:p>
      </dgm:t>
    </dgm:pt>
    <dgm:pt modelId="{4A819218-F12B-4333-B33D-3BD10EC1F571}">
      <dgm:prSet custT="1"/>
      <dgm:spPr>
        <a:solidFill>
          <a:schemeClr val="accent2">
            <a:lumMod val="40000"/>
            <a:lumOff val="60000"/>
          </a:schemeClr>
        </a:solidFill>
        <a:scene3d>
          <a:camera prst="orthographicFront"/>
          <a:lightRig rig="flat" dir="t"/>
        </a:scene3d>
        <a:sp3d prstMaterial="dkEdge">
          <a:bevelT w="8200" h="38100" prst="cross"/>
        </a:sp3d>
      </dgm:spPr>
      <dgm:t>
        <a:bodyPr/>
        <a:lstStyle/>
        <a:p>
          <a:r>
            <a:rPr lang="ro-RO" sz="1800" b="1" dirty="0" smtClean="0"/>
            <a:t>Cortul său va </a:t>
          </a:r>
          <a:r>
            <a:rPr lang="ro-RO" sz="1800" b="1" dirty="0" smtClean="0"/>
            <a:t>înflori </a:t>
          </a:r>
          <a:r>
            <a:rPr lang="es-ES" sz="1800" b="1" dirty="0" smtClean="0"/>
            <a:t>(</a:t>
          </a:r>
          <a:r>
            <a:rPr lang="es-ES" sz="1800" b="1" dirty="0" smtClean="0"/>
            <a:t>v. 11)</a:t>
          </a:r>
          <a:endParaRPr lang="es-ES" sz="1800" dirty="0"/>
        </a:p>
      </dgm:t>
    </dgm:pt>
    <dgm:pt modelId="{70AD5961-B140-42A9-A61D-99E8FF2C8699}" type="parTrans" cxnId="{AB39F0AA-2BCB-4AED-B2BB-9EB33FD16363}">
      <dgm:prSet/>
      <dgm:spPr/>
      <dgm:t>
        <a:bodyPr/>
        <a:lstStyle/>
        <a:p>
          <a:endParaRPr lang="es-ES" sz="1800"/>
        </a:p>
      </dgm:t>
    </dgm:pt>
    <dgm:pt modelId="{5692AEDB-97CD-4B31-AE6F-F2BF93840CA9}" type="sibTrans" cxnId="{AB39F0AA-2BCB-4AED-B2BB-9EB33FD16363}">
      <dgm:prSet/>
      <dgm:spPr/>
      <dgm:t>
        <a:bodyPr/>
        <a:lstStyle/>
        <a:p>
          <a:endParaRPr lang="es-ES" sz="1800"/>
        </a:p>
      </dgm:t>
    </dgm:pt>
    <dgm:pt modelId="{6C2D6898-474B-43F6-964E-A5FA5E51D967}">
      <dgm:prSet custT="1"/>
      <dgm:spPr>
        <a:solidFill>
          <a:schemeClr val="accent2">
            <a:lumMod val="60000"/>
            <a:lumOff val="40000"/>
          </a:schemeClr>
        </a:solidFill>
        <a:scene3d>
          <a:camera prst="orthographicFront"/>
          <a:lightRig rig="flat" dir="t"/>
        </a:scene3d>
        <a:sp3d prstMaterial="dkEdge">
          <a:bevelT w="8200" h="38100" prst="cross"/>
        </a:sp3d>
      </dgm:spPr>
      <dgm:t>
        <a:bodyPr/>
        <a:lstStyle/>
        <a:p>
          <a:r>
            <a:rPr lang="ro-RO" sz="1800" b="1" dirty="0" smtClean="0"/>
            <a:t>Este mulțumit de calea sa </a:t>
          </a:r>
          <a:r>
            <a:rPr lang="es-ES" sz="1800" b="1" dirty="0" smtClean="0"/>
            <a:t>(v. 14)</a:t>
          </a:r>
          <a:endParaRPr lang="es-ES" sz="1800" dirty="0"/>
        </a:p>
      </dgm:t>
    </dgm:pt>
    <dgm:pt modelId="{75833B05-887D-4864-A7D1-2DECF80269E1}" type="parTrans" cxnId="{4E61A5DE-9744-4E74-85DC-27798D8D0663}">
      <dgm:prSet/>
      <dgm:spPr/>
      <dgm:t>
        <a:bodyPr/>
        <a:lstStyle/>
        <a:p>
          <a:endParaRPr lang="es-ES" sz="1800"/>
        </a:p>
      </dgm:t>
    </dgm:pt>
    <dgm:pt modelId="{EC920B60-333E-46F4-A943-E6B6EDE0E8E8}" type="sibTrans" cxnId="{4E61A5DE-9744-4E74-85DC-27798D8D0663}">
      <dgm:prSet/>
      <dgm:spPr/>
      <dgm:t>
        <a:bodyPr/>
        <a:lstStyle/>
        <a:p>
          <a:endParaRPr lang="es-ES" sz="1800"/>
        </a:p>
      </dgm:t>
    </dgm:pt>
    <dgm:pt modelId="{863CFD8A-3826-427D-B075-FF5BAC6F9EFD}">
      <dgm:prSet custT="1"/>
      <dgm:spPr>
        <a:solidFill>
          <a:schemeClr val="accent2">
            <a:lumMod val="40000"/>
            <a:lumOff val="60000"/>
          </a:schemeClr>
        </a:solidFill>
        <a:scene3d>
          <a:camera prst="orthographicFront"/>
          <a:lightRig rig="flat" dir="t"/>
        </a:scene3d>
        <a:sp3d prstMaterial="dkEdge">
          <a:bevelT w="8200" h="38100" prst="cross"/>
        </a:sp3d>
      </dgm:spPr>
      <dgm:t>
        <a:bodyPr/>
        <a:lstStyle/>
        <a:p>
          <a:r>
            <a:rPr lang="ro-RO" sz="1800" b="1" dirty="0" smtClean="0"/>
            <a:t>Ia seama bine cum merge </a:t>
          </a:r>
          <a:r>
            <a:rPr lang="es-ES" sz="1800" b="1" dirty="0" smtClean="0"/>
            <a:t>(v. 15)</a:t>
          </a:r>
          <a:endParaRPr lang="es-ES" sz="1800" dirty="0"/>
        </a:p>
      </dgm:t>
    </dgm:pt>
    <dgm:pt modelId="{101A206F-F3CC-4C8A-8DFA-A5B9FAB95787}" type="parTrans" cxnId="{0738E193-BD49-4F01-8C95-B753D9D0B2F3}">
      <dgm:prSet/>
      <dgm:spPr/>
      <dgm:t>
        <a:bodyPr/>
        <a:lstStyle/>
        <a:p>
          <a:endParaRPr lang="es-ES" sz="1800"/>
        </a:p>
      </dgm:t>
    </dgm:pt>
    <dgm:pt modelId="{347CB0DF-9E10-439C-A9A8-E249278EBB71}" type="sibTrans" cxnId="{0738E193-BD49-4F01-8C95-B753D9D0B2F3}">
      <dgm:prSet/>
      <dgm:spPr/>
      <dgm:t>
        <a:bodyPr/>
        <a:lstStyle/>
        <a:p>
          <a:endParaRPr lang="es-ES" sz="1800"/>
        </a:p>
      </dgm:t>
    </dgm:pt>
    <dgm:pt modelId="{0781AB99-1AA6-4256-AFF3-FD890FACE0CD}">
      <dgm:prSet custT="1"/>
      <dgm:spPr>
        <a:solidFill>
          <a:schemeClr val="accent2">
            <a:lumMod val="60000"/>
            <a:lumOff val="40000"/>
          </a:schemeClr>
        </a:solidFill>
        <a:scene3d>
          <a:camera prst="orthographicFront"/>
          <a:lightRig rig="flat" dir="t"/>
        </a:scene3d>
        <a:sp3d prstMaterial="dkEdge">
          <a:bevelT w="8200" h="38100" prst="cross"/>
        </a:sp3d>
      </dgm:spPr>
      <dgm:t>
        <a:bodyPr/>
        <a:lstStyle/>
        <a:p>
          <a:r>
            <a:rPr lang="ro-RO" sz="1800" b="1" dirty="0" smtClean="0"/>
            <a:t>Se teme și se abate de la rău </a:t>
          </a:r>
          <a:r>
            <a:rPr lang="es-ES" sz="1800" b="1" dirty="0" smtClean="0"/>
            <a:t>(v. 16)</a:t>
          </a:r>
          <a:endParaRPr lang="es-ES" sz="1800" dirty="0"/>
        </a:p>
      </dgm:t>
    </dgm:pt>
    <dgm:pt modelId="{AEC052D0-3324-4012-ABE7-B57A0A13B822}" type="parTrans" cxnId="{0902FECB-4D56-43E0-9821-0D20BE75D3E7}">
      <dgm:prSet/>
      <dgm:spPr/>
      <dgm:t>
        <a:bodyPr/>
        <a:lstStyle/>
        <a:p>
          <a:endParaRPr lang="es-ES" sz="1800"/>
        </a:p>
      </dgm:t>
    </dgm:pt>
    <dgm:pt modelId="{6D39C76F-DAA8-4497-A2A7-19571093F5DC}" type="sibTrans" cxnId="{0902FECB-4D56-43E0-9821-0D20BE75D3E7}">
      <dgm:prSet/>
      <dgm:spPr/>
      <dgm:t>
        <a:bodyPr/>
        <a:lstStyle/>
        <a:p>
          <a:endParaRPr lang="es-ES" sz="1800"/>
        </a:p>
      </dgm:t>
    </dgm:pt>
    <dgm:pt modelId="{673EAA60-EEEC-40C6-98ED-D236544D51FA}">
      <dgm:prSet custT="1"/>
      <dgm:spPr>
        <a:solidFill>
          <a:schemeClr val="accent2">
            <a:lumMod val="40000"/>
            <a:lumOff val="60000"/>
          </a:schemeClr>
        </a:solidFill>
        <a:scene3d>
          <a:camera prst="orthographicFront"/>
          <a:lightRig rig="flat" dir="t"/>
        </a:scene3d>
        <a:sp3d prstMaterial="dkEdge">
          <a:bevelT w="8200" h="38100" prst="cross"/>
        </a:sp3d>
      </dgm:spPr>
      <dgm:t>
        <a:bodyPr/>
        <a:lstStyle/>
        <a:p>
          <a:r>
            <a:rPr lang="ro-RO" sz="1800" b="1" dirty="0" smtClean="0"/>
            <a:t>Este încununat cu știință </a:t>
          </a:r>
          <a:r>
            <a:rPr lang="es-ES" sz="1800" b="1" dirty="0" smtClean="0"/>
            <a:t>(v. 18)</a:t>
          </a:r>
          <a:endParaRPr lang="es-ES" sz="1800" dirty="0"/>
        </a:p>
      </dgm:t>
    </dgm:pt>
    <dgm:pt modelId="{0C1FA6EC-70D1-4858-888B-7E56C46A1C8D}" type="parTrans" cxnId="{F232CA9B-261B-47CF-B7DD-601902B0C976}">
      <dgm:prSet/>
      <dgm:spPr/>
      <dgm:t>
        <a:bodyPr/>
        <a:lstStyle/>
        <a:p>
          <a:endParaRPr lang="es-ES" sz="1800"/>
        </a:p>
      </dgm:t>
    </dgm:pt>
    <dgm:pt modelId="{E973D5E5-716E-4E19-9C0B-F86118E413BD}" type="sibTrans" cxnId="{F232CA9B-261B-47CF-B7DD-601902B0C976}">
      <dgm:prSet/>
      <dgm:spPr/>
      <dgm:t>
        <a:bodyPr/>
        <a:lstStyle/>
        <a:p>
          <a:endParaRPr lang="es-ES" sz="1800"/>
        </a:p>
      </dgm:t>
    </dgm:pt>
    <dgm:pt modelId="{0B7AE872-E243-4573-A7F8-1619193727A7}" type="pres">
      <dgm:prSet presAssocID="{4C8BB5E8-9786-46A9-80A9-E747A36DEF4E}" presName="linear" presStyleCnt="0">
        <dgm:presLayoutVars>
          <dgm:animLvl val="lvl"/>
          <dgm:resizeHandles val="exact"/>
        </dgm:presLayoutVars>
      </dgm:prSet>
      <dgm:spPr/>
      <dgm:t>
        <a:bodyPr/>
        <a:lstStyle/>
        <a:p>
          <a:endParaRPr lang="en-US"/>
        </a:p>
      </dgm:t>
    </dgm:pt>
    <dgm:pt modelId="{8740DF6C-C8C6-47FD-A091-72ECAAA46D29}" type="pres">
      <dgm:prSet presAssocID="{D80DAD60-8E6B-4C3B-A272-F19BC68FF1E6}" presName="parentText" presStyleLbl="node1" presStyleIdx="0" presStyleCnt="14">
        <dgm:presLayoutVars>
          <dgm:chMax val="0"/>
          <dgm:bulletEnabled val="1"/>
        </dgm:presLayoutVars>
      </dgm:prSet>
      <dgm:spPr/>
      <dgm:t>
        <a:bodyPr/>
        <a:lstStyle/>
        <a:p>
          <a:endParaRPr lang="es-ES"/>
        </a:p>
      </dgm:t>
    </dgm:pt>
    <dgm:pt modelId="{D41B8E33-4678-485E-AD20-2746EE6C032E}" type="pres">
      <dgm:prSet presAssocID="{A2901F0C-67E7-482D-AFC8-8F768C7440DB}" presName="spacer" presStyleCnt="0"/>
      <dgm:spPr/>
    </dgm:pt>
    <dgm:pt modelId="{A624C6D2-824E-40E6-80D7-2BB74895ED07}" type="pres">
      <dgm:prSet presAssocID="{A707FE7F-4F66-4DD1-BD58-4BD3570E9D63}" presName="parentText" presStyleLbl="node1" presStyleIdx="1" presStyleCnt="14">
        <dgm:presLayoutVars>
          <dgm:chMax val="0"/>
          <dgm:bulletEnabled val="1"/>
        </dgm:presLayoutVars>
      </dgm:prSet>
      <dgm:spPr/>
      <dgm:t>
        <a:bodyPr/>
        <a:lstStyle/>
        <a:p>
          <a:endParaRPr lang="en-US"/>
        </a:p>
      </dgm:t>
    </dgm:pt>
    <dgm:pt modelId="{53665D0D-D09D-425F-B039-9875474D8120}" type="pres">
      <dgm:prSet presAssocID="{89504B89-F3AB-4495-A50E-76A80C8776FA}" presName="spacer" presStyleCnt="0"/>
      <dgm:spPr/>
    </dgm:pt>
    <dgm:pt modelId="{BB84762F-B3B0-4D78-8127-849DCFD24D56}" type="pres">
      <dgm:prSet presAssocID="{568FB3B3-BA42-47F8-9E8A-A036DCE3A837}" presName="parentText" presStyleLbl="node1" presStyleIdx="2" presStyleCnt="14">
        <dgm:presLayoutVars>
          <dgm:chMax val="0"/>
          <dgm:bulletEnabled val="1"/>
        </dgm:presLayoutVars>
      </dgm:prSet>
      <dgm:spPr/>
      <dgm:t>
        <a:bodyPr/>
        <a:lstStyle/>
        <a:p>
          <a:endParaRPr lang="en-US"/>
        </a:p>
      </dgm:t>
    </dgm:pt>
    <dgm:pt modelId="{D19BBA7F-8519-46B8-8715-8EEFF9CC4707}" type="pres">
      <dgm:prSet presAssocID="{9411C31D-D98A-4755-8ED7-42C28771C194}" presName="spacer" presStyleCnt="0"/>
      <dgm:spPr/>
    </dgm:pt>
    <dgm:pt modelId="{7D2371E0-CBB6-4079-A5D2-CD4256E29009}" type="pres">
      <dgm:prSet presAssocID="{D9BF4AC6-3FD9-4BD4-878D-51FE68B5075A}" presName="parentText" presStyleLbl="node1" presStyleIdx="3" presStyleCnt="14">
        <dgm:presLayoutVars>
          <dgm:chMax val="0"/>
          <dgm:bulletEnabled val="1"/>
        </dgm:presLayoutVars>
      </dgm:prSet>
      <dgm:spPr/>
      <dgm:t>
        <a:bodyPr/>
        <a:lstStyle/>
        <a:p>
          <a:endParaRPr lang="en-US"/>
        </a:p>
      </dgm:t>
    </dgm:pt>
    <dgm:pt modelId="{B9F0C3F3-CBAF-4C02-B9BA-A02DBFEC37DD}" type="pres">
      <dgm:prSet presAssocID="{DE312D79-C173-4E9D-8E1B-713EE71A0986}" presName="spacer" presStyleCnt="0"/>
      <dgm:spPr/>
    </dgm:pt>
    <dgm:pt modelId="{A4AD144E-43E6-4D30-B1E7-0504A0CF4ED4}" type="pres">
      <dgm:prSet presAssocID="{51F4367F-8689-475E-82E8-3BA2CB33C081}" presName="parentText" presStyleLbl="node1" presStyleIdx="4" presStyleCnt="14">
        <dgm:presLayoutVars>
          <dgm:chMax val="0"/>
          <dgm:bulletEnabled val="1"/>
        </dgm:presLayoutVars>
      </dgm:prSet>
      <dgm:spPr/>
      <dgm:t>
        <a:bodyPr/>
        <a:lstStyle/>
        <a:p>
          <a:endParaRPr lang="en-US"/>
        </a:p>
      </dgm:t>
    </dgm:pt>
    <dgm:pt modelId="{0C1A6BDD-398D-4D63-9471-99555315765B}" type="pres">
      <dgm:prSet presAssocID="{B92B8756-D8F8-46FA-A36C-1BA035308DD7}" presName="spacer" presStyleCnt="0"/>
      <dgm:spPr/>
    </dgm:pt>
    <dgm:pt modelId="{D52BB70C-FA58-4517-941B-198B46B0C9A7}" type="pres">
      <dgm:prSet presAssocID="{CA047753-14F6-4D5E-B4EE-C20523890674}" presName="parentText" presStyleLbl="node1" presStyleIdx="5" presStyleCnt="14">
        <dgm:presLayoutVars>
          <dgm:chMax val="0"/>
          <dgm:bulletEnabled val="1"/>
        </dgm:presLayoutVars>
      </dgm:prSet>
      <dgm:spPr/>
      <dgm:t>
        <a:bodyPr/>
        <a:lstStyle/>
        <a:p>
          <a:endParaRPr lang="en-US"/>
        </a:p>
      </dgm:t>
    </dgm:pt>
    <dgm:pt modelId="{E9A1320F-03C1-480D-973C-321F8DDC788E}" type="pres">
      <dgm:prSet presAssocID="{8BC6FB50-AC94-40DE-BA99-D7085492C8F2}" presName="spacer" presStyleCnt="0"/>
      <dgm:spPr/>
    </dgm:pt>
    <dgm:pt modelId="{0A21DDF5-E906-42C5-90A9-34917C36E49B}" type="pres">
      <dgm:prSet presAssocID="{9498448F-A9D3-4760-858B-FD5396B0B063}" presName="parentText" presStyleLbl="node1" presStyleIdx="6" presStyleCnt="14">
        <dgm:presLayoutVars>
          <dgm:chMax val="0"/>
          <dgm:bulletEnabled val="1"/>
        </dgm:presLayoutVars>
      </dgm:prSet>
      <dgm:spPr/>
      <dgm:t>
        <a:bodyPr/>
        <a:lstStyle/>
        <a:p>
          <a:endParaRPr lang="en-US"/>
        </a:p>
      </dgm:t>
    </dgm:pt>
    <dgm:pt modelId="{87B87A45-F2C8-4D6A-94E6-BC4D72121627}" type="pres">
      <dgm:prSet presAssocID="{502F2FF8-FDE7-4FE1-8B8E-773FFB02105C}" presName="spacer" presStyleCnt="0"/>
      <dgm:spPr/>
    </dgm:pt>
    <dgm:pt modelId="{53D16F5E-4796-494A-8ABC-4479C75A5593}" type="pres">
      <dgm:prSet presAssocID="{5A33E251-066D-4AAB-8F83-5AD24871CD2A}" presName="parentText" presStyleLbl="node1" presStyleIdx="7" presStyleCnt="14">
        <dgm:presLayoutVars>
          <dgm:chMax val="0"/>
          <dgm:bulletEnabled val="1"/>
        </dgm:presLayoutVars>
      </dgm:prSet>
      <dgm:spPr/>
      <dgm:t>
        <a:bodyPr/>
        <a:lstStyle/>
        <a:p>
          <a:endParaRPr lang="en-US"/>
        </a:p>
      </dgm:t>
    </dgm:pt>
    <dgm:pt modelId="{A562F200-EDA6-4984-8BE4-5636AD6733FE}" type="pres">
      <dgm:prSet presAssocID="{D3AB8CD4-622C-4215-8B45-A5824A9D0310}" presName="spacer" presStyleCnt="0"/>
      <dgm:spPr/>
    </dgm:pt>
    <dgm:pt modelId="{087F96E6-6A8D-4182-B33C-85CAE1FA3D32}" type="pres">
      <dgm:prSet presAssocID="{88B27F21-2536-49A9-8489-6080A7D0127B}" presName="parentText" presStyleLbl="node1" presStyleIdx="8" presStyleCnt="14">
        <dgm:presLayoutVars>
          <dgm:chMax val="0"/>
          <dgm:bulletEnabled val="1"/>
        </dgm:presLayoutVars>
      </dgm:prSet>
      <dgm:spPr/>
      <dgm:t>
        <a:bodyPr/>
        <a:lstStyle/>
        <a:p>
          <a:endParaRPr lang="en-US"/>
        </a:p>
      </dgm:t>
    </dgm:pt>
    <dgm:pt modelId="{7C96FD7F-BDCA-4043-92C1-2FF5341E16D8}" type="pres">
      <dgm:prSet presAssocID="{3799B7ED-BD74-476A-874B-460D2D829B19}" presName="spacer" presStyleCnt="0"/>
      <dgm:spPr/>
    </dgm:pt>
    <dgm:pt modelId="{9DF4D69A-CD4D-4152-A1BB-A3BE045F7F52}" type="pres">
      <dgm:prSet presAssocID="{4A819218-F12B-4333-B33D-3BD10EC1F571}" presName="parentText" presStyleLbl="node1" presStyleIdx="9" presStyleCnt="14">
        <dgm:presLayoutVars>
          <dgm:chMax val="0"/>
          <dgm:bulletEnabled val="1"/>
        </dgm:presLayoutVars>
      </dgm:prSet>
      <dgm:spPr/>
      <dgm:t>
        <a:bodyPr/>
        <a:lstStyle/>
        <a:p>
          <a:endParaRPr lang="en-US"/>
        </a:p>
      </dgm:t>
    </dgm:pt>
    <dgm:pt modelId="{87454AF6-54F5-466F-BFB1-1FC2289E5F2D}" type="pres">
      <dgm:prSet presAssocID="{5692AEDB-97CD-4B31-AE6F-F2BF93840CA9}" presName="spacer" presStyleCnt="0"/>
      <dgm:spPr/>
    </dgm:pt>
    <dgm:pt modelId="{C719002C-8C10-4F21-A953-5A73DB4F5FDD}" type="pres">
      <dgm:prSet presAssocID="{6C2D6898-474B-43F6-964E-A5FA5E51D967}" presName="parentText" presStyleLbl="node1" presStyleIdx="10" presStyleCnt="14">
        <dgm:presLayoutVars>
          <dgm:chMax val="0"/>
          <dgm:bulletEnabled val="1"/>
        </dgm:presLayoutVars>
      </dgm:prSet>
      <dgm:spPr/>
      <dgm:t>
        <a:bodyPr/>
        <a:lstStyle/>
        <a:p>
          <a:endParaRPr lang="en-US"/>
        </a:p>
      </dgm:t>
    </dgm:pt>
    <dgm:pt modelId="{7DF5AFC3-F9C7-4B8C-999F-2014C759C125}" type="pres">
      <dgm:prSet presAssocID="{EC920B60-333E-46F4-A943-E6B6EDE0E8E8}" presName="spacer" presStyleCnt="0"/>
      <dgm:spPr/>
    </dgm:pt>
    <dgm:pt modelId="{9890E257-200D-483C-8AFB-6236BB88DEDC}" type="pres">
      <dgm:prSet presAssocID="{863CFD8A-3826-427D-B075-FF5BAC6F9EFD}" presName="parentText" presStyleLbl="node1" presStyleIdx="11" presStyleCnt="14">
        <dgm:presLayoutVars>
          <dgm:chMax val="0"/>
          <dgm:bulletEnabled val="1"/>
        </dgm:presLayoutVars>
      </dgm:prSet>
      <dgm:spPr/>
      <dgm:t>
        <a:bodyPr/>
        <a:lstStyle/>
        <a:p>
          <a:endParaRPr lang="en-US"/>
        </a:p>
      </dgm:t>
    </dgm:pt>
    <dgm:pt modelId="{3DB74531-16BA-4AD3-B9CA-E5546C5FE69E}" type="pres">
      <dgm:prSet presAssocID="{347CB0DF-9E10-439C-A9A8-E249278EBB71}" presName="spacer" presStyleCnt="0"/>
      <dgm:spPr/>
    </dgm:pt>
    <dgm:pt modelId="{46D93258-CA60-4899-AF69-A3EDC25DE367}" type="pres">
      <dgm:prSet presAssocID="{0781AB99-1AA6-4256-AFF3-FD890FACE0CD}" presName="parentText" presStyleLbl="node1" presStyleIdx="12" presStyleCnt="14">
        <dgm:presLayoutVars>
          <dgm:chMax val="0"/>
          <dgm:bulletEnabled val="1"/>
        </dgm:presLayoutVars>
      </dgm:prSet>
      <dgm:spPr/>
      <dgm:t>
        <a:bodyPr/>
        <a:lstStyle/>
        <a:p>
          <a:endParaRPr lang="en-US"/>
        </a:p>
      </dgm:t>
    </dgm:pt>
    <dgm:pt modelId="{1D9FC206-27B9-4BEC-AD16-F15EEE462C06}" type="pres">
      <dgm:prSet presAssocID="{6D39C76F-DAA8-4497-A2A7-19571093F5DC}" presName="spacer" presStyleCnt="0"/>
      <dgm:spPr/>
    </dgm:pt>
    <dgm:pt modelId="{195E65CB-BAE6-4629-8232-62920AA6A925}" type="pres">
      <dgm:prSet presAssocID="{673EAA60-EEEC-40C6-98ED-D236544D51FA}" presName="parentText" presStyleLbl="node1" presStyleIdx="13" presStyleCnt="14">
        <dgm:presLayoutVars>
          <dgm:chMax val="0"/>
          <dgm:bulletEnabled val="1"/>
        </dgm:presLayoutVars>
      </dgm:prSet>
      <dgm:spPr/>
      <dgm:t>
        <a:bodyPr/>
        <a:lstStyle/>
        <a:p>
          <a:endParaRPr lang="en-US"/>
        </a:p>
      </dgm:t>
    </dgm:pt>
  </dgm:ptLst>
  <dgm:cxnLst>
    <dgm:cxn modelId="{500E3101-809D-42D3-9121-AE6BE77F7B31}" type="presOf" srcId="{568FB3B3-BA42-47F8-9E8A-A036DCE3A837}" destId="{BB84762F-B3B0-4D78-8127-849DCFD24D56}" srcOrd="0" destOrd="0" presId="urn:microsoft.com/office/officeart/2005/8/layout/vList2"/>
    <dgm:cxn modelId="{A1E19B98-17DA-4C62-A65F-24C246DC7C9D}" type="presOf" srcId="{863CFD8A-3826-427D-B075-FF5BAC6F9EFD}" destId="{9890E257-200D-483C-8AFB-6236BB88DEDC}" srcOrd="0" destOrd="0" presId="urn:microsoft.com/office/officeart/2005/8/layout/vList2"/>
    <dgm:cxn modelId="{D4808B16-4A4B-472A-9F77-3B572E0424C5}" type="presOf" srcId="{4C8BB5E8-9786-46A9-80A9-E747A36DEF4E}" destId="{0B7AE872-E243-4573-A7F8-1619193727A7}" srcOrd="0" destOrd="0" presId="urn:microsoft.com/office/officeart/2005/8/layout/vList2"/>
    <dgm:cxn modelId="{819E201D-E300-4B2E-A333-F7F0C57AF5EF}" type="presOf" srcId="{5A33E251-066D-4AAB-8F83-5AD24871CD2A}" destId="{53D16F5E-4796-494A-8ABC-4479C75A5593}" srcOrd="0" destOrd="0" presId="urn:microsoft.com/office/officeart/2005/8/layout/vList2"/>
    <dgm:cxn modelId="{AA1B71A9-985E-4E4B-A8C4-94367F55249B}" type="presOf" srcId="{D9BF4AC6-3FD9-4BD4-878D-51FE68B5075A}" destId="{7D2371E0-CBB6-4079-A5D2-CD4256E29009}" srcOrd="0" destOrd="0" presId="urn:microsoft.com/office/officeart/2005/8/layout/vList2"/>
    <dgm:cxn modelId="{04291A38-7E31-448F-87BE-ED63236AAB51}" type="presOf" srcId="{4A819218-F12B-4333-B33D-3BD10EC1F571}" destId="{9DF4D69A-CD4D-4152-A1BB-A3BE045F7F52}" srcOrd="0" destOrd="0" presId="urn:microsoft.com/office/officeart/2005/8/layout/vList2"/>
    <dgm:cxn modelId="{0879C9AB-0975-4F3D-95F3-5FC0B5C622FD}" srcId="{4C8BB5E8-9786-46A9-80A9-E747A36DEF4E}" destId="{A707FE7F-4F66-4DD1-BD58-4BD3570E9D63}" srcOrd="1" destOrd="0" parTransId="{FC66EA49-B26E-4153-956E-5D7D17E36D2B}" sibTransId="{89504B89-F3AB-4495-A50E-76A80C8776FA}"/>
    <dgm:cxn modelId="{AB39F0AA-2BCB-4AED-B2BB-9EB33FD16363}" srcId="{4C8BB5E8-9786-46A9-80A9-E747A36DEF4E}" destId="{4A819218-F12B-4333-B33D-3BD10EC1F571}" srcOrd="9" destOrd="0" parTransId="{70AD5961-B140-42A9-A61D-99E8FF2C8699}" sibTransId="{5692AEDB-97CD-4B31-AE6F-F2BF93840CA9}"/>
    <dgm:cxn modelId="{DA79F9F0-8BD2-4D38-A42B-57FFE158BEA6}" srcId="{4C8BB5E8-9786-46A9-80A9-E747A36DEF4E}" destId="{9498448F-A9D3-4760-858B-FD5396B0B063}" srcOrd="6" destOrd="0" parTransId="{8424399D-A872-4831-894F-E2059014A690}" sibTransId="{502F2FF8-FDE7-4FE1-8B8E-773FFB02105C}"/>
    <dgm:cxn modelId="{197DCA18-E5BF-4925-A25D-E9E36A4EE4F2}" type="presOf" srcId="{A707FE7F-4F66-4DD1-BD58-4BD3570E9D63}" destId="{A624C6D2-824E-40E6-80D7-2BB74895ED07}" srcOrd="0" destOrd="0" presId="urn:microsoft.com/office/officeart/2005/8/layout/vList2"/>
    <dgm:cxn modelId="{6DD6936F-9E29-4F45-B80C-DE70C6DFEAF8}" srcId="{4C8BB5E8-9786-46A9-80A9-E747A36DEF4E}" destId="{568FB3B3-BA42-47F8-9E8A-A036DCE3A837}" srcOrd="2" destOrd="0" parTransId="{FA00EB03-C5E6-4800-961C-1BDB302E973E}" sibTransId="{9411C31D-D98A-4755-8ED7-42C28771C194}"/>
    <dgm:cxn modelId="{EF9EABFE-AA49-4769-A654-F13998B9F4BF}" srcId="{4C8BB5E8-9786-46A9-80A9-E747A36DEF4E}" destId="{D80DAD60-8E6B-4C3B-A272-F19BC68FF1E6}" srcOrd="0" destOrd="0" parTransId="{370119AA-980A-4A5F-96C9-A936A834E09D}" sibTransId="{A2901F0C-67E7-482D-AFC8-8F768C7440DB}"/>
    <dgm:cxn modelId="{B904970C-3DA0-4F92-9EF9-C7E79A3DD122}" type="presOf" srcId="{6C2D6898-474B-43F6-964E-A5FA5E51D967}" destId="{C719002C-8C10-4F21-A953-5A73DB4F5FDD}" srcOrd="0" destOrd="0" presId="urn:microsoft.com/office/officeart/2005/8/layout/vList2"/>
    <dgm:cxn modelId="{0DB8BF1B-5A67-4BCC-8B2C-1510CA0CED8F}" type="presOf" srcId="{D80DAD60-8E6B-4C3B-A272-F19BC68FF1E6}" destId="{8740DF6C-C8C6-47FD-A091-72ECAAA46D29}" srcOrd="0" destOrd="0" presId="urn:microsoft.com/office/officeart/2005/8/layout/vList2"/>
    <dgm:cxn modelId="{DDD879AB-BD09-4266-97BA-73C1DDD53265}" type="presOf" srcId="{673EAA60-EEEC-40C6-98ED-D236544D51FA}" destId="{195E65CB-BAE6-4629-8232-62920AA6A925}" srcOrd="0" destOrd="0" presId="urn:microsoft.com/office/officeart/2005/8/layout/vList2"/>
    <dgm:cxn modelId="{22EDBD8F-7019-44C7-8D1A-ACCEA27743A0}" srcId="{4C8BB5E8-9786-46A9-80A9-E747A36DEF4E}" destId="{51F4367F-8689-475E-82E8-3BA2CB33C081}" srcOrd="4" destOrd="0" parTransId="{FF920D69-F2F4-4DBB-A6B7-3F9CD99F444F}" sibTransId="{B92B8756-D8F8-46FA-A36C-1BA035308DD7}"/>
    <dgm:cxn modelId="{0902FECB-4D56-43E0-9821-0D20BE75D3E7}" srcId="{4C8BB5E8-9786-46A9-80A9-E747A36DEF4E}" destId="{0781AB99-1AA6-4256-AFF3-FD890FACE0CD}" srcOrd="12" destOrd="0" parTransId="{AEC052D0-3324-4012-ABE7-B57A0A13B822}" sibTransId="{6D39C76F-DAA8-4497-A2A7-19571093F5DC}"/>
    <dgm:cxn modelId="{205AD02F-2CEE-4B7A-B1E1-367FE92044BB}" type="presOf" srcId="{9498448F-A9D3-4760-858B-FD5396B0B063}" destId="{0A21DDF5-E906-42C5-90A9-34917C36E49B}" srcOrd="0" destOrd="0" presId="urn:microsoft.com/office/officeart/2005/8/layout/vList2"/>
    <dgm:cxn modelId="{1FB702DC-61EA-4977-A7D2-4BA6E9A8536D}" type="presOf" srcId="{CA047753-14F6-4D5E-B4EE-C20523890674}" destId="{D52BB70C-FA58-4517-941B-198B46B0C9A7}" srcOrd="0" destOrd="0" presId="urn:microsoft.com/office/officeart/2005/8/layout/vList2"/>
    <dgm:cxn modelId="{0738E193-BD49-4F01-8C95-B753D9D0B2F3}" srcId="{4C8BB5E8-9786-46A9-80A9-E747A36DEF4E}" destId="{863CFD8A-3826-427D-B075-FF5BAC6F9EFD}" srcOrd="11" destOrd="0" parTransId="{101A206F-F3CC-4C8A-8DFA-A5B9FAB95787}" sibTransId="{347CB0DF-9E10-439C-A9A8-E249278EBB71}"/>
    <dgm:cxn modelId="{4E61A5DE-9744-4E74-85DC-27798D8D0663}" srcId="{4C8BB5E8-9786-46A9-80A9-E747A36DEF4E}" destId="{6C2D6898-474B-43F6-964E-A5FA5E51D967}" srcOrd="10" destOrd="0" parTransId="{75833B05-887D-4864-A7D1-2DECF80269E1}" sibTransId="{EC920B60-333E-46F4-A943-E6B6EDE0E8E8}"/>
    <dgm:cxn modelId="{F232CA9B-261B-47CF-B7DD-601902B0C976}" srcId="{4C8BB5E8-9786-46A9-80A9-E747A36DEF4E}" destId="{673EAA60-EEEC-40C6-98ED-D236544D51FA}" srcOrd="13" destOrd="0" parTransId="{0C1FA6EC-70D1-4858-888B-7E56C46A1C8D}" sibTransId="{E973D5E5-716E-4E19-9C0B-F86118E413BD}"/>
    <dgm:cxn modelId="{560629B7-1210-43E1-A947-01422BFC7B8F}" srcId="{4C8BB5E8-9786-46A9-80A9-E747A36DEF4E}" destId="{88B27F21-2536-49A9-8489-6080A7D0127B}" srcOrd="8" destOrd="0" parTransId="{8B67E912-4561-4D05-8E3C-BCA78BC03CCC}" sibTransId="{3799B7ED-BD74-476A-874B-460D2D829B19}"/>
    <dgm:cxn modelId="{C5D73636-2758-4C92-A112-AAAFBAB7AD3F}" srcId="{4C8BB5E8-9786-46A9-80A9-E747A36DEF4E}" destId="{D9BF4AC6-3FD9-4BD4-878D-51FE68B5075A}" srcOrd="3" destOrd="0" parTransId="{5B1F9CBB-ED4E-4E7C-9A57-7B7AA77E7B7A}" sibTransId="{DE312D79-C173-4E9D-8E1B-713EE71A0986}"/>
    <dgm:cxn modelId="{CCA88350-04EF-4A7E-8EF6-01C73C0D2537}" type="presOf" srcId="{0781AB99-1AA6-4256-AFF3-FD890FACE0CD}" destId="{46D93258-CA60-4899-AF69-A3EDC25DE367}" srcOrd="0" destOrd="0" presId="urn:microsoft.com/office/officeart/2005/8/layout/vList2"/>
    <dgm:cxn modelId="{27B927BB-F2BB-4ABA-8DB5-C29C71227BE3}" srcId="{4C8BB5E8-9786-46A9-80A9-E747A36DEF4E}" destId="{CA047753-14F6-4D5E-B4EE-C20523890674}" srcOrd="5" destOrd="0" parTransId="{EE4894D4-91C8-48E2-8D8E-594B7441FF40}" sibTransId="{8BC6FB50-AC94-40DE-BA99-D7085492C8F2}"/>
    <dgm:cxn modelId="{EC42F67A-A9B7-48FD-A3FC-B66D993D2592}" srcId="{4C8BB5E8-9786-46A9-80A9-E747A36DEF4E}" destId="{5A33E251-066D-4AAB-8F83-5AD24871CD2A}" srcOrd="7" destOrd="0" parTransId="{4A47BB5A-D7CD-4952-A29C-F651C87F1F26}" sibTransId="{D3AB8CD4-622C-4215-8B45-A5824A9D0310}"/>
    <dgm:cxn modelId="{389A4BBD-7164-491A-8D53-9132B15D86D5}" type="presOf" srcId="{88B27F21-2536-49A9-8489-6080A7D0127B}" destId="{087F96E6-6A8D-4182-B33C-85CAE1FA3D32}" srcOrd="0" destOrd="0" presId="urn:microsoft.com/office/officeart/2005/8/layout/vList2"/>
    <dgm:cxn modelId="{3F03D415-04F6-4A63-850A-F5B8723ABD64}" type="presOf" srcId="{51F4367F-8689-475E-82E8-3BA2CB33C081}" destId="{A4AD144E-43E6-4D30-B1E7-0504A0CF4ED4}" srcOrd="0" destOrd="0" presId="urn:microsoft.com/office/officeart/2005/8/layout/vList2"/>
    <dgm:cxn modelId="{7D7A5DB3-EB37-45F7-AF5E-A7A891BC55D9}" type="presParOf" srcId="{0B7AE872-E243-4573-A7F8-1619193727A7}" destId="{8740DF6C-C8C6-47FD-A091-72ECAAA46D29}" srcOrd="0" destOrd="0" presId="urn:microsoft.com/office/officeart/2005/8/layout/vList2"/>
    <dgm:cxn modelId="{413EAB5E-477B-437C-AA3E-6BBB661D6A00}" type="presParOf" srcId="{0B7AE872-E243-4573-A7F8-1619193727A7}" destId="{D41B8E33-4678-485E-AD20-2746EE6C032E}" srcOrd="1" destOrd="0" presId="urn:microsoft.com/office/officeart/2005/8/layout/vList2"/>
    <dgm:cxn modelId="{3256CDE7-5CB1-4779-9A54-DBAAD57B9BD9}" type="presParOf" srcId="{0B7AE872-E243-4573-A7F8-1619193727A7}" destId="{A624C6D2-824E-40E6-80D7-2BB74895ED07}" srcOrd="2" destOrd="0" presId="urn:microsoft.com/office/officeart/2005/8/layout/vList2"/>
    <dgm:cxn modelId="{F869F638-5B04-4E7E-9BEE-E91A34BA08FC}" type="presParOf" srcId="{0B7AE872-E243-4573-A7F8-1619193727A7}" destId="{53665D0D-D09D-425F-B039-9875474D8120}" srcOrd="3" destOrd="0" presId="urn:microsoft.com/office/officeart/2005/8/layout/vList2"/>
    <dgm:cxn modelId="{E1D3327F-214E-42E8-8215-9C75A0E78C5D}" type="presParOf" srcId="{0B7AE872-E243-4573-A7F8-1619193727A7}" destId="{BB84762F-B3B0-4D78-8127-849DCFD24D56}" srcOrd="4" destOrd="0" presId="urn:microsoft.com/office/officeart/2005/8/layout/vList2"/>
    <dgm:cxn modelId="{5E302E41-F030-4607-AB1D-1B17B8635355}" type="presParOf" srcId="{0B7AE872-E243-4573-A7F8-1619193727A7}" destId="{D19BBA7F-8519-46B8-8715-8EEFF9CC4707}" srcOrd="5" destOrd="0" presId="urn:microsoft.com/office/officeart/2005/8/layout/vList2"/>
    <dgm:cxn modelId="{77E5D0E0-A625-4522-9767-5FD3DC6CAD07}" type="presParOf" srcId="{0B7AE872-E243-4573-A7F8-1619193727A7}" destId="{7D2371E0-CBB6-4079-A5D2-CD4256E29009}" srcOrd="6" destOrd="0" presId="urn:microsoft.com/office/officeart/2005/8/layout/vList2"/>
    <dgm:cxn modelId="{9A78989A-1841-41B2-B57D-3CD3056A3C00}" type="presParOf" srcId="{0B7AE872-E243-4573-A7F8-1619193727A7}" destId="{B9F0C3F3-CBAF-4C02-B9BA-A02DBFEC37DD}" srcOrd="7" destOrd="0" presId="urn:microsoft.com/office/officeart/2005/8/layout/vList2"/>
    <dgm:cxn modelId="{EE86E0B3-AEB1-4A69-8DDA-874E48C24B89}" type="presParOf" srcId="{0B7AE872-E243-4573-A7F8-1619193727A7}" destId="{A4AD144E-43E6-4D30-B1E7-0504A0CF4ED4}" srcOrd="8" destOrd="0" presId="urn:microsoft.com/office/officeart/2005/8/layout/vList2"/>
    <dgm:cxn modelId="{C8555DD1-6D41-4F13-9882-9C21D9FC541B}" type="presParOf" srcId="{0B7AE872-E243-4573-A7F8-1619193727A7}" destId="{0C1A6BDD-398D-4D63-9471-99555315765B}" srcOrd="9" destOrd="0" presId="urn:microsoft.com/office/officeart/2005/8/layout/vList2"/>
    <dgm:cxn modelId="{ECF20980-6A9D-417E-BCDB-7B70CD68B699}" type="presParOf" srcId="{0B7AE872-E243-4573-A7F8-1619193727A7}" destId="{D52BB70C-FA58-4517-941B-198B46B0C9A7}" srcOrd="10" destOrd="0" presId="urn:microsoft.com/office/officeart/2005/8/layout/vList2"/>
    <dgm:cxn modelId="{6977576D-0D36-458E-9512-D5C8B9458A0E}" type="presParOf" srcId="{0B7AE872-E243-4573-A7F8-1619193727A7}" destId="{E9A1320F-03C1-480D-973C-321F8DDC788E}" srcOrd="11" destOrd="0" presId="urn:microsoft.com/office/officeart/2005/8/layout/vList2"/>
    <dgm:cxn modelId="{B6B9BC33-8C2C-47EE-8229-9CD43CB2C1B2}" type="presParOf" srcId="{0B7AE872-E243-4573-A7F8-1619193727A7}" destId="{0A21DDF5-E906-42C5-90A9-34917C36E49B}" srcOrd="12" destOrd="0" presId="urn:microsoft.com/office/officeart/2005/8/layout/vList2"/>
    <dgm:cxn modelId="{D67AB6BC-03EB-41D8-9F3F-0F4F4F8C49CA}" type="presParOf" srcId="{0B7AE872-E243-4573-A7F8-1619193727A7}" destId="{87B87A45-F2C8-4D6A-94E6-BC4D72121627}" srcOrd="13" destOrd="0" presId="urn:microsoft.com/office/officeart/2005/8/layout/vList2"/>
    <dgm:cxn modelId="{EB778B0D-CE42-42C1-8E54-5F956FE360B5}" type="presParOf" srcId="{0B7AE872-E243-4573-A7F8-1619193727A7}" destId="{53D16F5E-4796-494A-8ABC-4479C75A5593}" srcOrd="14" destOrd="0" presId="urn:microsoft.com/office/officeart/2005/8/layout/vList2"/>
    <dgm:cxn modelId="{F9267888-4A3C-4B1F-9CD8-83156B4C3F0F}" type="presParOf" srcId="{0B7AE872-E243-4573-A7F8-1619193727A7}" destId="{A562F200-EDA6-4984-8BE4-5636AD6733FE}" srcOrd="15" destOrd="0" presId="urn:microsoft.com/office/officeart/2005/8/layout/vList2"/>
    <dgm:cxn modelId="{A8A3A54C-929A-476C-B616-8D68C61A4675}" type="presParOf" srcId="{0B7AE872-E243-4573-A7F8-1619193727A7}" destId="{087F96E6-6A8D-4182-B33C-85CAE1FA3D32}" srcOrd="16" destOrd="0" presId="urn:microsoft.com/office/officeart/2005/8/layout/vList2"/>
    <dgm:cxn modelId="{9F28FB7E-92BB-4B42-B8B0-42D2D212A38A}" type="presParOf" srcId="{0B7AE872-E243-4573-A7F8-1619193727A7}" destId="{7C96FD7F-BDCA-4043-92C1-2FF5341E16D8}" srcOrd="17" destOrd="0" presId="urn:microsoft.com/office/officeart/2005/8/layout/vList2"/>
    <dgm:cxn modelId="{2DEA1D3A-4F15-4DA5-9D3E-CF7C9DCBBEAA}" type="presParOf" srcId="{0B7AE872-E243-4573-A7F8-1619193727A7}" destId="{9DF4D69A-CD4D-4152-A1BB-A3BE045F7F52}" srcOrd="18" destOrd="0" presId="urn:microsoft.com/office/officeart/2005/8/layout/vList2"/>
    <dgm:cxn modelId="{1B5820D1-C98B-45F9-A453-5A3BB81C042C}" type="presParOf" srcId="{0B7AE872-E243-4573-A7F8-1619193727A7}" destId="{87454AF6-54F5-466F-BFB1-1FC2289E5F2D}" srcOrd="19" destOrd="0" presId="urn:microsoft.com/office/officeart/2005/8/layout/vList2"/>
    <dgm:cxn modelId="{116DF7F3-E785-4213-A4F6-DCF3692BA563}" type="presParOf" srcId="{0B7AE872-E243-4573-A7F8-1619193727A7}" destId="{C719002C-8C10-4F21-A953-5A73DB4F5FDD}" srcOrd="20" destOrd="0" presId="urn:microsoft.com/office/officeart/2005/8/layout/vList2"/>
    <dgm:cxn modelId="{12465BF7-E235-4355-880E-1D2AD1239723}" type="presParOf" srcId="{0B7AE872-E243-4573-A7F8-1619193727A7}" destId="{7DF5AFC3-F9C7-4B8C-999F-2014C759C125}" srcOrd="21" destOrd="0" presId="urn:microsoft.com/office/officeart/2005/8/layout/vList2"/>
    <dgm:cxn modelId="{C085F992-A0F4-4A8E-A24D-E9DCC4E008DF}" type="presParOf" srcId="{0B7AE872-E243-4573-A7F8-1619193727A7}" destId="{9890E257-200D-483C-8AFB-6236BB88DEDC}" srcOrd="22" destOrd="0" presId="urn:microsoft.com/office/officeart/2005/8/layout/vList2"/>
    <dgm:cxn modelId="{FED8CA19-E8D3-4C32-83C1-6839532DDFA7}" type="presParOf" srcId="{0B7AE872-E243-4573-A7F8-1619193727A7}" destId="{3DB74531-16BA-4AD3-B9CA-E5546C5FE69E}" srcOrd="23" destOrd="0" presId="urn:microsoft.com/office/officeart/2005/8/layout/vList2"/>
    <dgm:cxn modelId="{2BD5A0D5-752D-4F86-8FC5-17622A975BF2}" type="presParOf" srcId="{0B7AE872-E243-4573-A7F8-1619193727A7}" destId="{46D93258-CA60-4899-AF69-A3EDC25DE367}" srcOrd="24" destOrd="0" presId="urn:microsoft.com/office/officeart/2005/8/layout/vList2"/>
    <dgm:cxn modelId="{5891BD2B-E3DB-4031-9643-646432E0F4FF}" type="presParOf" srcId="{0B7AE872-E243-4573-A7F8-1619193727A7}" destId="{1D9FC206-27B9-4BEC-AD16-F15EEE462C06}" srcOrd="25" destOrd="0" presId="urn:microsoft.com/office/officeart/2005/8/layout/vList2"/>
    <dgm:cxn modelId="{40A5373B-F3CB-443D-98A6-98A3C7ACD265}" type="presParOf" srcId="{0B7AE872-E243-4573-A7F8-1619193727A7}" destId="{195E65CB-BAE6-4629-8232-62920AA6A925}" srcOrd="2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8BB5E8-9786-46A9-80A9-E747A36DEF4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D80DAD60-8E6B-4C3B-A272-F19BC68FF1E6}">
      <dgm:prSet custT="1">
        <dgm:style>
          <a:lnRef idx="1">
            <a:schemeClr val="accent5"/>
          </a:lnRef>
          <a:fillRef idx="2">
            <a:schemeClr val="accent5"/>
          </a:fillRef>
          <a:effectRef idx="1">
            <a:schemeClr val="accent5"/>
          </a:effectRef>
          <a:fontRef idx="minor">
            <a:schemeClr val="dk1"/>
          </a:fontRef>
        </dgm:style>
      </dgm:prSet>
      <dgm:spPr>
        <a:solidFill>
          <a:srgbClr val="FFE39D"/>
        </a:solidFill>
        <a:scene3d>
          <a:camera prst="orthographicFront"/>
          <a:lightRig rig="flat" dir="t"/>
        </a:scene3d>
        <a:sp3d/>
      </dgm:spPr>
      <dgm:t>
        <a:bodyPr/>
        <a:lstStyle/>
        <a:p>
          <a:pPr rtl="0"/>
          <a:r>
            <a:rPr lang="ro-RO" sz="1800" b="1" dirty="0" smtClean="0"/>
            <a:t>Cei răi se pleacă înaintea </a:t>
          </a:r>
          <a:r>
            <a:rPr lang="ro-RO" sz="1800" b="1" dirty="0" smtClean="0"/>
            <a:t>lui </a:t>
          </a:r>
          <a:r>
            <a:rPr lang="es-ES" sz="1800" b="1" dirty="0" smtClean="0"/>
            <a:t>(</a:t>
          </a:r>
          <a:r>
            <a:rPr lang="es-ES" sz="1800" b="1" dirty="0" smtClean="0"/>
            <a:t>v. 19)</a:t>
          </a:r>
          <a:endParaRPr lang="es-ES" sz="1800" dirty="0"/>
        </a:p>
      </dgm:t>
    </dgm:pt>
    <dgm:pt modelId="{370119AA-980A-4A5F-96C9-A936A834E09D}" type="parTrans" cxnId="{EF9EABFE-AA49-4769-A654-F13998B9F4BF}">
      <dgm:prSet/>
      <dgm:spPr/>
      <dgm:t>
        <a:bodyPr/>
        <a:lstStyle/>
        <a:p>
          <a:endParaRPr lang="es-ES" sz="1800"/>
        </a:p>
      </dgm:t>
    </dgm:pt>
    <dgm:pt modelId="{A2901F0C-67E7-482D-AFC8-8F768C7440DB}" type="sibTrans" cxnId="{EF9EABFE-AA49-4769-A654-F13998B9F4BF}">
      <dgm:prSet/>
      <dgm:spPr/>
      <dgm:t>
        <a:bodyPr/>
        <a:lstStyle/>
        <a:p>
          <a:endParaRPr lang="es-ES" sz="1800"/>
        </a:p>
      </dgm:t>
    </dgm:pt>
    <dgm:pt modelId="{AA18269A-0435-40E1-B215-82264431C67E}">
      <dgm:prSet custT="1"/>
      <dgm:spPr>
        <a:solidFill>
          <a:schemeClr val="accent2">
            <a:lumMod val="60000"/>
            <a:lumOff val="40000"/>
          </a:schemeClr>
        </a:solidFill>
      </dgm:spPr>
      <dgm:t>
        <a:bodyPr/>
        <a:lstStyle/>
        <a:p>
          <a:r>
            <a:rPr lang="ro-RO" sz="1800" b="1" dirty="0" smtClean="0"/>
            <a:t>Are milă de cei </a:t>
          </a:r>
          <a:r>
            <a:rPr lang="ro-RO" sz="1800" b="1" dirty="0" smtClean="0"/>
            <a:t>nenorociți </a:t>
          </a:r>
          <a:r>
            <a:rPr lang="es-ES" sz="1800" b="1" dirty="0" smtClean="0"/>
            <a:t>(v</a:t>
          </a:r>
          <a:r>
            <a:rPr lang="es-ES" sz="1800" b="1" dirty="0" smtClean="0"/>
            <a:t>. 21)</a:t>
          </a:r>
          <a:endParaRPr lang="es-ES" sz="1800" dirty="0"/>
        </a:p>
      </dgm:t>
    </dgm:pt>
    <dgm:pt modelId="{E26D78F4-A2F7-4878-A31B-75E79E16764E}" type="parTrans" cxnId="{4A16ACE4-E646-4715-8328-DDCF508FBA16}">
      <dgm:prSet/>
      <dgm:spPr/>
      <dgm:t>
        <a:bodyPr/>
        <a:lstStyle/>
        <a:p>
          <a:endParaRPr lang="es-ES" sz="1800"/>
        </a:p>
      </dgm:t>
    </dgm:pt>
    <dgm:pt modelId="{87DC4E25-C379-44F3-ACC7-A14C42E60827}" type="sibTrans" cxnId="{4A16ACE4-E646-4715-8328-DDCF508FBA16}">
      <dgm:prSet/>
      <dgm:spPr/>
      <dgm:t>
        <a:bodyPr/>
        <a:lstStyle/>
        <a:p>
          <a:endParaRPr lang="es-ES" sz="1800"/>
        </a:p>
      </dgm:t>
    </dgm:pt>
    <dgm:pt modelId="{DABF5159-795E-4283-BDAC-4CC865B634F0}">
      <dgm:prSet custT="1"/>
      <dgm:spPr>
        <a:solidFill>
          <a:srgbClr val="FFE39D"/>
        </a:solidFill>
        <a:scene3d>
          <a:camera prst="orthographicFront"/>
          <a:lightRig rig="flat" dir="t"/>
        </a:scene3d>
        <a:sp3d prstMaterial="dkEdge"/>
      </dgm:spPr>
      <dgm:t>
        <a:bodyPr/>
        <a:lstStyle/>
        <a:p>
          <a:r>
            <a:rPr lang="ro-RO" sz="1800" b="1" dirty="0" smtClean="0"/>
            <a:t>Lucrează cu bunătate și credincioșie </a:t>
          </a:r>
          <a:r>
            <a:rPr lang="es-ES" sz="1800" b="1" dirty="0" smtClean="0"/>
            <a:t>(v. 22)</a:t>
          </a:r>
          <a:endParaRPr lang="es-ES" sz="1800" dirty="0"/>
        </a:p>
      </dgm:t>
    </dgm:pt>
    <dgm:pt modelId="{DA633E3A-15F9-4A26-BE86-7F2030930198}" type="parTrans" cxnId="{2CB400B5-4F83-4A47-8C99-637FA72C38E8}">
      <dgm:prSet/>
      <dgm:spPr/>
      <dgm:t>
        <a:bodyPr/>
        <a:lstStyle/>
        <a:p>
          <a:endParaRPr lang="es-ES" sz="1800"/>
        </a:p>
      </dgm:t>
    </dgm:pt>
    <dgm:pt modelId="{8837CA69-3BED-48CE-A145-8691477365B4}" type="sibTrans" cxnId="{2CB400B5-4F83-4A47-8C99-637FA72C38E8}">
      <dgm:prSet/>
      <dgm:spPr/>
      <dgm:t>
        <a:bodyPr/>
        <a:lstStyle/>
        <a:p>
          <a:endParaRPr lang="es-ES" sz="1800"/>
        </a:p>
      </dgm:t>
    </dgm:pt>
    <dgm:pt modelId="{EA784F63-56F4-4BF2-B935-4AD5462BA2F3}">
      <dgm:prSet custT="1"/>
      <dgm:spPr>
        <a:solidFill>
          <a:schemeClr val="accent2">
            <a:lumMod val="60000"/>
            <a:lumOff val="40000"/>
          </a:schemeClr>
        </a:solidFill>
      </dgm:spPr>
      <dgm:t>
        <a:bodyPr/>
        <a:lstStyle/>
        <a:p>
          <a:r>
            <a:rPr lang="ro-RO" sz="1800" b="1" dirty="0" smtClean="0"/>
            <a:t>Are </a:t>
          </a:r>
          <a:r>
            <a:rPr lang="ro-RO" sz="1800" b="1" dirty="0" smtClean="0"/>
            <a:t>roade </a:t>
          </a:r>
          <a:r>
            <a:rPr lang="es-ES" sz="1800" b="1" dirty="0" smtClean="0"/>
            <a:t>(v</a:t>
          </a:r>
          <a:r>
            <a:rPr lang="es-ES" sz="1800" b="1" dirty="0" smtClean="0"/>
            <a:t>. 23)</a:t>
          </a:r>
          <a:endParaRPr lang="es-ES" sz="1800" dirty="0"/>
        </a:p>
      </dgm:t>
    </dgm:pt>
    <dgm:pt modelId="{15FEEA92-EC43-400E-8DD0-ECF3989CD79C}" type="parTrans" cxnId="{58102373-5878-42A2-A095-9AB8422B05EE}">
      <dgm:prSet/>
      <dgm:spPr/>
      <dgm:t>
        <a:bodyPr/>
        <a:lstStyle/>
        <a:p>
          <a:endParaRPr lang="es-ES" sz="1800"/>
        </a:p>
      </dgm:t>
    </dgm:pt>
    <dgm:pt modelId="{A895E22B-07B3-4BAF-8E8F-213DC459CE03}" type="sibTrans" cxnId="{58102373-5878-42A2-A095-9AB8422B05EE}">
      <dgm:prSet/>
      <dgm:spPr/>
      <dgm:t>
        <a:bodyPr/>
        <a:lstStyle/>
        <a:p>
          <a:endParaRPr lang="es-ES" sz="1800"/>
        </a:p>
      </dgm:t>
    </dgm:pt>
    <dgm:pt modelId="{D07CBA9B-A7B1-48CC-B471-179E7EBAFC37}">
      <dgm:prSet custT="1"/>
      <dgm:spPr>
        <a:solidFill>
          <a:srgbClr val="FFE39D"/>
        </a:solidFill>
        <a:scene3d>
          <a:camera prst="orthographicFront"/>
          <a:lightRig rig="flat" dir="t"/>
        </a:scene3d>
        <a:sp3d prstMaterial="dkEdge"/>
      </dgm:spPr>
      <dgm:t>
        <a:bodyPr/>
        <a:lstStyle/>
        <a:p>
          <a:r>
            <a:rPr lang="ro-RO" sz="1800" b="1" dirty="0" smtClean="0"/>
            <a:t>Are ca și cunună </a:t>
          </a:r>
          <a:r>
            <a:rPr lang="ro-RO" sz="1800" b="1" dirty="0" smtClean="0"/>
            <a:t>bogăția </a:t>
          </a:r>
          <a:r>
            <a:rPr lang="es-ES" sz="1800" b="1" dirty="0" smtClean="0"/>
            <a:t>(</a:t>
          </a:r>
          <a:r>
            <a:rPr lang="es-ES" sz="1800" b="1" dirty="0" smtClean="0"/>
            <a:t>v. 24)</a:t>
          </a:r>
          <a:endParaRPr lang="es-ES" sz="1800" dirty="0"/>
        </a:p>
      </dgm:t>
    </dgm:pt>
    <dgm:pt modelId="{0E6956BB-3380-4A27-B5AF-8DBC17019732}" type="parTrans" cxnId="{36AFBCA6-C7F1-4A95-8007-B1473F44A2A2}">
      <dgm:prSet/>
      <dgm:spPr/>
      <dgm:t>
        <a:bodyPr/>
        <a:lstStyle/>
        <a:p>
          <a:endParaRPr lang="es-ES" sz="1800"/>
        </a:p>
      </dgm:t>
    </dgm:pt>
    <dgm:pt modelId="{A2BFCF26-45E5-401B-8329-79C4FF7D8649}" type="sibTrans" cxnId="{36AFBCA6-C7F1-4A95-8007-B1473F44A2A2}">
      <dgm:prSet/>
      <dgm:spPr/>
      <dgm:t>
        <a:bodyPr/>
        <a:lstStyle/>
        <a:p>
          <a:endParaRPr lang="es-ES" sz="1800"/>
        </a:p>
      </dgm:t>
    </dgm:pt>
    <dgm:pt modelId="{ECD04C67-43B7-40B1-AB09-0A0B1CBE3836}">
      <dgm:prSet custT="1"/>
      <dgm:spPr>
        <a:solidFill>
          <a:schemeClr val="accent2">
            <a:lumMod val="60000"/>
            <a:lumOff val="40000"/>
          </a:schemeClr>
        </a:solidFill>
      </dgm:spPr>
      <dgm:t>
        <a:bodyPr/>
        <a:lstStyle/>
        <a:p>
          <a:r>
            <a:rPr lang="ro-RO" sz="1800" b="1" dirty="0" smtClean="0"/>
            <a:t>Scapă </a:t>
          </a:r>
          <a:r>
            <a:rPr lang="ro-RO" sz="1800" b="1" dirty="0" smtClean="0"/>
            <a:t>suflete </a:t>
          </a:r>
          <a:r>
            <a:rPr lang="es-ES" sz="1800" b="1" dirty="0" smtClean="0"/>
            <a:t>(</a:t>
          </a:r>
          <a:r>
            <a:rPr lang="es-ES" sz="1800" b="1" dirty="0" smtClean="0"/>
            <a:t>v. 25)</a:t>
          </a:r>
          <a:endParaRPr lang="es-ES" sz="1800" dirty="0"/>
        </a:p>
      </dgm:t>
    </dgm:pt>
    <dgm:pt modelId="{D85CF6C5-6F0F-4274-B58E-88ED6A5FAC5A}" type="parTrans" cxnId="{EC8D3FD2-EF14-4FC3-84E4-B3E02B91B6F0}">
      <dgm:prSet/>
      <dgm:spPr/>
      <dgm:t>
        <a:bodyPr/>
        <a:lstStyle/>
        <a:p>
          <a:endParaRPr lang="es-ES" sz="1800"/>
        </a:p>
      </dgm:t>
    </dgm:pt>
    <dgm:pt modelId="{B8C98865-2C5F-4533-848F-7B25A4D5D1D0}" type="sibTrans" cxnId="{EC8D3FD2-EF14-4FC3-84E4-B3E02B91B6F0}">
      <dgm:prSet/>
      <dgm:spPr/>
      <dgm:t>
        <a:bodyPr/>
        <a:lstStyle/>
        <a:p>
          <a:endParaRPr lang="es-ES" sz="1800"/>
        </a:p>
      </dgm:t>
    </dgm:pt>
    <dgm:pt modelId="{56966116-5170-4D8E-A2A1-D0C6C4139ACE}">
      <dgm:prSet custT="1"/>
      <dgm:spPr>
        <a:solidFill>
          <a:srgbClr val="FFE39D"/>
        </a:solidFill>
        <a:scene3d>
          <a:camera prst="orthographicFront"/>
          <a:lightRig rig="flat" dir="t"/>
        </a:scene3d>
        <a:sp3d prstMaterial="dkEdge"/>
      </dgm:spPr>
      <dgm:t>
        <a:bodyPr/>
        <a:lstStyle/>
        <a:p>
          <a:r>
            <a:rPr lang="ro-RO" sz="1800" b="1" dirty="0" smtClean="0"/>
            <a:t>Este încet la </a:t>
          </a:r>
          <a:r>
            <a:rPr lang="ro-RO" sz="1800" b="1" dirty="0" smtClean="0"/>
            <a:t>mânie </a:t>
          </a:r>
          <a:r>
            <a:rPr lang="es-ES" sz="1800" b="1" dirty="0" smtClean="0"/>
            <a:t>(</a:t>
          </a:r>
          <a:r>
            <a:rPr lang="es-ES" sz="1800" b="1" dirty="0" smtClean="0"/>
            <a:t>v. 29)</a:t>
          </a:r>
          <a:endParaRPr lang="es-ES" sz="1800" dirty="0"/>
        </a:p>
      </dgm:t>
    </dgm:pt>
    <dgm:pt modelId="{93F35CE5-914C-4C88-919F-73DF9103C607}" type="parTrans" cxnId="{8B70970F-789E-46AA-803E-0731780CD5C2}">
      <dgm:prSet/>
      <dgm:spPr/>
      <dgm:t>
        <a:bodyPr/>
        <a:lstStyle/>
        <a:p>
          <a:endParaRPr lang="es-ES" sz="1800"/>
        </a:p>
      </dgm:t>
    </dgm:pt>
    <dgm:pt modelId="{4B56755B-BE9B-442A-B926-D90D05AB1291}" type="sibTrans" cxnId="{8B70970F-789E-46AA-803E-0731780CD5C2}">
      <dgm:prSet/>
      <dgm:spPr/>
      <dgm:t>
        <a:bodyPr/>
        <a:lstStyle/>
        <a:p>
          <a:endParaRPr lang="es-ES" sz="1800"/>
        </a:p>
      </dgm:t>
    </dgm:pt>
    <dgm:pt modelId="{83CAA7D4-5CE7-4964-A588-E44FAD1647F0}">
      <dgm:prSet custT="1"/>
      <dgm:spPr>
        <a:solidFill>
          <a:schemeClr val="accent2">
            <a:lumMod val="60000"/>
            <a:lumOff val="40000"/>
          </a:schemeClr>
        </a:solidFill>
      </dgm:spPr>
      <dgm:t>
        <a:bodyPr/>
        <a:lstStyle/>
        <a:p>
          <a:r>
            <a:rPr lang="ro-RO" sz="1800" b="1" dirty="0" smtClean="0"/>
            <a:t>Este viața trupului </a:t>
          </a:r>
          <a:r>
            <a:rPr lang="es-ES" sz="1800" b="1" dirty="0" smtClean="0"/>
            <a:t>(v. 30)</a:t>
          </a:r>
          <a:endParaRPr lang="es-ES" sz="1800" dirty="0"/>
        </a:p>
      </dgm:t>
    </dgm:pt>
    <dgm:pt modelId="{AD5A720E-1EB7-4A3D-A96D-9B57D9301FAA}" type="parTrans" cxnId="{605A8F31-8851-4A39-A953-7EF9B76304EA}">
      <dgm:prSet/>
      <dgm:spPr/>
      <dgm:t>
        <a:bodyPr/>
        <a:lstStyle/>
        <a:p>
          <a:endParaRPr lang="es-ES" sz="1800"/>
        </a:p>
      </dgm:t>
    </dgm:pt>
    <dgm:pt modelId="{5831E084-7C8A-4AA8-BABE-1790E2E9D7E8}" type="sibTrans" cxnId="{605A8F31-8851-4A39-A953-7EF9B76304EA}">
      <dgm:prSet/>
      <dgm:spPr/>
      <dgm:t>
        <a:bodyPr/>
        <a:lstStyle/>
        <a:p>
          <a:endParaRPr lang="es-ES" sz="1800"/>
        </a:p>
      </dgm:t>
    </dgm:pt>
    <dgm:pt modelId="{940005DD-2494-4404-80C3-D7BCBE53DEB9}">
      <dgm:prSet custT="1"/>
      <dgm:spPr>
        <a:solidFill>
          <a:srgbClr val="FFE39D"/>
        </a:solidFill>
        <a:scene3d>
          <a:camera prst="orthographicFront"/>
          <a:lightRig rig="flat" dir="t"/>
        </a:scene3d>
        <a:sp3d prstMaterial="dkEdge"/>
      </dgm:spPr>
      <dgm:t>
        <a:bodyPr/>
        <a:lstStyle/>
        <a:p>
          <a:r>
            <a:rPr lang="ro-RO" sz="1800" b="1" dirty="0" smtClean="0"/>
            <a:t>Are milă de cel </a:t>
          </a:r>
          <a:r>
            <a:rPr lang="ro-RO" sz="1800" b="1" dirty="0" smtClean="0"/>
            <a:t>lipsit </a:t>
          </a:r>
          <a:r>
            <a:rPr lang="es-ES" sz="1800" b="1" dirty="0" smtClean="0"/>
            <a:t>(</a:t>
          </a:r>
          <a:r>
            <a:rPr lang="es-ES" sz="1800" b="1" dirty="0" smtClean="0"/>
            <a:t>v. 31)</a:t>
          </a:r>
          <a:endParaRPr lang="es-ES" sz="1800" dirty="0"/>
        </a:p>
      </dgm:t>
    </dgm:pt>
    <dgm:pt modelId="{23D3403C-BC86-468A-BBA7-7479CB468965}" type="parTrans" cxnId="{F73B138C-53A2-4478-BA9E-F58DE265EB10}">
      <dgm:prSet/>
      <dgm:spPr/>
      <dgm:t>
        <a:bodyPr/>
        <a:lstStyle/>
        <a:p>
          <a:endParaRPr lang="es-ES" sz="1800"/>
        </a:p>
      </dgm:t>
    </dgm:pt>
    <dgm:pt modelId="{17E41155-B4BD-445F-B15C-948D5C03D7D8}" type="sibTrans" cxnId="{F73B138C-53A2-4478-BA9E-F58DE265EB10}">
      <dgm:prSet/>
      <dgm:spPr/>
      <dgm:t>
        <a:bodyPr/>
        <a:lstStyle/>
        <a:p>
          <a:endParaRPr lang="es-ES" sz="1800"/>
        </a:p>
      </dgm:t>
    </dgm:pt>
    <dgm:pt modelId="{64F212C7-6353-44AB-BC51-DC511EE130AC}">
      <dgm:prSet custT="1"/>
      <dgm:spPr>
        <a:solidFill>
          <a:schemeClr val="accent2">
            <a:lumMod val="60000"/>
            <a:lumOff val="40000"/>
          </a:schemeClr>
        </a:solidFill>
      </dgm:spPr>
      <dgm:t>
        <a:bodyPr/>
        <a:lstStyle/>
        <a:p>
          <a:r>
            <a:rPr lang="ro-RO" sz="1800" b="1" dirty="0" smtClean="0"/>
            <a:t>Chiar și la moarte trage </a:t>
          </a:r>
          <a:r>
            <a:rPr lang="ro-RO" sz="1800" b="1" dirty="0" smtClean="0"/>
            <a:t>nădejde </a:t>
          </a:r>
          <a:r>
            <a:rPr lang="es-ES" sz="1800" b="1" dirty="0" smtClean="0"/>
            <a:t>(</a:t>
          </a:r>
          <a:r>
            <a:rPr lang="es-ES" sz="1800" b="1" dirty="0" smtClean="0"/>
            <a:t>v. 32)</a:t>
          </a:r>
          <a:endParaRPr lang="es-ES" sz="1800" dirty="0"/>
        </a:p>
      </dgm:t>
    </dgm:pt>
    <dgm:pt modelId="{8BBF65C7-31AC-428E-BC05-7F74AFCFDA14}" type="parTrans" cxnId="{B427A435-C8FC-40D1-B3BF-EE37C2ECAD38}">
      <dgm:prSet/>
      <dgm:spPr/>
      <dgm:t>
        <a:bodyPr/>
        <a:lstStyle/>
        <a:p>
          <a:endParaRPr lang="es-ES" sz="1800"/>
        </a:p>
      </dgm:t>
    </dgm:pt>
    <dgm:pt modelId="{1B27791D-578F-4B66-BBDF-5C42AD126CEC}" type="sibTrans" cxnId="{B427A435-C8FC-40D1-B3BF-EE37C2ECAD38}">
      <dgm:prSet/>
      <dgm:spPr/>
      <dgm:t>
        <a:bodyPr/>
        <a:lstStyle/>
        <a:p>
          <a:endParaRPr lang="es-ES" sz="1800"/>
        </a:p>
      </dgm:t>
    </dgm:pt>
    <dgm:pt modelId="{299DADC0-A147-4066-80C7-4435FF39F7DA}">
      <dgm:prSet custT="1"/>
      <dgm:spPr>
        <a:solidFill>
          <a:srgbClr val="FFE39D"/>
        </a:solidFill>
        <a:scene3d>
          <a:camera prst="orthographicFront"/>
          <a:lightRig rig="flat" dir="t"/>
        </a:scene3d>
        <a:sp3d prstMaterial="dkEdge"/>
      </dgm:spPr>
      <dgm:t>
        <a:bodyPr/>
        <a:lstStyle/>
        <a:p>
          <a:r>
            <a:rPr lang="ro-RO" sz="1800" b="1" dirty="0" smtClean="0"/>
            <a:t>În inima lui se odihnește înțelepciunea </a:t>
          </a:r>
          <a:r>
            <a:rPr lang="es-ES" sz="1800" b="1" dirty="0" smtClean="0"/>
            <a:t>(v. 33)</a:t>
          </a:r>
          <a:endParaRPr lang="es-ES" sz="1800" dirty="0"/>
        </a:p>
      </dgm:t>
    </dgm:pt>
    <dgm:pt modelId="{C2B53BCD-E949-411E-8C21-61266AED7C42}" type="parTrans" cxnId="{0DF45B21-04F1-43BA-A9F7-CD16435DD304}">
      <dgm:prSet/>
      <dgm:spPr/>
      <dgm:t>
        <a:bodyPr/>
        <a:lstStyle/>
        <a:p>
          <a:endParaRPr lang="es-ES" sz="1800"/>
        </a:p>
      </dgm:t>
    </dgm:pt>
    <dgm:pt modelId="{AE50E6A5-FB7E-4AAE-BB0A-CC0085AEE3A8}" type="sibTrans" cxnId="{0DF45B21-04F1-43BA-A9F7-CD16435DD304}">
      <dgm:prSet/>
      <dgm:spPr/>
      <dgm:t>
        <a:bodyPr/>
        <a:lstStyle/>
        <a:p>
          <a:endParaRPr lang="es-ES" sz="1800"/>
        </a:p>
      </dgm:t>
    </dgm:pt>
    <dgm:pt modelId="{0B7AE872-E243-4573-A7F8-1619193727A7}" type="pres">
      <dgm:prSet presAssocID="{4C8BB5E8-9786-46A9-80A9-E747A36DEF4E}" presName="linear" presStyleCnt="0">
        <dgm:presLayoutVars>
          <dgm:animLvl val="lvl"/>
          <dgm:resizeHandles val="exact"/>
        </dgm:presLayoutVars>
      </dgm:prSet>
      <dgm:spPr/>
      <dgm:t>
        <a:bodyPr/>
        <a:lstStyle/>
        <a:p>
          <a:endParaRPr lang="en-US"/>
        </a:p>
      </dgm:t>
    </dgm:pt>
    <dgm:pt modelId="{8740DF6C-C8C6-47FD-A091-72ECAAA46D29}" type="pres">
      <dgm:prSet presAssocID="{D80DAD60-8E6B-4C3B-A272-F19BC68FF1E6}" presName="parentText" presStyleLbl="node1" presStyleIdx="0" presStyleCnt="11" custLinFactNeighborX="-1507">
        <dgm:presLayoutVars>
          <dgm:chMax val="0"/>
          <dgm:bulletEnabled val="1"/>
        </dgm:presLayoutVars>
      </dgm:prSet>
      <dgm:spPr/>
      <dgm:t>
        <a:bodyPr/>
        <a:lstStyle/>
        <a:p>
          <a:endParaRPr lang="es-ES"/>
        </a:p>
      </dgm:t>
    </dgm:pt>
    <dgm:pt modelId="{D41B8E33-4678-485E-AD20-2746EE6C032E}" type="pres">
      <dgm:prSet presAssocID="{A2901F0C-67E7-482D-AFC8-8F768C7440DB}" presName="spacer" presStyleCnt="0"/>
      <dgm:spPr>
        <a:scene3d>
          <a:camera prst="orthographicFront"/>
          <a:lightRig rig="threePt" dir="t"/>
        </a:scene3d>
        <a:sp3d>
          <a:bevelT w="139700" prst="cross"/>
        </a:sp3d>
      </dgm:spPr>
    </dgm:pt>
    <dgm:pt modelId="{5737D592-2E78-4872-BFE8-C728C4CD2AA9}" type="pres">
      <dgm:prSet presAssocID="{AA18269A-0435-40E1-B215-82264431C67E}" presName="parentText" presStyleLbl="node1" presStyleIdx="1" presStyleCnt="11">
        <dgm:presLayoutVars>
          <dgm:chMax val="0"/>
          <dgm:bulletEnabled val="1"/>
        </dgm:presLayoutVars>
      </dgm:prSet>
      <dgm:spPr/>
      <dgm:t>
        <a:bodyPr/>
        <a:lstStyle/>
        <a:p>
          <a:endParaRPr lang="en-US"/>
        </a:p>
      </dgm:t>
    </dgm:pt>
    <dgm:pt modelId="{200B7573-2941-40B5-8C9A-018F91501AB9}" type="pres">
      <dgm:prSet presAssocID="{87DC4E25-C379-44F3-ACC7-A14C42E60827}" presName="spacer" presStyleCnt="0"/>
      <dgm:spPr/>
    </dgm:pt>
    <dgm:pt modelId="{57F18D11-28E8-4B40-8316-AF030E462BFA}" type="pres">
      <dgm:prSet presAssocID="{DABF5159-795E-4283-BDAC-4CC865B634F0}" presName="parentText" presStyleLbl="node1" presStyleIdx="2" presStyleCnt="11">
        <dgm:presLayoutVars>
          <dgm:chMax val="0"/>
          <dgm:bulletEnabled val="1"/>
        </dgm:presLayoutVars>
      </dgm:prSet>
      <dgm:spPr/>
      <dgm:t>
        <a:bodyPr/>
        <a:lstStyle/>
        <a:p>
          <a:endParaRPr lang="en-US"/>
        </a:p>
      </dgm:t>
    </dgm:pt>
    <dgm:pt modelId="{04679128-637B-4C0F-BED3-AFEEA1E7AA25}" type="pres">
      <dgm:prSet presAssocID="{8837CA69-3BED-48CE-A145-8691477365B4}" presName="spacer" presStyleCnt="0"/>
      <dgm:spPr/>
    </dgm:pt>
    <dgm:pt modelId="{A0FB2392-1AD2-4881-A4A4-3677F9BC23AD}" type="pres">
      <dgm:prSet presAssocID="{EA784F63-56F4-4BF2-B935-4AD5462BA2F3}" presName="parentText" presStyleLbl="node1" presStyleIdx="3" presStyleCnt="11">
        <dgm:presLayoutVars>
          <dgm:chMax val="0"/>
          <dgm:bulletEnabled val="1"/>
        </dgm:presLayoutVars>
      </dgm:prSet>
      <dgm:spPr/>
      <dgm:t>
        <a:bodyPr/>
        <a:lstStyle/>
        <a:p>
          <a:endParaRPr lang="en-US"/>
        </a:p>
      </dgm:t>
    </dgm:pt>
    <dgm:pt modelId="{DBC5936E-AA3B-4248-9D1E-9ACF8773D85B}" type="pres">
      <dgm:prSet presAssocID="{A895E22B-07B3-4BAF-8E8F-213DC459CE03}" presName="spacer" presStyleCnt="0"/>
      <dgm:spPr/>
    </dgm:pt>
    <dgm:pt modelId="{C1C4C7B4-484B-42A9-98ED-9C4E0D87BB3F}" type="pres">
      <dgm:prSet presAssocID="{D07CBA9B-A7B1-48CC-B471-179E7EBAFC37}" presName="parentText" presStyleLbl="node1" presStyleIdx="4" presStyleCnt="11">
        <dgm:presLayoutVars>
          <dgm:chMax val="0"/>
          <dgm:bulletEnabled val="1"/>
        </dgm:presLayoutVars>
      </dgm:prSet>
      <dgm:spPr/>
      <dgm:t>
        <a:bodyPr/>
        <a:lstStyle/>
        <a:p>
          <a:endParaRPr lang="en-US"/>
        </a:p>
      </dgm:t>
    </dgm:pt>
    <dgm:pt modelId="{2AA9E1C7-6AFE-486A-B00D-F15C6ABF7F62}" type="pres">
      <dgm:prSet presAssocID="{A2BFCF26-45E5-401B-8329-79C4FF7D8649}" presName="spacer" presStyleCnt="0"/>
      <dgm:spPr/>
    </dgm:pt>
    <dgm:pt modelId="{89C508F9-6AC2-4ECE-8542-C4D8E07D2DF0}" type="pres">
      <dgm:prSet presAssocID="{ECD04C67-43B7-40B1-AB09-0A0B1CBE3836}" presName="parentText" presStyleLbl="node1" presStyleIdx="5" presStyleCnt="11">
        <dgm:presLayoutVars>
          <dgm:chMax val="0"/>
          <dgm:bulletEnabled val="1"/>
        </dgm:presLayoutVars>
      </dgm:prSet>
      <dgm:spPr/>
      <dgm:t>
        <a:bodyPr/>
        <a:lstStyle/>
        <a:p>
          <a:endParaRPr lang="en-US"/>
        </a:p>
      </dgm:t>
    </dgm:pt>
    <dgm:pt modelId="{6A4F5746-3877-48F5-BE4C-8CA045F9487B}" type="pres">
      <dgm:prSet presAssocID="{B8C98865-2C5F-4533-848F-7B25A4D5D1D0}" presName="spacer" presStyleCnt="0"/>
      <dgm:spPr/>
    </dgm:pt>
    <dgm:pt modelId="{9C1FD11E-F8EA-428F-8E51-07686A7326D5}" type="pres">
      <dgm:prSet presAssocID="{56966116-5170-4D8E-A2A1-D0C6C4139ACE}" presName="parentText" presStyleLbl="node1" presStyleIdx="6" presStyleCnt="11">
        <dgm:presLayoutVars>
          <dgm:chMax val="0"/>
          <dgm:bulletEnabled val="1"/>
        </dgm:presLayoutVars>
      </dgm:prSet>
      <dgm:spPr/>
      <dgm:t>
        <a:bodyPr/>
        <a:lstStyle/>
        <a:p>
          <a:endParaRPr lang="en-US"/>
        </a:p>
      </dgm:t>
    </dgm:pt>
    <dgm:pt modelId="{65AB570C-6639-4F57-8A1C-4638062306C9}" type="pres">
      <dgm:prSet presAssocID="{4B56755B-BE9B-442A-B926-D90D05AB1291}" presName="spacer" presStyleCnt="0"/>
      <dgm:spPr/>
    </dgm:pt>
    <dgm:pt modelId="{8F6AB397-9220-4C1E-803E-D7E4DD63BCD1}" type="pres">
      <dgm:prSet presAssocID="{83CAA7D4-5CE7-4964-A588-E44FAD1647F0}" presName="parentText" presStyleLbl="node1" presStyleIdx="7" presStyleCnt="11">
        <dgm:presLayoutVars>
          <dgm:chMax val="0"/>
          <dgm:bulletEnabled val="1"/>
        </dgm:presLayoutVars>
      </dgm:prSet>
      <dgm:spPr/>
      <dgm:t>
        <a:bodyPr/>
        <a:lstStyle/>
        <a:p>
          <a:endParaRPr lang="en-US"/>
        </a:p>
      </dgm:t>
    </dgm:pt>
    <dgm:pt modelId="{DB41346E-8F7D-408D-A227-B12A30F4CFAD}" type="pres">
      <dgm:prSet presAssocID="{5831E084-7C8A-4AA8-BABE-1790E2E9D7E8}" presName="spacer" presStyleCnt="0"/>
      <dgm:spPr/>
    </dgm:pt>
    <dgm:pt modelId="{F1611825-D8C3-425B-B8D6-B7D6EE2AABDD}" type="pres">
      <dgm:prSet presAssocID="{940005DD-2494-4404-80C3-D7BCBE53DEB9}" presName="parentText" presStyleLbl="node1" presStyleIdx="8" presStyleCnt="11">
        <dgm:presLayoutVars>
          <dgm:chMax val="0"/>
          <dgm:bulletEnabled val="1"/>
        </dgm:presLayoutVars>
      </dgm:prSet>
      <dgm:spPr/>
      <dgm:t>
        <a:bodyPr/>
        <a:lstStyle/>
        <a:p>
          <a:endParaRPr lang="en-US"/>
        </a:p>
      </dgm:t>
    </dgm:pt>
    <dgm:pt modelId="{9C313085-CD78-4534-9C77-B53CC48E4B79}" type="pres">
      <dgm:prSet presAssocID="{17E41155-B4BD-445F-B15C-948D5C03D7D8}" presName="spacer" presStyleCnt="0"/>
      <dgm:spPr/>
    </dgm:pt>
    <dgm:pt modelId="{C5999CB0-961E-45A5-82DA-8C0921A5514F}" type="pres">
      <dgm:prSet presAssocID="{64F212C7-6353-44AB-BC51-DC511EE130AC}" presName="parentText" presStyleLbl="node1" presStyleIdx="9" presStyleCnt="11">
        <dgm:presLayoutVars>
          <dgm:chMax val="0"/>
          <dgm:bulletEnabled val="1"/>
        </dgm:presLayoutVars>
      </dgm:prSet>
      <dgm:spPr/>
      <dgm:t>
        <a:bodyPr/>
        <a:lstStyle/>
        <a:p>
          <a:endParaRPr lang="en-US"/>
        </a:p>
      </dgm:t>
    </dgm:pt>
    <dgm:pt modelId="{62888762-E9E1-42D7-9A8B-306938B94A4C}" type="pres">
      <dgm:prSet presAssocID="{1B27791D-578F-4B66-BBDF-5C42AD126CEC}" presName="spacer" presStyleCnt="0"/>
      <dgm:spPr/>
    </dgm:pt>
    <dgm:pt modelId="{FB07B039-80ED-4E3E-B2B5-6D638FBC0690}" type="pres">
      <dgm:prSet presAssocID="{299DADC0-A147-4066-80C7-4435FF39F7DA}" presName="parentText" presStyleLbl="node1" presStyleIdx="10" presStyleCnt="11">
        <dgm:presLayoutVars>
          <dgm:chMax val="0"/>
          <dgm:bulletEnabled val="1"/>
        </dgm:presLayoutVars>
      </dgm:prSet>
      <dgm:spPr/>
      <dgm:t>
        <a:bodyPr/>
        <a:lstStyle/>
        <a:p>
          <a:endParaRPr lang="en-US"/>
        </a:p>
      </dgm:t>
    </dgm:pt>
  </dgm:ptLst>
  <dgm:cxnLst>
    <dgm:cxn modelId="{36AFBCA6-C7F1-4A95-8007-B1473F44A2A2}" srcId="{4C8BB5E8-9786-46A9-80A9-E747A36DEF4E}" destId="{D07CBA9B-A7B1-48CC-B471-179E7EBAFC37}" srcOrd="4" destOrd="0" parTransId="{0E6956BB-3380-4A27-B5AF-8DBC17019732}" sibTransId="{A2BFCF26-45E5-401B-8329-79C4FF7D8649}"/>
    <dgm:cxn modelId="{4A16ACE4-E646-4715-8328-DDCF508FBA16}" srcId="{4C8BB5E8-9786-46A9-80A9-E747A36DEF4E}" destId="{AA18269A-0435-40E1-B215-82264431C67E}" srcOrd="1" destOrd="0" parTransId="{E26D78F4-A2F7-4878-A31B-75E79E16764E}" sibTransId="{87DC4E25-C379-44F3-ACC7-A14C42E60827}"/>
    <dgm:cxn modelId="{8B70970F-789E-46AA-803E-0731780CD5C2}" srcId="{4C8BB5E8-9786-46A9-80A9-E747A36DEF4E}" destId="{56966116-5170-4D8E-A2A1-D0C6C4139ACE}" srcOrd="6" destOrd="0" parTransId="{93F35CE5-914C-4C88-919F-73DF9103C607}" sibTransId="{4B56755B-BE9B-442A-B926-D90D05AB1291}"/>
    <dgm:cxn modelId="{EF9EABFE-AA49-4769-A654-F13998B9F4BF}" srcId="{4C8BB5E8-9786-46A9-80A9-E747A36DEF4E}" destId="{D80DAD60-8E6B-4C3B-A272-F19BC68FF1E6}" srcOrd="0" destOrd="0" parTransId="{370119AA-980A-4A5F-96C9-A936A834E09D}" sibTransId="{A2901F0C-67E7-482D-AFC8-8F768C7440DB}"/>
    <dgm:cxn modelId="{E52CECF2-40EB-4A04-A470-B6965782E2EB}" type="presOf" srcId="{D07CBA9B-A7B1-48CC-B471-179E7EBAFC37}" destId="{C1C4C7B4-484B-42A9-98ED-9C4E0D87BB3F}" srcOrd="0" destOrd="0" presId="urn:microsoft.com/office/officeart/2005/8/layout/vList2"/>
    <dgm:cxn modelId="{F73B138C-53A2-4478-BA9E-F58DE265EB10}" srcId="{4C8BB5E8-9786-46A9-80A9-E747A36DEF4E}" destId="{940005DD-2494-4404-80C3-D7BCBE53DEB9}" srcOrd="8" destOrd="0" parTransId="{23D3403C-BC86-468A-BBA7-7479CB468965}" sibTransId="{17E41155-B4BD-445F-B15C-948D5C03D7D8}"/>
    <dgm:cxn modelId="{89B58695-9713-4B37-80C9-710A34D95C9F}" type="presOf" srcId="{D80DAD60-8E6B-4C3B-A272-F19BC68FF1E6}" destId="{8740DF6C-C8C6-47FD-A091-72ECAAA46D29}" srcOrd="0" destOrd="0" presId="urn:microsoft.com/office/officeart/2005/8/layout/vList2"/>
    <dgm:cxn modelId="{0DF45B21-04F1-43BA-A9F7-CD16435DD304}" srcId="{4C8BB5E8-9786-46A9-80A9-E747A36DEF4E}" destId="{299DADC0-A147-4066-80C7-4435FF39F7DA}" srcOrd="10" destOrd="0" parTransId="{C2B53BCD-E949-411E-8C21-61266AED7C42}" sibTransId="{AE50E6A5-FB7E-4AAE-BB0A-CC0085AEE3A8}"/>
    <dgm:cxn modelId="{F46239E7-3495-4101-86DC-46B321DB74F1}" type="presOf" srcId="{940005DD-2494-4404-80C3-D7BCBE53DEB9}" destId="{F1611825-D8C3-425B-B8D6-B7D6EE2AABDD}" srcOrd="0" destOrd="0" presId="urn:microsoft.com/office/officeart/2005/8/layout/vList2"/>
    <dgm:cxn modelId="{605A8F31-8851-4A39-A953-7EF9B76304EA}" srcId="{4C8BB5E8-9786-46A9-80A9-E747A36DEF4E}" destId="{83CAA7D4-5CE7-4964-A588-E44FAD1647F0}" srcOrd="7" destOrd="0" parTransId="{AD5A720E-1EB7-4A3D-A96D-9B57D9301FAA}" sibTransId="{5831E084-7C8A-4AA8-BABE-1790E2E9D7E8}"/>
    <dgm:cxn modelId="{77AA2917-D91F-435C-AE0C-43B9393AF93F}" type="presOf" srcId="{4C8BB5E8-9786-46A9-80A9-E747A36DEF4E}" destId="{0B7AE872-E243-4573-A7F8-1619193727A7}" srcOrd="0" destOrd="0" presId="urn:microsoft.com/office/officeart/2005/8/layout/vList2"/>
    <dgm:cxn modelId="{A3057335-D2D8-4722-8D74-46C32B1EAC3F}" type="presOf" srcId="{64F212C7-6353-44AB-BC51-DC511EE130AC}" destId="{C5999CB0-961E-45A5-82DA-8C0921A5514F}" srcOrd="0" destOrd="0" presId="urn:microsoft.com/office/officeart/2005/8/layout/vList2"/>
    <dgm:cxn modelId="{58102373-5878-42A2-A095-9AB8422B05EE}" srcId="{4C8BB5E8-9786-46A9-80A9-E747A36DEF4E}" destId="{EA784F63-56F4-4BF2-B935-4AD5462BA2F3}" srcOrd="3" destOrd="0" parTransId="{15FEEA92-EC43-400E-8DD0-ECF3989CD79C}" sibTransId="{A895E22B-07B3-4BAF-8E8F-213DC459CE03}"/>
    <dgm:cxn modelId="{2CB400B5-4F83-4A47-8C99-637FA72C38E8}" srcId="{4C8BB5E8-9786-46A9-80A9-E747A36DEF4E}" destId="{DABF5159-795E-4283-BDAC-4CC865B634F0}" srcOrd="2" destOrd="0" parTransId="{DA633E3A-15F9-4A26-BE86-7F2030930198}" sibTransId="{8837CA69-3BED-48CE-A145-8691477365B4}"/>
    <dgm:cxn modelId="{66BEA7C0-AAFA-45C5-A313-0A2D805B49D2}" type="presOf" srcId="{299DADC0-A147-4066-80C7-4435FF39F7DA}" destId="{FB07B039-80ED-4E3E-B2B5-6D638FBC0690}" srcOrd="0" destOrd="0" presId="urn:microsoft.com/office/officeart/2005/8/layout/vList2"/>
    <dgm:cxn modelId="{B427A435-C8FC-40D1-B3BF-EE37C2ECAD38}" srcId="{4C8BB5E8-9786-46A9-80A9-E747A36DEF4E}" destId="{64F212C7-6353-44AB-BC51-DC511EE130AC}" srcOrd="9" destOrd="0" parTransId="{8BBF65C7-31AC-428E-BC05-7F74AFCFDA14}" sibTransId="{1B27791D-578F-4B66-BBDF-5C42AD126CEC}"/>
    <dgm:cxn modelId="{B65A3B62-E3EA-403E-B494-88D969B4F451}" type="presOf" srcId="{56966116-5170-4D8E-A2A1-D0C6C4139ACE}" destId="{9C1FD11E-F8EA-428F-8E51-07686A7326D5}" srcOrd="0" destOrd="0" presId="urn:microsoft.com/office/officeart/2005/8/layout/vList2"/>
    <dgm:cxn modelId="{82B02A0E-9D09-40D0-A1F2-EA0E73F875C2}" type="presOf" srcId="{ECD04C67-43B7-40B1-AB09-0A0B1CBE3836}" destId="{89C508F9-6AC2-4ECE-8542-C4D8E07D2DF0}" srcOrd="0" destOrd="0" presId="urn:microsoft.com/office/officeart/2005/8/layout/vList2"/>
    <dgm:cxn modelId="{DD5C1D80-40A8-4088-B742-84C892B1AE05}" type="presOf" srcId="{AA18269A-0435-40E1-B215-82264431C67E}" destId="{5737D592-2E78-4872-BFE8-C728C4CD2AA9}" srcOrd="0" destOrd="0" presId="urn:microsoft.com/office/officeart/2005/8/layout/vList2"/>
    <dgm:cxn modelId="{EC8D3FD2-EF14-4FC3-84E4-B3E02B91B6F0}" srcId="{4C8BB5E8-9786-46A9-80A9-E747A36DEF4E}" destId="{ECD04C67-43B7-40B1-AB09-0A0B1CBE3836}" srcOrd="5" destOrd="0" parTransId="{D85CF6C5-6F0F-4274-B58E-88ED6A5FAC5A}" sibTransId="{B8C98865-2C5F-4533-848F-7B25A4D5D1D0}"/>
    <dgm:cxn modelId="{6D9750C6-DD67-443B-B346-579DC787CDBF}" type="presOf" srcId="{DABF5159-795E-4283-BDAC-4CC865B634F0}" destId="{57F18D11-28E8-4B40-8316-AF030E462BFA}" srcOrd="0" destOrd="0" presId="urn:microsoft.com/office/officeart/2005/8/layout/vList2"/>
    <dgm:cxn modelId="{787C6AF1-C217-43D3-8093-920DF1E7AD81}" type="presOf" srcId="{EA784F63-56F4-4BF2-B935-4AD5462BA2F3}" destId="{A0FB2392-1AD2-4881-A4A4-3677F9BC23AD}" srcOrd="0" destOrd="0" presId="urn:microsoft.com/office/officeart/2005/8/layout/vList2"/>
    <dgm:cxn modelId="{984209FD-BC8D-4FED-9BB1-544B2A8A9043}" type="presOf" srcId="{83CAA7D4-5CE7-4964-A588-E44FAD1647F0}" destId="{8F6AB397-9220-4C1E-803E-D7E4DD63BCD1}" srcOrd="0" destOrd="0" presId="urn:microsoft.com/office/officeart/2005/8/layout/vList2"/>
    <dgm:cxn modelId="{CFC6AD99-69D0-4287-B680-19103B2440F8}" type="presParOf" srcId="{0B7AE872-E243-4573-A7F8-1619193727A7}" destId="{8740DF6C-C8C6-47FD-A091-72ECAAA46D29}" srcOrd="0" destOrd="0" presId="urn:microsoft.com/office/officeart/2005/8/layout/vList2"/>
    <dgm:cxn modelId="{5C5F9233-40EF-4AC3-AC9B-640E1B125BF2}" type="presParOf" srcId="{0B7AE872-E243-4573-A7F8-1619193727A7}" destId="{D41B8E33-4678-485E-AD20-2746EE6C032E}" srcOrd="1" destOrd="0" presId="urn:microsoft.com/office/officeart/2005/8/layout/vList2"/>
    <dgm:cxn modelId="{3EAAA1CB-3D16-4720-868A-6345B24A047D}" type="presParOf" srcId="{0B7AE872-E243-4573-A7F8-1619193727A7}" destId="{5737D592-2E78-4872-BFE8-C728C4CD2AA9}" srcOrd="2" destOrd="0" presId="urn:microsoft.com/office/officeart/2005/8/layout/vList2"/>
    <dgm:cxn modelId="{8A7EA9C9-37F3-422C-97E5-E0FCCD8EA3B7}" type="presParOf" srcId="{0B7AE872-E243-4573-A7F8-1619193727A7}" destId="{200B7573-2941-40B5-8C9A-018F91501AB9}" srcOrd="3" destOrd="0" presId="urn:microsoft.com/office/officeart/2005/8/layout/vList2"/>
    <dgm:cxn modelId="{ABAD659B-A5D6-432C-A3A8-589AFAB67A26}" type="presParOf" srcId="{0B7AE872-E243-4573-A7F8-1619193727A7}" destId="{57F18D11-28E8-4B40-8316-AF030E462BFA}" srcOrd="4" destOrd="0" presId="urn:microsoft.com/office/officeart/2005/8/layout/vList2"/>
    <dgm:cxn modelId="{E4ABFA83-B903-4EF0-8CD0-6CCFC6522612}" type="presParOf" srcId="{0B7AE872-E243-4573-A7F8-1619193727A7}" destId="{04679128-637B-4C0F-BED3-AFEEA1E7AA25}" srcOrd="5" destOrd="0" presId="urn:microsoft.com/office/officeart/2005/8/layout/vList2"/>
    <dgm:cxn modelId="{939F9BD2-18B8-4414-A969-A28ED3F34E56}" type="presParOf" srcId="{0B7AE872-E243-4573-A7F8-1619193727A7}" destId="{A0FB2392-1AD2-4881-A4A4-3677F9BC23AD}" srcOrd="6" destOrd="0" presId="urn:microsoft.com/office/officeart/2005/8/layout/vList2"/>
    <dgm:cxn modelId="{08AFE843-62AC-47FB-88ED-72EFE7ECEEDA}" type="presParOf" srcId="{0B7AE872-E243-4573-A7F8-1619193727A7}" destId="{DBC5936E-AA3B-4248-9D1E-9ACF8773D85B}" srcOrd="7" destOrd="0" presId="urn:microsoft.com/office/officeart/2005/8/layout/vList2"/>
    <dgm:cxn modelId="{A51CB856-7D94-4C4A-A7E0-F9DFF426B695}" type="presParOf" srcId="{0B7AE872-E243-4573-A7F8-1619193727A7}" destId="{C1C4C7B4-484B-42A9-98ED-9C4E0D87BB3F}" srcOrd="8" destOrd="0" presId="urn:microsoft.com/office/officeart/2005/8/layout/vList2"/>
    <dgm:cxn modelId="{A54C3DD0-F00F-4796-BA42-B5BCC5AD74A4}" type="presParOf" srcId="{0B7AE872-E243-4573-A7F8-1619193727A7}" destId="{2AA9E1C7-6AFE-486A-B00D-F15C6ABF7F62}" srcOrd="9" destOrd="0" presId="urn:microsoft.com/office/officeart/2005/8/layout/vList2"/>
    <dgm:cxn modelId="{A4AE49DA-7E3D-44FD-88DB-882148713A33}" type="presParOf" srcId="{0B7AE872-E243-4573-A7F8-1619193727A7}" destId="{89C508F9-6AC2-4ECE-8542-C4D8E07D2DF0}" srcOrd="10" destOrd="0" presId="urn:microsoft.com/office/officeart/2005/8/layout/vList2"/>
    <dgm:cxn modelId="{82165306-71D1-4D1D-B774-8BA950DB11AC}" type="presParOf" srcId="{0B7AE872-E243-4573-A7F8-1619193727A7}" destId="{6A4F5746-3877-48F5-BE4C-8CA045F9487B}" srcOrd="11" destOrd="0" presId="urn:microsoft.com/office/officeart/2005/8/layout/vList2"/>
    <dgm:cxn modelId="{DC8B2D98-1A0F-4AC5-917F-CF8A55268CDE}" type="presParOf" srcId="{0B7AE872-E243-4573-A7F8-1619193727A7}" destId="{9C1FD11E-F8EA-428F-8E51-07686A7326D5}" srcOrd="12" destOrd="0" presId="urn:microsoft.com/office/officeart/2005/8/layout/vList2"/>
    <dgm:cxn modelId="{03C67181-EF0C-4FD7-98C0-A9153040908A}" type="presParOf" srcId="{0B7AE872-E243-4573-A7F8-1619193727A7}" destId="{65AB570C-6639-4F57-8A1C-4638062306C9}" srcOrd="13" destOrd="0" presId="urn:microsoft.com/office/officeart/2005/8/layout/vList2"/>
    <dgm:cxn modelId="{E5CDB385-EED7-4143-A988-783BAA198F17}" type="presParOf" srcId="{0B7AE872-E243-4573-A7F8-1619193727A7}" destId="{8F6AB397-9220-4C1E-803E-D7E4DD63BCD1}" srcOrd="14" destOrd="0" presId="urn:microsoft.com/office/officeart/2005/8/layout/vList2"/>
    <dgm:cxn modelId="{2B034CAA-BC4C-4C3D-AE11-77724E45CC21}" type="presParOf" srcId="{0B7AE872-E243-4573-A7F8-1619193727A7}" destId="{DB41346E-8F7D-408D-A227-B12A30F4CFAD}" srcOrd="15" destOrd="0" presId="urn:microsoft.com/office/officeart/2005/8/layout/vList2"/>
    <dgm:cxn modelId="{94A9B3AB-1B11-4EB4-8894-3684B036D039}" type="presParOf" srcId="{0B7AE872-E243-4573-A7F8-1619193727A7}" destId="{F1611825-D8C3-425B-B8D6-B7D6EE2AABDD}" srcOrd="16" destOrd="0" presId="urn:microsoft.com/office/officeart/2005/8/layout/vList2"/>
    <dgm:cxn modelId="{2EBCBC8A-6010-482C-9463-AD0A4766145C}" type="presParOf" srcId="{0B7AE872-E243-4573-A7F8-1619193727A7}" destId="{9C313085-CD78-4534-9C77-B53CC48E4B79}" srcOrd="17" destOrd="0" presId="urn:microsoft.com/office/officeart/2005/8/layout/vList2"/>
    <dgm:cxn modelId="{6EF3BE71-FE2A-4D4E-9E00-9303DD8A1F0E}" type="presParOf" srcId="{0B7AE872-E243-4573-A7F8-1619193727A7}" destId="{C5999CB0-961E-45A5-82DA-8C0921A5514F}" srcOrd="18" destOrd="0" presId="urn:microsoft.com/office/officeart/2005/8/layout/vList2"/>
    <dgm:cxn modelId="{DF66E01F-BC4E-42DD-9AB4-863763934A5C}" type="presParOf" srcId="{0B7AE872-E243-4573-A7F8-1619193727A7}" destId="{62888762-E9E1-42D7-9A8B-306938B94A4C}" srcOrd="19" destOrd="0" presId="urn:microsoft.com/office/officeart/2005/8/layout/vList2"/>
    <dgm:cxn modelId="{68C413D5-45C1-4726-9160-93B82BF47D84}" type="presParOf" srcId="{0B7AE872-E243-4573-A7F8-1619193727A7}" destId="{FB07B039-80ED-4E3E-B2B5-6D638FBC0690}" srcOrd="2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0DF6C-C8C6-47FD-A091-72ECAAA46D29}">
      <dsp:nvSpPr>
        <dsp:cNvPr id="0" name=""/>
        <dsp:cNvSpPr/>
      </dsp:nvSpPr>
      <dsp:spPr>
        <a:xfrm>
          <a:off x="0" y="1532"/>
          <a:ext cx="3888432" cy="300155"/>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o-RO" sz="1800" b="1" kern="1200" dirty="0" smtClean="0"/>
            <a:t>Dărâmă casa</a:t>
          </a:r>
          <a:r>
            <a:rPr lang="es-ES" sz="1800" b="1" kern="1200" dirty="0" smtClean="0"/>
            <a:t>(v. 1)</a:t>
          </a:r>
          <a:endParaRPr lang="es-ES" sz="1800" b="1" kern="1200" dirty="0"/>
        </a:p>
      </dsp:txBody>
      <dsp:txXfrm>
        <a:off x="14652" y="16184"/>
        <a:ext cx="3859128" cy="270851"/>
      </dsp:txXfrm>
    </dsp:sp>
    <dsp:sp modelId="{3EA89CB4-42B8-4254-B611-2B494232EFC9}">
      <dsp:nvSpPr>
        <dsp:cNvPr id="0" name=""/>
        <dsp:cNvSpPr/>
      </dsp:nvSpPr>
      <dsp:spPr>
        <a:xfrm>
          <a:off x="0" y="311672"/>
          <a:ext cx="3888432" cy="300155"/>
        </a:xfrm>
        <a:prstGeom prst="roundRect">
          <a:avLst/>
        </a:prstGeom>
        <a:solidFill>
          <a:srgbClr val="BADFE8"/>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a:bevelT w="139700" prst="cross"/>
        </a:sp3d>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o-RO" sz="1800" b="1" kern="1200" dirty="0" smtClean="0"/>
            <a:t>Îl nesocotește pe Dumnezeu</a:t>
          </a:r>
          <a:r>
            <a:rPr lang="es-ES" sz="1800" b="1" kern="1200" dirty="0" smtClean="0"/>
            <a:t>(v. 2)</a:t>
          </a:r>
          <a:endParaRPr lang="es-ES" sz="1800" b="1" kern="1200" dirty="0"/>
        </a:p>
      </dsp:txBody>
      <dsp:txXfrm>
        <a:off x="14652" y="326324"/>
        <a:ext cx="3859128" cy="270851"/>
      </dsp:txXfrm>
    </dsp:sp>
    <dsp:sp modelId="{92D6D0F9-C119-4B38-879B-D3092BEA2491}">
      <dsp:nvSpPr>
        <dsp:cNvPr id="0" name=""/>
        <dsp:cNvSpPr/>
      </dsp:nvSpPr>
      <dsp:spPr>
        <a:xfrm>
          <a:off x="0" y="621812"/>
          <a:ext cx="3888432" cy="300155"/>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o-RO" sz="1800" b="1" kern="1200" dirty="0" smtClean="0"/>
            <a:t>Este mândru</a:t>
          </a:r>
          <a:r>
            <a:rPr lang="es-ES" sz="1800" b="1" kern="1200" dirty="0" smtClean="0"/>
            <a:t>(v. 3)</a:t>
          </a:r>
          <a:endParaRPr lang="es-ES" sz="1800" b="1" kern="1200" dirty="0"/>
        </a:p>
      </dsp:txBody>
      <dsp:txXfrm>
        <a:off x="14652" y="636464"/>
        <a:ext cx="3859128" cy="270851"/>
      </dsp:txXfrm>
    </dsp:sp>
    <dsp:sp modelId="{1A42CC72-4C64-4D19-8A79-8AEEC8C4AE08}">
      <dsp:nvSpPr>
        <dsp:cNvPr id="0" name=""/>
        <dsp:cNvSpPr/>
      </dsp:nvSpPr>
      <dsp:spPr>
        <a:xfrm>
          <a:off x="0" y="931951"/>
          <a:ext cx="3888432" cy="300155"/>
        </a:xfrm>
        <a:prstGeom prst="roundRect">
          <a:avLst/>
        </a:prstGeom>
        <a:solidFill>
          <a:srgbClr val="BADFE8"/>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a:bevelT w="139700" prst="cross"/>
        </a:sp3d>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o-RO" sz="1800" b="1" kern="1200" dirty="0" smtClean="0"/>
            <a:t>Grânarele îi sunt goale</a:t>
          </a:r>
          <a:r>
            <a:rPr lang="es-ES" sz="1800" b="1" kern="1200" dirty="0" smtClean="0"/>
            <a:t>(v. 4)</a:t>
          </a:r>
          <a:endParaRPr lang="es-ES" sz="1800" b="1" kern="1200" dirty="0"/>
        </a:p>
      </dsp:txBody>
      <dsp:txXfrm>
        <a:off x="14652" y="946603"/>
        <a:ext cx="3859128" cy="270851"/>
      </dsp:txXfrm>
    </dsp:sp>
    <dsp:sp modelId="{5BFDAE98-914B-4ECA-B351-59CAABF5A54A}">
      <dsp:nvSpPr>
        <dsp:cNvPr id="0" name=""/>
        <dsp:cNvSpPr/>
      </dsp:nvSpPr>
      <dsp:spPr>
        <a:xfrm>
          <a:off x="0" y="1242091"/>
          <a:ext cx="3888432" cy="300155"/>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o-RO" sz="1800" b="1" kern="1200" dirty="0" smtClean="0"/>
            <a:t>Spune minciuni</a:t>
          </a:r>
          <a:r>
            <a:rPr lang="es-ES" sz="1800" b="1" kern="1200" dirty="0" smtClean="0"/>
            <a:t>(v. 5)</a:t>
          </a:r>
          <a:endParaRPr lang="es-ES" sz="1800" b="1" kern="1200" dirty="0"/>
        </a:p>
      </dsp:txBody>
      <dsp:txXfrm>
        <a:off x="14652" y="1256743"/>
        <a:ext cx="3859128" cy="270851"/>
      </dsp:txXfrm>
    </dsp:sp>
    <dsp:sp modelId="{2260D13E-03AE-4522-A844-F55D4A2479B2}">
      <dsp:nvSpPr>
        <dsp:cNvPr id="0" name=""/>
        <dsp:cNvSpPr/>
      </dsp:nvSpPr>
      <dsp:spPr>
        <a:xfrm>
          <a:off x="0" y="1552231"/>
          <a:ext cx="3888432" cy="300155"/>
        </a:xfrm>
        <a:prstGeom prst="roundRect">
          <a:avLst/>
        </a:prstGeom>
        <a:solidFill>
          <a:srgbClr val="BADFE8"/>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a:bevelT w="139700" prst="cross"/>
        </a:sp3d>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o-RO" sz="1800" b="1" kern="1200" dirty="0" smtClean="0"/>
            <a:t>Nu găsește înțelepciunea</a:t>
          </a:r>
          <a:r>
            <a:rPr lang="es-ES" sz="1800" b="1" kern="1200" dirty="0" smtClean="0"/>
            <a:t>(v. 6)</a:t>
          </a:r>
          <a:endParaRPr lang="es-ES" sz="1800" b="1" kern="1200" dirty="0"/>
        </a:p>
      </dsp:txBody>
      <dsp:txXfrm>
        <a:off x="14652" y="1566883"/>
        <a:ext cx="3859128" cy="270851"/>
      </dsp:txXfrm>
    </dsp:sp>
    <dsp:sp modelId="{49BE0FFB-99AD-4177-AF89-FFBC2550B4D1}">
      <dsp:nvSpPr>
        <dsp:cNvPr id="0" name=""/>
        <dsp:cNvSpPr/>
      </dsp:nvSpPr>
      <dsp:spPr>
        <a:xfrm>
          <a:off x="0" y="1862370"/>
          <a:ext cx="3888432" cy="300155"/>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o-RO" sz="1800" b="1" kern="1200" dirty="0" smtClean="0"/>
            <a:t>Nu rostește știința</a:t>
          </a:r>
          <a:r>
            <a:rPr lang="es-ES" sz="1800" b="1" kern="1200" dirty="0" smtClean="0"/>
            <a:t>(v. 7)</a:t>
          </a:r>
          <a:endParaRPr lang="es-ES" sz="1800" b="1" kern="1200" dirty="0"/>
        </a:p>
      </dsp:txBody>
      <dsp:txXfrm>
        <a:off x="14652" y="1877022"/>
        <a:ext cx="3859128" cy="270851"/>
      </dsp:txXfrm>
    </dsp:sp>
    <dsp:sp modelId="{84AEF0F4-8629-4552-BA90-59F70C82930B}">
      <dsp:nvSpPr>
        <dsp:cNvPr id="0" name=""/>
        <dsp:cNvSpPr/>
      </dsp:nvSpPr>
      <dsp:spPr>
        <a:xfrm>
          <a:off x="0" y="2172510"/>
          <a:ext cx="3888432" cy="300155"/>
        </a:xfrm>
        <a:prstGeom prst="roundRect">
          <a:avLst/>
        </a:prstGeom>
        <a:solidFill>
          <a:srgbClr val="BADFE8"/>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a:bevelT w="139700" prst="cross"/>
        </a:sp3d>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dirty="0" smtClean="0"/>
            <a:t>Es</a:t>
          </a:r>
          <a:r>
            <a:rPr lang="ro-RO" sz="1800" b="1" kern="1200" dirty="0" smtClean="0"/>
            <a:t>te indiscret</a:t>
          </a:r>
          <a:r>
            <a:rPr lang="es-ES" sz="1800" b="1" kern="1200" dirty="0" smtClean="0"/>
            <a:t> (v. 8)</a:t>
          </a:r>
          <a:endParaRPr lang="es-ES" sz="1800" b="1" kern="1200" dirty="0"/>
        </a:p>
      </dsp:txBody>
      <dsp:txXfrm>
        <a:off x="14652" y="2187162"/>
        <a:ext cx="3859128" cy="270851"/>
      </dsp:txXfrm>
    </dsp:sp>
    <dsp:sp modelId="{7D23F726-C15A-45BD-B4CC-FB94A3268FD9}">
      <dsp:nvSpPr>
        <dsp:cNvPr id="0" name=""/>
        <dsp:cNvSpPr/>
      </dsp:nvSpPr>
      <dsp:spPr>
        <a:xfrm>
          <a:off x="0" y="2482650"/>
          <a:ext cx="3888432" cy="300155"/>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o-RO" sz="1800" b="1" kern="1200" dirty="0" smtClean="0"/>
            <a:t>Glumește cu păcatul </a:t>
          </a:r>
          <a:r>
            <a:rPr lang="es-ES" sz="1800" b="1" kern="1200" dirty="0" smtClean="0"/>
            <a:t>(v. 9)</a:t>
          </a:r>
          <a:endParaRPr lang="es-ES" sz="1800" b="1" kern="1200" dirty="0"/>
        </a:p>
      </dsp:txBody>
      <dsp:txXfrm>
        <a:off x="14652" y="2497302"/>
        <a:ext cx="3859128" cy="270851"/>
      </dsp:txXfrm>
    </dsp:sp>
    <dsp:sp modelId="{D065FA7D-4243-40BB-B9AD-6BA598882C1C}">
      <dsp:nvSpPr>
        <dsp:cNvPr id="0" name=""/>
        <dsp:cNvSpPr/>
      </dsp:nvSpPr>
      <dsp:spPr>
        <a:xfrm>
          <a:off x="0" y="2792789"/>
          <a:ext cx="3888432" cy="300155"/>
        </a:xfrm>
        <a:prstGeom prst="roundRect">
          <a:avLst/>
        </a:prstGeom>
        <a:solidFill>
          <a:srgbClr val="BADFE8"/>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a:bevelT w="139700" prst="cross"/>
        </a:sp3d>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o-RO" sz="1800" b="1" kern="1200" dirty="0" smtClean="0"/>
            <a:t>Casa îi va fi nimicită</a:t>
          </a:r>
          <a:r>
            <a:rPr lang="es-ES" sz="1800" b="1" kern="1200" dirty="0" smtClean="0"/>
            <a:t>(v. 11)</a:t>
          </a:r>
          <a:endParaRPr lang="es-ES" sz="1800" b="1" kern="1200" dirty="0"/>
        </a:p>
      </dsp:txBody>
      <dsp:txXfrm>
        <a:off x="14652" y="2807441"/>
        <a:ext cx="3859128" cy="270851"/>
      </dsp:txXfrm>
    </dsp:sp>
    <dsp:sp modelId="{72EF8D02-0AA5-40E0-B308-7BF3FE76B090}">
      <dsp:nvSpPr>
        <dsp:cNvPr id="0" name=""/>
        <dsp:cNvSpPr/>
      </dsp:nvSpPr>
      <dsp:spPr>
        <a:xfrm>
          <a:off x="0" y="3102929"/>
          <a:ext cx="3888432" cy="300155"/>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o-RO" sz="1800" b="1" kern="1200" dirty="0" smtClean="0"/>
            <a:t>Se satură de căile lui</a:t>
          </a:r>
          <a:r>
            <a:rPr lang="es-ES" sz="1800" b="1" kern="1200" dirty="0" smtClean="0"/>
            <a:t>(v. 14)</a:t>
          </a:r>
          <a:endParaRPr lang="es-ES" sz="1800" b="1" kern="1200" dirty="0"/>
        </a:p>
      </dsp:txBody>
      <dsp:txXfrm>
        <a:off x="14652" y="3117581"/>
        <a:ext cx="3859128" cy="270851"/>
      </dsp:txXfrm>
    </dsp:sp>
    <dsp:sp modelId="{64C048FC-0A81-4DC6-9464-5BB0FF9B3DDA}">
      <dsp:nvSpPr>
        <dsp:cNvPr id="0" name=""/>
        <dsp:cNvSpPr/>
      </dsp:nvSpPr>
      <dsp:spPr>
        <a:xfrm>
          <a:off x="0" y="3413069"/>
          <a:ext cx="3888432" cy="300155"/>
        </a:xfrm>
        <a:prstGeom prst="roundRect">
          <a:avLst/>
        </a:prstGeom>
        <a:solidFill>
          <a:srgbClr val="BADFE8"/>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a:bevelT w="139700" prst="cross"/>
        </a:sp3d>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o-RO" sz="1800" b="1" kern="1200" dirty="0" smtClean="0"/>
            <a:t>Crede orice</a:t>
          </a:r>
          <a:r>
            <a:rPr lang="es-ES" sz="1800" b="1" kern="1200" dirty="0" smtClean="0"/>
            <a:t>(v. 15)</a:t>
          </a:r>
          <a:endParaRPr lang="es-ES" sz="1800" b="1" kern="1200" dirty="0"/>
        </a:p>
      </dsp:txBody>
      <dsp:txXfrm>
        <a:off x="14652" y="3427721"/>
        <a:ext cx="3859128" cy="270851"/>
      </dsp:txXfrm>
    </dsp:sp>
    <dsp:sp modelId="{FBAF139C-6D53-4157-B002-FEE31C684C00}">
      <dsp:nvSpPr>
        <dsp:cNvPr id="0" name=""/>
        <dsp:cNvSpPr/>
      </dsp:nvSpPr>
      <dsp:spPr>
        <a:xfrm>
          <a:off x="0" y="3723208"/>
          <a:ext cx="3888432" cy="300155"/>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o-RO" sz="1800" b="1" kern="1200" dirty="0" smtClean="0"/>
            <a:t>Este îngâmfat și fără frică</a:t>
          </a:r>
          <a:r>
            <a:rPr lang="es-ES" sz="1800" b="1" kern="1200" dirty="0" smtClean="0"/>
            <a:t>(v. 16)</a:t>
          </a:r>
          <a:endParaRPr lang="es-ES" sz="1800" b="1" kern="1200" dirty="0"/>
        </a:p>
      </dsp:txBody>
      <dsp:txXfrm>
        <a:off x="14652" y="3737860"/>
        <a:ext cx="3859128" cy="270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0DF6C-C8C6-47FD-A091-72ECAAA46D29}">
      <dsp:nvSpPr>
        <dsp:cNvPr id="0" name=""/>
        <dsp:cNvSpPr/>
      </dsp:nvSpPr>
      <dsp:spPr>
        <a:xfrm>
          <a:off x="0" y="2384"/>
          <a:ext cx="5040560" cy="325097"/>
        </a:xfrm>
        <a:prstGeom prst="roundRect">
          <a:avLst/>
        </a:prstGeom>
        <a:solidFill>
          <a:srgbClr val="BADFE8"/>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a:bevelT w="139700" prst="cross"/>
        </a:sp3d>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o-RO" sz="1800" b="1" kern="1200" dirty="0" smtClean="0"/>
            <a:t>Va moșteni nebunie </a:t>
          </a:r>
          <a:r>
            <a:rPr lang="es-ES" sz="1800" b="1" kern="1200" dirty="0" smtClean="0"/>
            <a:t>(v. 18)</a:t>
          </a:r>
          <a:endParaRPr lang="es-ES" sz="1800" kern="1200" dirty="0"/>
        </a:p>
      </dsp:txBody>
      <dsp:txXfrm>
        <a:off x="15870" y="18254"/>
        <a:ext cx="5008820" cy="293357"/>
      </dsp:txXfrm>
    </dsp:sp>
    <dsp:sp modelId="{0AA4A2F5-CAB7-4B1A-8B00-DCFEFA82583B}">
      <dsp:nvSpPr>
        <dsp:cNvPr id="0" name=""/>
        <dsp:cNvSpPr/>
      </dsp:nvSpPr>
      <dsp:spPr>
        <a:xfrm>
          <a:off x="0" y="338296"/>
          <a:ext cx="5040560" cy="325097"/>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Se pleacă înaintea celor buni </a:t>
          </a:r>
          <a:r>
            <a:rPr lang="es-ES" sz="1800" b="1" kern="1200" dirty="0" smtClean="0"/>
            <a:t>(v. 19)</a:t>
          </a:r>
          <a:endParaRPr lang="es-ES" sz="1800" kern="1200" dirty="0"/>
        </a:p>
      </dsp:txBody>
      <dsp:txXfrm>
        <a:off x="15870" y="354166"/>
        <a:ext cx="5008820" cy="293357"/>
      </dsp:txXfrm>
    </dsp:sp>
    <dsp:sp modelId="{1AEAB500-DD91-44F0-8609-81233BCA0DD4}">
      <dsp:nvSpPr>
        <dsp:cNvPr id="0" name=""/>
        <dsp:cNvSpPr/>
      </dsp:nvSpPr>
      <dsp:spPr>
        <a:xfrm>
          <a:off x="0" y="674208"/>
          <a:ext cx="5040560" cy="325097"/>
        </a:xfrm>
        <a:prstGeom prst="roundRect">
          <a:avLst/>
        </a:prstGeom>
        <a:solidFill>
          <a:srgbClr val="BADFE8"/>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a:bevelT w="139700" prst="cross"/>
        </a:sp3d>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Disprețuiește pe aproapele său</a:t>
          </a:r>
          <a:r>
            <a:rPr lang="es-ES" sz="1800" b="1" kern="1200" dirty="0" smtClean="0"/>
            <a:t>(v. 21)</a:t>
          </a:r>
          <a:endParaRPr lang="es-ES" sz="1800" kern="1200" dirty="0"/>
        </a:p>
      </dsp:txBody>
      <dsp:txXfrm>
        <a:off x="15870" y="690078"/>
        <a:ext cx="5008820" cy="293357"/>
      </dsp:txXfrm>
    </dsp:sp>
    <dsp:sp modelId="{D0907BA2-3DE9-4F6E-9C70-C7DA0C042D3D}">
      <dsp:nvSpPr>
        <dsp:cNvPr id="0" name=""/>
        <dsp:cNvSpPr/>
      </dsp:nvSpPr>
      <dsp:spPr>
        <a:xfrm>
          <a:off x="0" y="1010120"/>
          <a:ext cx="5040560" cy="325097"/>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Se gândește la rău</a:t>
          </a:r>
          <a:r>
            <a:rPr lang="es-ES" sz="1800" b="1" kern="1200" dirty="0" smtClean="0"/>
            <a:t>(v. 22)</a:t>
          </a:r>
          <a:endParaRPr lang="es-ES" sz="1800" kern="1200" dirty="0"/>
        </a:p>
      </dsp:txBody>
      <dsp:txXfrm>
        <a:off x="15870" y="1025990"/>
        <a:ext cx="5008820" cy="293357"/>
      </dsp:txXfrm>
    </dsp:sp>
    <dsp:sp modelId="{25681010-BBBE-4DA1-A72D-F4A5658F7B42}">
      <dsp:nvSpPr>
        <dsp:cNvPr id="0" name=""/>
        <dsp:cNvSpPr/>
      </dsp:nvSpPr>
      <dsp:spPr>
        <a:xfrm>
          <a:off x="0" y="1346031"/>
          <a:ext cx="5040560" cy="325097"/>
        </a:xfrm>
        <a:prstGeom prst="roundRect">
          <a:avLst/>
        </a:prstGeom>
        <a:solidFill>
          <a:srgbClr val="BADFE8"/>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a:bevelT w="139700" prst="cross"/>
        </a:sp3d>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Sărăcește</a:t>
          </a:r>
          <a:r>
            <a:rPr lang="es-ES" sz="1800" b="1" kern="1200" dirty="0" smtClean="0"/>
            <a:t>(v. 23)</a:t>
          </a:r>
          <a:endParaRPr lang="es-ES" sz="1800" kern="1200" dirty="0"/>
        </a:p>
      </dsp:txBody>
      <dsp:txXfrm>
        <a:off x="15870" y="1361901"/>
        <a:ext cx="5008820" cy="293357"/>
      </dsp:txXfrm>
    </dsp:sp>
    <dsp:sp modelId="{1AD73C32-1EF3-43ED-879C-92D738EF2E44}">
      <dsp:nvSpPr>
        <dsp:cNvPr id="0" name=""/>
        <dsp:cNvSpPr/>
      </dsp:nvSpPr>
      <dsp:spPr>
        <a:xfrm>
          <a:off x="0" y="1681943"/>
          <a:ext cx="5040560" cy="325097"/>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Nu are altceva decât nebunie</a:t>
          </a:r>
          <a:r>
            <a:rPr lang="es-ES" sz="1800" b="1" kern="1200" dirty="0" smtClean="0"/>
            <a:t>(v. 24)</a:t>
          </a:r>
          <a:endParaRPr lang="es-ES" sz="1800" kern="1200" dirty="0"/>
        </a:p>
      </dsp:txBody>
      <dsp:txXfrm>
        <a:off x="15870" y="1697813"/>
        <a:ext cx="5008820" cy="293357"/>
      </dsp:txXfrm>
    </dsp:sp>
    <dsp:sp modelId="{98B04544-B0DE-46DC-80D0-4CA0B6799036}">
      <dsp:nvSpPr>
        <dsp:cNvPr id="0" name=""/>
        <dsp:cNvSpPr/>
      </dsp:nvSpPr>
      <dsp:spPr>
        <a:xfrm>
          <a:off x="0" y="2017855"/>
          <a:ext cx="5040560" cy="325097"/>
        </a:xfrm>
        <a:prstGeom prst="roundRect">
          <a:avLst/>
        </a:prstGeom>
        <a:solidFill>
          <a:srgbClr val="BADFE8"/>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a:bevelT w="139700" prst="cross"/>
        </a:sp3d>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Spune minciuni</a:t>
          </a:r>
          <a:r>
            <a:rPr lang="es-ES" sz="1800" b="1" kern="1200" dirty="0" smtClean="0"/>
            <a:t>(v. 25)</a:t>
          </a:r>
          <a:endParaRPr lang="es-ES" sz="1800" kern="1200" dirty="0"/>
        </a:p>
      </dsp:txBody>
      <dsp:txXfrm>
        <a:off x="15870" y="2033725"/>
        <a:ext cx="5008820" cy="293357"/>
      </dsp:txXfrm>
    </dsp:sp>
    <dsp:sp modelId="{CC9206FA-420D-4BE9-B72A-9A6AC8352889}">
      <dsp:nvSpPr>
        <dsp:cNvPr id="0" name=""/>
        <dsp:cNvSpPr/>
      </dsp:nvSpPr>
      <dsp:spPr>
        <a:xfrm>
          <a:off x="0" y="2353767"/>
          <a:ext cx="5040560" cy="325097"/>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Este iute la mânie</a:t>
          </a:r>
          <a:r>
            <a:rPr lang="es-ES" sz="1800" b="1" kern="1200" dirty="0" smtClean="0"/>
            <a:t>(v. 29)</a:t>
          </a:r>
          <a:endParaRPr lang="es-ES" sz="1800" kern="1200" dirty="0"/>
        </a:p>
      </dsp:txBody>
      <dsp:txXfrm>
        <a:off x="15870" y="2369637"/>
        <a:ext cx="5008820" cy="293357"/>
      </dsp:txXfrm>
    </dsp:sp>
    <dsp:sp modelId="{D69A44C8-2F46-4FE3-9284-7E12CFB00E2D}">
      <dsp:nvSpPr>
        <dsp:cNvPr id="0" name=""/>
        <dsp:cNvSpPr/>
      </dsp:nvSpPr>
      <dsp:spPr>
        <a:xfrm>
          <a:off x="0" y="2689679"/>
          <a:ext cx="5040560" cy="325097"/>
        </a:xfrm>
        <a:prstGeom prst="roundRect">
          <a:avLst/>
        </a:prstGeom>
        <a:solidFill>
          <a:srgbClr val="BADFE8"/>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a:bevelT w="139700" prst="cross"/>
        </a:sp3d>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Pizma îi putrezește oasele</a:t>
          </a:r>
          <a:r>
            <a:rPr lang="es-ES" sz="1800" b="1" kern="1200" dirty="0" smtClean="0"/>
            <a:t> (v. 30)</a:t>
          </a:r>
          <a:endParaRPr lang="es-ES" sz="1800" kern="1200" dirty="0"/>
        </a:p>
      </dsp:txBody>
      <dsp:txXfrm>
        <a:off x="15870" y="2705549"/>
        <a:ext cx="5008820" cy="293357"/>
      </dsp:txXfrm>
    </dsp:sp>
    <dsp:sp modelId="{39F639CA-28D7-4ADB-AEA4-3C5E448CB81E}">
      <dsp:nvSpPr>
        <dsp:cNvPr id="0" name=""/>
        <dsp:cNvSpPr/>
      </dsp:nvSpPr>
      <dsp:spPr>
        <a:xfrm>
          <a:off x="0" y="3025590"/>
          <a:ext cx="5040560" cy="325097"/>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Asuprește pe cel sărac</a:t>
          </a:r>
          <a:r>
            <a:rPr lang="es-ES" sz="1800" b="1" kern="1200" dirty="0" smtClean="0"/>
            <a:t> (v. 31)</a:t>
          </a:r>
          <a:endParaRPr lang="es-ES" sz="1800" kern="1200" dirty="0"/>
        </a:p>
      </dsp:txBody>
      <dsp:txXfrm>
        <a:off x="15870" y="3041460"/>
        <a:ext cx="5008820" cy="293357"/>
      </dsp:txXfrm>
    </dsp:sp>
    <dsp:sp modelId="{8A703A6E-D51A-48D3-A84A-B5B6FFBA21F2}">
      <dsp:nvSpPr>
        <dsp:cNvPr id="0" name=""/>
        <dsp:cNvSpPr/>
      </dsp:nvSpPr>
      <dsp:spPr>
        <a:xfrm>
          <a:off x="0" y="3361502"/>
          <a:ext cx="5040560" cy="325097"/>
        </a:xfrm>
        <a:prstGeom prst="roundRect">
          <a:avLst/>
        </a:prstGeom>
        <a:solidFill>
          <a:srgbClr val="BADFE8"/>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a:bevelT w="139700" prst="cross"/>
        </a:sp3d>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Este doborât de răutatea lui</a:t>
          </a:r>
          <a:r>
            <a:rPr lang="es-ES" sz="1800" b="1" kern="1200" dirty="0" smtClean="0"/>
            <a:t>(v. 32)</a:t>
          </a:r>
          <a:endParaRPr lang="es-ES" sz="4400" kern="1200" dirty="0"/>
        </a:p>
      </dsp:txBody>
      <dsp:txXfrm>
        <a:off x="15870" y="3377372"/>
        <a:ext cx="5008820" cy="293357"/>
      </dsp:txXfrm>
    </dsp:sp>
    <dsp:sp modelId="{5E308E3F-FDB3-44F8-8B06-59E99814C3AC}">
      <dsp:nvSpPr>
        <dsp:cNvPr id="0" name=""/>
        <dsp:cNvSpPr/>
      </dsp:nvSpPr>
      <dsp:spPr>
        <a:xfrm>
          <a:off x="0" y="3697414"/>
          <a:ext cx="5040560" cy="325097"/>
        </a:xfrm>
        <a:prstGeom prst="round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Nu cunoaște înțelepciunea</a:t>
          </a:r>
          <a:r>
            <a:rPr lang="es-ES" sz="1800" b="1" kern="1200" dirty="0" smtClean="0"/>
            <a:t>(v. 33)</a:t>
          </a:r>
          <a:endParaRPr lang="es-ES" sz="1800" kern="1200" dirty="0"/>
        </a:p>
      </dsp:txBody>
      <dsp:txXfrm>
        <a:off x="15870" y="3713284"/>
        <a:ext cx="5008820" cy="293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0DF6C-C8C6-47FD-A091-72ECAAA46D29}">
      <dsp:nvSpPr>
        <dsp:cNvPr id="0" name=""/>
        <dsp:cNvSpPr/>
      </dsp:nvSpPr>
      <dsp:spPr>
        <a:xfrm>
          <a:off x="0" y="2077"/>
          <a:ext cx="3888432" cy="303537"/>
        </a:xfrm>
        <a:prstGeom prst="roundRect">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o-RO" sz="1800" b="1" kern="1200" dirty="0" smtClean="0"/>
            <a:t>Își zidește casa</a:t>
          </a:r>
          <a:r>
            <a:rPr lang="es-ES" sz="1800" b="1" kern="1200" dirty="0" smtClean="0"/>
            <a:t> (v. 1)</a:t>
          </a:r>
          <a:endParaRPr lang="es-ES" sz="1800" b="1" kern="1200" dirty="0"/>
        </a:p>
      </dsp:txBody>
      <dsp:txXfrm>
        <a:off x="14817" y="16894"/>
        <a:ext cx="3858798" cy="273903"/>
      </dsp:txXfrm>
    </dsp:sp>
    <dsp:sp modelId="{A624C6D2-824E-40E6-80D7-2BB74895ED07}">
      <dsp:nvSpPr>
        <dsp:cNvPr id="0" name=""/>
        <dsp:cNvSpPr/>
      </dsp:nvSpPr>
      <dsp:spPr>
        <a:xfrm>
          <a:off x="0" y="315711"/>
          <a:ext cx="3888432" cy="303537"/>
        </a:xfrm>
        <a:prstGeom prst="round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Se teme de Domnul</a:t>
          </a:r>
          <a:r>
            <a:rPr lang="es-ES" sz="1800" b="1" kern="1200" dirty="0" smtClean="0"/>
            <a:t>(v. 2)</a:t>
          </a:r>
          <a:endParaRPr lang="es-ES" sz="1800" kern="1200" dirty="0"/>
        </a:p>
      </dsp:txBody>
      <dsp:txXfrm>
        <a:off x="14817" y="330528"/>
        <a:ext cx="3858798" cy="273903"/>
      </dsp:txXfrm>
    </dsp:sp>
    <dsp:sp modelId="{BB84762F-B3B0-4D78-8127-849DCFD24D56}">
      <dsp:nvSpPr>
        <dsp:cNvPr id="0" name=""/>
        <dsp:cNvSpPr/>
      </dsp:nvSpPr>
      <dsp:spPr>
        <a:xfrm>
          <a:off x="0" y="629346"/>
          <a:ext cx="3888432" cy="303537"/>
        </a:xfrm>
        <a:prstGeom prst="roundRect">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Nu este mândru</a:t>
          </a:r>
          <a:r>
            <a:rPr lang="es-ES" sz="1800" b="1" kern="1200" dirty="0" smtClean="0"/>
            <a:t>(v. 3)</a:t>
          </a:r>
          <a:endParaRPr lang="es-ES" sz="1800" kern="1200" dirty="0"/>
        </a:p>
      </dsp:txBody>
      <dsp:txXfrm>
        <a:off x="14817" y="644163"/>
        <a:ext cx="3858798" cy="273903"/>
      </dsp:txXfrm>
    </dsp:sp>
    <dsp:sp modelId="{7D2371E0-CBB6-4079-A5D2-CD4256E29009}">
      <dsp:nvSpPr>
        <dsp:cNvPr id="0" name=""/>
        <dsp:cNvSpPr/>
      </dsp:nvSpPr>
      <dsp:spPr>
        <a:xfrm>
          <a:off x="0" y="942980"/>
          <a:ext cx="3888432" cy="303537"/>
        </a:xfrm>
        <a:prstGeom prst="round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Are belșug de roduri </a:t>
          </a:r>
          <a:r>
            <a:rPr lang="es-ES" sz="1800" b="1" kern="1200" dirty="0" smtClean="0"/>
            <a:t>(v. 4)</a:t>
          </a:r>
          <a:endParaRPr lang="es-ES" sz="1800" kern="1200" dirty="0"/>
        </a:p>
      </dsp:txBody>
      <dsp:txXfrm>
        <a:off x="14817" y="957797"/>
        <a:ext cx="3858798" cy="273903"/>
      </dsp:txXfrm>
    </dsp:sp>
    <dsp:sp modelId="{A4AD144E-43E6-4D30-B1E7-0504A0CF4ED4}">
      <dsp:nvSpPr>
        <dsp:cNvPr id="0" name=""/>
        <dsp:cNvSpPr/>
      </dsp:nvSpPr>
      <dsp:spPr>
        <a:xfrm>
          <a:off x="0" y="1256614"/>
          <a:ext cx="3888432" cy="303537"/>
        </a:xfrm>
        <a:prstGeom prst="roundRect">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Nu minte </a:t>
          </a:r>
          <a:r>
            <a:rPr lang="es-ES" sz="1800" b="1" kern="1200" dirty="0" smtClean="0"/>
            <a:t>(v. 5)</a:t>
          </a:r>
          <a:endParaRPr lang="es-ES" sz="1800" kern="1200" dirty="0"/>
        </a:p>
      </dsp:txBody>
      <dsp:txXfrm>
        <a:off x="14817" y="1271431"/>
        <a:ext cx="3858798" cy="273903"/>
      </dsp:txXfrm>
    </dsp:sp>
    <dsp:sp modelId="{D52BB70C-FA58-4517-941B-198B46B0C9A7}">
      <dsp:nvSpPr>
        <dsp:cNvPr id="0" name=""/>
        <dsp:cNvSpPr/>
      </dsp:nvSpPr>
      <dsp:spPr>
        <a:xfrm>
          <a:off x="0" y="1570248"/>
          <a:ext cx="3888432" cy="303537"/>
        </a:xfrm>
        <a:prstGeom prst="round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Știința-i este lucru ușor</a:t>
          </a:r>
          <a:r>
            <a:rPr lang="es-ES" sz="1800" b="1" kern="1200" dirty="0" smtClean="0"/>
            <a:t>(v. 6)</a:t>
          </a:r>
          <a:endParaRPr lang="es-ES" sz="1800" kern="1200" dirty="0"/>
        </a:p>
      </dsp:txBody>
      <dsp:txXfrm>
        <a:off x="14817" y="1585065"/>
        <a:ext cx="3858798" cy="273903"/>
      </dsp:txXfrm>
    </dsp:sp>
    <dsp:sp modelId="{0A21DDF5-E906-42C5-90A9-34917C36E49B}">
      <dsp:nvSpPr>
        <dsp:cNvPr id="0" name=""/>
        <dsp:cNvSpPr/>
      </dsp:nvSpPr>
      <dsp:spPr>
        <a:xfrm>
          <a:off x="0" y="1883882"/>
          <a:ext cx="3888432" cy="303537"/>
        </a:xfrm>
        <a:prstGeom prst="roundRect">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Fuge de cel nebun </a:t>
          </a:r>
          <a:r>
            <a:rPr lang="es-ES" sz="1800" b="1" kern="1200" dirty="0" smtClean="0"/>
            <a:t>(v. 7)</a:t>
          </a:r>
          <a:endParaRPr lang="es-ES" sz="1800" kern="1200" dirty="0"/>
        </a:p>
      </dsp:txBody>
      <dsp:txXfrm>
        <a:off x="14817" y="1898699"/>
        <a:ext cx="3858798" cy="273903"/>
      </dsp:txXfrm>
    </dsp:sp>
    <dsp:sp modelId="{53D16F5E-4796-494A-8ABC-4479C75A5593}">
      <dsp:nvSpPr>
        <dsp:cNvPr id="0" name=""/>
        <dsp:cNvSpPr/>
      </dsp:nvSpPr>
      <dsp:spPr>
        <a:xfrm>
          <a:off x="0" y="2197516"/>
          <a:ext cx="3888432" cy="303537"/>
        </a:xfrm>
        <a:prstGeom prst="round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Înțelege calea pe care merge</a:t>
          </a:r>
          <a:r>
            <a:rPr lang="es-ES" sz="1800" b="1" kern="1200" dirty="0" smtClean="0"/>
            <a:t>(v. 8)</a:t>
          </a:r>
          <a:endParaRPr lang="es-ES" sz="1800" kern="1200" dirty="0"/>
        </a:p>
      </dsp:txBody>
      <dsp:txXfrm>
        <a:off x="14817" y="2212333"/>
        <a:ext cx="3858798" cy="273903"/>
      </dsp:txXfrm>
    </dsp:sp>
    <dsp:sp modelId="{087F96E6-6A8D-4182-B33C-85CAE1FA3D32}">
      <dsp:nvSpPr>
        <dsp:cNvPr id="0" name=""/>
        <dsp:cNvSpPr/>
      </dsp:nvSpPr>
      <dsp:spPr>
        <a:xfrm>
          <a:off x="0" y="2511151"/>
          <a:ext cx="3888432" cy="303537"/>
        </a:xfrm>
        <a:prstGeom prst="roundRect">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Are bunăvoință</a:t>
          </a:r>
          <a:r>
            <a:rPr lang="es-ES" sz="1800" b="1" kern="1200" dirty="0" smtClean="0"/>
            <a:t>(v. 9)</a:t>
          </a:r>
          <a:endParaRPr lang="es-ES" sz="1800" kern="1200" dirty="0"/>
        </a:p>
      </dsp:txBody>
      <dsp:txXfrm>
        <a:off x="14817" y="2525968"/>
        <a:ext cx="3858798" cy="273903"/>
      </dsp:txXfrm>
    </dsp:sp>
    <dsp:sp modelId="{9DF4D69A-CD4D-4152-A1BB-A3BE045F7F52}">
      <dsp:nvSpPr>
        <dsp:cNvPr id="0" name=""/>
        <dsp:cNvSpPr/>
      </dsp:nvSpPr>
      <dsp:spPr>
        <a:xfrm>
          <a:off x="0" y="2824785"/>
          <a:ext cx="3888432" cy="303537"/>
        </a:xfrm>
        <a:prstGeom prst="round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Cortul său va înflori</a:t>
          </a:r>
          <a:r>
            <a:rPr lang="es-ES" sz="1800" b="1" kern="1200" dirty="0" smtClean="0"/>
            <a:t>(v. 11)</a:t>
          </a:r>
          <a:endParaRPr lang="es-ES" sz="1800" kern="1200" dirty="0"/>
        </a:p>
      </dsp:txBody>
      <dsp:txXfrm>
        <a:off x="14817" y="2839602"/>
        <a:ext cx="3858798" cy="273903"/>
      </dsp:txXfrm>
    </dsp:sp>
    <dsp:sp modelId="{C719002C-8C10-4F21-A953-5A73DB4F5FDD}">
      <dsp:nvSpPr>
        <dsp:cNvPr id="0" name=""/>
        <dsp:cNvSpPr/>
      </dsp:nvSpPr>
      <dsp:spPr>
        <a:xfrm>
          <a:off x="0" y="3138419"/>
          <a:ext cx="3888432" cy="303537"/>
        </a:xfrm>
        <a:prstGeom prst="roundRect">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Este mulțumit de calea sa </a:t>
          </a:r>
          <a:r>
            <a:rPr lang="es-ES" sz="1800" b="1" kern="1200" dirty="0" smtClean="0"/>
            <a:t>(v. 14)</a:t>
          </a:r>
          <a:endParaRPr lang="es-ES" sz="1800" kern="1200" dirty="0"/>
        </a:p>
      </dsp:txBody>
      <dsp:txXfrm>
        <a:off x="14817" y="3153236"/>
        <a:ext cx="3858798" cy="273903"/>
      </dsp:txXfrm>
    </dsp:sp>
    <dsp:sp modelId="{9890E257-200D-483C-8AFB-6236BB88DEDC}">
      <dsp:nvSpPr>
        <dsp:cNvPr id="0" name=""/>
        <dsp:cNvSpPr/>
      </dsp:nvSpPr>
      <dsp:spPr>
        <a:xfrm>
          <a:off x="0" y="3452053"/>
          <a:ext cx="3888432" cy="303537"/>
        </a:xfrm>
        <a:prstGeom prst="round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Ia seama bine cum merge </a:t>
          </a:r>
          <a:r>
            <a:rPr lang="es-ES" sz="1800" b="1" kern="1200" dirty="0" smtClean="0"/>
            <a:t>(v. 15)</a:t>
          </a:r>
          <a:endParaRPr lang="es-ES" sz="1800" kern="1200" dirty="0"/>
        </a:p>
      </dsp:txBody>
      <dsp:txXfrm>
        <a:off x="14817" y="3466870"/>
        <a:ext cx="3858798" cy="273903"/>
      </dsp:txXfrm>
    </dsp:sp>
    <dsp:sp modelId="{46D93258-CA60-4899-AF69-A3EDC25DE367}">
      <dsp:nvSpPr>
        <dsp:cNvPr id="0" name=""/>
        <dsp:cNvSpPr/>
      </dsp:nvSpPr>
      <dsp:spPr>
        <a:xfrm>
          <a:off x="0" y="3765687"/>
          <a:ext cx="3888432" cy="303537"/>
        </a:xfrm>
        <a:prstGeom prst="roundRect">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Se teme și se abate de la rău </a:t>
          </a:r>
          <a:r>
            <a:rPr lang="es-ES" sz="1800" b="1" kern="1200" dirty="0" smtClean="0"/>
            <a:t>(v. 16)</a:t>
          </a:r>
          <a:endParaRPr lang="es-ES" sz="1800" kern="1200" dirty="0"/>
        </a:p>
      </dsp:txBody>
      <dsp:txXfrm>
        <a:off x="14817" y="3780504"/>
        <a:ext cx="3858798" cy="273903"/>
      </dsp:txXfrm>
    </dsp:sp>
    <dsp:sp modelId="{195E65CB-BAE6-4629-8232-62920AA6A925}">
      <dsp:nvSpPr>
        <dsp:cNvPr id="0" name=""/>
        <dsp:cNvSpPr/>
      </dsp:nvSpPr>
      <dsp:spPr>
        <a:xfrm>
          <a:off x="0" y="4079322"/>
          <a:ext cx="3888432" cy="303537"/>
        </a:xfrm>
        <a:prstGeom prst="roundRect">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prst="cross"/>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Este încununat cu știință </a:t>
          </a:r>
          <a:r>
            <a:rPr lang="es-ES" sz="1800" b="1" kern="1200" dirty="0" smtClean="0"/>
            <a:t>(v. 18)</a:t>
          </a:r>
          <a:endParaRPr lang="es-ES" sz="1800" kern="1200" dirty="0"/>
        </a:p>
      </dsp:txBody>
      <dsp:txXfrm>
        <a:off x="14817" y="4094139"/>
        <a:ext cx="3858798" cy="2739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0DF6C-C8C6-47FD-A091-72ECAAA46D29}">
      <dsp:nvSpPr>
        <dsp:cNvPr id="0" name=""/>
        <dsp:cNvSpPr/>
      </dsp:nvSpPr>
      <dsp:spPr>
        <a:xfrm>
          <a:off x="0" y="262"/>
          <a:ext cx="5040560" cy="355113"/>
        </a:xfrm>
        <a:prstGeom prst="roundRect">
          <a:avLst/>
        </a:prstGeom>
        <a:solidFill>
          <a:srgbClr val="FFE39D"/>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o-RO" sz="1800" b="1" kern="1200" dirty="0" smtClean="0"/>
            <a:t>Cei răi se pleacă înaintea lui</a:t>
          </a:r>
          <a:r>
            <a:rPr lang="es-ES" sz="1800" b="1" kern="1200" dirty="0" smtClean="0"/>
            <a:t>(v. 19)</a:t>
          </a:r>
          <a:endParaRPr lang="es-ES" sz="1800" kern="1200" dirty="0"/>
        </a:p>
      </dsp:txBody>
      <dsp:txXfrm>
        <a:off x="17335" y="17597"/>
        <a:ext cx="5005890" cy="320443"/>
      </dsp:txXfrm>
    </dsp:sp>
    <dsp:sp modelId="{5737D592-2E78-4872-BFE8-C728C4CD2AA9}">
      <dsp:nvSpPr>
        <dsp:cNvPr id="0" name=""/>
        <dsp:cNvSpPr/>
      </dsp:nvSpPr>
      <dsp:spPr>
        <a:xfrm>
          <a:off x="0" y="367188"/>
          <a:ext cx="5040560" cy="355113"/>
        </a:xfrm>
        <a:prstGeom prst="roundRect">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Are milă de cei nenorociți</a:t>
          </a:r>
          <a:r>
            <a:rPr lang="es-ES" sz="1800" b="1" kern="1200" dirty="0" smtClean="0"/>
            <a:t>(v. 21)</a:t>
          </a:r>
          <a:endParaRPr lang="es-ES" sz="1800" kern="1200" dirty="0"/>
        </a:p>
      </dsp:txBody>
      <dsp:txXfrm>
        <a:off x="17335" y="384523"/>
        <a:ext cx="5005890" cy="320443"/>
      </dsp:txXfrm>
    </dsp:sp>
    <dsp:sp modelId="{57F18D11-28E8-4B40-8316-AF030E462BFA}">
      <dsp:nvSpPr>
        <dsp:cNvPr id="0" name=""/>
        <dsp:cNvSpPr/>
      </dsp:nvSpPr>
      <dsp:spPr>
        <a:xfrm>
          <a:off x="0" y="734114"/>
          <a:ext cx="5040560" cy="355113"/>
        </a:xfrm>
        <a:prstGeom prst="roundRect">
          <a:avLst/>
        </a:prstGeom>
        <a:solidFill>
          <a:srgbClr val="FFE39D"/>
        </a:solidFill>
        <a:ln>
          <a:noFill/>
        </a:ln>
        <a:effectLst>
          <a:outerShdw blurRad="40000" dist="20000" dir="5400000" rotWithShape="0">
            <a:srgbClr val="000000">
              <a:alpha val="38000"/>
            </a:srgbClr>
          </a:outerShdw>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b="1" kern="1200" dirty="0" smtClean="0"/>
            <a:t>Lucrează cu bunătate și credincioșie </a:t>
          </a:r>
          <a:r>
            <a:rPr lang="es-ES" sz="1200" b="1" kern="1200" dirty="0" smtClean="0"/>
            <a:t>(v. 22)</a:t>
          </a:r>
          <a:endParaRPr lang="es-ES" sz="1600" kern="1200" dirty="0"/>
        </a:p>
      </dsp:txBody>
      <dsp:txXfrm>
        <a:off x="17335" y="751449"/>
        <a:ext cx="5005890" cy="320443"/>
      </dsp:txXfrm>
    </dsp:sp>
    <dsp:sp modelId="{A0FB2392-1AD2-4881-A4A4-3677F9BC23AD}">
      <dsp:nvSpPr>
        <dsp:cNvPr id="0" name=""/>
        <dsp:cNvSpPr/>
      </dsp:nvSpPr>
      <dsp:spPr>
        <a:xfrm>
          <a:off x="0" y="1101040"/>
          <a:ext cx="5040560" cy="355113"/>
        </a:xfrm>
        <a:prstGeom prst="roundRect">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Are roade</a:t>
          </a:r>
          <a:r>
            <a:rPr lang="es-ES" sz="1800" b="1" kern="1200" dirty="0" smtClean="0"/>
            <a:t>(v. 23)</a:t>
          </a:r>
          <a:endParaRPr lang="es-ES" sz="1800" kern="1200" dirty="0"/>
        </a:p>
      </dsp:txBody>
      <dsp:txXfrm>
        <a:off x="17335" y="1118375"/>
        <a:ext cx="5005890" cy="320443"/>
      </dsp:txXfrm>
    </dsp:sp>
    <dsp:sp modelId="{C1C4C7B4-484B-42A9-98ED-9C4E0D87BB3F}">
      <dsp:nvSpPr>
        <dsp:cNvPr id="0" name=""/>
        <dsp:cNvSpPr/>
      </dsp:nvSpPr>
      <dsp:spPr>
        <a:xfrm>
          <a:off x="0" y="1467966"/>
          <a:ext cx="5040560" cy="355113"/>
        </a:xfrm>
        <a:prstGeom prst="roundRect">
          <a:avLst/>
        </a:prstGeom>
        <a:solidFill>
          <a:srgbClr val="FFE39D"/>
        </a:solidFill>
        <a:ln>
          <a:noFill/>
        </a:ln>
        <a:effectLst>
          <a:outerShdw blurRad="40000" dist="20000" dir="5400000" rotWithShape="0">
            <a:srgbClr val="000000">
              <a:alpha val="38000"/>
            </a:srgbClr>
          </a:outerShdw>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b="1" kern="1200" dirty="0" smtClean="0"/>
            <a:t>Are ca și cunună bogăția</a:t>
          </a:r>
          <a:r>
            <a:rPr lang="es-ES" sz="1600" b="1" kern="1200" dirty="0" smtClean="0"/>
            <a:t>(v. 24)</a:t>
          </a:r>
          <a:endParaRPr lang="es-ES" sz="1600" kern="1200" dirty="0"/>
        </a:p>
      </dsp:txBody>
      <dsp:txXfrm>
        <a:off x="17335" y="1485301"/>
        <a:ext cx="5005890" cy="320443"/>
      </dsp:txXfrm>
    </dsp:sp>
    <dsp:sp modelId="{89C508F9-6AC2-4ECE-8542-C4D8E07D2DF0}">
      <dsp:nvSpPr>
        <dsp:cNvPr id="0" name=""/>
        <dsp:cNvSpPr/>
      </dsp:nvSpPr>
      <dsp:spPr>
        <a:xfrm>
          <a:off x="0" y="1834891"/>
          <a:ext cx="5040560" cy="355113"/>
        </a:xfrm>
        <a:prstGeom prst="roundRect">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Scapă suflete</a:t>
          </a:r>
          <a:r>
            <a:rPr lang="es-ES" sz="1800" b="1" kern="1200" dirty="0" smtClean="0"/>
            <a:t>(v. 25)</a:t>
          </a:r>
          <a:endParaRPr lang="es-ES" sz="1800" kern="1200" dirty="0"/>
        </a:p>
      </dsp:txBody>
      <dsp:txXfrm>
        <a:off x="17335" y="1852226"/>
        <a:ext cx="5005890" cy="320443"/>
      </dsp:txXfrm>
    </dsp:sp>
    <dsp:sp modelId="{9C1FD11E-F8EA-428F-8E51-07686A7326D5}">
      <dsp:nvSpPr>
        <dsp:cNvPr id="0" name=""/>
        <dsp:cNvSpPr/>
      </dsp:nvSpPr>
      <dsp:spPr>
        <a:xfrm>
          <a:off x="0" y="2201817"/>
          <a:ext cx="5040560" cy="355113"/>
        </a:xfrm>
        <a:prstGeom prst="roundRect">
          <a:avLst/>
        </a:prstGeom>
        <a:solidFill>
          <a:srgbClr val="FFE39D"/>
        </a:solidFill>
        <a:ln>
          <a:noFill/>
        </a:ln>
        <a:effectLst>
          <a:outerShdw blurRad="40000" dist="20000" dir="5400000" rotWithShape="0">
            <a:srgbClr val="000000">
              <a:alpha val="38000"/>
            </a:srgbClr>
          </a:outerShdw>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Este încet la mânie</a:t>
          </a:r>
          <a:r>
            <a:rPr lang="es-ES" sz="1800" b="1" kern="1200" dirty="0" smtClean="0"/>
            <a:t>(v. 29)</a:t>
          </a:r>
          <a:endParaRPr lang="es-ES" sz="1800" kern="1200" dirty="0"/>
        </a:p>
      </dsp:txBody>
      <dsp:txXfrm>
        <a:off x="17335" y="2219152"/>
        <a:ext cx="5005890" cy="320443"/>
      </dsp:txXfrm>
    </dsp:sp>
    <dsp:sp modelId="{8F6AB397-9220-4C1E-803E-D7E4DD63BCD1}">
      <dsp:nvSpPr>
        <dsp:cNvPr id="0" name=""/>
        <dsp:cNvSpPr/>
      </dsp:nvSpPr>
      <dsp:spPr>
        <a:xfrm>
          <a:off x="0" y="2568743"/>
          <a:ext cx="5040560" cy="355113"/>
        </a:xfrm>
        <a:prstGeom prst="roundRect">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Este viața trupului </a:t>
          </a:r>
          <a:r>
            <a:rPr lang="es-ES" sz="1800" b="1" kern="1200" dirty="0" smtClean="0"/>
            <a:t>(v. 30)</a:t>
          </a:r>
          <a:endParaRPr lang="es-ES" sz="1800" kern="1200" dirty="0"/>
        </a:p>
      </dsp:txBody>
      <dsp:txXfrm>
        <a:off x="17335" y="2586078"/>
        <a:ext cx="5005890" cy="320443"/>
      </dsp:txXfrm>
    </dsp:sp>
    <dsp:sp modelId="{F1611825-D8C3-425B-B8D6-B7D6EE2AABDD}">
      <dsp:nvSpPr>
        <dsp:cNvPr id="0" name=""/>
        <dsp:cNvSpPr/>
      </dsp:nvSpPr>
      <dsp:spPr>
        <a:xfrm>
          <a:off x="0" y="2935669"/>
          <a:ext cx="5040560" cy="355113"/>
        </a:xfrm>
        <a:prstGeom prst="roundRect">
          <a:avLst/>
        </a:prstGeom>
        <a:solidFill>
          <a:srgbClr val="FFE39D"/>
        </a:solidFill>
        <a:ln>
          <a:noFill/>
        </a:ln>
        <a:effectLst>
          <a:outerShdw blurRad="40000" dist="20000" dir="5400000" rotWithShape="0">
            <a:srgbClr val="000000">
              <a:alpha val="38000"/>
            </a:srgbClr>
          </a:outerShdw>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Are milă de cel lipsit</a:t>
          </a:r>
          <a:r>
            <a:rPr lang="es-ES" sz="1800" b="1" kern="1200" dirty="0" smtClean="0"/>
            <a:t>(v. 31)</a:t>
          </a:r>
          <a:endParaRPr lang="es-ES" sz="1800" kern="1200" dirty="0"/>
        </a:p>
      </dsp:txBody>
      <dsp:txXfrm>
        <a:off x="17335" y="2953004"/>
        <a:ext cx="5005890" cy="320443"/>
      </dsp:txXfrm>
    </dsp:sp>
    <dsp:sp modelId="{C5999CB0-961E-45A5-82DA-8C0921A5514F}">
      <dsp:nvSpPr>
        <dsp:cNvPr id="0" name=""/>
        <dsp:cNvSpPr/>
      </dsp:nvSpPr>
      <dsp:spPr>
        <a:xfrm>
          <a:off x="0" y="3302594"/>
          <a:ext cx="5040560" cy="355113"/>
        </a:xfrm>
        <a:prstGeom prst="roundRect">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Chiar și la moarte trage nădejde</a:t>
          </a:r>
          <a:r>
            <a:rPr lang="es-ES" sz="1800" b="1" kern="1200" dirty="0" smtClean="0"/>
            <a:t>(v. 32)</a:t>
          </a:r>
          <a:endParaRPr lang="es-ES" sz="1800" kern="1200" dirty="0"/>
        </a:p>
      </dsp:txBody>
      <dsp:txXfrm>
        <a:off x="17335" y="3319929"/>
        <a:ext cx="5005890" cy="320443"/>
      </dsp:txXfrm>
    </dsp:sp>
    <dsp:sp modelId="{FB07B039-80ED-4E3E-B2B5-6D638FBC0690}">
      <dsp:nvSpPr>
        <dsp:cNvPr id="0" name=""/>
        <dsp:cNvSpPr/>
      </dsp:nvSpPr>
      <dsp:spPr>
        <a:xfrm>
          <a:off x="0" y="3669520"/>
          <a:ext cx="5040560" cy="355113"/>
        </a:xfrm>
        <a:prstGeom prst="roundRect">
          <a:avLst/>
        </a:prstGeom>
        <a:solidFill>
          <a:srgbClr val="FFE39D"/>
        </a:solidFill>
        <a:ln>
          <a:noFill/>
        </a:ln>
        <a:effectLst>
          <a:outerShdw blurRad="40000" dist="20000" dir="5400000" rotWithShape="0">
            <a:srgbClr val="000000">
              <a:alpha val="38000"/>
            </a:srgbClr>
          </a:outerShdw>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o-RO" sz="1800" b="1" kern="1200" dirty="0" smtClean="0"/>
            <a:t>În inima lui se odihnește înțelepciunea </a:t>
          </a:r>
          <a:r>
            <a:rPr lang="es-ES" sz="1800" b="1" kern="1200" dirty="0" smtClean="0"/>
            <a:t>(v. 33)</a:t>
          </a:r>
          <a:endParaRPr lang="es-ES" sz="1800" kern="1200" dirty="0"/>
        </a:p>
      </dsp:txBody>
      <dsp:txXfrm>
        <a:off x="17335" y="3686855"/>
        <a:ext cx="5005890" cy="3204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1FF2116-01C3-4AC2-8552-BC600E20446A}" type="datetimeFigureOut">
              <a:rPr lang="es-ES" smtClean="0"/>
              <a:pPr/>
              <a:t>10/02/2015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04B287-EB3F-4DC4-9769-F5C529E14930}" type="slidenum">
              <a:rPr lang="es-ES" smtClean="0"/>
              <a:pPr/>
              <a:t>‹#›</a:t>
            </a:fld>
            <a:endParaRPr lang="es-ES"/>
          </a:p>
        </p:txBody>
      </p:sp>
    </p:spTree>
    <p:extLst>
      <p:ext uri="{BB962C8B-B14F-4D97-AF65-F5344CB8AC3E}">
        <p14:creationId xmlns:p14="http://schemas.microsoft.com/office/powerpoint/2010/main" xmlns="" val="1604525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1FF2116-01C3-4AC2-8552-BC600E20446A}" type="datetimeFigureOut">
              <a:rPr lang="es-ES" smtClean="0"/>
              <a:pPr/>
              <a:t>10/02/2015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04B287-EB3F-4DC4-9769-F5C529E14930}" type="slidenum">
              <a:rPr lang="es-ES" smtClean="0"/>
              <a:pPr/>
              <a:t>‹#›</a:t>
            </a:fld>
            <a:endParaRPr lang="es-ES"/>
          </a:p>
        </p:txBody>
      </p:sp>
    </p:spTree>
    <p:extLst>
      <p:ext uri="{BB962C8B-B14F-4D97-AF65-F5344CB8AC3E}">
        <p14:creationId xmlns:p14="http://schemas.microsoft.com/office/powerpoint/2010/main" xmlns="" val="20389634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1FF2116-01C3-4AC2-8552-BC600E20446A}" type="datetimeFigureOut">
              <a:rPr lang="es-ES" smtClean="0"/>
              <a:pPr/>
              <a:t>10/02/2015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04B287-EB3F-4DC4-9769-F5C529E14930}" type="slidenum">
              <a:rPr lang="es-ES" smtClean="0"/>
              <a:pPr/>
              <a:t>‹#›</a:t>
            </a:fld>
            <a:endParaRPr lang="es-ES"/>
          </a:p>
        </p:txBody>
      </p:sp>
    </p:spTree>
    <p:extLst>
      <p:ext uri="{BB962C8B-B14F-4D97-AF65-F5344CB8AC3E}">
        <p14:creationId xmlns:p14="http://schemas.microsoft.com/office/powerpoint/2010/main" xmlns="" val="33499277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1FF2116-01C3-4AC2-8552-BC600E20446A}" type="datetimeFigureOut">
              <a:rPr lang="es-ES" smtClean="0"/>
              <a:pPr/>
              <a:t>10/02/2015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04B287-EB3F-4DC4-9769-F5C529E14930}" type="slidenum">
              <a:rPr lang="es-ES" smtClean="0"/>
              <a:pPr/>
              <a:t>‹#›</a:t>
            </a:fld>
            <a:endParaRPr lang="es-ES"/>
          </a:p>
        </p:txBody>
      </p:sp>
    </p:spTree>
    <p:extLst>
      <p:ext uri="{BB962C8B-B14F-4D97-AF65-F5344CB8AC3E}">
        <p14:creationId xmlns:p14="http://schemas.microsoft.com/office/powerpoint/2010/main" xmlns="" val="10179855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1FF2116-01C3-4AC2-8552-BC600E20446A}" type="datetimeFigureOut">
              <a:rPr lang="es-ES" smtClean="0"/>
              <a:pPr/>
              <a:t>10/02/2015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404B287-EB3F-4DC4-9769-F5C529E14930}" type="slidenum">
              <a:rPr lang="es-ES" smtClean="0"/>
              <a:pPr/>
              <a:t>‹#›</a:t>
            </a:fld>
            <a:endParaRPr lang="es-ES"/>
          </a:p>
        </p:txBody>
      </p:sp>
    </p:spTree>
    <p:extLst>
      <p:ext uri="{BB962C8B-B14F-4D97-AF65-F5344CB8AC3E}">
        <p14:creationId xmlns:p14="http://schemas.microsoft.com/office/powerpoint/2010/main" xmlns="" val="2170795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1FF2116-01C3-4AC2-8552-BC600E20446A}" type="datetimeFigureOut">
              <a:rPr lang="es-ES" smtClean="0"/>
              <a:pPr/>
              <a:t>10/02/2015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404B287-EB3F-4DC4-9769-F5C529E14930}" type="slidenum">
              <a:rPr lang="es-ES" smtClean="0"/>
              <a:pPr/>
              <a:t>‹#›</a:t>
            </a:fld>
            <a:endParaRPr lang="es-ES"/>
          </a:p>
        </p:txBody>
      </p:sp>
    </p:spTree>
    <p:extLst>
      <p:ext uri="{BB962C8B-B14F-4D97-AF65-F5344CB8AC3E}">
        <p14:creationId xmlns:p14="http://schemas.microsoft.com/office/powerpoint/2010/main" xmlns="" val="1168263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1FF2116-01C3-4AC2-8552-BC600E20446A}" type="datetimeFigureOut">
              <a:rPr lang="es-ES" smtClean="0"/>
              <a:pPr/>
              <a:t>10/02/2015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404B287-EB3F-4DC4-9769-F5C529E14930}" type="slidenum">
              <a:rPr lang="es-ES" smtClean="0"/>
              <a:pPr/>
              <a:t>‹#›</a:t>
            </a:fld>
            <a:endParaRPr lang="es-ES"/>
          </a:p>
        </p:txBody>
      </p:sp>
    </p:spTree>
    <p:extLst>
      <p:ext uri="{BB962C8B-B14F-4D97-AF65-F5344CB8AC3E}">
        <p14:creationId xmlns:p14="http://schemas.microsoft.com/office/powerpoint/2010/main" xmlns="" val="28189910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1FF2116-01C3-4AC2-8552-BC600E20446A}" type="datetimeFigureOut">
              <a:rPr lang="es-ES" smtClean="0"/>
              <a:pPr/>
              <a:t>10/02/2015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404B287-EB3F-4DC4-9769-F5C529E14930}" type="slidenum">
              <a:rPr lang="es-ES" smtClean="0"/>
              <a:pPr/>
              <a:t>‹#›</a:t>
            </a:fld>
            <a:endParaRPr lang="es-ES"/>
          </a:p>
        </p:txBody>
      </p:sp>
    </p:spTree>
    <p:extLst>
      <p:ext uri="{BB962C8B-B14F-4D97-AF65-F5344CB8AC3E}">
        <p14:creationId xmlns:p14="http://schemas.microsoft.com/office/powerpoint/2010/main" xmlns="" val="28856245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1FF2116-01C3-4AC2-8552-BC600E20446A}" type="datetimeFigureOut">
              <a:rPr lang="es-ES" smtClean="0"/>
              <a:pPr/>
              <a:t>10/02/2015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404B287-EB3F-4DC4-9769-F5C529E14930}" type="slidenum">
              <a:rPr lang="es-ES" smtClean="0"/>
              <a:pPr/>
              <a:t>‹#›</a:t>
            </a:fld>
            <a:endParaRPr lang="es-ES"/>
          </a:p>
        </p:txBody>
      </p:sp>
    </p:spTree>
    <p:extLst>
      <p:ext uri="{BB962C8B-B14F-4D97-AF65-F5344CB8AC3E}">
        <p14:creationId xmlns:p14="http://schemas.microsoft.com/office/powerpoint/2010/main" xmlns="" val="1439969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1FF2116-01C3-4AC2-8552-BC600E20446A}" type="datetimeFigureOut">
              <a:rPr lang="es-ES" smtClean="0"/>
              <a:pPr/>
              <a:t>10/02/2015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404B287-EB3F-4DC4-9769-F5C529E14930}" type="slidenum">
              <a:rPr lang="es-ES" smtClean="0"/>
              <a:pPr/>
              <a:t>‹#›</a:t>
            </a:fld>
            <a:endParaRPr lang="es-ES"/>
          </a:p>
        </p:txBody>
      </p:sp>
    </p:spTree>
    <p:extLst>
      <p:ext uri="{BB962C8B-B14F-4D97-AF65-F5344CB8AC3E}">
        <p14:creationId xmlns:p14="http://schemas.microsoft.com/office/powerpoint/2010/main" xmlns="" val="21874091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1FF2116-01C3-4AC2-8552-BC600E20446A}" type="datetimeFigureOut">
              <a:rPr lang="es-ES" smtClean="0"/>
              <a:pPr/>
              <a:t>10/02/2015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404B287-EB3F-4DC4-9769-F5C529E14930}" type="slidenum">
              <a:rPr lang="es-ES" smtClean="0"/>
              <a:pPr/>
              <a:t>‹#›</a:t>
            </a:fld>
            <a:endParaRPr lang="es-ES"/>
          </a:p>
        </p:txBody>
      </p:sp>
    </p:spTree>
    <p:extLst>
      <p:ext uri="{BB962C8B-B14F-4D97-AF65-F5344CB8AC3E}">
        <p14:creationId xmlns:p14="http://schemas.microsoft.com/office/powerpoint/2010/main" xmlns="" val="5092882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F2116-01C3-4AC2-8552-BC600E20446A}" type="datetimeFigureOut">
              <a:rPr lang="es-ES" smtClean="0"/>
              <a:pPr/>
              <a:t>10/02/2015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4B287-EB3F-4DC4-9769-F5C529E14930}" type="slidenum">
              <a:rPr lang="es-ES" smtClean="0"/>
              <a:pPr/>
              <a:t>‹#›</a:t>
            </a:fld>
            <a:endParaRPr lang="es-ES"/>
          </a:p>
        </p:txBody>
      </p:sp>
    </p:spTree>
    <p:extLst>
      <p:ext uri="{BB962C8B-B14F-4D97-AF65-F5344CB8AC3E}">
        <p14:creationId xmlns:p14="http://schemas.microsoft.com/office/powerpoint/2010/main" xmlns="" val="364465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12"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microsoft.com/office/2007/relationships/diagramDrawing" Target="../diagrams/drawing3.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07504" y="116632"/>
            <a:ext cx="3312368" cy="1200329"/>
          </a:xfrm>
          <a:prstGeom prst="rect">
            <a:avLst/>
          </a:prstGeom>
          <a:noFill/>
        </p:spPr>
        <p:txBody>
          <a:bodyPr wrap="square" rtlCol="0">
            <a:spAutoFit/>
            <a:scene3d>
              <a:camera prst="orthographicFront"/>
              <a:lightRig rig="soft" dir="t"/>
            </a:scene3d>
            <a:sp3d extrusionH="57150" contourW="31750">
              <a:bevelT w="38100" h="38100"/>
              <a:contourClr>
                <a:srgbClr val="FFC000"/>
              </a:contourClr>
            </a:sp3d>
          </a:bodyPr>
          <a:lstStyle/>
          <a:p>
            <a:pPr algn="ctr"/>
            <a:r>
              <a:rPr lang="ro-RO" sz="3600" b="1" spc="100" smtClean="0">
                <a:ln w="28575">
                  <a:noFill/>
                  <a:prstDash val="solid"/>
                </a:ln>
                <a:solidFill>
                  <a:srgbClr val="92D050"/>
                </a:solidFill>
                <a:effectLst>
                  <a:outerShdw blurRad="25000" dist="20000" dir="16020000" algn="tl">
                    <a:schemeClr val="accent1">
                      <a:satMod val="200000"/>
                      <a:shade val="1000"/>
                      <a:alpha val="60000"/>
                    </a:schemeClr>
                  </a:outerShdw>
                </a:effectLst>
              </a:rPr>
              <a:t>MULTE CĂI POT PĂREA </a:t>
            </a:r>
            <a:r>
              <a:rPr lang="ro-RO" sz="3600" b="1" spc="100" smtClean="0">
                <a:ln w="28575">
                  <a:noFill/>
                  <a:prstDash val="solid"/>
                </a:ln>
                <a:solidFill>
                  <a:srgbClr val="92D050"/>
                </a:solidFill>
                <a:effectLst>
                  <a:outerShdw blurRad="25000" dist="20000" dir="16020000" algn="tl">
                    <a:schemeClr val="accent1">
                      <a:satMod val="200000"/>
                      <a:shade val="1000"/>
                      <a:alpha val="60000"/>
                    </a:schemeClr>
                  </a:outerShdw>
                </a:effectLst>
              </a:rPr>
              <a:t>BUNE</a:t>
            </a:r>
            <a:r>
              <a:rPr lang="ro-RO" sz="3600" b="1" spc="100" smtClean="0">
                <a:ln w="28575">
                  <a:noFill/>
                  <a:prstDash val="solid"/>
                </a:ln>
                <a:solidFill>
                  <a:srgbClr val="92D050"/>
                </a:solidFill>
                <a:effectLst>
                  <a:outerShdw blurRad="25000" dist="20000" dir="16020000" algn="tl">
                    <a:schemeClr val="accent1">
                      <a:satMod val="200000"/>
                      <a:shade val="1000"/>
                      <a:alpha val="60000"/>
                    </a:schemeClr>
                  </a:outerShdw>
                </a:effectLst>
              </a:rPr>
              <a:t>...</a:t>
            </a:r>
            <a:endParaRPr lang="ro-RO" sz="3600" b="1" spc="100">
              <a:ln w="28575">
                <a:noFill/>
                <a:prstDash val="solid"/>
              </a:ln>
              <a:solidFill>
                <a:srgbClr val="92D050"/>
              </a:solidFill>
              <a:effectLst>
                <a:outerShdw blurRad="25000" dist="20000" dir="16020000" algn="tl">
                  <a:schemeClr val="accent1">
                    <a:satMod val="200000"/>
                    <a:shade val="1000"/>
                    <a:alpha val="60000"/>
                  </a:schemeClr>
                </a:outerShdw>
              </a:effectLst>
            </a:endParaRPr>
          </a:p>
        </p:txBody>
      </p:sp>
      <p:sp>
        <p:nvSpPr>
          <p:cNvPr id="5" name="4 CuadroTexto"/>
          <p:cNvSpPr txBox="1"/>
          <p:nvPr/>
        </p:nvSpPr>
        <p:spPr>
          <a:xfrm>
            <a:off x="5496171" y="6300845"/>
            <a:ext cx="3349250" cy="369332"/>
          </a:xfrm>
          <a:prstGeom prst="rect">
            <a:avLst/>
          </a:prstGeom>
          <a:noFill/>
        </p:spPr>
        <p:txBody>
          <a:bodyPr wrap="none" rtlCol="0">
            <a:spAutoFit/>
          </a:bodyPr>
          <a:lstStyle/>
          <a:p>
            <a:pPr algn="r"/>
            <a:r>
              <a:rPr lang="ro-RO" b="1" smtClean="0"/>
              <a:t>Studiul</a:t>
            </a:r>
            <a:r>
              <a:rPr lang="ro-RO" b="1" smtClean="0"/>
              <a:t> 6 </a:t>
            </a:r>
            <a:r>
              <a:rPr lang="ro-RO" b="1" smtClean="0"/>
              <a:t>pentru </a:t>
            </a:r>
            <a:r>
              <a:rPr lang="ro-RO" b="1" smtClean="0"/>
              <a:t>7 </a:t>
            </a:r>
            <a:r>
              <a:rPr lang="ro-RO" b="1" smtClean="0"/>
              <a:t>februarie </a:t>
            </a:r>
            <a:r>
              <a:rPr lang="ro-RO" b="1" smtClean="0"/>
              <a:t>2015</a:t>
            </a:r>
            <a:endParaRPr lang="ro-RO" b="1"/>
          </a:p>
        </p:txBody>
      </p:sp>
    </p:spTree>
    <p:extLst>
      <p:ext uri="{BB962C8B-B14F-4D97-AF65-F5344CB8AC3E}">
        <p14:creationId xmlns:p14="http://schemas.microsoft.com/office/powerpoint/2010/main" xmlns="" val="1590236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4098" name="Picture 2" descr="\\EUNICE\FondosTematicos\Jesus\Calma la tempestad\f37385978.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36096" y="2204864"/>
            <a:ext cx="3609857" cy="4379960"/>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1 CuadroTexto"/>
          <p:cNvSpPr txBox="1"/>
          <p:nvPr/>
        </p:nvSpPr>
        <p:spPr>
          <a:xfrm>
            <a:off x="0" y="-27384"/>
            <a:ext cx="5464621" cy="6555641"/>
          </a:xfrm>
          <a:prstGeom prst="rect">
            <a:avLst/>
          </a:prstGeom>
          <a:noFill/>
        </p:spPr>
        <p:txBody>
          <a:bodyPr wrap="square" rtlCol="0">
            <a:spAutoFit/>
          </a:bodyPr>
          <a:lstStyle/>
          <a:p>
            <a:pPr>
              <a:spcBef>
                <a:spcPts val="600"/>
              </a:spcBef>
            </a:pPr>
            <a:r>
              <a:rPr lang="ro-RO" sz="2000" b="1" dirty="0" smtClean="0">
                <a:effectLst/>
              </a:rPr>
              <a:t>Titlul în original al studiului este </a:t>
            </a:r>
            <a:r>
              <a:rPr lang="ro-RO" sz="2000" b="1" dirty="0" smtClean="0">
                <a:effectLst/>
              </a:rPr>
              <a:t>”</a:t>
            </a:r>
            <a:r>
              <a:rPr lang="ro-RO" sz="2000" b="1" dirty="0" err="1" smtClean="0"/>
              <a:t>What</a:t>
            </a:r>
            <a:r>
              <a:rPr lang="ro-RO" sz="2000" b="1" dirty="0" smtClean="0"/>
              <a:t> </a:t>
            </a:r>
            <a:r>
              <a:rPr lang="ro-RO" sz="2000" b="1" dirty="0" err="1" smtClean="0"/>
              <a:t>You</a:t>
            </a:r>
            <a:r>
              <a:rPr lang="ro-RO" sz="2000" b="1" dirty="0" smtClean="0"/>
              <a:t> </a:t>
            </a:r>
            <a:r>
              <a:rPr lang="ro-RO" sz="2000" b="1" dirty="0" err="1" smtClean="0"/>
              <a:t>See</a:t>
            </a:r>
            <a:r>
              <a:rPr lang="ro-RO" sz="2000" b="1" dirty="0" smtClean="0"/>
              <a:t> </a:t>
            </a:r>
            <a:r>
              <a:rPr lang="ro-RO" sz="2000" b="1" dirty="0" err="1" smtClean="0"/>
              <a:t>Is</a:t>
            </a:r>
            <a:r>
              <a:rPr lang="ro-RO" sz="2000" b="1" dirty="0" smtClean="0"/>
              <a:t> </a:t>
            </a:r>
            <a:r>
              <a:rPr lang="ro-RO" sz="2000" b="1" dirty="0" err="1" smtClean="0"/>
              <a:t>What</a:t>
            </a:r>
            <a:r>
              <a:rPr lang="ro-RO" sz="2000" b="1" dirty="0" smtClean="0"/>
              <a:t> </a:t>
            </a:r>
            <a:r>
              <a:rPr lang="ro-RO" sz="2000" b="1" dirty="0" err="1" smtClean="0"/>
              <a:t>You</a:t>
            </a:r>
            <a:r>
              <a:rPr lang="ro-RO" sz="2000" b="1" dirty="0" smtClean="0"/>
              <a:t> Get” </a:t>
            </a:r>
            <a:r>
              <a:rPr lang="ro-RO" sz="2000" b="1" dirty="0" smtClean="0"/>
              <a:t>(în română </a:t>
            </a:r>
            <a:r>
              <a:rPr lang="ro-RO" sz="2000" b="1" dirty="0" smtClean="0"/>
              <a:t>„Ce </a:t>
            </a:r>
            <a:r>
              <a:rPr lang="ro-RO" sz="2000" b="1" dirty="0" smtClean="0"/>
              <a:t>vezi e ceea ce primești”) și este utilizat de cei ce procesează texte și sub acronimul </a:t>
            </a:r>
            <a:r>
              <a:rPr lang="ro-RO" sz="2000" b="1" dirty="0" smtClean="0">
                <a:effectLst/>
              </a:rPr>
              <a:t> </a:t>
            </a:r>
            <a:r>
              <a:rPr lang="ro-RO" sz="2000" b="1" dirty="0" smtClean="0">
                <a:effectLst/>
              </a:rPr>
              <a:t>WYSIWYG</a:t>
            </a:r>
            <a:r>
              <a:rPr lang="ro-RO" sz="2000" b="1" dirty="0" smtClean="0"/>
              <a:t>.</a:t>
            </a:r>
            <a:endParaRPr lang="ro-RO" sz="2000" b="1" dirty="0" smtClean="0"/>
          </a:p>
          <a:p>
            <a:pPr>
              <a:spcBef>
                <a:spcPts val="600"/>
              </a:spcBef>
            </a:pPr>
            <a:r>
              <a:rPr lang="ro-RO" sz="2000" b="1" dirty="0" smtClean="0">
                <a:effectLst/>
              </a:rPr>
              <a:t> </a:t>
            </a:r>
            <a:r>
              <a:rPr lang="ro-RO" sz="2000" b="1" dirty="0" smtClean="0"/>
              <a:t>A</a:t>
            </a:r>
            <a:r>
              <a:rPr lang="ro-RO" sz="2000" b="1" dirty="0" smtClean="0">
                <a:effectLst/>
              </a:rPr>
              <a:t>ceasta </a:t>
            </a:r>
            <a:r>
              <a:rPr lang="ro-RO" sz="2000" b="1" dirty="0" smtClean="0">
                <a:effectLst/>
              </a:rPr>
              <a:t>vrea să spună că atunci când imprimi un document, vei obține o copie identică cu ceea ce vezi pe ecranul calculatorului tău.</a:t>
            </a:r>
          </a:p>
          <a:p>
            <a:pPr>
              <a:spcBef>
                <a:spcPts val="600"/>
              </a:spcBef>
            </a:pPr>
            <a:r>
              <a:rPr lang="ro-RO" sz="2000" b="1" dirty="0"/>
              <a:t> </a:t>
            </a:r>
            <a:r>
              <a:rPr lang="ro-RO" sz="2000" b="1" dirty="0" smtClean="0"/>
              <a:t>Din nefericire, în viața noastră, se întâmplă contrariul: ceea ce primești NU este identic cu ceea ce vezi.  Visele noastre, conceptele noastre și opiniile noastre pot să ne ofere imagini distorsionate ale realității, ale persoanelor care ne înconjoară și, mai grav, ale noastre. </a:t>
            </a:r>
          </a:p>
          <a:p>
            <a:pPr>
              <a:spcBef>
                <a:spcPts val="600"/>
              </a:spcBef>
            </a:pPr>
            <a:r>
              <a:rPr lang="ro-RO" sz="2000" b="1" dirty="0" smtClean="0">
                <a:effectLst/>
              </a:rPr>
              <a:t>«</a:t>
            </a:r>
            <a:r>
              <a:rPr lang="ro-RO" sz="2000" b="1" dirty="0" smtClean="0">
                <a:latin typeface="Calibri" pitchFamily="34" charset="0"/>
              </a:rPr>
              <a:t>Multe căi pot părea bune omului, dar la urmă se văd că duc la moarte.</a:t>
            </a:r>
            <a:r>
              <a:rPr lang="ro-RO" sz="2000" b="1" dirty="0" smtClean="0">
                <a:effectLst/>
              </a:rPr>
              <a:t>» </a:t>
            </a:r>
            <a:r>
              <a:rPr lang="ro-RO" sz="1600" b="1" dirty="0" smtClean="0">
                <a:effectLst/>
              </a:rPr>
              <a:t>(Proverbele 14:12)</a:t>
            </a:r>
            <a:endParaRPr lang="ro-RO" sz="2000" b="1" dirty="0" smtClean="0">
              <a:effectLst/>
            </a:endParaRPr>
          </a:p>
          <a:p>
            <a:pPr>
              <a:spcBef>
                <a:spcPts val="600"/>
              </a:spcBef>
            </a:pPr>
            <a:r>
              <a:rPr lang="ro-RO" sz="2000" b="1" dirty="0" smtClean="0">
                <a:effectLst/>
              </a:rPr>
              <a:t>Proverbele </a:t>
            </a:r>
            <a:r>
              <a:rPr lang="ro-RO" sz="2000" b="1" dirty="0" smtClean="0">
                <a:effectLst/>
              </a:rPr>
              <a:t>ne dau un sfat de bază: nu trebuie să ne încredem în noi înșine, cum fac cei nebuni. Din contră, trebuie să ne încredem în Dumnezeu, cel care controlează succesiunea evenimentelor chiar și atunci când ni se pare că merg rău. </a:t>
            </a:r>
            <a:endParaRPr lang="ro-RO" sz="2000" b="1" dirty="0">
              <a:effectLst/>
            </a:endParaRPr>
          </a:p>
        </p:txBody>
      </p:sp>
      <p:pic>
        <p:nvPicPr>
          <p:cNvPr id="3" name="2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96136" y="188640"/>
            <a:ext cx="1559041" cy="1224136"/>
          </a:xfrm>
          <a:prstGeom prst="rect">
            <a:avLst/>
          </a:prstGeom>
          <a:ln>
            <a:solidFill>
              <a:schemeClr val="tx1"/>
            </a:solidFill>
          </a:ln>
        </p:spPr>
      </p:pic>
      <p:pic>
        <p:nvPicPr>
          <p:cNvPr id="4" name="3 Imagen"/>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451952" y="743588"/>
            <a:ext cx="1713220" cy="14612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44404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par>
                                <p:cTn id="15" presetID="22" presetClass="entr" presetSubtype="8"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1000"/>
                                        <p:tgtEl>
                                          <p:spTgt spid="2">
                                            <p:txEl>
                                              <p:pRg st="2" end="2"/>
                                            </p:txEl>
                                          </p:spTgt>
                                        </p:tgtEl>
                                      </p:cBhvr>
                                    </p:animEffect>
                                    <p:anim calcmode="lin" valueType="num">
                                      <p:cBhvr>
                                        <p:cTn id="3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fade">
                                      <p:cBhvr>
                                        <p:cTn id="46" dur="1000"/>
                                        <p:tgtEl>
                                          <p:spTgt spid="2">
                                            <p:txEl>
                                              <p:pRg st="4" end="4"/>
                                            </p:txEl>
                                          </p:spTgt>
                                        </p:tgtEl>
                                      </p:cBhvr>
                                    </p:animEffect>
                                    <p:anim calcmode="lin" valueType="num">
                                      <p:cBhvr>
                                        <p:cTn id="4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par>
                                <p:cTn id="50" presetID="31" presetClass="entr" presetSubtype="0" fill="hold" nodeType="withEffect">
                                  <p:stCondLst>
                                    <p:cond delay="0"/>
                                  </p:stCondLst>
                                  <p:childTnLst>
                                    <p:set>
                                      <p:cBhvr>
                                        <p:cTn id="51" dur="1" fill="hold">
                                          <p:stCondLst>
                                            <p:cond delay="0"/>
                                          </p:stCondLst>
                                        </p:cTn>
                                        <p:tgtEl>
                                          <p:spTgt spid="4098"/>
                                        </p:tgtEl>
                                        <p:attrNameLst>
                                          <p:attrName>style.visibility</p:attrName>
                                        </p:attrNameLst>
                                      </p:cBhvr>
                                      <p:to>
                                        <p:strVal val="visible"/>
                                      </p:to>
                                    </p:set>
                                    <p:anim calcmode="lin" valueType="num">
                                      <p:cBhvr>
                                        <p:cTn id="52" dur="1000" fill="hold"/>
                                        <p:tgtEl>
                                          <p:spTgt spid="4098"/>
                                        </p:tgtEl>
                                        <p:attrNameLst>
                                          <p:attrName>ppt_w</p:attrName>
                                        </p:attrNameLst>
                                      </p:cBhvr>
                                      <p:tavLst>
                                        <p:tav tm="0">
                                          <p:val>
                                            <p:fltVal val="0"/>
                                          </p:val>
                                        </p:tav>
                                        <p:tav tm="100000">
                                          <p:val>
                                            <p:strVal val="#ppt_w"/>
                                          </p:val>
                                        </p:tav>
                                      </p:tavLst>
                                    </p:anim>
                                    <p:anim calcmode="lin" valueType="num">
                                      <p:cBhvr>
                                        <p:cTn id="53" dur="1000" fill="hold"/>
                                        <p:tgtEl>
                                          <p:spTgt spid="4098"/>
                                        </p:tgtEl>
                                        <p:attrNameLst>
                                          <p:attrName>ppt_h</p:attrName>
                                        </p:attrNameLst>
                                      </p:cBhvr>
                                      <p:tavLst>
                                        <p:tav tm="0">
                                          <p:val>
                                            <p:fltVal val="0"/>
                                          </p:val>
                                        </p:tav>
                                        <p:tav tm="100000">
                                          <p:val>
                                            <p:strVal val="#ppt_h"/>
                                          </p:val>
                                        </p:tav>
                                      </p:tavLst>
                                    </p:anim>
                                    <p:anim calcmode="lin" valueType="num">
                                      <p:cBhvr>
                                        <p:cTn id="54" dur="1000" fill="hold"/>
                                        <p:tgtEl>
                                          <p:spTgt spid="4098"/>
                                        </p:tgtEl>
                                        <p:attrNameLst>
                                          <p:attrName>style.rotation</p:attrName>
                                        </p:attrNameLst>
                                      </p:cBhvr>
                                      <p:tavLst>
                                        <p:tav tm="0">
                                          <p:val>
                                            <p:fltVal val="90"/>
                                          </p:val>
                                        </p:tav>
                                        <p:tav tm="100000">
                                          <p:val>
                                            <p:fltVal val="0"/>
                                          </p:val>
                                        </p:tav>
                                      </p:tavLst>
                                    </p:anim>
                                    <p:animEffect transition="in" filter="fade">
                                      <p:cBhvr>
                                        <p:cTn id="55"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339752" y="1268760"/>
            <a:ext cx="6804248" cy="461665"/>
          </a:xfrm>
          <a:prstGeom prst="rect">
            <a:avLst/>
          </a:prstGeom>
          <a:noFill/>
        </p:spPr>
        <p:txBody>
          <a:bodyPr wrap="square" rtlCol="0">
            <a:spAutoFit/>
          </a:bodyPr>
          <a:lstStyle/>
          <a:p>
            <a:pPr algn="ctr"/>
            <a:r>
              <a:rPr lang="ro-RO" sz="2000" b="1" dirty="0" smtClean="0">
                <a:solidFill>
                  <a:schemeClr val="bg1"/>
                </a:solidFill>
              </a:rPr>
              <a:t>Cum se comportă un </a:t>
            </a:r>
            <a:r>
              <a:rPr lang="ro-RO" sz="2400" b="1" dirty="0" smtClean="0">
                <a:solidFill>
                  <a:schemeClr val="accent1">
                    <a:lumMod val="40000"/>
                    <a:lumOff val="60000"/>
                  </a:schemeClr>
                </a:solidFill>
              </a:rPr>
              <a:t>nebun</a:t>
            </a:r>
            <a:r>
              <a:rPr lang="ro-RO" sz="2000" b="1" dirty="0" smtClean="0">
                <a:solidFill>
                  <a:schemeClr val="bg1"/>
                </a:solidFill>
              </a:rPr>
              <a:t>, conform </a:t>
            </a:r>
            <a:r>
              <a:rPr lang="ro-RO" sz="2000" b="1" dirty="0" smtClean="0">
                <a:solidFill>
                  <a:schemeClr val="bg1"/>
                </a:solidFill>
              </a:rPr>
              <a:t>cu </a:t>
            </a:r>
            <a:r>
              <a:rPr lang="ro-RO" sz="2000" b="1" dirty="0" smtClean="0">
                <a:solidFill>
                  <a:schemeClr val="bg1"/>
                </a:solidFill>
              </a:rPr>
              <a:t>P</a:t>
            </a:r>
            <a:r>
              <a:rPr lang="ro-RO" sz="2000" b="1" dirty="0" smtClean="0">
                <a:solidFill>
                  <a:schemeClr val="bg1"/>
                </a:solidFill>
              </a:rPr>
              <a:t>roverbele 14?</a:t>
            </a:r>
            <a:endParaRPr lang="ro-RO" sz="2000" b="1" dirty="0">
              <a:solidFill>
                <a:schemeClr val="bg1"/>
              </a:solidFill>
            </a:endParaRPr>
          </a:p>
        </p:txBody>
      </p:sp>
      <p:sp>
        <p:nvSpPr>
          <p:cNvPr id="6" name="5 CuadroTexto"/>
          <p:cNvSpPr txBox="1"/>
          <p:nvPr/>
        </p:nvSpPr>
        <p:spPr>
          <a:xfrm>
            <a:off x="1214414" y="5869721"/>
            <a:ext cx="7215238" cy="1015663"/>
          </a:xfrm>
          <a:prstGeom prst="rect">
            <a:avLst/>
          </a:prstGeom>
          <a:noFill/>
        </p:spPr>
        <p:txBody>
          <a:bodyPr wrap="square" rtlCol="0">
            <a:spAutoFit/>
          </a:bodyPr>
          <a:lstStyle/>
          <a:p>
            <a:r>
              <a:rPr lang="ro-RO" sz="2000" b="1" dirty="0" smtClean="0">
                <a:solidFill>
                  <a:schemeClr val="bg1"/>
                </a:solidFill>
              </a:rPr>
              <a:t>Așadar, cel nebun este </a:t>
            </a:r>
            <a:r>
              <a:rPr lang="ro-RO" sz="2000" b="1" dirty="0" smtClean="0">
                <a:solidFill>
                  <a:schemeClr val="bg1"/>
                </a:solidFill>
              </a:rPr>
              <a:t>mândru (v. 3); își </a:t>
            </a:r>
            <a:r>
              <a:rPr lang="ro-RO" sz="2000" b="1" dirty="0" smtClean="0">
                <a:solidFill>
                  <a:schemeClr val="bg1"/>
                </a:solidFill>
              </a:rPr>
              <a:t>bate joc de adevăr </a:t>
            </a:r>
            <a:r>
              <a:rPr lang="ro-RO" sz="2000" b="1" dirty="0" smtClean="0">
                <a:solidFill>
                  <a:schemeClr val="bg1"/>
                </a:solidFill>
              </a:rPr>
              <a:t>(v. 6-9); este </a:t>
            </a:r>
            <a:r>
              <a:rPr lang="ro-RO" sz="2000" b="1" dirty="0" smtClean="0">
                <a:solidFill>
                  <a:schemeClr val="bg1"/>
                </a:solidFill>
              </a:rPr>
              <a:t>dispus să creadă tot ce se depărtează de adevăr </a:t>
            </a:r>
            <a:r>
              <a:rPr lang="ro-RO" sz="2000" b="1" dirty="0" smtClean="0">
                <a:solidFill>
                  <a:schemeClr val="bg1"/>
                </a:solidFill>
              </a:rPr>
              <a:t>(v. 15); este impulsiv (v. 16, 29) și </a:t>
            </a:r>
            <a:r>
              <a:rPr lang="ro-RO" sz="2000" b="1" dirty="0" smtClean="0">
                <a:solidFill>
                  <a:schemeClr val="bg1"/>
                </a:solidFill>
              </a:rPr>
              <a:t>asupritor </a:t>
            </a:r>
            <a:r>
              <a:rPr lang="ro-RO" sz="2000" b="1" dirty="0" smtClean="0">
                <a:solidFill>
                  <a:schemeClr val="bg1"/>
                </a:solidFill>
              </a:rPr>
              <a:t>(v. 21, 31).</a:t>
            </a:r>
            <a:endParaRPr lang="ro-RO" sz="2000" b="1" dirty="0">
              <a:solidFill>
                <a:schemeClr val="bg1"/>
              </a:solidFill>
            </a:endParaRPr>
          </a:p>
        </p:txBody>
      </p:sp>
      <p:sp>
        <p:nvSpPr>
          <p:cNvPr id="3" name="2 CuadroTexto"/>
          <p:cNvSpPr txBox="1"/>
          <p:nvPr/>
        </p:nvSpPr>
        <p:spPr>
          <a:xfrm>
            <a:off x="2339752" y="30593"/>
            <a:ext cx="6795724" cy="1323439"/>
          </a:xfrm>
          <a:prstGeom prst="rect">
            <a:avLst/>
          </a:prstGeom>
          <a:noFill/>
        </p:spPr>
        <p:txBody>
          <a:bodyPr wrap="square" rtlCol="0">
            <a:spAutoFit/>
          </a:bodyPr>
          <a:lstStyle/>
          <a:p>
            <a:pPr algn="ctr"/>
            <a:r>
              <a:rPr lang="ro-RO" sz="40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CUM SĂ DIFERENȚIEM UN NEBUN DE </a:t>
            </a:r>
            <a:r>
              <a:rPr lang="ro-RO" sz="40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UN </a:t>
            </a:r>
            <a:r>
              <a:rPr lang="ro-RO" sz="4000" b="1" spc="10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ÎNȚELEPT</a:t>
            </a:r>
            <a:endParaRPr lang="ro-RO" sz="40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graphicFrame>
        <p:nvGraphicFramePr>
          <p:cNvPr id="8" name="7 Diagrama"/>
          <p:cNvGraphicFramePr/>
          <p:nvPr>
            <p:extLst>
              <p:ext uri="{D42A27DB-BD31-4B8C-83A1-F6EECF244321}">
                <p14:modId xmlns:p14="http://schemas.microsoft.com/office/powerpoint/2010/main" xmlns="" val="329089503"/>
              </p:ext>
            </p:extLst>
          </p:nvPr>
        </p:nvGraphicFramePr>
        <p:xfrm>
          <a:off x="35496" y="1822986"/>
          <a:ext cx="3888432" cy="402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8 Diagrama"/>
          <p:cNvGraphicFramePr/>
          <p:nvPr>
            <p:extLst>
              <p:ext uri="{D42A27DB-BD31-4B8C-83A1-F6EECF244321}">
                <p14:modId xmlns:p14="http://schemas.microsoft.com/office/powerpoint/2010/main" xmlns="" val="803694123"/>
              </p:ext>
            </p:extLst>
          </p:nvPr>
        </p:nvGraphicFramePr>
        <p:xfrm>
          <a:off x="4067944" y="1822986"/>
          <a:ext cx="5040560" cy="4024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16263102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graphicEl>
                                              <a:dgm id="{8740DF6C-C8C6-47FD-A091-72ECAAA46D29}"/>
                                            </p:graphicEl>
                                          </p:spTgt>
                                        </p:tgtEl>
                                        <p:attrNameLst>
                                          <p:attrName>style.visibility</p:attrName>
                                        </p:attrNameLst>
                                      </p:cBhvr>
                                      <p:to>
                                        <p:strVal val="visible"/>
                                      </p:to>
                                    </p:set>
                                    <p:animEffect transition="in" filter="fade">
                                      <p:cBhvr>
                                        <p:cTn id="24" dur="500"/>
                                        <p:tgtEl>
                                          <p:spTgt spid="8">
                                            <p:graphicEl>
                                              <a:dgm id="{8740DF6C-C8C6-47FD-A091-72ECAAA46D29}"/>
                                            </p:graphicEl>
                                          </p:spTgt>
                                        </p:tgtEl>
                                      </p:cBhvr>
                                    </p:animEffect>
                                    <p:anim calcmode="lin" valueType="num">
                                      <p:cBhvr>
                                        <p:cTn id="25" dur="500" fill="hold"/>
                                        <p:tgtEl>
                                          <p:spTgt spid="8">
                                            <p:graphicEl>
                                              <a:dgm id="{8740DF6C-C8C6-47FD-A091-72ECAAA46D29}"/>
                                            </p:graphicEl>
                                          </p:spTgt>
                                        </p:tgtEl>
                                        <p:attrNameLst>
                                          <p:attrName>ppt_x</p:attrName>
                                        </p:attrNameLst>
                                      </p:cBhvr>
                                      <p:tavLst>
                                        <p:tav tm="0">
                                          <p:val>
                                            <p:strVal val="#ppt_x"/>
                                          </p:val>
                                        </p:tav>
                                        <p:tav tm="100000">
                                          <p:val>
                                            <p:strVal val="#ppt_x"/>
                                          </p:val>
                                        </p:tav>
                                      </p:tavLst>
                                    </p:anim>
                                    <p:anim calcmode="lin" valueType="num">
                                      <p:cBhvr>
                                        <p:cTn id="26" dur="500" fill="hold"/>
                                        <p:tgtEl>
                                          <p:spTgt spid="8">
                                            <p:graphicEl>
                                              <a:dgm id="{8740DF6C-C8C6-47FD-A091-72ECAAA46D29}"/>
                                            </p:graphicEl>
                                          </p:spTgt>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8">
                                            <p:graphicEl>
                                              <a:dgm id="{3EA89CB4-42B8-4254-B611-2B494232EFC9}"/>
                                            </p:graphicEl>
                                          </p:spTgt>
                                        </p:tgtEl>
                                        <p:attrNameLst>
                                          <p:attrName>style.visibility</p:attrName>
                                        </p:attrNameLst>
                                      </p:cBhvr>
                                      <p:to>
                                        <p:strVal val="visible"/>
                                      </p:to>
                                    </p:set>
                                    <p:animEffect transition="in" filter="fade">
                                      <p:cBhvr>
                                        <p:cTn id="30" dur="500"/>
                                        <p:tgtEl>
                                          <p:spTgt spid="8">
                                            <p:graphicEl>
                                              <a:dgm id="{3EA89CB4-42B8-4254-B611-2B494232EFC9}"/>
                                            </p:graphicEl>
                                          </p:spTgt>
                                        </p:tgtEl>
                                      </p:cBhvr>
                                    </p:animEffect>
                                    <p:anim calcmode="lin" valueType="num">
                                      <p:cBhvr>
                                        <p:cTn id="31" dur="500" fill="hold"/>
                                        <p:tgtEl>
                                          <p:spTgt spid="8">
                                            <p:graphicEl>
                                              <a:dgm id="{3EA89CB4-42B8-4254-B611-2B494232EFC9}"/>
                                            </p:graphicEl>
                                          </p:spTgt>
                                        </p:tgtEl>
                                        <p:attrNameLst>
                                          <p:attrName>ppt_x</p:attrName>
                                        </p:attrNameLst>
                                      </p:cBhvr>
                                      <p:tavLst>
                                        <p:tav tm="0">
                                          <p:val>
                                            <p:strVal val="#ppt_x"/>
                                          </p:val>
                                        </p:tav>
                                        <p:tav tm="100000">
                                          <p:val>
                                            <p:strVal val="#ppt_x"/>
                                          </p:val>
                                        </p:tav>
                                      </p:tavLst>
                                    </p:anim>
                                    <p:anim calcmode="lin" valueType="num">
                                      <p:cBhvr>
                                        <p:cTn id="32" dur="500" fill="hold"/>
                                        <p:tgtEl>
                                          <p:spTgt spid="8">
                                            <p:graphicEl>
                                              <a:dgm id="{3EA89CB4-42B8-4254-B611-2B494232EFC9}"/>
                                            </p:graphic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8">
                                            <p:graphicEl>
                                              <a:dgm id="{92D6D0F9-C119-4B38-879B-D3092BEA2491}"/>
                                            </p:graphicEl>
                                          </p:spTgt>
                                        </p:tgtEl>
                                        <p:attrNameLst>
                                          <p:attrName>style.visibility</p:attrName>
                                        </p:attrNameLst>
                                      </p:cBhvr>
                                      <p:to>
                                        <p:strVal val="visible"/>
                                      </p:to>
                                    </p:set>
                                    <p:animEffect transition="in" filter="fade">
                                      <p:cBhvr>
                                        <p:cTn id="36" dur="500"/>
                                        <p:tgtEl>
                                          <p:spTgt spid="8">
                                            <p:graphicEl>
                                              <a:dgm id="{92D6D0F9-C119-4B38-879B-D3092BEA2491}"/>
                                            </p:graphicEl>
                                          </p:spTgt>
                                        </p:tgtEl>
                                      </p:cBhvr>
                                    </p:animEffect>
                                    <p:anim calcmode="lin" valueType="num">
                                      <p:cBhvr>
                                        <p:cTn id="37" dur="500" fill="hold"/>
                                        <p:tgtEl>
                                          <p:spTgt spid="8">
                                            <p:graphicEl>
                                              <a:dgm id="{92D6D0F9-C119-4B38-879B-D3092BEA2491}"/>
                                            </p:graphicEl>
                                          </p:spTgt>
                                        </p:tgtEl>
                                        <p:attrNameLst>
                                          <p:attrName>ppt_x</p:attrName>
                                        </p:attrNameLst>
                                      </p:cBhvr>
                                      <p:tavLst>
                                        <p:tav tm="0">
                                          <p:val>
                                            <p:strVal val="#ppt_x"/>
                                          </p:val>
                                        </p:tav>
                                        <p:tav tm="100000">
                                          <p:val>
                                            <p:strVal val="#ppt_x"/>
                                          </p:val>
                                        </p:tav>
                                      </p:tavLst>
                                    </p:anim>
                                    <p:anim calcmode="lin" valueType="num">
                                      <p:cBhvr>
                                        <p:cTn id="38" dur="500" fill="hold"/>
                                        <p:tgtEl>
                                          <p:spTgt spid="8">
                                            <p:graphicEl>
                                              <a:dgm id="{92D6D0F9-C119-4B38-879B-D3092BEA2491}"/>
                                            </p:graphicEl>
                                          </p:spTgt>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8">
                                            <p:graphicEl>
                                              <a:dgm id="{1A42CC72-4C64-4D19-8A79-8AEEC8C4AE08}"/>
                                            </p:graphicEl>
                                          </p:spTgt>
                                        </p:tgtEl>
                                        <p:attrNameLst>
                                          <p:attrName>style.visibility</p:attrName>
                                        </p:attrNameLst>
                                      </p:cBhvr>
                                      <p:to>
                                        <p:strVal val="visible"/>
                                      </p:to>
                                    </p:set>
                                    <p:animEffect transition="in" filter="fade">
                                      <p:cBhvr>
                                        <p:cTn id="42" dur="500"/>
                                        <p:tgtEl>
                                          <p:spTgt spid="8">
                                            <p:graphicEl>
                                              <a:dgm id="{1A42CC72-4C64-4D19-8A79-8AEEC8C4AE08}"/>
                                            </p:graphicEl>
                                          </p:spTgt>
                                        </p:tgtEl>
                                      </p:cBhvr>
                                    </p:animEffect>
                                    <p:anim calcmode="lin" valueType="num">
                                      <p:cBhvr>
                                        <p:cTn id="43" dur="500" fill="hold"/>
                                        <p:tgtEl>
                                          <p:spTgt spid="8">
                                            <p:graphicEl>
                                              <a:dgm id="{1A42CC72-4C64-4D19-8A79-8AEEC8C4AE08}"/>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1A42CC72-4C64-4D19-8A79-8AEEC8C4AE08}"/>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8">
                                            <p:graphicEl>
                                              <a:dgm id="{5BFDAE98-914B-4ECA-B351-59CAABF5A54A}"/>
                                            </p:graphicEl>
                                          </p:spTgt>
                                        </p:tgtEl>
                                        <p:attrNameLst>
                                          <p:attrName>style.visibility</p:attrName>
                                        </p:attrNameLst>
                                      </p:cBhvr>
                                      <p:to>
                                        <p:strVal val="visible"/>
                                      </p:to>
                                    </p:set>
                                    <p:animEffect transition="in" filter="fade">
                                      <p:cBhvr>
                                        <p:cTn id="48" dur="500"/>
                                        <p:tgtEl>
                                          <p:spTgt spid="8">
                                            <p:graphicEl>
                                              <a:dgm id="{5BFDAE98-914B-4ECA-B351-59CAABF5A54A}"/>
                                            </p:graphicEl>
                                          </p:spTgt>
                                        </p:tgtEl>
                                      </p:cBhvr>
                                    </p:animEffect>
                                    <p:anim calcmode="lin" valueType="num">
                                      <p:cBhvr>
                                        <p:cTn id="49" dur="500" fill="hold"/>
                                        <p:tgtEl>
                                          <p:spTgt spid="8">
                                            <p:graphicEl>
                                              <a:dgm id="{5BFDAE98-914B-4ECA-B351-59CAABF5A54A}"/>
                                            </p:graphicEl>
                                          </p:spTgt>
                                        </p:tgtEl>
                                        <p:attrNameLst>
                                          <p:attrName>ppt_x</p:attrName>
                                        </p:attrNameLst>
                                      </p:cBhvr>
                                      <p:tavLst>
                                        <p:tav tm="0">
                                          <p:val>
                                            <p:strVal val="#ppt_x"/>
                                          </p:val>
                                        </p:tav>
                                        <p:tav tm="100000">
                                          <p:val>
                                            <p:strVal val="#ppt_x"/>
                                          </p:val>
                                        </p:tav>
                                      </p:tavLst>
                                    </p:anim>
                                    <p:anim calcmode="lin" valueType="num">
                                      <p:cBhvr>
                                        <p:cTn id="50" dur="500" fill="hold"/>
                                        <p:tgtEl>
                                          <p:spTgt spid="8">
                                            <p:graphicEl>
                                              <a:dgm id="{5BFDAE98-914B-4ECA-B351-59CAABF5A54A}"/>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8">
                                            <p:graphicEl>
                                              <a:dgm id="{2260D13E-03AE-4522-A844-F55D4A2479B2}"/>
                                            </p:graphicEl>
                                          </p:spTgt>
                                        </p:tgtEl>
                                        <p:attrNameLst>
                                          <p:attrName>style.visibility</p:attrName>
                                        </p:attrNameLst>
                                      </p:cBhvr>
                                      <p:to>
                                        <p:strVal val="visible"/>
                                      </p:to>
                                    </p:set>
                                    <p:animEffect transition="in" filter="fade">
                                      <p:cBhvr>
                                        <p:cTn id="54" dur="500"/>
                                        <p:tgtEl>
                                          <p:spTgt spid="8">
                                            <p:graphicEl>
                                              <a:dgm id="{2260D13E-03AE-4522-A844-F55D4A2479B2}"/>
                                            </p:graphicEl>
                                          </p:spTgt>
                                        </p:tgtEl>
                                      </p:cBhvr>
                                    </p:animEffect>
                                    <p:anim calcmode="lin" valueType="num">
                                      <p:cBhvr>
                                        <p:cTn id="55" dur="500" fill="hold"/>
                                        <p:tgtEl>
                                          <p:spTgt spid="8">
                                            <p:graphicEl>
                                              <a:dgm id="{2260D13E-03AE-4522-A844-F55D4A2479B2}"/>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2260D13E-03AE-4522-A844-F55D4A2479B2}"/>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42" presetClass="entr" presetSubtype="0" fill="hold" grpId="0" nodeType="afterEffect">
                                  <p:stCondLst>
                                    <p:cond delay="0"/>
                                  </p:stCondLst>
                                  <p:childTnLst>
                                    <p:set>
                                      <p:cBhvr>
                                        <p:cTn id="59" dur="1" fill="hold">
                                          <p:stCondLst>
                                            <p:cond delay="0"/>
                                          </p:stCondLst>
                                        </p:cTn>
                                        <p:tgtEl>
                                          <p:spTgt spid="8">
                                            <p:graphicEl>
                                              <a:dgm id="{49BE0FFB-99AD-4177-AF89-FFBC2550B4D1}"/>
                                            </p:graphicEl>
                                          </p:spTgt>
                                        </p:tgtEl>
                                        <p:attrNameLst>
                                          <p:attrName>style.visibility</p:attrName>
                                        </p:attrNameLst>
                                      </p:cBhvr>
                                      <p:to>
                                        <p:strVal val="visible"/>
                                      </p:to>
                                    </p:set>
                                    <p:animEffect transition="in" filter="fade">
                                      <p:cBhvr>
                                        <p:cTn id="60" dur="500"/>
                                        <p:tgtEl>
                                          <p:spTgt spid="8">
                                            <p:graphicEl>
                                              <a:dgm id="{49BE0FFB-99AD-4177-AF89-FFBC2550B4D1}"/>
                                            </p:graphicEl>
                                          </p:spTgt>
                                        </p:tgtEl>
                                      </p:cBhvr>
                                    </p:animEffect>
                                    <p:anim calcmode="lin" valueType="num">
                                      <p:cBhvr>
                                        <p:cTn id="61" dur="500" fill="hold"/>
                                        <p:tgtEl>
                                          <p:spTgt spid="8">
                                            <p:graphicEl>
                                              <a:dgm id="{49BE0FFB-99AD-4177-AF89-FFBC2550B4D1}"/>
                                            </p:graphicEl>
                                          </p:spTgt>
                                        </p:tgtEl>
                                        <p:attrNameLst>
                                          <p:attrName>ppt_x</p:attrName>
                                        </p:attrNameLst>
                                      </p:cBhvr>
                                      <p:tavLst>
                                        <p:tav tm="0">
                                          <p:val>
                                            <p:strVal val="#ppt_x"/>
                                          </p:val>
                                        </p:tav>
                                        <p:tav tm="100000">
                                          <p:val>
                                            <p:strVal val="#ppt_x"/>
                                          </p:val>
                                        </p:tav>
                                      </p:tavLst>
                                    </p:anim>
                                    <p:anim calcmode="lin" valueType="num">
                                      <p:cBhvr>
                                        <p:cTn id="62" dur="500" fill="hold"/>
                                        <p:tgtEl>
                                          <p:spTgt spid="8">
                                            <p:graphicEl>
                                              <a:dgm id="{49BE0FFB-99AD-4177-AF89-FFBC2550B4D1}"/>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42" presetClass="entr" presetSubtype="0" fill="hold" grpId="0" nodeType="afterEffect">
                                  <p:stCondLst>
                                    <p:cond delay="0"/>
                                  </p:stCondLst>
                                  <p:childTnLst>
                                    <p:set>
                                      <p:cBhvr>
                                        <p:cTn id="65" dur="1" fill="hold">
                                          <p:stCondLst>
                                            <p:cond delay="0"/>
                                          </p:stCondLst>
                                        </p:cTn>
                                        <p:tgtEl>
                                          <p:spTgt spid="8">
                                            <p:graphicEl>
                                              <a:dgm id="{84AEF0F4-8629-4552-BA90-59F70C82930B}"/>
                                            </p:graphicEl>
                                          </p:spTgt>
                                        </p:tgtEl>
                                        <p:attrNameLst>
                                          <p:attrName>style.visibility</p:attrName>
                                        </p:attrNameLst>
                                      </p:cBhvr>
                                      <p:to>
                                        <p:strVal val="visible"/>
                                      </p:to>
                                    </p:set>
                                    <p:animEffect transition="in" filter="fade">
                                      <p:cBhvr>
                                        <p:cTn id="66" dur="500"/>
                                        <p:tgtEl>
                                          <p:spTgt spid="8">
                                            <p:graphicEl>
                                              <a:dgm id="{84AEF0F4-8629-4552-BA90-59F70C82930B}"/>
                                            </p:graphicEl>
                                          </p:spTgt>
                                        </p:tgtEl>
                                      </p:cBhvr>
                                    </p:animEffect>
                                    <p:anim calcmode="lin" valueType="num">
                                      <p:cBhvr>
                                        <p:cTn id="67" dur="500" fill="hold"/>
                                        <p:tgtEl>
                                          <p:spTgt spid="8">
                                            <p:graphicEl>
                                              <a:dgm id="{84AEF0F4-8629-4552-BA90-59F70C82930B}"/>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84AEF0F4-8629-4552-BA90-59F70C82930B}"/>
                                            </p:graphicEl>
                                          </p:spTgt>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8">
                                            <p:graphicEl>
                                              <a:dgm id="{7D23F726-C15A-45BD-B4CC-FB94A3268FD9}"/>
                                            </p:graphicEl>
                                          </p:spTgt>
                                        </p:tgtEl>
                                        <p:attrNameLst>
                                          <p:attrName>style.visibility</p:attrName>
                                        </p:attrNameLst>
                                      </p:cBhvr>
                                      <p:to>
                                        <p:strVal val="visible"/>
                                      </p:to>
                                    </p:set>
                                    <p:animEffect transition="in" filter="fade">
                                      <p:cBhvr>
                                        <p:cTn id="72" dur="500"/>
                                        <p:tgtEl>
                                          <p:spTgt spid="8">
                                            <p:graphicEl>
                                              <a:dgm id="{7D23F726-C15A-45BD-B4CC-FB94A3268FD9}"/>
                                            </p:graphicEl>
                                          </p:spTgt>
                                        </p:tgtEl>
                                      </p:cBhvr>
                                    </p:animEffect>
                                    <p:anim calcmode="lin" valueType="num">
                                      <p:cBhvr>
                                        <p:cTn id="73" dur="500" fill="hold"/>
                                        <p:tgtEl>
                                          <p:spTgt spid="8">
                                            <p:graphicEl>
                                              <a:dgm id="{7D23F726-C15A-45BD-B4CC-FB94A3268FD9}"/>
                                            </p:graphicEl>
                                          </p:spTgt>
                                        </p:tgtEl>
                                        <p:attrNameLst>
                                          <p:attrName>ppt_x</p:attrName>
                                        </p:attrNameLst>
                                      </p:cBhvr>
                                      <p:tavLst>
                                        <p:tav tm="0">
                                          <p:val>
                                            <p:strVal val="#ppt_x"/>
                                          </p:val>
                                        </p:tav>
                                        <p:tav tm="100000">
                                          <p:val>
                                            <p:strVal val="#ppt_x"/>
                                          </p:val>
                                        </p:tav>
                                      </p:tavLst>
                                    </p:anim>
                                    <p:anim calcmode="lin" valueType="num">
                                      <p:cBhvr>
                                        <p:cTn id="74" dur="500" fill="hold"/>
                                        <p:tgtEl>
                                          <p:spTgt spid="8">
                                            <p:graphicEl>
                                              <a:dgm id="{7D23F726-C15A-45BD-B4CC-FB94A3268FD9}"/>
                                            </p:graphicEl>
                                          </p:spTgt>
                                        </p:tgtEl>
                                        <p:attrNameLst>
                                          <p:attrName>ppt_y</p:attrName>
                                        </p:attrNameLst>
                                      </p:cBhvr>
                                      <p:tavLst>
                                        <p:tav tm="0">
                                          <p:val>
                                            <p:strVal val="#ppt_y+.1"/>
                                          </p:val>
                                        </p:tav>
                                        <p:tav tm="100000">
                                          <p:val>
                                            <p:strVal val="#ppt_y"/>
                                          </p:val>
                                        </p:tav>
                                      </p:tavLst>
                                    </p:anim>
                                  </p:childTnLst>
                                </p:cTn>
                              </p:par>
                            </p:childTnLst>
                          </p:cTn>
                        </p:par>
                        <p:par>
                          <p:cTn id="75" fill="hold">
                            <p:stCondLst>
                              <p:cond delay="4500"/>
                            </p:stCondLst>
                            <p:childTnLst>
                              <p:par>
                                <p:cTn id="76" presetID="42" presetClass="entr" presetSubtype="0" fill="hold" grpId="0" nodeType="afterEffect">
                                  <p:stCondLst>
                                    <p:cond delay="0"/>
                                  </p:stCondLst>
                                  <p:childTnLst>
                                    <p:set>
                                      <p:cBhvr>
                                        <p:cTn id="77" dur="1" fill="hold">
                                          <p:stCondLst>
                                            <p:cond delay="0"/>
                                          </p:stCondLst>
                                        </p:cTn>
                                        <p:tgtEl>
                                          <p:spTgt spid="8">
                                            <p:graphicEl>
                                              <a:dgm id="{D065FA7D-4243-40BB-B9AD-6BA598882C1C}"/>
                                            </p:graphicEl>
                                          </p:spTgt>
                                        </p:tgtEl>
                                        <p:attrNameLst>
                                          <p:attrName>style.visibility</p:attrName>
                                        </p:attrNameLst>
                                      </p:cBhvr>
                                      <p:to>
                                        <p:strVal val="visible"/>
                                      </p:to>
                                    </p:set>
                                    <p:animEffect transition="in" filter="fade">
                                      <p:cBhvr>
                                        <p:cTn id="78" dur="500"/>
                                        <p:tgtEl>
                                          <p:spTgt spid="8">
                                            <p:graphicEl>
                                              <a:dgm id="{D065FA7D-4243-40BB-B9AD-6BA598882C1C}"/>
                                            </p:graphicEl>
                                          </p:spTgt>
                                        </p:tgtEl>
                                      </p:cBhvr>
                                    </p:animEffect>
                                    <p:anim calcmode="lin" valueType="num">
                                      <p:cBhvr>
                                        <p:cTn id="79" dur="500" fill="hold"/>
                                        <p:tgtEl>
                                          <p:spTgt spid="8">
                                            <p:graphicEl>
                                              <a:dgm id="{D065FA7D-4243-40BB-B9AD-6BA598882C1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D065FA7D-4243-40BB-B9AD-6BA598882C1C}"/>
                                            </p:graphicEl>
                                          </p:spTgt>
                                        </p:tgtEl>
                                        <p:attrNameLst>
                                          <p:attrName>ppt_y</p:attrName>
                                        </p:attrNameLst>
                                      </p:cBhvr>
                                      <p:tavLst>
                                        <p:tav tm="0">
                                          <p:val>
                                            <p:strVal val="#ppt_y+.1"/>
                                          </p:val>
                                        </p:tav>
                                        <p:tav tm="100000">
                                          <p:val>
                                            <p:strVal val="#ppt_y"/>
                                          </p:val>
                                        </p:tav>
                                      </p:tavLst>
                                    </p:anim>
                                  </p:childTnLst>
                                </p:cTn>
                              </p:par>
                            </p:childTnLst>
                          </p:cTn>
                        </p:par>
                        <p:par>
                          <p:cTn id="81" fill="hold">
                            <p:stCondLst>
                              <p:cond delay="5000"/>
                            </p:stCondLst>
                            <p:childTnLst>
                              <p:par>
                                <p:cTn id="82" presetID="42" presetClass="entr" presetSubtype="0" fill="hold" grpId="0" nodeType="afterEffect">
                                  <p:stCondLst>
                                    <p:cond delay="0"/>
                                  </p:stCondLst>
                                  <p:childTnLst>
                                    <p:set>
                                      <p:cBhvr>
                                        <p:cTn id="83" dur="1" fill="hold">
                                          <p:stCondLst>
                                            <p:cond delay="0"/>
                                          </p:stCondLst>
                                        </p:cTn>
                                        <p:tgtEl>
                                          <p:spTgt spid="8">
                                            <p:graphicEl>
                                              <a:dgm id="{72EF8D02-0AA5-40E0-B308-7BF3FE76B090}"/>
                                            </p:graphicEl>
                                          </p:spTgt>
                                        </p:tgtEl>
                                        <p:attrNameLst>
                                          <p:attrName>style.visibility</p:attrName>
                                        </p:attrNameLst>
                                      </p:cBhvr>
                                      <p:to>
                                        <p:strVal val="visible"/>
                                      </p:to>
                                    </p:set>
                                    <p:animEffect transition="in" filter="fade">
                                      <p:cBhvr>
                                        <p:cTn id="84" dur="500"/>
                                        <p:tgtEl>
                                          <p:spTgt spid="8">
                                            <p:graphicEl>
                                              <a:dgm id="{72EF8D02-0AA5-40E0-B308-7BF3FE76B090}"/>
                                            </p:graphicEl>
                                          </p:spTgt>
                                        </p:tgtEl>
                                      </p:cBhvr>
                                    </p:animEffect>
                                    <p:anim calcmode="lin" valueType="num">
                                      <p:cBhvr>
                                        <p:cTn id="85" dur="500" fill="hold"/>
                                        <p:tgtEl>
                                          <p:spTgt spid="8">
                                            <p:graphicEl>
                                              <a:dgm id="{72EF8D02-0AA5-40E0-B308-7BF3FE76B090}"/>
                                            </p:graphicEl>
                                          </p:spTgt>
                                        </p:tgtEl>
                                        <p:attrNameLst>
                                          <p:attrName>ppt_x</p:attrName>
                                        </p:attrNameLst>
                                      </p:cBhvr>
                                      <p:tavLst>
                                        <p:tav tm="0">
                                          <p:val>
                                            <p:strVal val="#ppt_x"/>
                                          </p:val>
                                        </p:tav>
                                        <p:tav tm="100000">
                                          <p:val>
                                            <p:strVal val="#ppt_x"/>
                                          </p:val>
                                        </p:tav>
                                      </p:tavLst>
                                    </p:anim>
                                    <p:anim calcmode="lin" valueType="num">
                                      <p:cBhvr>
                                        <p:cTn id="86" dur="500" fill="hold"/>
                                        <p:tgtEl>
                                          <p:spTgt spid="8">
                                            <p:graphicEl>
                                              <a:dgm id="{72EF8D02-0AA5-40E0-B308-7BF3FE76B090}"/>
                                            </p:graphicEl>
                                          </p:spTgt>
                                        </p:tgtEl>
                                        <p:attrNameLst>
                                          <p:attrName>ppt_y</p:attrName>
                                        </p:attrNameLst>
                                      </p:cBhvr>
                                      <p:tavLst>
                                        <p:tav tm="0">
                                          <p:val>
                                            <p:strVal val="#ppt_y+.1"/>
                                          </p:val>
                                        </p:tav>
                                        <p:tav tm="100000">
                                          <p:val>
                                            <p:strVal val="#ppt_y"/>
                                          </p:val>
                                        </p:tav>
                                      </p:tavLst>
                                    </p:anim>
                                  </p:childTnLst>
                                </p:cTn>
                              </p:par>
                            </p:childTnLst>
                          </p:cTn>
                        </p:par>
                        <p:par>
                          <p:cTn id="87" fill="hold">
                            <p:stCondLst>
                              <p:cond delay="5500"/>
                            </p:stCondLst>
                            <p:childTnLst>
                              <p:par>
                                <p:cTn id="88" presetID="42" presetClass="entr" presetSubtype="0" fill="hold" grpId="0" nodeType="afterEffect">
                                  <p:stCondLst>
                                    <p:cond delay="0"/>
                                  </p:stCondLst>
                                  <p:childTnLst>
                                    <p:set>
                                      <p:cBhvr>
                                        <p:cTn id="89" dur="1" fill="hold">
                                          <p:stCondLst>
                                            <p:cond delay="0"/>
                                          </p:stCondLst>
                                        </p:cTn>
                                        <p:tgtEl>
                                          <p:spTgt spid="8">
                                            <p:graphicEl>
                                              <a:dgm id="{64C048FC-0A81-4DC6-9464-5BB0FF9B3DDA}"/>
                                            </p:graphicEl>
                                          </p:spTgt>
                                        </p:tgtEl>
                                        <p:attrNameLst>
                                          <p:attrName>style.visibility</p:attrName>
                                        </p:attrNameLst>
                                      </p:cBhvr>
                                      <p:to>
                                        <p:strVal val="visible"/>
                                      </p:to>
                                    </p:set>
                                    <p:animEffect transition="in" filter="fade">
                                      <p:cBhvr>
                                        <p:cTn id="90" dur="500"/>
                                        <p:tgtEl>
                                          <p:spTgt spid="8">
                                            <p:graphicEl>
                                              <a:dgm id="{64C048FC-0A81-4DC6-9464-5BB0FF9B3DDA}"/>
                                            </p:graphicEl>
                                          </p:spTgt>
                                        </p:tgtEl>
                                      </p:cBhvr>
                                    </p:animEffect>
                                    <p:anim calcmode="lin" valueType="num">
                                      <p:cBhvr>
                                        <p:cTn id="91" dur="500" fill="hold"/>
                                        <p:tgtEl>
                                          <p:spTgt spid="8">
                                            <p:graphicEl>
                                              <a:dgm id="{64C048FC-0A81-4DC6-9464-5BB0FF9B3DDA}"/>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4C048FC-0A81-4DC6-9464-5BB0FF9B3DDA}"/>
                                            </p:graphicEl>
                                          </p:spTgt>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grpId="0" nodeType="afterEffect">
                                  <p:stCondLst>
                                    <p:cond delay="0"/>
                                  </p:stCondLst>
                                  <p:childTnLst>
                                    <p:set>
                                      <p:cBhvr>
                                        <p:cTn id="95" dur="1" fill="hold">
                                          <p:stCondLst>
                                            <p:cond delay="0"/>
                                          </p:stCondLst>
                                        </p:cTn>
                                        <p:tgtEl>
                                          <p:spTgt spid="8">
                                            <p:graphicEl>
                                              <a:dgm id="{FBAF139C-6D53-4157-B002-FEE31C684C00}"/>
                                            </p:graphicEl>
                                          </p:spTgt>
                                        </p:tgtEl>
                                        <p:attrNameLst>
                                          <p:attrName>style.visibility</p:attrName>
                                        </p:attrNameLst>
                                      </p:cBhvr>
                                      <p:to>
                                        <p:strVal val="visible"/>
                                      </p:to>
                                    </p:set>
                                    <p:animEffect transition="in" filter="fade">
                                      <p:cBhvr>
                                        <p:cTn id="96" dur="500"/>
                                        <p:tgtEl>
                                          <p:spTgt spid="8">
                                            <p:graphicEl>
                                              <a:dgm id="{FBAF139C-6D53-4157-B002-FEE31C684C00}"/>
                                            </p:graphicEl>
                                          </p:spTgt>
                                        </p:tgtEl>
                                      </p:cBhvr>
                                    </p:animEffect>
                                    <p:anim calcmode="lin" valueType="num">
                                      <p:cBhvr>
                                        <p:cTn id="97" dur="500" fill="hold"/>
                                        <p:tgtEl>
                                          <p:spTgt spid="8">
                                            <p:graphicEl>
                                              <a:dgm id="{FBAF139C-6D53-4157-B002-FEE31C684C00}"/>
                                            </p:graphicEl>
                                          </p:spTgt>
                                        </p:tgtEl>
                                        <p:attrNameLst>
                                          <p:attrName>ppt_x</p:attrName>
                                        </p:attrNameLst>
                                      </p:cBhvr>
                                      <p:tavLst>
                                        <p:tav tm="0">
                                          <p:val>
                                            <p:strVal val="#ppt_x"/>
                                          </p:val>
                                        </p:tav>
                                        <p:tav tm="100000">
                                          <p:val>
                                            <p:strVal val="#ppt_x"/>
                                          </p:val>
                                        </p:tav>
                                      </p:tavLst>
                                    </p:anim>
                                    <p:anim calcmode="lin" valueType="num">
                                      <p:cBhvr>
                                        <p:cTn id="98" dur="500" fill="hold"/>
                                        <p:tgtEl>
                                          <p:spTgt spid="8">
                                            <p:graphicEl>
                                              <a:dgm id="{FBAF139C-6D53-4157-B002-FEE31C684C00}"/>
                                            </p:graphicEl>
                                          </p:spTgt>
                                        </p:tgtEl>
                                        <p:attrNameLst>
                                          <p:attrName>ppt_y</p:attrName>
                                        </p:attrNameLst>
                                      </p:cBhvr>
                                      <p:tavLst>
                                        <p:tav tm="0">
                                          <p:val>
                                            <p:strVal val="#ppt_y+.1"/>
                                          </p:val>
                                        </p:tav>
                                        <p:tav tm="100000">
                                          <p:val>
                                            <p:strVal val="#ppt_y"/>
                                          </p:val>
                                        </p:tav>
                                      </p:tavLst>
                                    </p:anim>
                                  </p:childTnLst>
                                </p:cTn>
                              </p:par>
                            </p:childTnLst>
                          </p:cTn>
                        </p:par>
                        <p:par>
                          <p:cTn id="99" fill="hold">
                            <p:stCondLst>
                              <p:cond delay="6500"/>
                            </p:stCondLst>
                            <p:childTnLst>
                              <p:par>
                                <p:cTn id="100" presetID="42" presetClass="entr" presetSubtype="0" fill="hold" grpId="0" nodeType="afterEffect">
                                  <p:stCondLst>
                                    <p:cond delay="0"/>
                                  </p:stCondLst>
                                  <p:childTnLst>
                                    <p:set>
                                      <p:cBhvr>
                                        <p:cTn id="101" dur="1" fill="hold">
                                          <p:stCondLst>
                                            <p:cond delay="0"/>
                                          </p:stCondLst>
                                        </p:cTn>
                                        <p:tgtEl>
                                          <p:spTgt spid="9">
                                            <p:graphicEl>
                                              <a:dgm id="{8740DF6C-C8C6-47FD-A091-72ECAAA46D29}"/>
                                            </p:graphicEl>
                                          </p:spTgt>
                                        </p:tgtEl>
                                        <p:attrNameLst>
                                          <p:attrName>style.visibility</p:attrName>
                                        </p:attrNameLst>
                                      </p:cBhvr>
                                      <p:to>
                                        <p:strVal val="visible"/>
                                      </p:to>
                                    </p:set>
                                    <p:animEffect transition="in" filter="fade">
                                      <p:cBhvr>
                                        <p:cTn id="102" dur="500"/>
                                        <p:tgtEl>
                                          <p:spTgt spid="9">
                                            <p:graphicEl>
                                              <a:dgm id="{8740DF6C-C8C6-47FD-A091-72ECAAA46D29}"/>
                                            </p:graphicEl>
                                          </p:spTgt>
                                        </p:tgtEl>
                                      </p:cBhvr>
                                    </p:animEffect>
                                    <p:anim calcmode="lin" valueType="num">
                                      <p:cBhvr>
                                        <p:cTn id="103" dur="500" fill="hold"/>
                                        <p:tgtEl>
                                          <p:spTgt spid="9">
                                            <p:graphicEl>
                                              <a:dgm id="{8740DF6C-C8C6-47FD-A091-72ECAAA46D29}"/>
                                            </p:graphicEl>
                                          </p:spTgt>
                                        </p:tgtEl>
                                        <p:attrNameLst>
                                          <p:attrName>ppt_x</p:attrName>
                                        </p:attrNameLst>
                                      </p:cBhvr>
                                      <p:tavLst>
                                        <p:tav tm="0">
                                          <p:val>
                                            <p:strVal val="#ppt_x"/>
                                          </p:val>
                                        </p:tav>
                                        <p:tav tm="100000">
                                          <p:val>
                                            <p:strVal val="#ppt_x"/>
                                          </p:val>
                                        </p:tav>
                                      </p:tavLst>
                                    </p:anim>
                                    <p:anim calcmode="lin" valueType="num">
                                      <p:cBhvr>
                                        <p:cTn id="104" dur="500" fill="hold"/>
                                        <p:tgtEl>
                                          <p:spTgt spid="9">
                                            <p:graphicEl>
                                              <a:dgm id="{8740DF6C-C8C6-47FD-A091-72ECAAA46D29}"/>
                                            </p:graphicEl>
                                          </p:spTgt>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42" presetClass="entr" presetSubtype="0" fill="hold" grpId="0" nodeType="afterEffect">
                                  <p:stCondLst>
                                    <p:cond delay="0"/>
                                  </p:stCondLst>
                                  <p:childTnLst>
                                    <p:set>
                                      <p:cBhvr>
                                        <p:cTn id="107" dur="1" fill="hold">
                                          <p:stCondLst>
                                            <p:cond delay="0"/>
                                          </p:stCondLst>
                                        </p:cTn>
                                        <p:tgtEl>
                                          <p:spTgt spid="9">
                                            <p:graphicEl>
                                              <a:dgm id="{0AA4A2F5-CAB7-4B1A-8B00-DCFEFA82583B}"/>
                                            </p:graphicEl>
                                          </p:spTgt>
                                        </p:tgtEl>
                                        <p:attrNameLst>
                                          <p:attrName>style.visibility</p:attrName>
                                        </p:attrNameLst>
                                      </p:cBhvr>
                                      <p:to>
                                        <p:strVal val="visible"/>
                                      </p:to>
                                    </p:set>
                                    <p:animEffect transition="in" filter="fade">
                                      <p:cBhvr>
                                        <p:cTn id="108" dur="500"/>
                                        <p:tgtEl>
                                          <p:spTgt spid="9">
                                            <p:graphicEl>
                                              <a:dgm id="{0AA4A2F5-CAB7-4B1A-8B00-DCFEFA82583B}"/>
                                            </p:graphicEl>
                                          </p:spTgt>
                                        </p:tgtEl>
                                      </p:cBhvr>
                                    </p:animEffect>
                                    <p:anim calcmode="lin" valueType="num">
                                      <p:cBhvr>
                                        <p:cTn id="109" dur="500" fill="hold"/>
                                        <p:tgtEl>
                                          <p:spTgt spid="9">
                                            <p:graphicEl>
                                              <a:dgm id="{0AA4A2F5-CAB7-4B1A-8B00-DCFEFA82583B}"/>
                                            </p:graphicEl>
                                          </p:spTgt>
                                        </p:tgtEl>
                                        <p:attrNameLst>
                                          <p:attrName>ppt_x</p:attrName>
                                        </p:attrNameLst>
                                      </p:cBhvr>
                                      <p:tavLst>
                                        <p:tav tm="0">
                                          <p:val>
                                            <p:strVal val="#ppt_x"/>
                                          </p:val>
                                        </p:tav>
                                        <p:tav tm="100000">
                                          <p:val>
                                            <p:strVal val="#ppt_x"/>
                                          </p:val>
                                        </p:tav>
                                      </p:tavLst>
                                    </p:anim>
                                    <p:anim calcmode="lin" valueType="num">
                                      <p:cBhvr>
                                        <p:cTn id="110" dur="500" fill="hold"/>
                                        <p:tgtEl>
                                          <p:spTgt spid="9">
                                            <p:graphicEl>
                                              <a:dgm id="{0AA4A2F5-CAB7-4B1A-8B00-DCFEFA82583B}"/>
                                            </p:graphicEl>
                                          </p:spTgt>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42" presetClass="entr" presetSubtype="0" fill="hold" grpId="0" nodeType="afterEffect">
                                  <p:stCondLst>
                                    <p:cond delay="0"/>
                                  </p:stCondLst>
                                  <p:childTnLst>
                                    <p:set>
                                      <p:cBhvr>
                                        <p:cTn id="113" dur="1" fill="hold">
                                          <p:stCondLst>
                                            <p:cond delay="0"/>
                                          </p:stCondLst>
                                        </p:cTn>
                                        <p:tgtEl>
                                          <p:spTgt spid="9">
                                            <p:graphicEl>
                                              <a:dgm id="{1AEAB500-DD91-44F0-8609-81233BCA0DD4}"/>
                                            </p:graphicEl>
                                          </p:spTgt>
                                        </p:tgtEl>
                                        <p:attrNameLst>
                                          <p:attrName>style.visibility</p:attrName>
                                        </p:attrNameLst>
                                      </p:cBhvr>
                                      <p:to>
                                        <p:strVal val="visible"/>
                                      </p:to>
                                    </p:set>
                                    <p:animEffect transition="in" filter="fade">
                                      <p:cBhvr>
                                        <p:cTn id="114" dur="500"/>
                                        <p:tgtEl>
                                          <p:spTgt spid="9">
                                            <p:graphicEl>
                                              <a:dgm id="{1AEAB500-DD91-44F0-8609-81233BCA0DD4}"/>
                                            </p:graphicEl>
                                          </p:spTgt>
                                        </p:tgtEl>
                                      </p:cBhvr>
                                    </p:animEffect>
                                    <p:anim calcmode="lin" valueType="num">
                                      <p:cBhvr>
                                        <p:cTn id="115" dur="500" fill="hold"/>
                                        <p:tgtEl>
                                          <p:spTgt spid="9">
                                            <p:graphicEl>
                                              <a:dgm id="{1AEAB500-DD91-44F0-8609-81233BCA0DD4}"/>
                                            </p:graphicEl>
                                          </p:spTgt>
                                        </p:tgtEl>
                                        <p:attrNameLst>
                                          <p:attrName>ppt_x</p:attrName>
                                        </p:attrNameLst>
                                      </p:cBhvr>
                                      <p:tavLst>
                                        <p:tav tm="0">
                                          <p:val>
                                            <p:strVal val="#ppt_x"/>
                                          </p:val>
                                        </p:tav>
                                        <p:tav tm="100000">
                                          <p:val>
                                            <p:strVal val="#ppt_x"/>
                                          </p:val>
                                        </p:tav>
                                      </p:tavLst>
                                    </p:anim>
                                    <p:anim calcmode="lin" valueType="num">
                                      <p:cBhvr>
                                        <p:cTn id="116" dur="500" fill="hold"/>
                                        <p:tgtEl>
                                          <p:spTgt spid="9">
                                            <p:graphicEl>
                                              <a:dgm id="{1AEAB500-DD91-44F0-8609-81233BCA0DD4}"/>
                                            </p:graphicEl>
                                          </p:spTgt>
                                        </p:tgtEl>
                                        <p:attrNameLst>
                                          <p:attrName>ppt_y</p:attrName>
                                        </p:attrNameLst>
                                      </p:cBhvr>
                                      <p:tavLst>
                                        <p:tav tm="0">
                                          <p:val>
                                            <p:strVal val="#ppt_y+.1"/>
                                          </p:val>
                                        </p:tav>
                                        <p:tav tm="100000">
                                          <p:val>
                                            <p:strVal val="#ppt_y"/>
                                          </p:val>
                                        </p:tav>
                                      </p:tavLst>
                                    </p:anim>
                                  </p:childTnLst>
                                </p:cTn>
                              </p:par>
                            </p:childTnLst>
                          </p:cTn>
                        </p:par>
                        <p:par>
                          <p:cTn id="117" fill="hold">
                            <p:stCondLst>
                              <p:cond delay="8000"/>
                            </p:stCondLst>
                            <p:childTnLst>
                              <p:par>
                                <p:cTn id="118" presetID="42" presetClass="entr" presetSubtype="0" fill="hold" grpId="0" nodeType="afterEffect">
                                  <p:stCondLst>
                                    <p:cond delay="0"/>
                                  </p:stCondLst>
                                  <p:childTnLst>
                                    <p:set>
                                      <p:cBhvr>
                                        <p:cTn id="119" dur="1" fill="hold">
                                          <p:stCondLst>
                                            <p:cond delay="0"/>
                                          </p:stCondLst>
                                        </p:cTn>
                                        <p:tgtEl>
                                          <p:spTgt spid="9">
                                            <p:graphicEl>
                                              <a:dgm id="{D0907BA2-3DE9-4F6E-9C70-C7DA0C042D3D}"/>
                                            </p:graphicEl>
                                          </p:spTgt>
                                        </p:tgtEl>
                                        <p:attrNameLst>
                                          <p:attrName>style.visibility</p:attrName>
                                        </p:attrNameLst>
                                      </p:cBhvr>
                                      <p:to>
                                        <p:strVal val="visible"/>
                                      </p:to>
                                    </p:set>
                                    <p:animEffect transition="in" filter="fade">
                                      <p:cBhvr>
                                        <p:cTn id="120" dur="500"/>
                                        <p:tgtEl>
                                          <p:spTgt spid="9">
                                            <p:graphicEl>
                                              <a:dgm id="{D0907BA2-3DE9-4F6E-9C70-C7DA0C042D3D}"/>
                                            </p:graphicEl>
                                          </p:spTgt>
                                        </p:tgtEl>
                                      </p:cBhvr>
                                    </p:animEffect>
                                    <p:anim calcmode="lin" valueType="num">
                                      <p:cBhvr>
                                        <p:cTn id="121" dur="500" fill="hold"/>
                                        <p:tgtEl>
                                          <p:spTgt spid="9">
                                            <p:graphicEl>
                                              <a:dgm id="{D0907BA2-3DE9-4F6E-9C70-C7DA0C042D3D}"/>
                                            </p:graphicEl>
                                          </p:spTgt>
                                        </p:tgtEl>
                                        <p:attrNameLst>
                                          <p:attrName>ppt_x</p:attrName>
                                        </p:attrNameLst>
                                      </p:cBhvr>
                                      <p:tavLst>
                                        <p:tav tm="0">
                                          <p:val>
                                            <p:strVal val="#ppt_x"/>
                                          </p:val>
                                        </p:tav>
                                        <p:tav tm="100000">
                                          <p:val>
                                            <p:strVal val="#ppt_x"/>
                                          </p:val>
                                        </p:tav>
                                      </p:tavLst>
                                    </p:anim>
                                    <p:anim calcmode="lin" valueType="num">
                                      <p:cBhvr>
                                        <p:cTn id="122" dur="500" fill="hold"/>
                                        <p:tgtEl>
                                          <p:spTgt spid="9">
                                            <p:graphicEl>
                                              <a:dgm id="{D0907BA2-3DE9-4F6E-9C70-C7DA0C042D3D}"/>
                                            </p:graphicEl>
                                          </p:spTgt>
                                        </p:tgtEl>
                                        <p:attrNameLst>
                                          <p:attrName>ppt_y</p:attrName>
                                        </p:attrNameLst>
                                      </p:cBhvr>
                                      <p:tavLst>
                                        <p:tav tm="0">
                                          <p:val>
                                            <p:strVal val="#ppt_y+.1"/>
                                          </p:val>
                                        </p:tav>
                                        <p:tav tm="100000">
                                          <p:val>
                                            <p:strVal val="#ppt_y"/>
                                          </p:val>
                                        </p:tav>
                                      </p:tavLst>
                                    </p:anim>
                                  </p:childTnLst>
                                </p:cTn>
                              </p:par>
                            </p:childTnLst>
                          </p:cTn>
                        </p:par>
                        <p:par>
                          <p:cTn id="123" fill="hold">
                            <p:stCondLst>
                              <p:cond delay="8500"/>
                            </p:stCondLst>
                            <p:childTnLst>
                              <p:par>
                                <p:cTn id="124" presetID="42" presetClass="entr" presetSubtype="0" fill="hold" grpId="0" nodeType="afterEffect">
                                  <p:stCondLst>
                                    <p:cond delay="0"/>
                                  </p:stCondLst>
                                  <p:childTnLst>
                                    <p:set>
                                      <p:cBhvr>
                                        <p:cTn id="125" dur="1" fill="hold">
                                          <p:stCondLst>
                                            <p:cond delay="0"/>
                                          </p:stCondLst>
                                        </p:cTn>
                                        <p:tgtEl>
                                          <p:spTgt spid="9">
                                            <p:graphicEl>
                                              <a:dgm id="{25681010-BBBE-4DA1-A72D-F4A5658F7B42}"/>
                                            </p:graphicEl>
                                          </p:spTgt>
                                        </p:tgtEl>
                                        <p:attrNameLst>
                                          <p:attrName>style.visibility</p:attrName>
                                        </p:attrNameLst>
                                      </p:cBhvr>
                                      <p:to>
                                        <p:strVal val="visible"/>
                                      </p:to>
                                    </p:set>
                                    <p:animEffect transition="in" filter="fade">
                                      <p:cBhvr>
                                        <p:cTn id="126" dur="500"/>
                                        <p:tgtEl>
                                          <p:spTgt spid="9">
                                            <p:graphicEl>
                                              <a:dgm id="{25681010-BBBE-4DA1-A72D-F4A5658F7B42}"/>
                                            </p:graphicEl>
                                          </p:spTgt>
                                        </p:tgtEl>
                                      </p:cBhvr>
                                    </p:animEffect>
                                    <p:anim calcmode="lin" valueType="num">
                                      <p:cBhvr>
                                        <p:cTn id="127" dur="500" fill="hold"/>
                                        <p:tgtEl>
                                          <p:spTgt spid="9">
                                            <p:graphicEl>
                                              <a:dgm id="{25681010-BBBE-4DA1-A72D-F4A5658F7B42}"/>
                                            </p:graphicEl>
                                          </p:spTgt>
                                        </p:tgtEl>
                                        <p:attrNameLst>
                                          <p:attrName>ppt_x</p:attrName>
                                        </p:attrNameLst>
                                      </p:cBhvr>
                                      <p:tavLst>
                                        <p:tav tm="0">
                                          <p:val>
                                            <p:strVal val="#ppt_x"/>
                                          </p:val>
                                        </p:tav>
                                        <p:tav tm="100000">
                                          <p:val>
                                            <p:strVal val="#ppt_x"/>
                                          </p:val>
                                        </p:tav>
                                      </p:tavLst>
                                    </p:anim>
                                    <p:anim calcmode="lin" valueType="num">
                                      <p:cBhvr>
                                        <p:cTn id="128" dur="500" fill="hold"/>
                                        <p:tgtEl>
                                          <p:spTgt spid="9">
                                            <p:graphicEl>
                                              <a:dgm id="{25681010-BBBE-4DA1-A72D-F4A5658F7B42}"/>
                                            </p:graphicEl>
                                          </p:spTgt>
                                        </p:tgtEl>
                                        <p:attrNameLst>
                                          <p:attrName>ppt_y</p:attrName>
                                        </p:attrNameLst>
                                      </p:cBhvr>
                                      <p:tavLst>
                                        <p:tav tm="0">
                                          <p:val>
                                            <p:strVal val="#ppt_y+.1"/>
                                          </p:val>
                                        </p:tav>
                                        <p:tav tm="100000">
                                          <p:val>
                                            <p:strVal val="#ppt_y"/>
                                          </p:val>
                                        </p:tav>
                                      </p:tavLst>
                                    </p:anim>
                                  </p:childTnLst>
                                </p:cTn>
                              </p:par>
                            </p:childTnLst>
                          </p:cTn>
                        </p:par>
                        <p:par>
                          <p:cTn id="129" fill="hold">
                            <p:stCondLst>
                              <p:cond delay="9000"/>
                            </p:stCondLst>
                            <p:childTnLst>
                              <p:par>
                                <p:cTn id="130" presetID="42" presetClass="entr" presetSubtype="0" fill="hold" grpId="0" nodeType="afterEffect">
                                  <p:stCondLst>
                                    <p:cond delay="0"/>
                                  </p:stCondLst>
                                  <p:childTnLst>
                                    <p:set>
                                      <p:cBhvr>
                                        <p:cTn id="131" dur="1" fill="hold">
                                          <p:stCondLst>
                                            <p:cond delay="0"/>
                                          </p:stCondLst>
                                        </p:cTn>
                                        <p:tgtEl>
                                          <p:spTgt spid="9">
                                            <p:graphicEl>
                                              <a:dgm id="{1AD73C32-1EF3-43ED-879C-92D738EF2E44}"/>
                                            </p:graphicEl>
                                          </p:spTgt>
                                        </p:tgtEl>
                                        <p:attrNameLst>
                                          <p:attrName>style.visibility</p:attrName>
                                        </p:attrNameLst>
                                      </p:cBhvr>
                                      <p:to>
                                        <p:strVal val="visible"/>
                                      </p:to>
                                    </p:set>
                                    <p:animEffect transition="in" filter="fade">
                                      <p:cBhvr>
                                        <p:cTn id="132" dur="500"/>
                                        <p:tgtEl>
                                          <p:spTgt spid="9">
                                            <p:graphicEl>
                                              <a:dgm id="{1AD73C32-1EF3-43ED-879C-92D738EF2E44}"/>
                                            </p:graphicEl>
                                          </p:spTgt>
                                        </p:tgtEl>
                                      </p:cBhvr>
                                    </p:animEffect>
                                    <p:anim calcmode="lin" valueType="num">
                                      <p:cBhvr>
                                        <p:cTn id="133" dur="500" fill="hold"/>
                                        <p:tgtEl>
                                          <p:spTgt spid="9">
                                            <p:graphicEl>
                                              <a:dgm id="{1AD73C32-1EF3-43ED-879C-92D738EF2E44}"/>
                                            </p:graphicEl>
                                          </p:spTgt>
                                        </p:tgtEl>
                                        <p:attrNameLst>
                                          <p:attrName>ppt_x</p:attrName>
                                        </p:attrNameLst>
                                      </p:cBhvr>
                                      <p:tavLst>
                                        <p:tav tm="0">
                                          <p:val>
                                            <p:strVal val="#ppt_x"/>
                                          </p:val>
                                        </p:tav>
                                        <p:tav tm="100000">
                                          <p:val>
                                            <p:strVal val="#ppt_x"/>
                                          </p:val>
                                        </p:tav>
                                      </p:tavLst>
                                    </p:anim>
                                    <p:anim calcmode="lin" valueType="num">
                                      <p:cBhvr>
                                        <p:cTn id="134" dur="500" fill="hold"/>
                                        <p:tgtEl>
                                          <p:spTgt spid="9">
                                            <p:graphicEl>
                                              <a:dgm id="{1AD73C32-1EF3-43ED-879C-92D738EF2E44}"/>
                                            </p:graphicEl>
                                          </p:spTgt>
                                        </p:tgtEl>
                                        <p:attrNameLst>
                                          <p:attrName>ppt_y</p:attrName>
                                        </p:attrNameLst>
                                      </p:cBhvr>
                                      <p:tavLst>
                                        <p:tav tm="0">
                                          <p:val>
                                            <p:strVal val="#ppt_y+.1"/>
                                          </p:val>
                                        </p:tav>
                                        <p:tav tm="100000">
                                          <p:val>
                                            <p:strVal val="#ppt_y"/>
                                          </p:val>
                                        </p:tav>
                                      </p:tavLst>
                                    </p:anim>
                                  </p:childTnLst>
                                </p:cTn>
                              </p:par>
                            </p:childTnLst>
                          </p:cTn>
                        </p:par>
                        <p:par>
                          <p:cTn id="135" fill="hold">
                            <p:stCondLst>
                              <p:cond delay="9500"/>
                            </p:stCondLst>
                            <p:childTnLst>
                              <p:par>
                                <p:cTn id="136" presetID="42" presetClass="entr" presetSubtype="0" fill="hold" grpId="0" nodeType="afterEffect">
                                  <p:stCondLst>
                                    <p:cond delay="0"/>
                                  </p:stCondLst>
                                  <p:childTnLst>
                                    <p:set>
                                      <p:cBhvr>
                                        <p:cTn id="137" dur="1" fill="hold">
                                          <p:stCondLst>
                                            <p:cond delay="0"/>
                                          </p:stCondLst>
                                        </p:cTn>
                                        <p:tgtEl>
                                          <p:spTgt spid="9">
                                            <p:graphicEl>
                                              <a:dgm id="{98B04544-B0DE-46DC-80D0-4CA0B6799036}"/>
                                            </p:graphicEl>
                                          </p:spTgt>
                                        </p:tgtEl>
                                        <p:attrNameLst>
                                          <p:attrName>style.visibility</p:attrName>
                                        </p:attrNameLst>
                                      </p:cBhvr>
                                      <p:to>
                                        <p:strVal val="visible"/>
                                      </p:to>
                                    </p:set>
                                    <p:animEffect transition="in" filter="fade">
                                      <p:cBhvr>
                                        <p:cTn id="138" dur="500"/>
                                        <p:tgtEl>
                                          <p:spTgt spid="9">
                                            <p:graphicEl>
                                              <a:dgm id="{98B04544-B0DE-46DC-80D0-4CA0B6799036}"/>
                                            </p:graphicEl>
                                          </p:spTgt>
                                        </p:tgtEl>
                                      </p:cBhvr>
                                    </p:animEffect>
                                    <p:anim calcmode="lin" valueType="num">
                                      <p:cBhvr>
                                        <p:cTn id="139" dur="500" fill="hold"/>
                                        <p:tgtEl>
                                          <p:spTgt spid="9">
                                            <p:graphicEl>
                                              <a:dgm id="{98B04544-B0DE-46DC-80D0-4CA0B6799036}"/>
                                            </p:graphicEl>
                                          </p:spTgt>
                                        </p:tgtEl>
                                        <p:attrNameLst>
                                          <p:attrName>ppt_x</p:attrName>
                                        </p:attrNameLst>
                                      </p:cBhvr>
                                      <p:tavLst>
                                        <p:tav tm="0">
                                          <p:val>
                                            <p:strVal val="#ppt_x"/>
                                          </p:val>
                                        </p:tav>
                                        <p:tav tm="100000">
                                          <p:val>
                                            <p:strVal val="#ppt_x"/>
                                          </p:val>
                                        </p:tav>
                                      </p:tavLst>
                                    </p:anim>
                                    <p:anim calcmode="lin" valueType="num">
                                      <p:cBhvr>
                                        <p:cTn id="140" dur="500" fill="hold"/>
                                        <p:tgtEl>
                                          <p:spTgt spid="9">
                                            <p:graphicEl>
                                              <a:dgm id="{98B04544-B0DE-46DC-80D0-4CA0B6799036}"/>
                                            </p:graphicEl>
                                          </p:spTgt>
                                        </p:tgtEl>
                                        <p:attrNameLst>
                                          <p:attrName>ppt_y</p:attrName>
                                        </p:attrNameLst>
                                      </p:cBhvr>
                                      <p:tavLst>
                                        <p:tav tm="0">
                                          <p:val>
                                            <p:strVal val="#ppt_y+.1"/>
                                          </p:val>
                                        </p:tav>
                                        <p:tav tm="100000">
                                          <p:val>
                                            <p:strVal val="#ppt_y"/>
                                          </p:val>
                                        </p:tav>
                                      </p:tavLst>
                                    </p:anim>
                                  </p:childTnLst>
                                </p:cTn>
                              </p:par>
                            </p:childTnLst>
                          </p:cTn>
                        </p:par>
                        <p:par>
                          <p:cTn id="141" fill="hold">
                            <p:stCondLst>
                              <p:cond delay="10000"/>
                            </p:stCondLst>
                            <p:childTnLst>
                              <p:par>
                                <p:cTn id="142" presetID="42" presetClass="entr" presetSubtype="0" fill="hold" grpId="0" nodeType="afterEffect">
                                  <p:stCondLst>
                                    <p:cond delay="0"/>
                                  </p:stCondLst>
                                  <p:childTnLst>
                                    <p:set>
                                      <p:cBhvr>
                                        <p:cTn id="143" dur="1" fill="hold">
                                          <p:stCondLst>
                                            <p:cond delay="0"/>
                                          </p:stCondLst>
                                        </p:cTn>
                                        <p:tgtEl>
                                          <p:spTgt spid="9">
                                            <p:graphicEl>
                                              <a:dgm id="{CC9206FA-420D-4BE9-B72A-9A6AC8352889}"/>
                                            </p:graphicEl>
                                          </p:spTgt>
                                        </p:tgtEl>
                                        <p:attrNameLst>
                                          <p:attrName>style.visibility</p:attrName>
                                        </p:attrNameLst>
                                      </p:cBhvr>
                                      <p:to>
                                        <p:strVal val="visible"/>
                                      </p:to>
                                    </p:set>
                                    <p:animEffect transition="in" filter="fade">
                                      <p:cBhvr>
                                        <p:cTn id="144" dur="500"/>
                                        <p:tgtEl>
                                          <p:spTgt spid="9">
                                            <p:graphicEl>
                                              <a:dgm id="{CC9206FA-420D-4BE9-B72A-9A6AC8352889}"/>
                                            </p:graphicEl>
                                          </p:spTgt>
                                        </p:tgtEl>
                                      </p:cBhvr>
                                    </p:animEffect>
                                    <p:anim calcmode="lin" valueType="num">
                                      <p:cBhvr>
                                        <p:cTn id="145" dur="500" fill="hold"/>
                                        <p:tgtEl>
                                          <p:spTgt spid="9">
                                            <p:graphicEl>
                                              <a:dgm id="{CC9206FA-420D-4BE9-B72A-9A6AC8352889}"/>
                                            </p:graphicEl>
                                          </p:spTgt>
                                        </p:tgtEl>
                                        <p:attrNameLst>
                                          <p:attrName>ppt_x</p:attrName>
                                        </p:attrNameLst>
                                      </p:cBhvr>
                                      <p:tavLst>
                                        <p:tav tm="0">
                                          <p:val>
                                            <p:strVal val="#ppt_x"/>
                                          </p:val>
                                        </p:tav>
                                        <p:tav tm="100000">
                                          <p:val>
                                            <p:strVal val="#ppt_x"/>
                                          </p:val>
                                        </p:tav>
                                      </p:tavLst>
                                    </p:anim>
                                    <p:anim calcmode="lin" valueType="num">
                                      <p:cBhvr>
                                        <p:cTn id="146" dur="500" fill="hold"/>
                                        <p:tgtEl>
                                          <p:spTgt spid="9">
                                            <p:graphicEl>
                                              <a:dgm id="{CC9206FA-420D-4BE9-B72A-9A6AC8352889}"/>
                                            </p:graphicEl>
                                          </p:spTgt>
                                        </p:tgtEl>
                                        <p:attrNameLst>
                                          <p:attrName>ppt_y</p:attrName>
                                        </p:attrNameLst>
                                      </p:cBhvr>
                                      <p:tavLst>
                                        <p:tav tm="0">
                                          <p:val>
                                            <p:strVal val="#ppt_y+.1"/>
                                          </p:val>
                                        </p:tav>
                                        <p:tav tm="100000">
                                          <p:val>
                                            <p:strVal val="#ppt_y"/>
                                          </p:val>
                                        </p:tav>
                                      </p:tavLst>
                                    </p:anim>
                                  </p:childTnLst>
                                </p:cTn>
                              </p:par>
                            </p:childTnLst>
                          </p:cTn>
                        </p:par>
                        <p:par>
                          <p:cTn id="147" fill="hold">
                            <p:stCondLst>
                              <p:cond delay="10500"/>
                            </p:stCondLst>
                            <p:childTnLst>
                              <p:par>
                                <p:cTn id="148" presetID="42" presetClass="entr" presetSubtype="0" fill="hold" grpId="0" nodeType="afterEffect">
                                  <p:stCondLst>
                                    <p:cond delay="0"/>
                                  </p:stCondLst>
                                  <p:childTnLst>
                                    <p:set>
                                      <p:cBhvr>
                                        <p:cTn id="149" dur="1" fill="hold">
                                          <p:stCondLst>
                                            <p:cond delay="0"/>
                                          </p:stCondLst>
                                        </p:cTn>
                                        <p:tgtEl>
                                          <p:spTgt spid="9">
                                            <p:graphicEl>
                                              <a:dgm id="{D69A44C8-2F46-4FE3-9284-7E12CFB00E2D}"/>
                                            </p:graphicEl>
                                          </p:spTgt>
                                        </p:tgtEl>
                                        <p:attrNameLst>
                                          <p:attrName>style.visibility</p:attrName>
                                        </p:attrNameLst>
                                      </p:cBhvr>
                                      <p:to>
                                        <p:strVal val="visible"/>
                                      </p:to>
                                    </p:set>
                                    <p:animEffect transition="in" filter="fade">
                                      <p:cBhvr>
                                        <p:cTn id="150" dur="500"/>
                                        <p:tgtEl>
                                          <p:spTgt spid="9">
                                            <p:graphicEl>
                                              <a:dgm id="{D69A44C8-2F46-4FE3-9284-7E12CFB00E2D}"/>
                                            </p:graphicEl>
                                          </p:spTgt>
                                        </p:tgtEl>
                                      </p:cBhvr>
                                    </p:animEffect>
                                    <p:anim calcmode="lin" valueType="num">
                                      <p:cBhvr>
                                        <p:cTn id="151" dur="500" fill="hold"/>
                                        <p:tgtEl>
                                          <p:spTgt spid="9">
                                            <p:graphicEl>
                                              <a:dgm id="{D69A44C8-2F46-4FE3-9284-7E12CFB00E2D}"/>
                                            </p:graphicEl>
                                          </p:spTgt>
                                        </p:tgtEl>
                                        <p:attrNameLst>
                                          <p:attrName>ppt_x</p:attrName>
                                        </p:attrNameLst>
                                      </p:cBhvr>
                                      <p:tavLst>
                                        <p:tav tm="0">
                                          <p:val>
                                            <p:strVal val="#ppt_x"/>
                                          </p:val>
                                        </p:tav>
                                        <p:tav tm="100000">
                                          <p:val>
                                            <p:strVal val="#ppt_x"/>
                                          </p:val>
                                        </p:tav>
                                      </p:tavLst>
                                    </p:anim>
                                    <p:anim calcmode="lin" valueType="num">
                                      <p:cBhvr>
                                        <p:cTn id="152" dur="500" fill="hold"/>
                                        <p:tgtEl>
                                          <p:spTgt spid="9">
                                            <p:graphicEl>
                                              <a:dgm id="{D69A44C8-2F46-4FE3-9284-7E12CFB00E2D}"/>
                                            </p:graphicEl>
                                          </p:spTgt>
                                        </p:tgtEl>
                                        <p:attrNameLst>
                                          <p:attrName>ppt_y</p:attrName>
                                        </p:attrNameLst>
                                      </p:cBhvr>
                                      <p:tavLst>
                                        <p:tav tm="0">
                                          <p:val>
                                            <p:strVal val="#ppt_y+.1"/>
                                          </p:val>
                                        </p:tav>
                                        <p:tav tm="100000">
                                          <p:val>
                                            <p:strVal val="#ppt_y"/>
                                          </p:val>
                                        </p:tav>
                                      </p:tavLst>
                                    </p:anim>
                                  </p:childTnLst>
                                </p:cTn>
                              </p:par>
                            </p:childTnLst>
                          </p:cTn>
                        </p:par>
                        <p:par>
                          <p:cTn id="153" fill="hold">
                            <p:stCondLst>
                              <p:cond delay="11000"/>
                            </p:stCondLst>
                            <p:childTnLst>
                              <p:par>
                                <p:cTn id="154" presetID="42" presetClass="entr" presetSubtype="0" fill="hold" grpId="0" nodeType="afterEffect">
                                  <p:stCondLst>
                                    <p:cond delay="0"/>
                                  </p:stCondLst>
                                  <p:childTnLst>
                                    <p:set>
                                      <p:cBhvr>
                                        <p:cTn id="155" dur="1" fill="hold">
                                          <p:stCondLst>
                                            <p:cond delay="0"/>
                                          </p:stCondLst>
                                        </p:cTn>
                                        <p:tgtEl>
                                          <p:spTgt spid="9">
                                            <p:graphicEl>
                                              <a:dgm id="{39F639CA-28D7-4ADB-AEA4-3C5E448CB81E}"/>
                                            </p:graphicEl>
                                          </p:spTgt>
                                        </p:tgtEl>
                                        <p:attrNameLst>
                                          <p:attrName>style.visibility</p:attrName>
                                        </p:attrNameLst>
                                      </p:cBhvr>
                                      <p:to>
                                        <p:strVal val="visible"/>
                                      </p:to>
                                    </p:set>
                                    <p:animEffect transition="in" filter="fade">
                                      <p:cBhvr>
                                        <p:cTn id="156" dur="500"/>
                                        <p:tgtEl>
                                          <p:spTgt spid="9">
                                            <p:graphicEl>
                                              <a:dgm id="{39F639CA-28D7-4ADB-AEA4-3C5E448CB81E}"/>
                                            </p:graphicEl>
                                          </p:spTgt>
                                        </p:tgtEl>
                                      </p:cBhvr>
                                    </p:animEffect>
                                    <p:anim calcmode="lin" valueType="num">
                                      <p:cBhvr>
                                        <p:cTn id="157" dur="500" fill="hold"/>
                                        <p:tgtEl>
                                          <p:spTgt spid="9">
                                            <p:graphicEl>
                                              <a:dgm id="{39F639CA-28D7-4ADB-AEA4-3C5E448CB81E}"/>
                                            </p:graphicEl>
                                          </p:spTgt>
                                        </p:tgtEl>
                                        <p:attrNameLst>
                                          <p:attrName>ppt_x</p:attrName>
                                        </p:attrNameLst>
                                      </p:cBhvr>
                                      <p:tavLst>
                                        <p:tav tm="0">
                                          <p:val>
                                            <p:strVal val="#ppt_x"/>
                                          </p:val>
                                        </p:tav>
                                        <p:tav tm="100000">
                                          <p:val>
                                            <p:strVal val="#ppt_x"/>
                                          </p:val>
                                        </p:tav>
                                      </p:tavLst>
                                    </p:anim>
                                    <p:anim calcmode="lin" valueType="num">
                                      <p:cBhvr>
                                        <p:cTn id="158" dur="500" fill="hold"/>
                                        <p:tgtEl>
                                          <p:spTgt spid="9">
                                            <p:graphicEl>
                                              <a:dgm id="{39F639CA-28D7-4ADB-AEA4-3C5E448CB81E}"/>
                                            </p:graphicEl>
                                          </p:spTgt>
                                        </p:tgtEl>
                                        <p:attrNameLst>
                                          <p:attrName>ppt_y</p:attrName>
                                        </p:attrNameLst>
                                      </p:cBhvr>
                                      <p:tavLst>
                                        <p:tav tm="0">
                                          <p:val>
                                            <p:strVal val="#ppt_y+.1"/>
                                          </p:val>
                                        </p:tav>
                                        <p:tav tm="100000">
                                          <p:val>
                                            <p:strVal val="#ppt_y"/>
                                          </p:val>
                                        </p:tav>
                                      </p:tavLst>
                                    </p:anim>
                                  </p:childTnLst>
                                </p:cTn>
                              </p:par>
                            </p:childTnLst>
                          </p:cTn>
                        </p:par>
                        <p:par>
                          <p:cTn id="159" fill="hold">
                            <p:stCondLst>
                              <p:cond delay="11500"/>
                            </p:stCondLst>
                            <p:childTnLst>
                              <p:par>
                                <p:cTn id="160" presetID="42" presetClass="entr" presetSubtype="0" fill="hold" grpId="0" nodeType="afterEffect">
                                  <p:stCondLst>
                                    <p:cond delay="0"/>
                                  </p:stCondLst>
                                  <p:childTnLst>
                                    <p:set>
                                      <p:cBhvr>
                                        <p:cTn id="161" dur="1" fill="hold">
                                          <p:stCondLst>
                                            <p:cond delay="0"/>
                                          </p:stCondLst>
                                        </p:cTn>
                                        <p:tgtEl>
                                          <p:spTgt spid="9">
                                            <p:graphicEl>
                                              <a:dgm id="{8A703A6E-D51A-48D3-A84A-B5B6FFBA21F2}"/>
                                            </p:graphicEl>
                                          </p:spTgt>
                                        </p:tgtEl>
                                        <p:attrNameLst>
                                          <p:attrName>style.visibility</p:attrName>
                                        </p:attrNameLst>
                                      </p:cBhvr>
                                      <p:to>
                                        <p:strVal val="visible"/>
                                      </p:to>
                                    </p:set>
                                    <p:animEffect transition="in" filter="fade">
                                      <p:cBhvr>
                                        <p:cTn id="162" dur="500"/>
                                        <p:tgtEl>
                                          <p:spTgt spid="9">
                                            <p:graphicEl>
                                              <a:dgm id="{8A703A6E-D51A-48D3-A84A-B5B6FFBA21F2}"/>
                                            </p:graphicEl>
                                          </p:spTgt>
                                        </p:tgtEl>
                                      </p:cBhvr>
                                    </p:animEffect>
                                    <p:anim calcmode="lin" valueType="num">
                                      <p:cBhvr>
                                        <p:cTn id="163" dur="500" fill="hold"/>
                                        <p:tgtEl>
                                          <p:spTgt spid="9">
                                            <p:graphicEl>
                                              <a:dgm id="{8A703A6E-D51A-48D3-A84A-B5B6FFBA21F2}"/>
                                            </p:graphicEl>
                                          </p:spTgt>
                                        </p:tgtEl>
                                        <p:attrNameLst>
                                          <p:attrName>ppt_x</p:attrName>
                                        </p:attrNameLst>
                                      </p:cBhvr>
                                      <p:tavLst>
                                        <p:tav tm="0">
                                          <p:val>
                                            <p:strVal val="#ppt_x"/>
                                          </p:val>
                                        </p:tav>
                                        <p:tav tm="100000">
                                          <p:val>
                                            <p:strVal val="#ppt_x"/>
                                          </p:val>
                                        </p:tav>
                                      </p:tavLst>
                                    </p:anim>
                                    <p:anim calcmode="lin" valueType="num">
                                      <p:cBhvr>
                                        <p:cTn id="164" dur="500" fill="hold"/>
                                        <p:tgtEl>
                                          <p:spTgt spid="9">
                                            <p:graphicEl>
                                              <a:dgm id="{8A703A6E-D51A-48D3-A84A-B5B6FFBA21F2}"/>
                                            </p:graphicEl>
                                          </p:spTgt>
                                        </p:tgtEl>
                                        <p:attrNameLst>
                                          <p:attrName>ppt_y</p:attrName>
                                        </p:attrNameLst>
                                      </p:cBhvr>
                                      <p:tavLst>
                                        <p:tav tm="0">
                                          <p:val>
                                            <p:strVal val="#ppt_y+.1"/>
                                          </p:val>
                                        </p:tav>
                                        <p:tav tm="100000">
                                          <p:val>
                                            <p:strVal val="#ppt_y"/>
                                          </p:val>
                                        </p:tav>
                                      </p:tavLst>
                                    </p:anim>
                                  </p:childTnLst>
                                </p:cTn>
                              </p:par>
                            </p:childTnLst>
                          </p:cTn>
                        </p:par>
                        <p:par>
                          <p:cTn id="165" fill="hold">
                            <p:stCondLst>
                              <p:cond delay="12000"/>
                            </p:stCondLst>
                            <p:childTnLst>
                              <p:par>
                                <p:cTn id="166" presetID="42" presetClass="entr" presetSubtype="0" fill="hold" grpId="0" nodeType="afterEffect">
                                  <p:stCondLst>
                                    <p:cond delay="0"/>
                                  </p:stCondLst>
                                  <p:childTnLst>
                                    <p:set>
                                      <p:cBhvr>
                                        <p:cTn id="167" dur="1" fill="hold">
                                          <p:stCondLst>
                                            <p:cond delay="0"/>
                                          </p:stCondLst>
                                        </p:cTn>
                                        <p:tgtEl>
                                          <p:spTgt spid="9">
                                            <p:graphicEl>
                                              <a:dgm id="{5E308E3F-FDB3-44F8-8B06-59E99814C3AC}"/>
                                            </p:graphicEl>
                                          </p:spTgt>
                                        </p:tgtEl>
                                        <p:attrNameLst>
                                          <p:attrName>style.visibility</p:attrName>
                                        </p:attrNameLst>
                                      </p:cBhvr>
                                      <p:to>
                                        <p:strVal val="visible"/>
                                      </p:to>
                                    </p:set>
                                    <p:animEffect transition="in" filter="fade">
                                      <p:cBhvr>
                                        <p:cTn id="168" dur="500"/>
                                        <p:tgtEl>
                                          <p:spTgt spid="9">
                                            <p:graphicEl>
                                              <a:dgm id="{5E308E3F-FDB3-44F8-8B06-59E99814C3AC}"/>
                                            </p:graphicEl>
                                          </p:spTgt>
                                        </p:tgtEl>
                                      </p:cBhvr>
                                    </p:animEffect>
                                    <p:anim calcmode="lin" valueType="num">
                                      <p:cBhvr>
                                        <p:cTn id="169" dur="500" fill="hold"/>
                                        <p:tgtEl>
                                          <p:spTgt spid="9">
                                            <p:graphicEl>
                                              <a:dgm id="{5E308E3F-FDB3-44F8-8B06-59E99814C3AC}"/>
                                            </p:graphicEl>
                                          </p:spTgt>
                                        </p:tgtEl>
                                        <p:attrNameLst>
                                          <p:attrName>ppt_x</p:attrName>
                                        </p:attrNameLst>
                                      </p:cBhvr>
                                      <p:tavLst>
                                        <p:tav tm="0">
                                          <p:val>
                                            <p:strVal val="#ppt_x"/>
                                          </p:val>
                                        </p:tav>
                                        <p:tav tm="100000">
                                          <p:val>
                                            <p:strVal val="#ppt_x"/>
                                          </p:val>
                                        </p:tav>
                                      </p:tavLst>
                                    </p:anim>
                                    <p:anim calcmode="lin" valueType="num">
                                      <p:cBhvr>
                                        <p:cTn id="170" dur="500" fill="hold"/>
                                        <p:tgtEl>
                                          <p:spTgt spid="9">
                                            <p:graphicEl>
                                              <a:dgm id="{5E308E3F-FDB3-44F8-8B06-59E99814C3AC}"/>
                                            </p:graphicEl>
                                          </p:spTgt>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6"/>
                                        </p:tgtEl>
                                        <p:attrNameLst>
                                          <p:attrName>style.visibility</p:attrName>
                                        </p:attrNameLst>
                                      </p:cBhvr>
                                      <p:to>
                                        <p:strVal val="visible"/>
                                      </p:to>
                                    </p:set>
                                    <p:animEffect transition="in" filter="wipe(left)">
                                      <p:cBhvr>
                                        <p:cTn id="17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Graphic spid="8" grpId="0" uiExpand="1">
        <p:bldSub>
          <a:bldDgm bld="lvlOne"/>
        </p:bldSub>
      </p:bldGraphic>
      <p:bldGraphic spid="9" grpId="0" uiExpand="1">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6434" y="1124744"/>
            <a:ext cx="6715806" cy="461665"/>
          </a:xfrm>
          <a:prstGeom prst="rect">
            <a:avLst/>
          </a:prstGeom>
          <a:noFill/>
        </p:spPr>
        <p:txBody>
          <a:bodyPr wrap="square" rtlCol="0">
            <a:spAutoFit/>
          </a:bodyPr>
          <a:lstStyle/>
          <a:p>
            <a:pPr algn="ctr"/>
            <a:r>
              <a:rPr lang="ro-RO" sz="2000" b="1" dirty="0" smtClean="0">
                <a:solidFill>
                  <a:schemeClr val="bg1"/>
                </a:solidFill>
              </a:rPr>
              <a:t>Cum se comportă cel </a:t>
            </a:r>
            <a:r>
              <a:rPr lang="ro-RO" sz="2400" b="1" dirty="0" smtClean="0">
                <a:solidFill>
                  <a:schemeClr val="accent2">
                    <a:lumMod val="40000"/>
                    <a:lumOff val="60000"/>
                  </a:schemeClr>
                </a:solidFill>
              </a:rPr>
              <a:t>înțelept</a:t>
            </a:r>
            <a:r>
              <a:rPr lang="ro-RO" sz="2000" b="1" dirty="0" smtClean="0">
                <a:solidFill>
                  <a:schemeClr val="bg1"/>
                </a:solidFill>
              </a:rPr>
              <a:t>, conform </a:t>
            </a:r>
            <a:r>
              <a:rPr lang="ro-RO" sz="2000" b="1" dirty="0" smtClean="0">
                <a:solidFill>
                  <a:schemeClr val="bg1"/>
                </a:solidFill>
              </a:rPr>
              <a:t>cu </a:t>
            </a:r>
            <a:r>
              <a:rPr lang="ro-RO" sz="2000" b="1" dirty="0" smtClean="0">
                <a:solidFill>
                  <a:schemeClr val="bg1"/>
                </a:solidFill>
              </a:rPr>
              <a:t>Proverbele 14?</a:t>
            </a:r>
            <a:endParaRPr lang="ro-RO" sz="2000" b="1" dirty="0">
              <a:solidFill>
                <a:schemeClr val="bg1"/>
              </a:solidFill>
            </a:endParaRPr>
          </a:p>
        </p:txBody>
      </p:sp>
      <p:sp>
        <p:nvSpPr>
          <p:cNvPr id="6" name="5 CuadroTexto"/>
          <p:cNvSpPr txBox="1"/>
          <p:nvPr/>
        </p:nvSpPr>
        <p:spPr>
          <a:xfrm>
            <a:off x="251520" y="5869721"/>
            <a:ext cx="7416825" cy="1015663"/>
          </a:xfrm>
          <a:prstGeom prst="rect">
            <a:avLst/>
          </a:prstGeom>
          <a:noFill/>
        </p:spPr>
        <p:txBody>
          <a:bodyPr wrap="square" rtlCol="0">
            <a:spAutoFit/>
          </a:bodyPr>
          <a:lstStyle/>
          <a:p>
            <a:r>
              <a:rPr lang="ro-RO" sz="2000" b="1" dirty="0" smtClean="0">
                <a:solidFill>
                  <a:schemeClr val="bg1"/>
                </a:solidFill>
              </a:rPr>
              <a:t>Contrar celui nebun, înțeleptul vorbește cu umilință</a:t>
            </a:r>
            <a:r>
              <a:rPr lang="ro-RO" sz="2000" b="1" dirty="0">
                <a:solidFill>
                  <a:schemeClr val="bg1"/>
                </a:solidFill>
              </a:rPr>
              <a:t> </a:t>
            </a:r>
            <a:r>
              <a:rPr lang="ro-RO" sz="2000" b="1" dirty="0" smtClean="0">
                <a:solidFill>
                  <a:schemeClr val="bg1"/>
                </a:solidFill>
              </a:rPr>
              <a:t>(v. 3); prețuiește </a:t>
            </a:r>
            <a:r>
              <a:rPr lang="ro-RO" sz="2000" b="1" dirty="0" smtClean="0">
                <a:solidFill>
                  <a:schemeClr val="bg1"/>
                </a:solidFill>
              </a:rPr>
              <a:t>învățătura și </a:t>
            </a:r>
            <a:r>
              <a:rPr lang="ro-RO" sz="2000" b="1" dirty="0" smtClean="0">
                <a:solidFill>
                  <a:schemeClr val="bg1"/>
                </a:solidFill>
              </a:rPr>
              <a:t>știința (v. 6, 18); este precaut (v. 15); este </a:t>
            </a:r>
            <a:r>
              <a:rPr lang="ro-RO" sz="2000" b="1" dirty="0" smtClean="0">
                <a:solidFill>
                  <a:schemeClr val="bg1"/>
                </a:solidFill>
              </a:rPr>
              <a:t>blând și răbdător </a:t>
            </a:r>
            <a:r>
              <a:rPr lang="ro-RO" sz="2000" b="1" dirty="0" smtClean="0">
                <a:solidFill>
                  <a:schemeClr val="bg1"/>
                </a:solidFill>
              </a:rPr>
              <a:t>(v. 29, 33); este </a:t>
            </a:r>
            <a:r>
              <a:rPr lang="ro-RO" sz="2000" b="1" dirty="0" smtClean="0">
                <a:solidFill>
                  <a:schemeClr val="bg1"/>
                </a:solidFill>
              </a:rPr>
              <a:t>plin de compasiune și sensibil </a:t>
            </a:r>
            <a:r>
              <a:rPr lang="ro-RO" sz="2000" b="1" dirty="0" smtClean="0">
                <a:solidFill>
                  <a:schemeClr val="bg1"/>
                </a:solidFill>
              </a:rPr>
              <a:t>(v. 21, 31).</a:t>
            </a:r>
            <a:endParaRPr lang="ro-RO" sz="2000" b="1" dirty="0">
              <a:solidFill>
                <a:schemeClr val="bg1"/>
              </a:solidFill>
            </a:endParaRPr>
          </a:p>
        </p:txBody>
      </p:sp>
      <p:sp>
        <p:nvSpPr>
          <p:cNvPr id="8" name="7 CuadroTexto"/>
          <p:cNvSpPr txBox="1"/>
          <p:nvPr/>
        </p:nvSpPr>
        <p:spPr>
          <a:xfrm>
            <a:off x="36498" y="-2511"/>
            <a:ext cx="6795724" cy="1323439"/>
          </a:xfrm>
          <a:prstGeom prst="rect">
            <a:avLst/>
          </a:prstGeom>
          <a:noFill/>
        </p:spPr>
        <p:txBody>
          <a:bodyPr wrap="square" rtlCol="0">
            <a:spAutoFit/>
          </a:bodyPr>
          <a:lstStyle/>
          <a:p>
            <a:pPr algn="ctr"/>
            <a:r>
              <a:rPr lang="ro-RO" sz="4000" b="1" spc="100" dirty="0" smtClean="0">
                <a:ln w="18000">
                  <a:solidFill>
                    <a:schemeClr val="accent2">
                      <a:lumMod val="40000"/>
                      <a:lumOff val="60000"/>
                    </a:schemeClr>
                  </a:solidFill>
                  <a:prstDash val="solid"/>
                </a:ln>
                <a:solidFill>
                  <a:schemeClr val="accent2">
                    <a:lumMod val="40000"/>
                    <a:lumOff val="60000"/>
                    <a:alpha val="6000"/>
                  </a:schemeClr>
                </a:solidFill>
                <a:effectLst>
                  <a:outerShdw blurRad="25000" dist="20000" dir="16020000" algn="tl">
                    <a:schemeClr val="accent1">
                      <a:satMod val="200000"/>
                      <a:shade val="1000"/>
                      <a:alpha val="60000"/>
                    </a:schemeClr>
                  </a:outerShdw>
                </a:effectLst>
              </a:rPr>
              <a:t>CUM SĂ DIFERENȚIEM UN </a:t>
            </a:r>
            <a:r>
              <a:rPr lang="ro-RO" sz="4000" b="1" spc="100" dirty="0" smtClean="0">
                <a:ln w="18000">
                  <a:solidFill>
                    <a:schemeClr val="accent2">
                      <a:lumMod val="40000"/>
                      <a:lumOff val="60000"/>
                    </a:schemeClr>
                  </a:solidFill>
                  <a:prstDash val="solid"/>
                </a:ln>
                <a:solidFill>
                  <a:schemeClr val="accent2">
                    <a:lumMod val="40000"/>
                    <a:lumOff val="60000"/>
                    <a:alpha val="6000"/>
                  </a:schemeClr>
                </a:solidFill>
                <a:effectLst>
                  <a:outerShdw blurRad="25000" dist="20000" dir="16020000" algn="tl">
                    <a:schemeClr val="accent1">
                      <a:satMod val="200000"/>
                      <a:shade val="1000"/>
                      <a:alpha val="60000"/>
                    </a:schemeClr>
                  </a:outerShdw>
                </a:effectLst>
              </a:rPr>
              <a:t>ÎNȚELEPT DE UN NEBUN</a:t>
            </a:r>
            <a:endParaRPr lang="ro-RO" sz="4000" b="1" spc="100" dirty="0">
              <a:ln w="18000">
                <a:solidFill>
                  <a:schemeClr val="accent2">
                    <a:lumMod val="40000"/>
                    <a:lumOff val="60000"/>
                  </a:schemeClr>
                </a:solidFill>
                <a:prstDash val="solid"/>
              </a:ln>
              <a:solidFill>
                <a:schemeClr val="accent2">
                  <a:lumMod val="40000"/>
                  <a:lumOff val="60000"/>
                  <a:alpha val="6000"/>
                </a:schemeClr>
              </a:solidFill>
              <a:effectLst>
                <a:outerShdw blurRad="25000" dist="20000" dir="16020000" algn="tl">
                  <a:schemeClr val="accent1">
                    <a:satMod val="200000"/>
                    <a:shade val="1000"/>
                    <a:alpha val="60000"/>
                  </a:schemeClr>
                </a:outerShdw>
              </a:effectLst>
            </a:endParaRPr>
          </a:p>
        </p:txBody>
      </p:sp>
      <p:graphicFrame>
        <p:nvGraphicFramePr>
          <p:cNvPr id="7" name="6 Diagrama"/>
          <p:cNvGraphicFramePr/>
          <p:nvPr>
            <p:extLst>
              <p:ext uri="{D42A27DB-BD31-4B8C-83A1-F6EECF244321}">
                <p14:modId xmlns:p14="http://schemas.microsoft.com/office/powerpoint/2010/main" xmlns="" val="1807225440"/>
              </p:ext>
            </p:extLst>
          </p:nvPr>
        </p:nvGraphicFramePr>
        <p:xfrm>
          <a:off x="35496" y="1564343"/>
          <a:ext cx="3888432" cy="4384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8 Diagrama"/>
          <p:cNvGraphicFramePr/>
          <p:nvPr>
            <p:extLst>
              <p:ext uri="{D42A27DB-BD31-4B8C-83A1-F6EECF244321}">
                <p14:modId xmlns:p14="http://schemas.microsoft.com/office/powerpoint/2010/main" xmlns="" val="869361816"/>
              </p:ext>
            </p:extLst>
          </p:nvPr>
        </p:nvGraphicFramePr>
        <p:xfrm>
          <a:off x="4101678" y="1700808"/>
          <a:ext cx="5040560" cy="40248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092495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8740DF6C-C8C6-47FD-A091-72ECAAA46D29}"/>
                                            </p:graphicEl>
                                          </p:spTgt>
                                        </p:tgtEl>
                                        <p:attrNameLst>
                                          <p:attrName>style.visibility</p:attrName>
                                        </p:attrNameLst>
                                      </p:cBhvr>
                                      <p:to>
                                        <p:strVal val="visible"/>
                                      </p:to>
                                    </p:set>
                                    <p:animEffect transition="in" filter="fade">
                                      <p:cBhvr>
                                        <p:cTn id="14" dur="500"/>
                                        <p:tgtEl>
                                          <p:spTgt spid="7">
                                            <p:graphicEl>
                                              <a:dgm id="{8740DF6C-C8C6-47FD-A091-72ECAAA46D29}"/>
                                            </p:graphicEl>
                                          </p:spTgt>
                                        </p:tgtEl>
                                      </p:cBhvr>
                                    </p:animEffect>
                                    <p:anim calcmode="lin" valueType="num">
                                      <p:cBhvr>
                                        <p:cTn id="15" dur="500" fill="hold"/>
                                        <p:tgtEl>
                                          <p:spTgt spid="7">
                                            <p:graphicEl>
                                              <a:dgm id="{8740DF6C-C8C6-47FD-A091-72ECAAA46D29}"/>
                                            </p:graphicEl>
                                          </p:spTgt>
                                        </p:tgtEl>
                                        <p:attrNameLst>
                                          <p:attrName>ppt_x</p:attrName>
                                        </p:attrNameLst>
                                      </p:cBhvr>
                                      <p:tavLst>
                                        <p:tav tm="0">
                                          <p:val>
                                            <p:strVal val="#ppt_x"/>
                                          </p:val>
                                        </p:tav>
                                        <p:tav tm="100000">
                                          <p:val>
                                            <p:strVal val="#ppt_x"/>
                                          </p:val>
                                        </p:tav>
                                      </p:tavLst>
                                    </p:anim>
                                    <p:anim calcmode="lin" valueType="num">
                                      <p:cBhvr>
                                        <p:cTn id="16" dur="500" fill="hold"/>
                                        <p:tgtEl>
                                          <p:spTgt spid="7">
                                            <p:graphicEl>
                                              <a:dgm id="{8740DF6C-C8C6-47FD-A091-72ECAAA46D29}"/>
                                            </p:graphic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7">
                                            <p:graphicEl>
                                              <a:dgm id="{A624C6D2-824E-40E6-80D7-2BB74895ED07}"/>
                                            </p:graphicEl>
                                          </p:spTgt>
                                        </p:tgtEl>
                                        <p:attrNameLst>
                                          <p:attrName>style.visibility</p:attrName>
                                        </p:attrNameLst>
                                      </p:cBhvr>
                                      <p:to>
                                        <p:strVal val="visible"/>
                                      </p:to>
                                    </p:set>
                                    <p:animEffect transition="in" filter="fade">
                                      <p:cBhvr>
                                        <p:cTn id="20" dur="500"/>
                                        <p:tgtEl>
                                          <p:spTgt spid="7">
                                            <p:graphicEl>
                                              <a:dgm id="{A624C6D2-824E-40E6-80D7-2BB74895ED07}"/>
                                            </p:graphicEl>
                                          </p:spTgt>
                                        </p:tgtEl>
                                      </p:cBhvr>
                                    </p:animEffect>
                                    <p:anim calcmode="lin" valueType="num">
                                      <p:cBhvr>
                                        <p:cTn id="21" dur="500" fill="hold"/>
                                        <p:tgtEl>
                                          <p:spTgt spid="7">
                                            <p:graphicEl>
                                              <a:dgm id="{A624C6D2-824E-40E6-80D7-2BB74895ED07}"/>
                                            </p:graphicEl>
                                          </p:spTgt>
                                        </p:tgtEl>
                                        <p:attrNameLst>
                                          <p:attrName>ppt_x</p:attrName>
                                        </p:attrNameLst>
                                      </p:cBhvr>
                                      <p:tavLst>
                                        <p:tav tm="0">
                                          <p:val>
                                            <p:strVal val="#ppt_x"/>
                                          </p:val>
                                        </p:tav>
                                        <p:tav tm="100000">
                                          <p:val>
                                            <p:strVal val="#ppt_x"/>
                                          </p:val>
                                        </p:tav>
                                      </p:tavLst>
                                    </p:anim>
                                    <p:anim calcmode="lin" valueType="num">
                                      <p:cBhvr>
                                        <p:cTn id="22" dur="500" fill="hold"/>
                                        <p:tgtEl>
                                          <p:spTgt spid="7">
                                            <p:graphicEl>
                                              <a:dgm id="{A624C6D2-824E-40E6-80D7-2BB74895ED07}"/>
                                            </p:graphic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7">
                                            <p:graphicEl>
                                              <a:dgm id="{BB84762F-B3B0-4D78-8127-849DCFD24D56}"/>
                                            </p:graphicEl>
                                          </p:spTgt>
                                        </p:tgtEl>
                                        <p:attrNameLst>
                                          <p:attrName>style.visibility</p:attrName>
                                        </p:attrNameLst>
                                      </p:cBhvr>
                                      <p:to>
                                        <p:strVal val="visible"/>
                                      </p:to>
                                    </p:set>
                                    <p:animEffect transition="in" filter="fade">
                                      <p:cBhvr>
                                        <p:cTn id="26" dur="500"/>
                                        <p:tgtEl>
                                          <p:spTgt spid="7">
                                            <p:graphicEl>
                                              <a:dgm id="{BB84762F-B3B0-4D78-8127-849DCFD24D56}"/>
                                            </p:graphicEl>
                                          </p:spTgt>
                                        </p:tgtEl>
                                      </p:cBhvr>
                                    </p:animEffect>
                                    <p:anim calcmode="lin" valueType="num">
                                      <p:cBhvr>
                                        <p:cTn id="27" dur="500" fill="hold"/>
                                        <p:tgtEl>
                                          <p:spTgt spid="7">
                                            <p:graphicEl>
                                              <a:dgm id="{BB84762F-B3B0-4D78-8127-849DCFD24D56}"/>
                                            </p:graphicEl>
                                          </p:spTgt>
                                        </p:tgtEl>
                                        <p:attrNameLst>
                                          <p:attrName>ppt_x</p:attrName>
                                        </p:attrNameLst>
                                      </p:cBhvr>
                                      <p:tavLst>
                                        <p:tav tm="0">
                                          <p:val>
                                            <p:strVal val="#ppt_x"/>
                                          </p:val>
                                        </p:tav>
                                        <p:tav tm="100000">
                                          <p:val>
                                            <p:strVal val="#ppt_x"/>
                                          </p:val>
                                        </p:tav>
                                      </p:tavLst>
                                    </p:anim>
                                    <p:anim calcmode="lin" valueType="num">
                                      <p:cBhvr>
                                        <p:cTn id="28" dur="500" fill="hold"/>
                                        <p:tgtEl>
                                          <p:spTgt spid="7">
                                            <p:graphicEl>
                                              <a:dgm id="{BB84762F-B3B0-4D78-8127-849DCFD24D56}"/>
                                            </p:graphicEl>
                                          </p:spTgt>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7">
                                            <p:graphicEl>
                                              <a:dgm id="{7D2371E0-CBB6-4079-A5D2-CD4256E29009}"/>
                                            </p:graphicEl>
                                          </p:spTgt>
                                        </p:tgtEl>
                                        <p:attrNameLst>
                                          <p:attrName>style.visibility</p:attrName>
                                        </p:attrNameLst>
                                      </p:cBhvr>
                                      <p:to>
                                        <p:strVal val="visible"/>
                                      </p:to>
                                    </p:set>
                                    <p:animEffect transition="in" filter="fade">
                                      <p:cBhvr>
                                        <p:cTn id="32" dur="500"/>
                                        <p:tgtEl>
                                          <p:spTgt spid="7">
                                            <p:graphicEl>
                                              <a:dgm id="{7D2371E0-CBB6-4079-A5D2-CD4256E29009}"/>
                                            </p:graphicEl>
                                          </p:spTgt>
                                        </p:tgtEl>
                                      </p:cBhvr>
                                    </p:animEffect>
                                    <p:anim calcmode="lin" valueType="num">
                                      <p:cBhvr>
                                        <p:cTn id="33" dur="500" fill="hold"/>
                                        <p:tgtEl>
                                          <p:spTgt spid="7">
                                            <p:graphicEl>
                                              <a:dgm id="{7D2371E0-CBB6-4079-A5D2-CD4256E29009}"/>
                                            </p:graphicEl>
                                          </p:spTgt>
                                        </p:tgtEl>
                                        <p:attrNameLst>
                                          <p:attrName>ppt_x</p:attrName>
                                        </p:attrNameLst>
                                      </p:cBhvr>
                                      <p:tavLst>
                                        <p:tav tm="0">
                                          <p:val>
                                            <p:strVal val="#ppt_x"/>
                                          </p:val>
                                        </p:tav>
                                        <p:tav tm="100000">
                                          <p:val>
                                            <p:strVal val="#ppt_x"/>
                                          </p:val>
                                        </p:tav>
                                      </p:tavLst>
                                    </p:anim>
                                    <p:anim calcmode="lin" valueType="num">
                                      <p:cBhvr>
                                        <p:cTn id="34" dur="500" fill="hold"/>
                                        <p:tgtEl>
                                          <p:spTgt spid="7">
                                            <p:graphicEl>
                                              <a:dgm id="{7D2371E0-CBB6-4079-A5D2-CD4256E29009}"/>
                                            </p:graphic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7">
                                            <p:graphicEl>
                                              <a:dgm id="{A4AD144E-43E6-4D30-B1E7-0504A0CF4ED4}"/>
                                            </p:graphicEl>
                                          </p:spTgt>
                                        </p:tgtEl>
                                        <p:attrNameLst>
                                          <p:attrName>style.visibility</p:attrName>
                                        </p:attrNameLst>
                                      </p:cBhvr>
                                      <p:to>
                                        <p:strVal val="visible"/>
                                      </p:to>
                                    </p:set>
                                    <p:animEffect transition="in" filter="fade">
                                      <p:cBhvr>
                                        <p:cTn id="38" dur="500"/>
                                        <p:tgtEl>
                                          <p:spTgt spid="7">
                                            <p:graphicEl>
                                              <a:dgm id="{A4AD144E-43E6-4D30-B1E7-0504A0CF4ED4}"/>
                                            </p:graphicEl>
                                          </p:spTgt>
                                        </p:tgtEl>
                                      </p:cBhvr>
                                    </p:animEffect>
                                    <p:anim calcmode="lin" valueType="num">
                                      <p:cBhvr>
                                        <p:cTn id="39" dur="500" fill="hold"/>
                                        <p:tgtEl>
                                          <p:spTgt spid="7">
                                            <p:graphicEl>
                                              <a:dgm id="{A4AD144E-43E6-4D30-B1E7-0504A0CF4ED4}"/>
                                            </p:graphicEl>
                                          </p:spTgt>
                                        </p:tgtEl>
                                        <p:attrNameLst>
                                          <p:attrName>ppt_x</p:attrName>
                                        </p:attrNameLst>
                                      </p:cBhvr>
                                      <p:tavLst>
                                        <p:tav tm="0">
                                          <p:val>
                                            <p:strVal val="#ppt_x"/>
                                          </p:val>
                                        </p:tav>
                                        <p:tav tm="100000">
                                          <p:val>
                                            <p:strVal val="#ppt_x"/>
                                          </p:val>
                                        </p:tav>
                                      </p:tavLst>
                                    </p:anim>
                                    <p:anim calcmode="lin" valueType="num">
                                      <p:cBhvr>
                                        <p:cTn id="40" dur="500" fill="hold"/>
                                        <p:tgtEl>
                                          <p:spTgt spid="7">
                                            <p:graphicEl>
                                              <a:dgm id="{A4AD144E-43E6-4D30-B1E7-0504A0CF4ED4}"/>
                                            </p:graphicEl>
                                          </p:spTgt>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7">
                                            <p:graphicEl>
                                              <a:dgm id="{D52BB70C-FA58-4517-941B-198B46B0C9A7}"/>
                                            </p:graphicEl>
                                          </p:spTgt>
                                        </p:tgtEl>
                                        <p:attrNameLst>
                                          <p:attrName>style.visibility</p:attrName>
                                        </p:attrNameLst>
                                      </p:cBhvr>
                                      <p:to>
                                        <p:strVal val="visible"/>
                                      </p:to>
                                    </p:set>
                                    <p:animEffect transition="in" filter="fade">
                                      <p:cBhvr>
                                        <p:cTn id="44" dur="500"/>
                                        <p:tgtEl>
                                          <p:spTgt spid="7">
                                            <p:graphicEl>
                                              <a:dgm id="{D52BB70C-FA58-4517-941B-198B46B0C9A7}"/>
                                            </p:graphicEl>
                                          </p:spTgt>
                                        </p:tgtEl>
                                      </p:cBhvr>
                                    </p:animEffect>
                                    <p:anim calcmode="lin" valueType="num">
                                      <p:cBhvr>
                                        <p:cTn id="45" dur="500" fill="hold"/>
                                        <p:tgtEl>
                                          <p:spTgt spid="7">
                                            <p:graphicEl>
                                              <a:dgm id="{D52BB70C-FA58-4517-941B-198B46B0C9A7}"/>
                                            </p:graphicEl>
                                          </p:spTgt>
                                        </p:tgtEl>
                                        <p:attrNameLst>
                                          <p:attrName>ppt_x</p:attrName>
                                        </p:attrNameLst>
                                      </p:cBhvr>
                                      <p:tavLst>
                                        <p:tav tm="0">
                                          <p:val>
                                            <p:strVal val="#ppt_x"/>
                                          </p:val>
                                        </p:tav>
                                        <p:tav tm="100000">
                                          <p:val>
                                            <p:strVal val="#ppt_x"/>
                                          </p:val>
                                        </p:tav>
                                      </p:tavLst>
                                    </p:anim>
                                    <p:anim calcmode="lin" valueType="num">
                                      <p:cBhvr>
                                        <p:cTn id="46" dur="500" fill="hold"/>
                                        <p:tgtEl>
                                          <p:spTgt spid="7">
                                            <p:graphicEl>
                                              <a:dgm id="{D52BB70C-FA58-4517-941B-198B46B0C9A7}"/>
                                            </p:graphicEl>
                                          </p:spTgt>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7">
                                            <p:graphicEl>
                                              <a:dgm id="{0A21DDF5-E906-42C5-90A9-34917C36E49B}"/>
                                            </p:graphicEl>
                                          </p:spTgt>
                                        </p:tgtEl>
                                        <p:attrNameLst>
                                          <p:attrName>style.visibility</p:attrName>
                                        </p:attrNameLst>
                                      </p:cBhvr>
                                      <p:to>
                                        <p:strVal val="visible"/>
                                      </p:to>
                                    </p:set>
                                    <p:animEffect transition="in" filter="fade">
                                      <p:cBhvr>
                                        <p:cTn id="50" dur="500"/>
                                        <p:tgtEl>
                                          <p:spTgt spid="7">
                                            <p:graphicEl>
                                              <a:dgm id="{0A21DDF5-E906-42C5-90A9-34917C36E49B}"/>
                                            </p:graphicEl>
                                          </p:spTgt>
                                        </p:tgtEl>
                                      </p:cBhvr>
                                    </p:animEffect>
                                    <p:anim calcmode="lin" valueType="num">
                                      <p:cBhvr>
                                        <p:cTn id="51" dur="500" fill="hold"/>
                                        <p:tgtEl>
                                          <p:spTgt spid="7">
                                            <p:graphicEl>
                                              <a:dgm id="{0A21DDF5-E906-42C5-90A9-34917C36E49B}"/>
                                            </p:graphicEl>
                                          </p:spTgt>
                                        </p:tgtEl>
                                        <p:attrNameLst>
                                          <p:attrName>ppt_x</p:attrName>
                                        </p:attrNameLst>
                                      </p:cBhvr>
                                      <p:tavLst>
                                        <p:tav tm="0">
                                          <p:val>
                                            <p:strVal val="#ppt_x"/>
                                          </p:val>
                                        </p:tav>
                                        <p:tav tm="100000">
                                          <p:val>
                                            <p:strVal val="#ppt_x"/>
                                          </p:val>
                                        </p:tav>
                                      </p:tavLst>
                                    </p:anim>
                                    <p:anim calcmode="lin" valueType="num">
                                      <p:cBhvr>
                                        <p:cTn id="52" dur="500" fill="hold"/>
                                        <p:tgtEl>
                                          <p:spTgt spid="7">
                                            <p:graphicEl>
                                              <a:dgm id="{0A21DDF5-E906-42C5-90A9-34917C36E49B}"/>
                                            </p:graphicEl>
                                          </p:spTgt>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7">
                                            <p:graphicEl>
                                              <a:dgm id="{53D16F5E-4796-494A-8ABC-4479C75A5593}"/>
                                            </p:graphicEl>
                                          </p:spTgt>
                                        </p:tgtEl>
                                        <p:attrNameLst>
                                          <p:attrName>style.visibility</p:attrName>
                                        </p:attrNameLst>
                                      </p:cBhvr>
                                      <p:to>
                                        <p:strVal val="visible"/>
                                      </p:to>
                                    </p:set>
                                    <p:animEffect transition="in" filter="fade">
                                      <p:cBhvr>
                                        <p:cTn id="56" dur="500"/>
                                        <p:tgtEl>
                                          <p:spTgt spid="7">
                                            <p:graphicEl>
                                              <a:dgm id="{53D16F5E-4796-494A-8ABC-4479C75A5593}"/>
                                            </p:graphicEl>
                                          </p:spTgt>
                                        </p:tgtEl>
                                      </p:cBhvr>
                                    </p:animEffect>
                                    <p:anim calcmode="lin" valueType="num">
                                      <p:cBhvr>
                                        <p:cTn id="57" dur="500" fill="hold"/>
                                        <p:tgtEl>
                                          <p:spTgt spid="7">
                                            <p:graphicEl>
                                              <a:dgm id="{53D16F5E-4796-494A-8ABC-4479C75A5593}"/>
                                            </p:graphicEl>
                                          </p:spTgt>
                                        </p:tgtEl>
                                        <p:attrNameLst>
                                          <p:attrName>ppt_x</p:attrName>
                                        </p:attrNameLst>
                                      </p:cBhvr>
                                      <p:tavLst>
                                        <p:tav tm="0">
                                          <p:val>
                                            <p:strVal val="#ppt_x"/>
                                          </p:val>
                                        </p:tav>
                                        <p:tav tm="100000">
                                          <p:val>
                                            <p:strVal val="#ppt_x"/>
                                          </p:val>
                                        </p:tav>
                                      </p:tavLst>
                                    </p:anim>
                                    <p:anim calcmode="lin" valueType="num">
                                      <p:cBhvr>
                                        <p:cTn id="58" dur="500" fill="hold"/>
                                        <p:tgtEl>
                                          <p:spTgt spid="7">
                                            <p:graphicEl>
                                              <a:dgm id="{53D16F5E-4796-494A-8ABC-4479C75A5593}"/>
                                            </p:graphicEl>
                                          </p:spTgt>
                                        </p:tgtEl>
                                        <p:attrNameLst>
                                          <p:attrName>ppt_y</p:attrName>
                                        </p:attrNameLst>
                                      </p:cBhvr>
                                      <p:tavLst>
                                        <p:tav tm="0">
                                          <p:val>
                                            <p:strVal val="#ppt_y+.1"/>
                                          </p:val>
                                        </p:tav>
                                        <p:tav tm="100000">
                                          <p:val>
                                            <p:strVal val="#ppt_y"/>
                                          </p:val>
                                        </p:tav>
                                      </p:tavLst>
                                    </p:anim>
                                  </p:childTnLst>
                                </p:cTn>
                              </p:par>
                            </p:childTnLst>
                          </p:cTn>
                        </p:par>
                        <p:par>
                          <p:cTn id="59" fill="hold">
                            <p:stCondLst>
                              <p:cond delay="4000"/>
                            </p:stCondLst>
                            <p:childTnLst>
                              <p:par>
                                <p:cTn id="60" presetID="42" presetClass="entr" presetSubtype="0" fill="hold" grpId="0" nodeType="afterEffect">
                                  <p:stCondLst>
                                    <p:cond delay="0"/>
                                  </p:stCondLst>
                                  <p:childTnLst>
                                    <p:set>
                                      <p:cBhvr>
                                        <p:cTn id="61" dur="1" fill="hold">
                                          <p:stCondLst>
                                            <p:cond delay="0"/>
                                          </p:stCondLst>
                                        </p:cTn>
                                        <p:tgtEl>
                                          <p:spTgt spid="7">
                                            <p:graphicEl>
                                              <a:dgm id="{087F96E6-6A8D-4182-B33C-85CAE1FA3D32}"/>
                                            </p:graphicEl>
                                          </p:spTgt>
                                        </p:tgtEl>
                                        <p:attrNameLst>
                                          <p:attrName>style.visibility</p:attrName>
                                        </p:attrNameLst>
                                      </p:cBhvr>
                                      <p:to>
                                        <p:strVal val="visible"/>
                                      </p:to>
                                    </p:set>
                                    <p:animEffect transition="in" filter="fade">
                                      <p:cBhvr>
                                        <p:cTn id="62" dur="500"/>
                                        <p:tgtEl>
                                          <p:spTgt spid="7">
                                            <p:graphicEl>
                                              <a:dgm id="{087F96E6-6A8D-4182-B33C-85CAE1FA3D32}"/>
                                            </p:graphicEl>
                                          </p:spTgt>
                                        </p:tgtEl>
                                      </p:cBhvr>
                                    </p:animEffect>
                                    <p:anim calcmode="lin" valueType="num">
                                      <p:cBhvr>
                                        <p:cTn id="63" dur="500" fill="hold"/>
                                        <p:tgtEl>
                                          <p:spTgt spid="7">
                                            <p:graphicEl>
                                              <a:dgm id="{087F96E6-6A8D-4182-B33C-85CAE1FA3D32}"/>
                                            </p:graphicEl>
                                          </p:spTgt>
                                        </p:tgtEl>
                                        <p:attrNameLst>
                                          <p:attrName>ppt_x</p:attrName>
                                        </p:attrNameLst>
                                      </p:cBhvr>
                                      <p:tavLst>
                                        <p:tav tm="0">
                                          <p:val>
                                            <p:strVal val="#ppt_x"/>
                                          </p:val>
                                        </p:tav>
                                        <p:tav tm="100000">
                                          <p:val>
                                            <p:strVal val="#ppt_x"/>
                                          </p:val>
                                        </p:tav>
                                      </p:tavLst>
                                    </p:anim>
                                    <p:anim calcmode="lin" valueType="num">
                                      <p:cBhvr>
                                        <p:cTn id="64" dur="500" fill="hold"/>
                                        <p:tgtEl>
                                          <p:spTgt spid="7">
                                            <p:graphicEl>
                                              <a:dgm id="{087F96E6-6A8D-4182-B33C-85CAE1FA3D32}"/>
                                            </p:graphicEl>
                                          </p:spTgt>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2" presetClass="entr" presetSubtype="0" fill="hold" grpId="0" nodeType="afterEffect">
                                  <p:stCondLst>
                                    <p:cond delay="0"/>
                                  </p:stCondLst>
                                  <p:childTnLst>
                                    <p:set>
                                      <p:cBhvr>
                                        <p:cTn id="67" dur="1" fill="hold">
                                          <p:stCondLst>
                                            <p:cond delay="0"/>
                                          </p:stCondLst>
                                        </p:cTn>
                                        <p:tgtEl>
                                          <p:spTgt spid="7">
                                            <p:graphicEl>
                                              <a:dgm id="{9DF4D69A-CD4D-4152-A1BB-A3BE045F7F52}"/>
                                            </p:graphicEl>
                                          </p:spTgt>
                                        </p:tgtEl>
                                        <p:attrNameLst>
                                          <p:attrName>style.visibility</p:attrName>
                                        </p:attrNameLst>
                                      </p:cBhvr>
                                      <p:to>
                                        <p:strVal val="visible"/>
                                      </p:to>
                                    </p:set>
                                    <p:animEffect transition="in" filter="fade">
                                      <p:cBhvr>
                                        <p:cTn id="68" dur="500"/>
                                        <p:tgtEl>
                                          <p:spTgt spid="7">
                                            <p:graphicEl>
                                              <a:dgm id="{9DF4D69A-CD4D-4152-A1BB-A3BE045F7F52}"/>
                                            </p:graphicEl>
                                          </p:spTgt>
                                        </p:tgtEl>
                                      </p:cBhvr>
                                    </p:animEffect>
                                    <p:anim calcmode="lin" valueType="num">
                                      <p:cBhvr>
                                        <p:cTn id="69" dur="500" fill="hold"/>
                                        <p:tgtEl>
                                          <p:spTgt spid="7">
                                            <p:graphicEl>
                                              <a:dgm id="{9DF4D69A-CD4D-4152-A1BB-A3BE045F7F52}"/>
                                            </p:graphicEl>
                                          </p:spTgt>
                                        </p:tgtEl>
                                        <p:attrNameLst>
                                          <p:attrName>ppt_x</p:attrName>
                                        </p:attrNameLst>
                                      </p:cBhvr>
                                      <p:tavLst>
                                        <p:tav tm="0">
                                          <p:val>
                                            <p:strVal val="#ppt_x"/>
                                          </p:val>
                                        </p:tav>
                                        <p:tav tm="100000">
                                          <p:val>
                                            <p:strVal val="#ppt_x"/>
                                          </p:val>
                                        </p:tav>
                                      </p:tavLst>
                                    </p:anim>
                                    <p:anim calcmode="lin" valueType="num">
                                      <p:cBhvr>
                                        <p:cTn id="70" dur="500" fill="hold"/>
                                        <p:tgtEl>
                                          <p:spTgt spid="7">
                                            <p:graphicEl>
                                              <a:dgm id="{9DF4D69A-CD4D-4152-A1BB-A3BE045F7F52}"/>
                                            </p:graphicEl>
                                          </p:spTgt>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42" presetClass="entr" presetSubtype="0" fill="hold" grpId="0" nodeType="afterEffect">
                                  <p:stCondLst>
                                    <p:cond delay="0"/>
                                  </p:stCondLst>
                                  <p:childTnLst>
                                    <p:set>
                                      <p:cBhvr>
                                        <p:cTn id="73" dur="1" fill="hold">
                                          <p:stCondLst>
                                            <p:cond delay="0"/>
                                          </p:stCondLst>
                                        </p:cTn>
                                        <p:tgtEl>
                                          <p:spTgt spid="7">
                                            <p:graphicEl>
                                              <a:dgm id="{C719002C-8C10-4F21-A953-5A73DB4F5FDD}"/>
                                            </p:graphicEl>
                                          </p:spTgt>
                                        </p:tgtEl>
                                        <p:attrNameLst>
                                          <p:attrName>style.visibility</p:attrName>
                                        </p:attrNameLst>
                                      </p:cBhvr>
                                      <p:to>
                                        <p:strVal val="visible"/>
                                      </p:to>
                                    </p:set>
                                    <p:animEffect transition="in" filter="fade">
                                      <p:cBhvr>
                                        <p:cTn id="74" dur="500"/>
                                        <p:tgtEl>
                                          <p:spTgt spid="7">
                                            <p:graphicEl>
                                              <a:dgm id="{C719002C-8C10-4F21-A953-5A73DB4F5FDD}"/>
                                            </p:graphicEl>
                                          </p:spTgt>
                                        </p:tgtEl>
                                      </p:cBhvr>
                                    </p:animEffect>
                                    <p:anim calcmode="lin" valueType="num">
                                      <p:cBhvr>
                                        <p:cTn id="75" dur="500" fill="hold"/>
                                        <p:tgtEl>
                                          <p:spTgt spid="7">
                                            <p:graphicEl>
                                              <a:dgm id="{C719002C-8C10-4F21-A953-5A73DB4F5FDD}"/>
                                            </p:graphicEl>
                                          </p:spTgt>
                                        </p:tgtEl>
                                        <p:attrNameLst>
                                          <p:attrName>ppt_x</p:attrName>
                                        </p:attrNameLst>
                                      </p:cBhvr>
                                      <p:tavLst>
                                        <p:tav tm="0">
                                          <p:val>
                                            <p:strVal val="#ppt_x"/>
                                          </p:val>
                                        </p:tav>
                                        <p:tav tm="100000">
                                          <p:val>
                                            <p:strVal val="#ppt_x"/>
                                          </p:val>
                                        </p:tav>
                                      </p:tavLst>
                                    </p:anim>
                                    <p:anim calcmode="lin" valueType="num">
                                      <p:cBhvr>
                                        <p:cTn id="76" dur="500" fill="hold"/>
                                        <p:tgtEl>
                                          <p:spTgt spid="7">
                                            <p:graphicEl>
                                              <a:dgm id="{C719002C-8C10-4F21-A953-5A73DB4F5FDD}"/>
                                            </p:graphic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7">
                                            <p:graphicEl>
                                              <a:dgm id="{9890E257-200D-483C-8AFB-6236BB88DEDC}"/>
                                            </p:graphicEl>
                                          </p:spTgt>
                                        </p:tgtEl>
                                        <p:attrNameLst>
                                          <p:attrName>style.visibility</p:attrName>
                                        </p:attrNameLst>
                                      </p:cBhvr>
                                      <p:to>
                                        <p:strVal val="visible"/>
                                      </p:to>
                                    </p:set>
                                    <p:animEffect transition="in" filter="fade">
                                      <p:cBhvr>
                                        <p:cTn id="80" dur="500"/>
                                        <p:tgtEl>
                                          <p:spTgt spid="7">
                                            <p:graphicEl>
                                              <a:dgm id="{9890E257-200D-483C-8AFB-6236BB88DEDC}"/>
                                            </p:graphicEl>
                                          </p:spTgt>
                                        </p:tgtEl>
                                      </p:cBhvr>
                                    </p:animEffect>
                                    <p:anim calcmode="lin" valueType="num">
                                      <p:cBhvr>
                                        <p:cTn id="81" dur="500" fill="hold"/>
                                        <p:tgtEl>
                                          <p:spTgt spid="7">
                                            <p:graphicEl>
                                              <a:dgm id="{9890E257-200D-483C-8AFB-6236BB88DEDC}"/>
                                            </p:graphicEl>
                                          </p:spTgt>
                                        </p:tgtEl>
                                        <p:attrNameLst>
                                          <p:attrName>ppt_x</p:attrName>
                                        </p:attrNameLst>
                                      </p:cBhvr>
                                      <p:tavLst>
                                        <p:tav tm="0">
                                          <p:val>
                                            <p:strVal val="#ppt_x"/>
                                          </p:val>
                                        </p:tav>
                                        <p:tav tm="100000">
                                          <p:val>
                                            <p:strVal val="#ppt_x"/>
                                          </p:val>
                                        </p:tav>
                                      </p:tavLst>
                                    </p:anim>
                                    <p:anim calcmode="lin" valueType="num">
                                      <p:cBhvr>
                                        <p:cTn id="82" dur="500" fill="hold"/>
                                        <p:tgtEl>
                                          <p:spTgt spid="7">
                                            <p:graphicEl>
                                              <a:dgm id="{9890E257-200D-483C-8AFB-6236BB88DEDC}"/>
                                            </p:graphicEl>
                                          </p:spTgt>
                                        </p:tgtEl>
                                        <p:attrNameLst>
                                          <p:attrName>ppt_y</p:attrName>
                                        </p:attrNameLst>
                                      </p:cBhvr>
                                      <p:tavLst>
                                        <p:tav tm="0">
                                          <p:val>
                                            <p:strVal val="#ppt_y+.1"/>
                                          </p:val>
                                        </p:tav>
                                        <p:tav tm="100000">
                                          <p:val>
                                            <p:strVal val="#ppt_y"/>
                                          </p:val>
                                        </p:tav>
                                      </p:tavLst>
                                    </p:anim>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7">
                                            <p:graphicEl>
                                              <a:dgm id="{46D93258-CA60-4899-AF69-A3EDC25DE367}"/>
                                            </p:graphicEl>
                                          </p:spTgt>
                                        </p:tgtEl>
                                        <p:attrNameLst>
                                          <p:attrName>style.visibility</p:attrName>
                                        </p:attrNameLst>
                                      </p:cBhvr>
                                      <p:to>
                                        <p:strVal val="visible"/>
                                      </p:to>
                                    </p:set>
                                    <p:animEffect transition="in" filter="fade">
                                      <p:cBhvr>
                                        <p:cTn id="86" dur="500"/>
                                        <p:tgtEl>
                                          <p:spTgt spid="7">
                                            <p:graphicEl>
                                              <a:dgm id="{46D93258-CA60-4899-AF69-A3EDC25DE367}"/>
                                            </p:graphicEl>
                                          </p:spTgt>
                                        </p:tgtEl>
                                      </p:cBhvr>
                                    </p:animEffect>
                                    <p:anim calcmode="lin" valueType="num">
                                      <p:cBhvr>
                                        <p:cTn id="87" dur="500" fill="hold"/>
                                        <p:tgtEl>
                                          <p:spTgt spid="7">
                                            <p:graphicEl>
                                              <a:dgm id="{46D93258-CA60-4899-AF69-A3EDC25DE367}"/>
                                            </p:graphicEl>
                                          </p:spTgt>
                                        </p:tgtEl>
                                        <p:attrNameLst>
                                          <p:attrName>ppt_x</p:attrName>
                                        </p:attrNameLst>
                                      </p:cBhvr>
                                      <p:tavLst>
                                        <p:tav tm="0">
                                          <p:val>
                                            <p:strVal val="#ppt_x"/>
                                          </p:val>
                                        </p:tav>
                                        <p:tav tm="100000">
                                          <p:val>
                                            <p:strVal val="#ppt_x"/>
                                          </p:val>
                                        </p:tav>
                                      </p:tavLst>
                                    </p:anim>
                                    <p:anim calcmode="lin" valueType="num">
                                      <p:cBhvr>
                                        <p:cTn id="88" dur="500" fill="hold"/>
                                        <p:tgtEl>
                                          <p:spTgt spid="7">
                                            <p:graphicEl>
                                              <a:dgm id="{46D93258-CA60-4899-AF69-A3EDC25DE367}"/>
                                            </p:graphic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7">
                                            <p:graphicEl>
                                              <a:dgm id="{195E65CB-BAE6-4629-8232-62920AA6A925}"/>
                                            </p:graphicEl>
                                          </p:spTgt>
                                        </p:tgtEl>
                                        <p:attrNameLst>
                                          <p:attrName>style.visibility</p:attrName>
                                        </p:attrNameLst>
                                      </p:cBhvr>
                                      <p:to>
                                        <p:strVal val="visible"/>
                                      </p:to>
                                    </p:set>
                                    <p:animEffect transition="in" filter="fade">
                                      <p:cBhvr>
                                        <p:cTn id="92" dur="500"/>
                                        <p:tgtEl>
                                          <p:spTgt spid="7">
                                            <p:graphicEl>
                                              <a:dgm id="{195E65CB-BAE6-4629-8232-62920AA6A925}"/>
                                            </p:graphicEl>
                                          </p:spTgt>
                                        </p:tgtEl>
                                      </p:cBhvr>
                                    </p:animEffect>
                                    <p:anim calcmode="lin" valueType="num">
                                      <p:cBhvr>
                                        <p:cTn id="93" dur="500" fill="hold"/>
                                        <p:tgtEl>
                                          <p:spTgt spid="7">
                                            <p:graphicEl>
                                              <a:dgm id="{195E65CB-BAE6-4629-8232-62920AA6A925}"/>
                                            </p:graphicEl>
                                          </p:spTgt>
                                        </p:tgtEl>
                                        <p:attrNameLst>
                                          <p:attrName>ppt_x</p:attrName>
                                        </p:attrNameLst>
                                      </p:cBhvr>
                                      <p:tavLst>
                                        <p:tav tm="0">
                                          <p:val>
                                            <p:strVal val="#ppt_x"/>
                                          </p:val>
                                        </p:tav>
                                        <p:tav tm="100000">
                                          <p:val>
                                            <p:strVal val="#ppt_x"/>
                                          </p:val>
                                        </p:tav>
                                      </p:tavLst>
                                    </p:anim>
                                    <p:anim calcmode="lin" valueType="num">
                                      <p:cBhvr>
                                        <p:cTn id="94" dur="500" fill="hold"/>
                                        <p:tgtEl>
                                          <p:spTgt spid="7">
                                            <p:graphicEl>
                                              <a:dgm id="{195E65CB-BAE6-4629-8232-62920AA6A925}"/>
                                            </p:graphic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9">
                                            <p:graphicEl>
                                              <a:dgm id="{8740DF6C-C8C6-47FD-A091-72ECAAA46D29}"/>
                                            </p:graphicEl>
                                          </p:spTgt>
                                        </p:tgtEl>
                                        <p:attrNameLst>
                                          <p:attrName>style.visibility</p:attrName>
                                        </p:attrNameLst>
                                      </p:cBhvr>
                                      <p:to>
                                        <p:strVal val="visible"/>
                                      </p:to>
                                    </p:set>
                                    <p:animEffect transition="in" filter="fade">
                                      <p:cBhvr>
                                        <p:cTn id="98" dur="500"/>
                                        <p:tgtEl>
                                          <p:spTgt spid="9">
                                            <p:graphicEl>
                                              <a:dgm id="{8740DF6C-C8C6-47FD-A091-72ECAAA46D29}"/>
                                            </p:graphicEl>
                                          </p:spTgt>
                                        </p:tgtEl>
                                      </p:cBhvr>
                                    </p:animEffect>
                                    <p:anim calcmode="lin" valueType="num">
                                      <p:cBhvr>
                                        <p:cTn id="99" dur="500" fill="hold"/>
                                        <p:tgtEl>
                                          <p:spTgt spid="9">
                                            <p:graphicEl>
                                              <a:dgm id="{8740DF6C-C8C6-47FD-A091-72ECAAA46D29}"/>
                                            </p:graphicEl>
                                          </p:spTgt>
                                        </p:tgtEl>
                                        <p:attrNameLst>
                                          <p:attrName>ppt_x</p:attrName>
                                        </p:attrNameLst>
                                      </p:cBhvr>
                                      <p:tavLst>
                                        <p:tav tm="0">
                                          <p:val>
                                            <p:strVal val="#ppt_x"/>
                                          </p:val>
                                        </p:tav>
                                        <p:tav tm="100000">
                                          <p:val>
                                            <p:strVal val="#ppt_x"/>
                                          </p:val>
                                        </p:tav>
                                      </p:tavLst>
                                    </p:anim>
                                    <p:anim calcmode="lin" valueType="num">
                                      <p:cBhvr>
                                        <p:cTn id="100" dur="500" fill="hold"/>
                                        <p:tgtEl>
                                          <p:spTgt spid="9">
                                            <p:graphicEl>
                                              <a:dgm id="{8740DF6C-C8C6-47FD-A091-72ECAAA46D29}"/>
                                            </p:graphic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9">
                                            <p:graphicEl>
                                              <a:dgm id="{5737D592-2E78-4872-BFE8-C728C4CD2AA9}"/>
                                            </p:graphicEl>
                                          </p:spTgt>
                                        </p:tgtEl>
                                        <p:attrNameLst>
                                          <p:attrName>style.visibility</p:attrName>
                                        </p:attrNameLst>
                                      </p:cBhvr>
                                      <p:to>
                                        <p:strVal val="visible"/>
                                      </p:to>
                                    </p:set>
                                    <p:animEffect transition="in" filter="fade">
                                      <p:cBhvr>
                                        <p:cTn id="104" dur="500"/>
                                        <p:tgtEl>
                                          <p:spTgt spid="9">
                                            <p:graphicEl>
                                              <a:dgm id="{5737D592-2E78-4872-BFE8-C728C4CD2AA9}"/>
                                            </p:graphicEl>
                                          </p:spTgt>
                                        </p:tgtEl>
                                      </p:cBhvr>
                                    </p:animEffect>
                                    <p:anim calcmode="lin" valueType="num">
                                      <p:cBhvr>
                                        <p:cTn id="105" dur="500" fill="hold"/>
                                        <p:tgtEl>
                                          <p:spTgt spid="9">
                                            <p:graphicEl>
                                              <a:dgm id="{5737D592-2E78-4872-BFE8-C728C4CD2AA9}"/>
                                            </p:graphicEl>
                                          </p:spTgt>
                                        </p:tgtEl>
                                        <p:attrNameLst>
                                          <p:attrName>ppt_x</p:attrName>
                                        </p:attrNameLst>
                                      </p:cBhvr>
                                      <p:tavLst>
                                        <p:tav tm="0">
                                          <p:val>
                                            <p:strVal val="#ppt_x"/>
                                          </p:val>
                                        </p:tav>
                                        <p:tav tm="100000">
                                          <p:val>
                                            <p:strVal val="#ppt_x"/>
                                          </p:val>
                                        </p:tav>
                                      </p:tavLst>
                                    </p:anim>
                                    <p:anim calcmode="lin" valueType="num">
                                      <p:cBhvr>
                                        <p:cTn id="106" dur="500" fill="hold"/>
                                        <p:tgtEl>
                                          <p:spTgt spid="9">
                                            <p:graphicEl>
                                              <a:dgm id="{5737D592-2E78-4872-BFE8-C728C4CD2AA9}"/>
                                            </p:graphic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9">
                                            <p:graphicEl>
                                              <a:dgm id="{57F18D11-28E8-4B40-8316-AF030E462BFA}"/>
                                            </p:graphicEl>
                                          </p:spTgt>
                                        </p:tgtEl>
                                        <p:attrNameLst>
                                          <p:attrName>style.visibility</p:attrName>
                                        </p:attrNameLst>
                                      </p:cBhvr>
                                      <p:to>
                                        <p:strVal val="visible"/>
                                      </p:to>
                                    </p:set>
                                    <p:animEffect transition="in" filter="fade">
                                      <p:cBhvr>
                                        <p:cTn id="110" dur="500"/>
                                        <p:tgtEl>
                                          <p:spTgt spid="9">
                                            <p:graphicEl>
                                              <a:dgm id="{57F18D11-28E8-4B40-8316-AF030E462BFA}"/>
                                            </p:graphicEl>
                                          </p:spTgt>
                                        </p:tgtEl>
                                      </p:cBhvr>
                                    </p:animEffect>
                                    <p:anim calcmode="lin" valueType="num">
                                      <p:cBhvr>
                                        <p:cTn id="111" dur="500" fill="hold"/>
                                        <p:tgtEl>
                                          <p:spTgt spid="9">
                                            <p:graphicEl>
                                              <a:dgm id="{57F18D11-28E8-4B40-8316-AF030E462BFA}"/>
                                            </p:graphicEl>
                                          </p:spTgt>
                                        </p:tgtEl>
                                        <p:attrNameLst>
                                          <p:attrName>ppt_x</p:attrName>
                                        </p:attrNameLst>
                                      </p:cBhvr>
                                      <p:tavLst>
                                        <p:tav tm="0">
                                          <p:val>
                                            <p:strVal val="#ppt_x"/>
                                          </p:val>
                                        </p:tav>
                                        <p:tav tm="100000">
                                          <p:val>
                                            <p:strVal val="#ppt_x"/>
                                          </p:val>
                                        </p:tav>
                                      </p:tavLst>
                                    </p:anim>
                                    <p:anim calcmode="lin" valueType="num">
                                      <p:cBhvr>
                                        <p:cTn id="112" dur="500" fill="hold"/>
                                        <p:tgtEl>
                                          <p:spTgt spid="9">
                                            <p:graphicEl>
                                              <a:dgm id="{57F18D11-28E8-4B40-8316-AF030E462BFA}"/>
                                            </p:graphic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9">
                                            <p:graphicEl>
                                              <a:dgm id="{A0FB2392-1AD2-4881-A4A4-3677F9BC23AD}"/>
                                            </p:graphicEl>
                                          </p:spTgt>
                                        </p:tgtEl>
                                        <p:attrNameLst>
                                          <p:attrName>style.visibility</p:attrName>
                                        </p:attrNameLst>
                                      </p:cBhvr>
                                      <p:to>
                                        <p:strVal val="visible"/>
                                      </p:to>
                                    </p:set>
                                    <p:animEffect transition="in" filter="fade">
                                      <p:cBhvr>
                                        <p:cTn id="116" dur="500"/>
                                        <p:tgtEl>
                                          <p:spTgt spid="9">
                                            <p:graphicEl>
                                              <a:dgm id="{A0FB2392-1AD2-4881-A4A4-3677F9BC23AD}"/>
                                            </p:graphicEl>
                                          </p:spTgt>
                                        </p:tgtEl>
                                      </p:cBhvr>
                                    </p:animEffect>
                                    <p:anim calcmode="lin" valueType="num">
                                      <p:cBhvr>
                                        <p:cTn id="117" dur="500" fill="hold"/>
                                        <p:tgtEl>
                                          <p:spTgt spid="9">
                                            <p:graphicEl>
                                              <a:dgm id="{A0FB2392-1AD2-4881-A4A4-3677F9BC23AD}"/>
                                            </p:graphicEl>
                                          </p:spTgt>
                                        </p:tgtEl>
                                        <p:attrNameLst>
                                          <p:attrName>ppt_x</p:attrName>
                                        </p:attrNameLst>
                                      </p:cBhvr>
                                      <p:tavLst>
                                        <p:tav tm="0">
                                          <p:val>
                                            <p:strVal val="#ppt_x"/>
                                          </p:val>
                                        </p:tav>
                                        <p:tav tm="100000">
                                          <p:val>
                                            <p:strVal val="#ppt_x"/>
                                          </p:val>
                                        </p:tav>
                                      </p:tavLst>
                                    </p:anim>
                                    <p:anim calcmode="lin" valueType="num">
                                      <p:cBhvr>
                                        <p:cTn id="118" dur="500" fill="hold"/>
                                        <p:tgtEl>
                                          <p:spTgt spid="9">
                                            <p:graphicEl>
                                              <a:dgm id="{A0FB2392-1AD2-4881-A4A4-3677F9BC23AD}"/>
                                            </p:graphic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9">
                                            <p:graphicEl>
                                              <a:dgm id="{C1C4C7B4-484B-42A9-98ED-9C4E0D87BB3F}"/>
                                            </p:graphicEl>
                                          </p:spTgt>
                                        </p:tgtEl>
                                        <p:attrNameLst>
                                          <p:attrName>style.visibility</p:attrName>
                                        </p:attrNameLst>
                                      </p:cBhvr>
                                      <p:to>
                                        <p:strVal val="visible"/>
                                      </p:to>
                                    </p:set>
                                    <p:animEffect transition="in" filter="fade">
                                      <p:cBhvr>
                                        <p:cTn id="122" dur="500"/>
                                        <p:tgtEl>
                                          <p:spTgt spid="9">
                                            <p:graphicEl>
                                              <a:dgm id="{C1C4C7B4-484B-42A9-98ED-9C4E0D87BB3F}"/>
                                            </p:graphicEl>
                                          </p:spTgt>
                                        </p:tgtEl>
                                      </p:cBhvr>
                                    </p:animEffect>
                                    <p:anim calcmode="lin" valueType="num">
                                      <p:cBhvr>
                                        <p:cTn id="123" dur="500" fill="hold"/>
                                        <p:tgtEl>
                                          <p:spTgt spid="9">
                                            <p:graphicEl>
                                              <a:dgm id="{C1C4C7B4-484B-42A9-98ED-9C4E0D87BB3F}"/>
                                            </p:graphicEl>
                                          </p:spTgt>
                                        </p:tgtEl>
                                        <p:attrNameLst>
                                          <p:attrName>ppt_x</p:attrName>
                                        </p:attrNameLst>
                                      </p:cBhvr>
                                      <p:tavLst>
                                        <p:tav tm="0">
                                          <p:val>
                                            <p:strVal val="#ppt_x"/>
                                          </p:val>
                                        </p:tav>
                                        <p:tav tm="100000">
                                          <p:val>
                                            <p:strVal val="#ppt_x"/>
                                          </p:val>
                                        </p:tav>
                                      </p:tavLst>
                                    </p:anim>
                                    <p:anim calcmode="lin" valueType="num">
                                      <p:cBhvr>
                                        <p:cTn id="124" dur="500" fill="hold"/>
                                        <p:tgtEl>
                                          <p:spTgt spid="9">
                                            <p:graphicEl>
                                              <a:dgm id="{C1C4C7B4-484B-42A9-98ED-9C4E0D87BB3F}"/>
                                            </p:graphic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9">
                                            <p:graphicEl>
                                              <a:dgm id="{89C508F9-6AC2-4ECE-8542-C4D8E07D2DF0}"/>
                                            </p:graphicEl>
                                          </p:spTgt>
                                        </p:tgtEl>
                                        <p:attrNameLst>
                                          <p:attrName>style.visibility</p:attrName>
                                        </p:attrNameLst>
                                      </p:cBhvr>
                                      <p:to>
                                        <p:strVal val="visible"/>
                                      </p:to>
                                    </p:set>
                                    <p:animEffect transition="in" filter="fade">
                                      <p:cBhvr>
                                        <p:cTn id="128" dur="500"/>
                                        <p:tgtEl>
                                          <p:spTgt spid="9">
                                            <p:graphicEl>
                                              <a:dgm id="{89C508F9-6AC2-4ECE-8542-C4D8E07D2DF0}"/>
                                            </p:graphicEl>
                                          </p:spTgt>
                                        </p:tgtEl>
                                      </p:cBhvr>
                                    </p:animEffect>
                                    <p:anim calcmode="lin" valueType="num">
                                      <p:cBhvr>
                                        <p:cTn id="129" dur="500" fill="hold"/>
                                        <p:tgtEl>
                                          <p:spTgt spid="9">
                                            <p:graphicEl>
                                              <a:dgm id="{89C508F9-6AC2-4ECE-8542-C4D8E07D2DF0}"/>
                                            </p:graphicEl>
                                          </p:spTgt>
                                        </p:tgtEl>
                                        <p:attrNameLst>
                                          <p:attrName>ppt_x</p:attrName>
                                        </p:attrNameLst>
                                      </p:cBhvr>
                                      <p:tavLst>
                                        <p:tav tm="0">
                                          <p:val>
                                            <p:strVal val="#ppt_x"/>
                                          </p:val>
                                        </p:tav>
                                        <p:tav tm="100000">
                                          <p:val>
                                            <p:strVal val="#ppt_x"/>
                                          </p:val>
                                        </p:tav>
                                      </p:tavLst>
                                    </p:anim>
                                    <p:anim calcmode="lin" valueType="num">
                                      <p:cBhvr>
                                        <p:cTn id="130" dur="500" fill="hold"/>
                                        <p:tgtEl>
                                          <p:spTgt spid="9">
                                            <p:graphicEl>
                                              <a:dgm id="{89C508F9-6AC2-4ECE-8542-C4D8E07D2DF0}"/>
                                            </p:graphic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9">
                                            <p:graphicEl>
                                              <a:dgm id="{9C1FD11E-F8EA-428F-8E51-07686A7326D5}"/>
                                            </p:graphicEl>
                                          </p:spTgt>
                                        </p:tgtEl>
                                        <p:attrNameLst>
                                          <p:attrName>style.visibility</p:attrName>
                                        </p:attrNameLst>
                                      </p:cBhvr>
                                      <p:to>
                                        <p:strVal val="visible"/>
                                      </p:to>
                                    </p:set>
                                    <p:animEffect transition="in" filter="fade">
                                      <p:cBhvr>
                                        <p:cTn id="134" dur="500"/>
                                        <p:tgtEl>
                                          <p:spTgt spid="9">
                                            <p:graphicEl>
                                              <a:dgm id="{9C1FD11E-F8EA-428F-8E51-07686A7326D5}"/>
                                            </p:graphicEl>
                                          </p:spTgt>
                                        </p:tgtEl>
                                      </p:cBhvr>
                                    </p:animEffect>
                                    <p:anim calcmode="lin" valueType="num">
                                      <p:cBhvr>
                                        <p:cTn id="135" dur="500" fill="hold"/>
                                        <p:tgtEl>
                                          <p:spTgt spid="9">
                                            <p:graphicEl>
                                              <a:dgm id="{9C1FD11E-F8EA-428F-8E51-07686A7326D5}"/>
                                            </p:graphicEl>
                                          </p:spTgt>
                                        </p:tgtEl>
                                        <p:attrNameLst>
                                          <p:attrName>ppt_x</p:attrName>
                                        </p:attrNameLst>
                                      </p:cBhvr>
                                      <p:tavLst>
                                        <p:tav tm="0">
                                          <p:val>
                                            <p:strVal val="#ppt_x"/>
                                          </p:val>
                                        </p:tav>
                                        <p:tav tm="100000">
                                          <p:val>
                                            <p:strVal val="#ppt_x"/>
                                          </p:val>
                                        </p:tav>
                                      </p:tavLst>
                                    </p:anim>
                                    <p:anim calcmode="lin" valueType="num">
                                      <p:cBhvr>
                                        <p:cTn id="136" dur="500" fill="hold"/>
                                        <p:tgtEl>
                                          <p:spTgt spid="9">
                                            <p:graphicEl>
                                              <a:dgm id="{9C1FD11E-F8EA-428F-8E51-07686A7326D5}"/>
                                            </p:graphic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9">
                                            <p:graphicEl>
                                              <a:dgm id="{8F6AB397-9220-4C1E-803E-D7E4DD63BCD1}"/>
                                            </p:graphicEl>
                                          </p:spTgt>
                                        </p:tgtEl>
                                        <p:attrNameLst>
                                          <p:attrName>style.visibility</p:attrName>
                                        </p:attrNameLst>
                                      </p:cBhvr>
                                      <p:to>
                                        <p:strVal val="visible"/>
                                      </p:to>
                                    </p:set>
                                    <p:animEffect transition="in" filter="fade">
                                      <p:cBhvr>
                                        <p:cTn id="140" dur="500"/>
                                        <p:tgtEl>
                                          <p:spTgt spid="9">
                                            <p:graphicEl>
                                              <a:dgm id="{8F6AB397-9220-4C1E-803E-D7E4DD63BCD1}"/>
                                            </p:graphicEl>
                                          </p:spTgt>
                                        </p:tgtEl>
                                      </p:cBhvr>
                                    </p:animEffect>
                                    <p:anim calcmode="lin" valueType="num">
                                      <p:cBhvr>
                                        <p:cTn id="141" dur="500" fill="hold"/>
                                        <p:tgtEl>
                                          <p:spTgt spid="9">
                                            <p:graphicEl>
                                              <a:dgm id="{8F6AB397-9220-4C1E-803E-D7E4DD63BCD1}"/>
                                            </p:graphicEl>
                                          </p:spTgt>
                                        </p:tgtEl>
                                        <p:attrNameLst>
                                          <p:attrName>ppt_x</p:attrName>
                                        </p:attrNameLst>
                                      </p:cBhvr>
                                      <p:tavLst>
                                        <p:tav tm="0">
                                          <p:val>
                                            <p:strVal val="#ppt_x"/>
                                          </p:val>
                                        </p:tav>
                                        <p:tav tm="100000">
                                          <p:val>
                                            <p:strVal val="#ppt_x"/>
                                          </p:val>
                                        </p:tav>
                                      </p:tavLst>
                                    </p:anim>
                                    <p:anim calcmode="lin" valueType="num">
                                      <p:cBhvr>
                                        <p:cTn id="142" dur="500" fill="hold"/>
                                        <p:tgtEl>
                                          <p:spTgt spid="9">
                                            <p:graphicEl>
                                              <a:dgm id="{8F6AB397-9220-4C1E-803E-D7E4DD63BCD1}"/>
                                            </p:graphicEl>
                                          </p:spTgt>
                                        </p:tgtEl>
                                        <p:attrNameLst>
                                          <p:attrName>ppt_y</p:attrName>
                                        </p:attrNameLst>
                                      </p:cBhvr>
                                      <p:tavLst>
                                        <p:tav tm="0">
                                          <p:val>
                                            <p:strVal val="#ppt_y+.1"/>
                                          </p:val>
                                        </p:tav>
                                        <p:tav tm="100000">
                                          <p:val>
                                            <p:strVal val="#ppt_y"/>
                                          </p:val>
                                        </p:tav>
                                      </p:tavLst>
                                    </p:anim>
                                  </p:childTnLst>
                                </p:cTn>
                              </p:par>
                            </p:childTnLst>
                          </p:cTn>
                        </p:par>
                        <p:par>
                          <p:cTn id="143" fill="hold">
                            <p:stCondLst>
                              <p:cond delay="11000"/>
                            </p:stCondLst>
                            <p:childTnLst>
                              <p:par>
                                <p:cTn id="144" presetID="42" presetClass="entr" presetSubtype="0" fill="hold" grpId="0" nodeType="afterEffect">
                                  <p:stCondLst>
                                    <p:cond delay="0"/>
                                  </p:stCondLst>
                                  <p:childTnLst>
                                    <p:set>
                                      <p:cBhvr>
                                        <p:cTn id="145" dur="1" fill="hold">
                                          <p:stCondLst>
                                            <p:cond delay="0"/>
                                          </p:stCondLst>
                                        </p:cTn>
                                        <p:tgtEl>
                                          <p:spTgt spid="9">
                                            <p:graphicEl>
                                              <a:dgm id="{F1611825-D8C3-425B-B8D6-B7D6EE2AABDD}"/>
                                            </p:graphicEl>
                                          </p:spTgt>
                                        </p:tgtEl>
                                        <p:attrNameLst>
                                          <p:attrName>style.visibility</p:attrName>
                                        </p:attrNameLst>
                                      </p:cBhvr>
                                      <p:to>
                                        <p:strVal val="visible"/>
                                      </p:to>
                                    </p:set>
                                    <p:animEffect transition="in" filter="fade">
                                      <p:cBhvr>
                                        <p:cTn id="146" dur="500"/>
                                        <p:tgtEl>
                                          <p:spTgt spid="9">
                                            <p:graphicEl>
                                              <a:dgm id="{F1611825-D8C3-425B-B8D6-B7D6EE2AABDD}"/>
                                            </p:graphicEl>
                                          </p:spTgt>
                                        </p:tgtEl>
                                      </p:cBhvr>
                                    </p:animEffect>
                                    <p:anim calcmode="lin" valueType="num">
                                      <p:cBhvr>
                                        <p:cTn id="147" dur="500" fill="hold"/>
                                        <p:tgtEl>
                                          <p:spTgt spid="9">
                                            <p:graphicEl>
                                              <a:dgm id="{F1611825-D8C3-425B-B8D6-B7D6EE2AABDD}"/>
                                            </p:graphicEl>
                                          </p:spTgt>
                                        </p:tgtEl>
                                        <p:attrNameLst>
                                          <p:attrName>ppt_x</p:attrName>
                                        </p:attrNameLst>
                                      </p:cBhvr>
                                      <p:tavLst>
                                        <p:tav tm="0">
                                          <p:val>
                                            <p:strVal val="#ppt_x"/>
                                          </p:val>
                                        </p:tav>
                                        <p:tav tm="100000">
                                          <p:val>
                                            <p:strVal val="#ppt_x"/>
                                          </p:val>
                                        </p:tav>
                                      </p:tavLst>
                                    </p:anim>
                                    <p:anim calcmode="lin" valueType="num">
                                      <p:cBhvr>
                                        <p:cTn id="148" dur="500" fill="hold"/>
                                        <p:tgtEl>
                                          <p:spTgt spid="9">
                                            <p:graphicEl>
                                              <a:dgm id="{F1611825-D8C3-425B-B8D6-B7D6EE2AABDD}"/>
                                            </p:graphicEl>
                                          </p:spTgt>
                                        </p:tgtEl>
                                        <p:attrNameLst>
                                          <p:attrName>ppt_y</p:attrName>
                                        </p:attrNameLst>
                                      </p:cBhvr>
                                      <p:tavLst>
                                        <p:tav tm="0">
                                          <p:val>
                                            <p:strVal val="#ppt_y+.1"/>
                                          </p:val>
                                        </p:tav>
                                        <p:tav tm="100000">
                                          <p:val>
                                            <p:strVal val="#ppt_y"/>
                                          </p:val>
                                        </p:tav>
                                      </p:tavLst>
                                    </p:anim>
                                  </p:childTnLst>
                                </p:cTn>
                              </p:par>
                            </p:childTnLst>
                          </p:cTn>
                        </p:par>
                        <p:par>
                          <p:cTn id="149" fill="hold">
                            <p:stCondLst>
                              <p:cond delay="11500"/>
                            </p:stCondLst>
                            <p:childTnLst>
                              <p:par>
                                <p:cTn id="150" presetID="42" presetClass="entr" presetSubtype="0" fill="hold" grpId="0" nodeType="afterEffect">
                                  <p:stCondLst>
                                    <p:cond delay="0"/>
                                  </p:stCondLst>
                                  <p:childTnLst>
                                    <p:set>
                                      <p:cBhvr>
                                        <p:cTn id="151" dur="1" fill="hold">
                                          <p:stCondLst>
                                            <p:cond delay="0"/>
                                          </p:stCondLst>
                                        </p:cTn>
                                        <p:tgtEl>
                                          <p:spTgt spid="9">
                                            <p:graphicEl>
                                              <a:dgm id="{C5999CB0-961E-45A5-82DA-8C0921A5514F}"/>
                                            </p:graphicEl>
                                          </p:spTgt>
                                        </p:tgtEl>
                                        <p:attrNameLst>
                                          <p:attrName>style.visibility</p:attrName>
                                        </p:attrNameLst>
                                      </p:cBhvr>
                                      <p:to>
                                        <p:strVal val="visible"/>
                                      </p:to>
                                    </p:set>
                                    <p:animEffect transition="in" filter="fade">
                                      <p:cBhvr>
                                        <p:cTn id="152" dur="500"/>
                                        <p:tgtEl>
                                          <p:spTgt spid="9">
                                            <p:graphicEl>
                                              <a:dgm id="{C5999CB0-961E-45A5-82DA-8C0921A5514F}"/>
                                            </p:graphicEl>
                                          </p:spTgt>
                                        </p:tgtEl>
                                      </p:cBhvr>
                                    </p:animEffect>
                                    <p:anim calcmode="lin" valueType="num">
                                      <p:cBhvr>
                                        <p:cTn id="153" dur="500" fill="hold"/>
                                        <p:tgtEl>
                                          <p:spTgt spid="9">
                                            <p:graphicEl>
                                              <a:dgm id="{C5999CB0-961E-45A5-82DA-8C0921A5514F}"/>
                                            </p:graphicEl>
                                          </p:spTgt>
                                        </p:tgtEl>
                                        <p:attrNameLst>
                                          <p:attrName>ppt_x</p:attrName>
                                        </p:attrNameLst>
                                      </p:cBhvr>
                                      <p:tavLst>
                                        <p:tav tm="0">
                                          <p:val>
                                            <p:strVal val="#ppt_x"/>
                                          </p:val>
                                        </p:tav>
                                        <p:tav tm="100000">
                                          <p:val>
                                            <p:strVal val="#ppt_x"/>
                                          </p:val>
                                        </p:tav>
                                      </p:tavLst>
                                    </p:anim>
                                    <p:anim calcmode="lin" valueType="num">
                                      <p:cBhvr>
                                        <p:cTn id="154" dur="500" fill="hold"/>
                                        <p:tgtEl>
                                          <p:spTgt spid="9">
                                            <p:graphicEl>
                                              <a:dgm id="{C5999CB0-961E-45A5-82DA-8C0921A5514F}"/>
                                            </p:graphicEl>
                                          </p:spTgt>
                                        </p:tgtEl>
                                        <p:attrNameLst>
                                          <p:attrName>ppt_y</p:attrName>
                                        </p:attrNameLst>
                                      </p:cBhvr>
                                      <p:tavLst>
                                        <p:tav tm="0">
                                          <p:val>
                                            <p:strVal val="#ppt_y+.1"/>
                                          </p:val>
                                        </p:tav>
                                        <p:tav tm="100000">
                                          <p:val>
                                            <p:strVal val="#ppt_y"/>
                                          </p:val>
                                        </p:tav>
                                      </p:tavLst>
                                    </p:anim>
                                  </p:childTnLst>
                                </p:cTn>
                              </p:par>
                            </p:childTnLst>
                          </p:cTn>
                        </p:par>
                        <p:par>
                          <p:cTn id="155" fill="hold">
                            <p:stCondLst>
                              <p:cond delay="12000"/>
                            </p:stCondLst>
                            <p:childTnLst>
                              <p:par>
                                <p:cTn id="156" presetID="42" presetClass="entr" presetSubtype="0" fill="hold" grpId="0" nodeType="afterEffect">
                                  <p:stCondLst>
                                    <p:cond delay="0"/>
                                  </p:stCondLst>
                                  <p:childTnLst>
                                    <p:set>
                                      <p:cBhvr>
                                        <p:cTn id="157" dur="1" fill="hold">
                                          <p:stCondLst>
                                            <p:cond delay="0"/>
                                          </p:stCondLst>
                                        </p:cTn>
                                        <p:tgtEl>
                                          <p:spTgt spid="9">
                                            <p:graphicEl>
                                              <a:dgm id="{FB07B039-80ED-4E3E-B2B5-6D638FBC0690}"/>
                                            </p:graphicEl>
                                          </p:spTgt>
                                        </p:tgtEl>
                                        <p:attrNameLst>
                                          <p:attrName>style.visibility</p:attrName>
                                        </p:attrNameLst>
                                      </p:cBhvr>
                                      <p:to>
                                        <p:strVal val="visible"/>
                                      </p:to>
                                    </p:set>
                                    <p:animEffect transition="in" filter="fade">
                                      <p:cBhvr>
                                        <p:cTn id="158" dur="500"/>
                                        <p:tgtEl>
                                          <p:spTgt spid="9">
                                            <p:graphicEl>
                                              <a:dgm id="{FB07B039-80ED-4E3E-B2B5-6D638FBC0690}"/>
                                            </p:graphicEl>
                                          </p:spTgt>
                                        </p:tgtEl>
                                      </p:cBhvr>
                                    </p:animEffect>
                                    <p:anim calcmode="lin" valueType="num">
                                      <p:cBhvr>
                                        <p:cTn id="159" dur="500" fill="hold"/>
                                        <p:tgtEl>
                                          <p:spTgt spid="9">
                                            <p:graphicEl>
                                              <a:dgm id="{FB07B039-80ED-4E3E-B2B5-6D638FBC0690}"/>
                                            </p:graphicEl>
                                          </p:spTgt>
                                        </p:tgtEl>
                                        <p:attrNameLst>
                                          <p:attrName>ppt_x</p:attrName>
                                        </p:attrNameLst>
                                      </p:cBhvr>
                                      <p:tavLst>
                                        <p:tav tm="0">
                                          <p:val>
                                            <p:strVal val="#ppt_x"/>
                                          </p:val>
                                        </p:tav>
                                        <p:tav tm="100000">
                                          <p:val>
                                            <p:strVal val="#ppt_x"/>
                                          </p:val>
                                        </p:tav>
                                      </p:tavLst>
                                    </p:anim>
                                    <p:anim calcmode="lin" valueType="num">
                                      <p:cBhvr>
                                        <p:cTn id="160" dur="500" fill="hold"/>
                                        <p:tgtEl>
                                          <p:spTgt spid="9">
                                            <p:graphicEl>
                                              <a:dgm id="{FB07B039-80ED-4E3E-B2B5-6D638FBC0690}"/>
                                            </p:graphicEl>
                                          </p:spTgt>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6"/>
                                        </p:tgtEl>
                                        <p:attrNameLst>
                                          <p:attrName>style.visibility</p:attrName>
                                        </p:attrNameLst>
                                      </p:cBhvr>
                                      <p:to>
                                        <p:strVal val="visible"/>
                                      </p:to>
                                    </p:set>
                                    <p:animEffect transition="in" filter="wipe(left)">
                                      <p:cBhvr>
                                        <p:cTn id="16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Graphic spid="7" grpId="0" uiExpand="1">
        <p:bldSub>
          <a:bldDgm bld="lvlOne"/>
        </p:bldSub>
      </p:bldGraphic>
      <p:bldGraphic spid="9"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a:stretch>
        </a:blipFill>
        <a:effectLst/>
      </p:bgPr>
    </p:bg>
    <p:spTree>
      <p:nvGrpSpPr>
        <p:cNvPr id="1" name=""/>
        <p:cNvGrpSpPr/>
        <p:nvPr/>
      </p:nvGrpSpPr>
      <p:grpSpPr>
        <a:xfrm>
          <a:off x="0" y="0"/>
          <a:ext cx="0" cy="0"/>
          <a:chOff x="0" y="0"/>
          <a:chExt cx="0" cy="0"/>
        </a:xfrm>
      </p:grpSpPr>
      <p:sp>
        <p:nvSpPr>
          <p:cNvPr id="2" name="1 Rectángulo"/>
          <p:cNvSpPr/>
          <p:nvPr/>
        </p:nvSpPr>
        <p:spPr>
          <a:xfrm>
            <a:off x="1547664" y="1547891"/>
            <a:ext cx="6120680" cy="4524315"/>
          </a:xfrm>
          <a:prstGeom prst="rect">
            <a:avLst/>
          </a:prstGeom>
        </p:spPr>
        <p:txBody>
          <a:bodyPr wrap="square">
            <a:spAutoFit/>
          </a:bodyPr>
          <a:lstStyle/>
          <a:p>
            <a:pPr algn="just"/>
            <a:r>
              <a:rPr lang="ro-RO" sz="2400" dirty="0" smtClean="0">
                <a:latin typeface="Cooper Black" pitchFamily="18" charset="0"/>
              </a:rPr>
              <a:t>«</a:t>
            </a:r>
            <a:r>
              <a:rPr lang="ro-RO" sz="2400" b="1" dirty="0" smtClean="0">
                <a:effectLst>
                  <a:outerShdw blurRad="38100" dist="38100" dir="2700000" algn="tl">
                    <a:srgbClr val="000000">
                      <a:alpha val="43137"/>
                    </a:srgbClr>
                  </a:outerShdw>
                </a:effectLst>
              </a:rPr>
              <a:t>Cei care doresc să aibă acea înțelepciune care vine de la Dumnezeu trebuie să ajungă nebuni în ce privește cunoașterea păcătoasă a lucrurilor acestui veac, pentru a deveni înțelepți. Ei trebuie să-și închidă ochii, pentru ca să nu vadă și să nu învețe răul. Ei trebuie să-și astupe urechile, ca să nu audă ceea ce este rău și să nu dobândească acea înțelegere care le-ar pângări curăția gândurilor și faptelor. Și ar trebui să-și păzească limba, pentru ca să nu rostească cuvinte stricate și pentru ca să nu se găsească vicleșug în gura lor.</a:t>
            </a:r>
            <a:r>
              <a:rPr lang="ro-RO" sz="2400" dirty="0" smtClean="0">
                <a:latin typeface="Cooper Black" pitchFamily="18" charset="0"/>
              </a:rPr>
              <a:t>»</a:t>
            </a:r>
            <a:endParaRPr lang="ro-RO" sz="2400" dirty="0">
              <a:latin typeface="Cooper Black" pitchFamily="18" charset="0"/>
            </a:endParaRPr>
          </a:p>
        </p:txBody>
      </p:sp>
      <p:sp>
        <p:nvSpPr>
          <p:cNvPr id="3" name="2 CuadroTexto"/>
          <p:cNvSpPr txBox="1"/>
          <p:nvPr/>
        </p:nvSpPr>
        <p:spPr>
          <a:xfrm>
            <a:off x="4715613" y="6500834"/>
            <a:ext cx="2880725" cy="307777"/>
          </a:xfrm>
          <a:prstGeom prst="rect">
            <a:avLst/>
          </a:prstGeom>
          <a:noFill/>
        </p:spPr>
        <p:txBody>
          <a:bodyPr wrap="none" rtlCol="0">
            <a:spAutoFit/>
          </a:bodyPr>
          <a:lstStyle/>
          <a:p>
            <a:pPr algn="r"/>
            <a:r>
              <a:rPr lang="es-ES" sz="1400" b="1" dirty="0" smtClean="0"/>
              <a:t>E.G.W. (</a:t>
            </a:r>
            <a:r>
              <a:rPr lang="ro-RO" sz="1400" b="1" dirty="0" smtClean="0"/>
              <a:t>Căminul adventist</a:t>
            </a:r>
            <a:r>
              <a:rPr lang="es-ES" sz="1400" b="1" dirty="0" smtClean="0"/>
              <a:t>, </a:t>
            </a:r>
            <a:r>
              <a:rPr lang="es-ES" sz="1400" b="1" dirty="0" smtClean="0"/>
              <a:t>p</a:t>
            </a:r>
            <a:r>
              <a:rPr lang="ro-RO" sz="1400" b="1" dirty="0" smtClean="0"/>
              <a:t>a</a:t>
            </a:r>
            <a:r>
              <a:rPr lang="es-ES" sz="1400" b="1" dirty="0" smtClean="0"/>
              <a:t>g. </a:t>
            </a:r>
            <a:r>
              <a:rPr lang="ro-RO" sz="1400" b="1" dirty="0" smtClean="0"/>
              <a:t>404</a:t>
            </a:r>
            <a:r>
              <a:rPr lang="es-ES" sz="1400" b="1" dirty="0" smtClean="0"/>
              <a:t>)</a:t>
            </a:r>
            <a:endParaRPr lang="es-ES" sz="1400" b="1" dirty="0"/>
          </a:p>
        </p:txBody>
      </p:sp>
    </p:spTree>
    <p:extLst>
      <p:ext uri="{BB962C8B-B14F-4D97-AF65-F5344CB8AC3E}">
        <p14:creationId xmlns:p14="http://schemas.microsoft.com/office/powerpoint/2010/main" xmlns="" val="20399968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l="-1000" t="-3000"/>
          </a:stretch>
        </a:blipFill>
        <a:effectLst/>
      </p:bgPr>
    </p:bg>
    <p:spTree>
      <p:nvGrpSpPr>
        <p:cNvPr id="1" name=""/>
        <p:cNvGrpSpPr/>
        <p:nvPr/>
      </p:nvGrpSpPr>
      <p:grpSpPr>
        <a:xfrm>
          <a:off x="0" y="0"/>
          <a:ext cx="0" cy="0"/>
          <a:chOff x="0" y="0"/>
          <a:chExt cx="0" cy="0"/>
        </a:xfrm>
      </p:grpSpPr>
      <p:pic>
        <p:nvPicPr>
          <p:cNvPr id="1027" name="Picture 3" descr="R:\Dibujos\varios\Capturaeee.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2054" b="8730"/>
          <a:stretch/>
        </p:blipFill>
        <p:spPr bwMode="auto">
          <a:xfrm>
            <a:off x="7185440" y="108471"/>
            <a:ext cx="1851056" cy="9651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1026" name="Picture 2" descr="R:\Dibujos\Jesus\Varios\061504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12" y="1268759"/>
            <a:ext cx="4211152" cy="56166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1619672" y="129406"/>
            <a:ext cx="5508104"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«Ochii Domnului sunt în orice loc, ei văd pe cei răi şi pe cei buni.» </a:t>
            </a:r>
            <a:r>
              <a:rPr lang="ro-RO"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(Proverbele 15:3)</a:t>
            </a:r>
            <a:endParaRPr lang="ro-RO"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
        <p:nvSpPr>
          <p:cNvPr id="3" name="2 CuadroTexto"/>
          <p:cNvSpPr txBox="1"/>
          <p:nvPr/>
        </p:nvSpPr>
        <p:spPr>
          <a:xfrm>
            <a:off x="4283968" y="1198795"/>
            <a:ext cx="4608512" cy="1631216"/>
          </a:xfrm>
          <a:prstGeom prst="rect">
            <a:avLst/>
          </a:prstGeom>
          <a:noFill/>
          <a:ln>
            <a:solidFill>
              <a:schemeClr val="accent6">
                <a:lumMod val="60000"/>
                <a:lumOff val="40000"/>
              </a:schemeClr>
            </a:solidFill>
          </a:ln>
          <a:scene3d>
            <a:camera prst="orthographicFront"/>
            <a:lightRig rig="threePt" dir="t"/>
          </a:scene3d>
          <a:sp3d>
            <a:bevelT w="139700" prst="cross"/>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o-RO" sz="2000" b="1" dirty="0" smtClean="0"/>
              <a:t>Cum se pot schimba acțiunile noastre și chiar propriul nostru mod de a gândi atunci </a:t>
            </a:r>
            <a:r>
              <a:rPr lang="ro-RO" sz="2000" b="1" dirty="0" err="1" smtClean="0"/>
              <a:t>cînd</a:t>
            </a:r>
            <a:r>
              <a:rPr lang="ro-RO" sz="2000" b="1" dirty="0" smtClean="0"/>
              <a:t> suntem conștienți de faptul că Dumnezeu vede tot ce facem, tot ce spunem și tot ce gândim</a:t>
            </a:r>
            <a:r>
              <a:rPr lang="ro-RO" sz="2000" b="1" dirty="0" smtClean="0"/>
              <a:t>?</a:t>
            </a:r>
            <a:endParaRPr lang="ro-RO" sz="2000" b="1" dirty="0"/>
          </a:p>
        </p:txBody>
      </p:sp>
      <p:sp>
        <p:nvSpPr>
          <p:cNvPr id="4" name="3 CuadroTexto"/>
          <p:cNvSpPr txBox="1"/>
          <p:nvPr/>
        </p:nvSpPr>
        <p:spPr>
          <a:xfrm>
            <a:off x="4067944" y="2870943"/>
            <a:ext cx="5076056" cy="4016484"/>
          </a:xfrm>
          <a:prstGeom prst="rect">
            <a:avLst/>
          </a:prstGeom>
          <a:noFill/>
        </p:spPr>
        <p:txBody>
          <a:bodyPr wrap="square" rtlCol="0">
            <a:spAutoFit/>
          </a:bodyPr>
          <a:lstStyle/>
          <a:p>
            <a:pPr>
              <a:spcBef>
                <a:spcPts val="600"/>
              </a:spcBef>
            </a:pPr>
            <a:r>
              <a:rPr lang="ro-RO" sz="2000" b="1" smtClean="0"/>
              <a:t>Conștiența clară a prezenței lui Dumnezeu în fiecare moment și loc este temerea de </a:t>
            </a:r>
            <a:r>
              <a:rPr lang="ro-RO" sz="2000" b="1" smtClean="0"/>
              <a:t>Dumnezeu </a:t>
            </a:r>
            <a:r>
              <a:rPr lang="ro-RO" sz="2000" b="1" smtClean="0"/>
              <a:t>(</a:t>
            </a:r>
            <a:r>
              <a:rPr lang="ro-RO" sz="2000" b="1" smtClean="0"/>
              <a:t>începutul </a:t>
            </a:r>
            <a:r>
              <a:rPr lang="ro-RO" sz="2000" b="1" smtClean="0"/>
              <a:t>înțelepciunii).</a:t>
            </a:r>
            <a:endParaRPr lang="ro-RO" sz="2000" b="1" smtClean="0"/>
          </a:p>
          <a:p>
            <a:pPr>
              <a:spcBef>
                <a:spcPts val="600"/>
              </a:spcBef>
            </a:pPr>
            <a:r>
              <a:rPr lang="ro-RO" sz="2000" b="1" smtClean="0"/>
              <a:t>Dumnezeu </a:t>
            </a:r>
            <a:r>
              <a:rPr lang="ro-RO" sz="2000" b="1" smtClean="0"/>
              <a:t>este singurul care poate discerne clar binele de rău și răul de bine</a:t>
            </a:r>
            <a:r>
              <a:rPr lang="ro-RO" sz="2000" b="1" smtClean="0"/>
              <a:t>. </a:t>
            </a:r>
            <a:endParaRPr lang="ro-RO" sz="2000" b="1" smtClean="0"/>
          </a:p>
          <a:p>
            <a:pPr>
              <a:spcBef>
                <a:spcPts val="600"/>
              </a:spcBef>
            </a:pPr>
            <a:r>
              <a:rPr lang="ro-RO" sz="2000" b="1" smtClean="0"/>
              <a:t>El </a:t>
            </a:r>
            <a:r>
              <a:rPr lang="ro-RO" sz="2000" b="1" smtClean="0"/>
              <a:t>dorește să își împartă înțelepciunea cu noi: să ne învețe să diferențiem binele de rău și să alegem binele.</a:t>
            </a:r>
          </a:p>
          <a:p>
            <a:pPr>
              <a:spcBef>
                <a:spcPts val="600"/>
              </a:spcBef>
            </a:pPr>
            <a:r>
              <a:rPr lang="ro-RO" sz="2000" b="1" smtClean="0"/>
              <a:t>În următoarele versete, Solomon ne dezvăluie bucuria de a face alegeri corecte și importanța recunoașterii suveranității lui Dumnezeu în viața noastră</a:t>
            </a:r>
            <a:r>
              <a:rPr lang="ro-RO" sz="2000" b="1" smtClean="0"/>
              <a:t>. </a:t>
            </a:r>
            <a:endParaRPr lang="ro-RO" sz="2000" b="1"/>
          </a:p>
        </p:txBody>
      </p:sp>
    </p:spTree>
    <p:extLst>
      <p:ext uri="{BB962C8B-B14F-4D97-AF65-F5344CB8AC3E}">
        <p14:creationId xmlns:p14="http://schemas.microsoft.com/office/powerpoint/2010/main" xmlns="" val="3947102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left)">
                                      <p:cBhvr>
                                        <p:cTn id="43" dur="500"/>
                                        <p:tgtEl>
                                          <p:spTgt spid="4">
                                            <p:txEl>
                                              <p:pRg st="3" end="3"/>
                                            </p:txEl>
                                          </p:spTgt>
                                        </p:tgtEl>
                                      </p:cBhvr>
                                    </p:animEffect>
                                  </p:childTnLst>
                                </p:cTn>
                              </p:par>
                            </p:childTnLst>
                          </p:cTn>
                        </p:par>
                        <p:par>
                          <p:cTn id="44" fill="hold">
                            <p:stCondLst>
                              <p:cond delay="500"/>
                            </p:stCondLst>
                            <p:childTnLst>
                              <p:par>
                                <p:cTn id="45" presetID="25" presetClass="entr" presetSubtype="0" fill="hold" nodeType="afterEffect">
                                  <p:stCondLst>
                                    <p:cond delay="0"/>
                                  </p:stCondLst>
                                  <p:childTnLst>
                                    <p:set>
                                      <p:cBhvr>
                                        <p:cTn id="46" dur="1" fill="hold">
                                          <p:stCondLst>
                                            <p:cond delay="0"/>
                                          </p:stCondLst>
                                        </p:cTn>
                                        <p:tgtEl>
                                          <p:spTgt spid="1027"/>
                                        </p:tgtEl>
                                        <p:attrNameLst>
                                          <p:attrName>style.visibility</p:attrName>
                                        </p:attrNameLst>
                                      </p:cBhvr>
                                      <p:to>
                                        <p:strVal val="visible"/>
                                      </p:to>
                                    </p:set>
                                    <p:anim calcmode="lin" valueType="num">
                                      <p:cBhvr>
                                        <p:cTn id="47"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50" dur="1000" fill="hold"/>
                                        <p:tgtEl>
                                          <p:spTgt spid="1027"/>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4000"/>
          </a:stretch>
        </a:blipFill>
        <a:effectLst/>
      </p:bgPr>
    </p:bg>
    <p:spTree>
      <p:nvGrpSpPr>
        <p:cNvPr id="1" name=""/>
        <p:cNvGrpSpPr/>
        <p:nvPr/>
      </p:nvGrpSpPr>
      <p:grpSpPr>
        <a:xfrm>
          <a:off x="0" y="0"/>
          <a:ext cx="0" cy="0"/>
          <a:chOff x="0" y="0"/>
          <a:chExt cx="0" cy="0"/>
        </a:xfrm>
      </p:grpSpPr>
      <p:sp>
        <p:nvSpPr>
          <p:cNvPr id="2" name="1 Rectángulo"/>
          <p:cNvSpPr/>
          <p:nvPr/>
        </p:nvSpPr>
        <p:spPr>
          <a:xfrm>
            <a:off x="35496" y="188640"/>
            <a:ext cx="9073008" cy="707886"/>
          </a:xfrm>
          <a:prstGeom prst="rect">
            <a:avLst/>
          </a:prstGeom>
        </p:spPr>
        <p:txBody>
          <a:bodyPr wrap="square">
            <a:spAutoFit/>
          </a:bodyPr>
          <a:lstStyle/>
          <a:p>
            <a:pPr algn="ctr"/>
            <a:r>
              <a:rPr lang="ro-RO" sz="2000" b="1" smtClean="0">
                <a:solidFill>
                  <a:schemeClr val="accent2">
                    <a:lumMod val="20000"/>
                    <a:lumOff val="80000"/>
                  </a:schemeClr>
                </a:solidFill>
                <a:latin typeface="Comic Sans MS" pitchFamily="66" charset="0"/>
              </a:rPr>
              <a:t>«</a:t>
            </a:r>
            <a:r>
              <a:rPr lang="ro-RO" sz="2000" b="1" smtClean="0">
                <a:solidFill>
                  <a:schemeClr val="accent2">
                    <a:lumMod val="20000"/>
                    <a:lumOff val="80000"/>
                  </a:schemeClr>
                </a:solidFill>
                <a:latin typeface="Comic Sans MS" pitchFamily="66" charset="0"/>
              </a:rPr>
              <a:t>Toate zilele celui nenorocit sunt </a:t>
            </a:r>
            <a:r>
              <a:rPr lang="ro-RO" sz="2000" b="1" smtClean="0">
                <a:solidFill>
                  <a:schemeClr val="accent2">
                    <a:lumMod val="20000"/>
                    <a:lumOff val="80000"/>
                  </a:schemeClr>
                </a:solidFill>
                <a:latin typeface="Comic Sans MS" pitchFamily="66" charset="0"/>
              </a:rPr>
              <a:t>rele</a:t>
            </a:r>
            <a:r>
              <a:rPr lang="ro-RO" sz="2000" b="1" smtClean="0">
                <a:solidFill>
                  <a:schemeClr val="accent2">
                    <a:lumMod val="20000"/>
                    <a:lumOff val="80000"/>
                  </a:schemeClr>
                </a:solidFill>
                <a:latin typeface="Comic Sans MS" pitchFamily="66" charset="0"/>
              </a:rPr>
              <a:t>, dar cel cu inima mulţumită are un ospăţ </a:t>
            </a:r>
            <a:r>
              <a:rPr lang="ro-RO" sz="2000" b="1" smtClean="0">
                <a:solidFill>
                  <a:schemeClr val="accent2">
                    <a:lumMod val="20000"/>
                    <a:lumOff val="80000"/>
                  </a:schemeClr>
                </a:solidFill>
                <a:latin typeface="Comic Sans MS" pitchFamily="66" charset="0"/>
              </a:rPr>
              <a:t>necurmat.</a:t>
            </a:r>
            <a:r>
              <a:rPr lang="ro-RO" sz="2000" b="1" smtClean="0">
                <a:solidFill>
                  <a:schemeClr val="accent2">
                    <a:lumMod val="20000"/>
                    <a:lumOff val="80000"/>
                  </a:schemeClr>
                </a:solidFill>
                <a:latin typeface="Comic Sans MS" pitchFamily="66" charset="0"/>
              </a:rPr>
              <a:t>» </a:t>
            </a:r>
            <a:r>
              <a:rPr lang="ro-RO" sz="1200" b="1" smtClean="0">
                <a:solidFill>
                  <a:schemeClr val="accent2">
                    <a:lumMod val="20000"/>
                    <a:lumOff val="80000"/>
                  </a:schemeClr>
                </a:solidFill>
                <a:latin typeface="Comic Sans MS" pitchFamily="66" charset="0"/>
              </a:rPr>
              <a:t>(</a:t>
            </a:r>
            <a:r>
              <a:rPr lang="ro-RO" sz="1200" b="1" smtClean="0">
                <a:solidFill>
                  <a:schemeClr val="accent2">
                    <a:lumMod val="20000"/>
                    <a:lumOff val="80000"/>
                  </a:schemeClr>
                </a:solidFill>
                <a:latin typeface="Comic Sans MS" pitchFamily="66" charset="0"/>
              </a:rPr>
              <a:t>Proverbele 15:15</a:t>
            </a:r>
            <a:r>
              <a:rPr lang="ro-RO" sz="1200" b="1" smtClean="0">
                <a:solidFill>
                  <a:schemeClr val="accent2">
                    <a:lumMod val="20000"/>
                    <a:lumOff val="80000"/>
                  </a:schemeClr>
                </a:solidFill>
                <a:latin typeface="Comic Sans MS" pitchFamily="66" charset="0"/>
              </a:rPr>
              <a:t>)</a:t>
            </a:r>
            <a:endParaRPr lang="ro-RO" sz="1200" b="1">
              <a:solidFill>
                <a:schemeClr val="accent2">
                  <a:lumMod val="20000"/>
                  <a:lumOff val="80000"/>
                </a:schemeClr>
              </a:solidFill>
              <a:latin typeface="Comic Sans MS" pitchFamily="66" charset="0"/>
            </a:endParaRPr>
          </a:p>
        </p:txBody>
      </p:sp>
      <p:sp>
        <p:nvSpPr>
          <p:cNvPr id="3" name="2 CuadroTexto"/>
          <p:cNvSpPr txBox="1"/>
          <p:nvPr/>
        </p:nvSpPr>
        <p:spPr>
          <a:xfrm>
            <a:off x="0" y="868650"/>
            <a:ext cx="9108504" cy="4001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În ce constă ospățul </a:t>
            </a:r>
            <a:r>
              <a:rPr lang="ro-RO"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celui </a:t>
            </a:r>
            <a:r>
              <a:rPr lang="ro-RO"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credincios</a:t>
            </a:r>
            <a:r>
              <a:rPr lang="ro-RO"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conform </a:t>
            </a:r>
            <a:r>
              <a:rPr lang="ro-RO"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 </a:t>
            </a:r>
            <a:r>
              <a:rPr lang="ro-RO"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Proverbele </a:t>
            </a:r>
            <a:r>
              <a:rPr lang="ro-RO"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15?</a:t>
            </a:r>
            <a:endParaRPr lang="ro-RO"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CuadroTexto"/>
          <p:cNvSpPr txBox="1"/>
          <p:nvPr/>
        </p:nvSpPr>
        <p:spPr>
          <a:xfrm>
            <a:off x="2052228" y="5083591"/>
            <a:ext cx="3672408" cy="4001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ce se </a:t>
            </a:r>
            <a:r>
              <a:rPr lang="ro-RO"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bucură </a:t>
            </a:r>
            <a:r>
              <a:rPr lang="ro-RO" sz="2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Dumnezeu?</a:t>
            </a:r>
            <a:endParaRPr lang="ro-RO" sz="2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Rectángulo"/>
          <p:cNvSpPr/>
          <p:nvPr/>
        </p:nvSpPr>
        <p:spPr>
          <a:xfrm>
            <a:off x="1931862" y="5534560"/>
            <a:ext cx="4896544" cy="923330"/>
          </a:xfrm>
          <a:prstGeom prst="rect">
            <a:avLst/>
          </a:prstGeom>
        </p:spPr>
        <p:txBody>
          <a:bodyPr wrap="square">
            <a:spAutoFit/>
          </a:bodyPr>
          <a:lstStyle/>
          <a:p>
            <a:r>
              <a:rPr lang="ro-RO" b="1" dirty="0" smtClean="0">
                <a:solidFill>
                  <a:schemeClr val="accent2">
                    <a:lumMod val="20000"/>
                    <a:lumOff val="80000"/>
                  </a:schemeClr>
                </a:solidFill>
                <a:latin typeface="Comic Sans MS" pitchFamily="66" charset="0"/>
              </a:rPr>
              <a:t>«Jertfa celor răi este o scârbă înaintea Domnului, dar rugăciunea celor fără prihană Îi este plăcută» </a:t>
            </a:r>
            <a:r>
              <a:rPr lang="ro-RO" sz="1100" b="1" dirty="0" smtClean="0">
                <a:solidFill>
                  <a:schemeClr val="accent2">
                    <a:lumMod val="20000"/>
                    <a:lumOff val="80000"/>
                  </a:schemeClr>
                </a:solidFill>
                <a:latin typeface="Comic Sans MS" pitchFamily="66" charset="0"/>
              </a:rPr>
              <a:t>(Proverbele 15:8)</a:t>
            </a:r>
            <a:endParaRPr lang="ro-RO" sz="1100" b="1" dirty="0">
              <a:solidFill>
                <a:schemeClr val="accent2">
                  <a:lumMod val="20000"/>
                  <a:lumOff val="80000"/>
                </a:schemeClr>
              </a:solidFill>
              <a:latin typeface="Comic Sans MS" pitchFamily="66" charset="0"/>
            </a:endParaRPr>
          </a:p>
        </p:txBody>
      </p:sp>
      <p:sp>
        <p:nvSpPr>
          <p:cNvPr id="6" name="5 CuadroTexto"/>
          <p:cNvSpPr txBox="1"/>
          <p:nvPr/>
        </p:nvSpPr>
        <p:spPr>
          <a:xfrm>
            <a:off x="2038216" y="6457890"/>
            <a:ext cx="5760639" cy="400110"/>
          </a:xfrm>
          <a:prstGeom prst="rect">
            <a:avLst/>
          </a:prstGeom>
          <a:noFill/>
        </p:spPr>
        <p:txBody>
          <a:bodyPr wrap="square" rtlCol="0">
            <a:spAutoFit/>
          </a:bodyPr>
          <a:lstStyle/>
          <a:p>
            <a:r>
              <a:rPr lang="ro-RO" sz="2000" b="1" smtClean="0">
                <a:solidFill>
                  <a:schemeClr val="bg1"/>
                </a:solidFill>
                <a:effectLst>
                  <a:outerShdw blurRad="50800" dist="50800" dir="5400000" algn="ctr" rotWithShape="0">
                    <a:schemeClr val="tx1"/>
                  </a:outerShdw>
                </a:effectLst>
              </a:rPr>
              <a:t>Dumnezeu se bucură de comuniunea cu </a:t>
            </a:r>
            <a:r>
              <a:rPr lang="ro-RO" sz="2000" b="1" smtClean="0">
                <a:solidFill>
                  <a:schemeClr val="bg1"/>
                </a:solidFill>
                <a:effectLst>
                  <a:outerShdw blurRad="50800" dist="50800" dir="5400000" algn="ctr" rotWithShape="0">
                    <a:schemeClr val="tx1"/>
                  </a:outerShdw>
                </a:effectLst>
              </a:rPr>
              <a:t>fiii </a:t>
            </a:r>
            <a:r>
              <a:rPr lang="ro-RO" sz="2000" b="1" smtClean="0">
                <a:solidFill>
                  <a:schemeClr val="bg1"/>
                </a:solidFill>
                <a:effectLst>
                  <a:outerShdw blurRad="50800" dist="50800" dir="5400000" algn="ctr" rotWithShape="0">
                    <a:schemeClr val="tx1"/>
                  </a:outerShdw>
                </a:effectLst>
              </a:rPr>
              <a:t>Săi.</a:t>
            </a:r>
            <a:endParaRPr lang="ro-RO" sz="2000" b="1">
              <a:solidFill>
                <a:schemeClr val="bg1"/>
              </a:solidFill>
              <a:effectLst>
                <a:outerShdw blurRad="50800" dist="50800" dir="5400000" algn="ctr" rotWithShape="0">
                  <a:schemeClr val="tx1"/>
                </a:outerShdw>
              </a:effectLst>
            </a:endParaRPr>
          </a:p>
        </p:txBody>
      </p:sp>
      <p:sp>
        <p:nvSpPr>
          <p:cNvPr id="9" name="8 CuadroTexto"/>
          <p:cNvSpPr txBox="1"/>
          <p:nvPr/>
        </p:nvSpPr>
        <p:spPr>
          <a:xfrm>
            <a:off x="611560" y="1556792"/>
            <a:ext cx="5746390" cy="2246769"/>
          </a:xfrm>
          <a:prstGeom prst="rect">
            <a:avLst/>
          </a:prstGeom>
          <a:noFill/>
        </p:spPr>
        <p:txBody>
          <a:bodyPr wrap="square" rtlCol="0">
            <a:spAutoFit/>
          </a:bodyPr>
          <a:lstStyle/>
          <a:p>
            <a:pPr marL="285750" indent="-285750">
              <a:buFont typeface="Wingdings" pitchFamily="2" charset="2"/>
              <a:buChar char="q"/>
            </a:pPr>
            <a:r>
              <a:rPr lang="ro-RO" sz="2000" b="1" dirty="0" smtClean="0">
                <a:solidFill>
                  <a:schemeClr val="accent3">
                    <a:lumMod val="40000"/>
                    <a:lumOff val="60000"/>
                  </a:schemeClr>
                </a:solidFill>
                <a:effectLst>
                  <a:glow rad="63500">
                    <a:schemeClr val="accent5">
                      <a:lumMod val="50000"/>
                      <a:alpha val="58000"/>
                    </a:schemeClr>
                  </a:glow>
                  <a:outerShdw blurRad="50800" dist="50800" dir="5400000" algn="ctr" rotWithShape="0">
                    <a:schemeClr val="tx1"/>
                  </a:outerShdw>
                </a:effectLst>
              </a:rPr>
              <a:t>Are inima </a:t>
            </a:r>
            <a:r>
              <a:rPr lang="ro-RO" sz="2000" b="1" dirty="0" smtClean="0">
                <a:solidFill>
                  <a:schemeClr val="accent3">
                    <a:lumMod val="40000"/>
                    <a:lumOff val="60000"/>
                  </a:schemeClr>
                </a:solidFill>
                <a:effectLst>
                  <a:glow rad="63500">
                    <a:schemeClr val="accent5">
                      <a:lumMod val="50000"/>
                      <a:alpha val="58000"/>
                    </a:schemeClr>
                  </a:glow>
                  <a:outerShdw blurRad="50800" dist="50800" dir="5400000" algn="ctr" rotWithShape="0">
                    <a:schemeClr val="tx1"/>
                  </a:outerShdw>
                </a:effectLst>
              </a:rPr>
              <a:t>veselă  (v. 13)</a:t>
            </a:r>
          </a:p>
          <a:p>
            <a:pPr marL="285750" indent="-285750">
              <a:buFont typeface="Wingdings" pitchFamily="2" charset="2"/>
              <a:buChar char="q"/>
            </a:pPr>
            <a:r>
              <a:rPr lang="ro-RO" sz="2000" b="1" dirty="0" smtClean="0">
                <a:solidFill>
                  <a:schemeClr val="accent4">
                    <a:lumMod val="40000"/>
                    <a:lumOff val="60000"/>
                  </a:schemeClr>
                </a:solidFill>
                <a:effectLst>
                  <a:glow rad="63500">
                    <a:schemeClr val="accent5">
                      <a:lumMod val="50000"/>
                      <a:alpha val="58000"/>
                    </a:schemeClr>
                  </a:glow>
                  <a:outerShdw blurRad="50800" dist="50800" dir="5400000" algn="ctr" rotWithShape="0">
                    <a:schemeClr val="tx1"/>
                  </a:outerShdw>
                </a:effectLst>
              </a:rPr>
              <a:t>Are </a:t>
            </a:r>
            <a:r>
              <a:rPr lang="ro-RO" sz="2000" b="1" dirty="0" smtClean="0">
                <a:solidFill>
                  <a:schemeClr val="accent4">
                    <a:lumMod val="40000"/>
                    <a:lumOff val="60000"/>
                  </a:schemeClr>
                </a:solidFill>
                <a:effectLst>
                  <a:glow rad="63500">
                    <a:schemeClr val="accent5">
                      <a:lumMod val="50000"/>
                      <a:alpha val="58000"/>
                    </a:schemeClr>
                  </a:glow>
                  <a:outerShdw blurRad="50800" dist="50800" dir="5400000" algn="ctr" rotWithShape="0">
                    <a:schemeClr val="tx1"/>
                  </a:outerShdw>
                </a:effectLst>
              </a:rPr>
              <a:t>în fiecare zi un </a:t>
            </a:r>
            <a:r>
              <a:rPr lang="ro-RO" sz="2000" b="1" dirty="0" smtClean="0">
                <a:solidFill>
                  <a:schemeClr val="accent4">
                    <a:lumMod val="40000"/>
                    <a:lumOff val="60000"/>
                  </a:schemeClr>
                </a:solidFill>
                <a:effectLst>
                  <a:glow rad="63500">
                    <a:schemeClr val="accent5">
                      <a:lumMod val="50000"/>
                      <a:alpha val="58000"/>
                    </a:schemeClr>
                  </a:glow>
                  <a:outerShdw blurRad="50800" dist="50800" dir="5400000" algn="ctr" rotWithShape="0">
                    <a:schemeClr val="tx1"/>
                  </a:outerShdw>
                </a:effectLst>
              </a:rPr>
              <a:t>«ospăț» spiritual (v. 15)</a:t>
            </a:r>
          </a:p>
          <a:p>
            <a:pPr marL="285750" indent="-285750">
              <a:buFont typeface="Wingdings" pitchFamily="2" charset="2"/>
              <a:buChar char="q"/>
            </a:pPr>
            <a:r>
              <a:rPr lang="ro-RO" sz="2000" b="1" dirty="0" smtClean="0">
                <a:solidFill>
                  <a:schemeClr val="accent1">
                    <a:lumMod val="40000"/>
                    <a:lumOff val="60000"/>
                  </a:schemeClr>
                </a:solidFill>
                <a:effectLst>
                  <a:glow rad="63500">
                    <a:schemeClr val="accent5">
                      <a:lumMod val="50000"/>
                      <a:alpha val="58000"/>
                    </a:schemeClr>
                  </a:glow>
                  <a:outerShdw blurRad="50800" dist="50800" dir="5400000" algn="ctr" rotWithShape="0">
                    <a:schemeClr val="tx1"/>
                  </a:outerShdw>
                </a:effectLst>
              </a:rPr>
              <a:t>Nu </a:t>
            </a:r>
            <a:r>
              <a:rPr lang="ro-RO" sz="2000" b="1" dirty="0" smtClean="0">
                <a:solidFill>
                  <a:schemeClr val="accent1">
                    <a:lumMod val="40000"/>
                    <a:lumOff val="60000"/>
                  </a:schemeClr>
                </a:solidFill>
                <a:effectLst>
                  <a:glow rad="63500">
                    <a:schemeClr val="accent5">
                      <a:lumMod val="50000"/>
                      <a:alpha val="58000"/>
                    </a:schemeClr>
                  </a:glow>
                  <a:outerShdw blurRad="50800" dist="50800" dir="5400000" algn="ctr" rotWithShape="0">
                    <a:schemeClr val="tx1"/>
                  </a:outerShdw>
                </a:effectLst>
              </a:rPr>
              <a:t>se simte tulburat </a:t>
            </a:r>
            <a:r>
              <a:rPr lang="ro-RO" sz="2000" b="1" dirty="0" smtClean="0">
                <a:solidFill>
                  <a:schemeClr val="accent1">
                    <a:lumMod val="40000"/>
                    <a:lumOff val="60000"/>
                  </a:schemeClr>
                </a:solidFill>
                <a:effectLst>
                  <a:glow rad="63500">
                    <a:schemeClr val="accent5">
                      <a:lumMod val="50000"/>
                      <a:alpha val="58000"/>
                    </a:schemeClr>
                  </a:glow>
                  <a:outerShdw blurRad="50800" dist="50800" dir="5400000" algn="ctr" rotWithShape="0">
                    <a:schemeClr val="tx1"/>
                  </a:outerShdw>
                </a:effectLst>
              </a:rPr>
              <a:t>(v. 16)</a:t>
            </a:r>
          </a:p>
          <a:p>
            <a:pPr marL="285750" indent="-285750">
              <a:buFont typeface="Wingdings" pitchFamily="2" charset="2"/>
              <a:buChar char="q"/>
            </a:pPr>
            <a:r>
              <a:rPr lang="ro-RO" sz="2000" b="1" dirty="0" smtClean="0">
                <a:solidFill>
                  <a:schemeClr val="accent5">
                    <a:lumMod val="40000"/>
                    <a:lumOff val="60000"/>
                  </a:schemeClr>
                </a:solidFill>
                <a:effectLst>
                  <a:glow rad="63500">
                    <a:schemeClr val="accent5">
                      <a:lumMod val="50000"/>
                      <a:alpha val="58000"/>
                    </a:schemeClr>
                  </a:glow>
                  <a:outerShdw blurRad="50800" dist="50800" dir="5400000" algn="ctr" rotWithShape="0">
                    <a:schemeClr val="tx1"/>
                  </a:outerShdw>
                </a:effectLst>
              </a:rPr>
              <a:t>Are </a:t>
            </a:r>
            <a:r>
              <a:rPr lang="ro-RO" sz="2000" b="1" dirty="0" smtClean="0">
                <a:solidFill>
                  <a:schemeClr val="accent5">
                    <a:lumMod val="40000"/>
                    <a:lumOff val="60000"/>
                  </a:schemeClr>
                </a:solidFill>
                <a:effectLst>
                  <a:glow rad="63500">
                    <a:schemeClr val="accent5">
                      <a:lumMod val="50000"/>
                      <a:alpha val="58000"/>
                    </a:schemeClr>
                  </a:glow>
                  <a:outerShdw blurRad="50800" dist="50800" dir="5400000" algn="ctr" rotWithShape="0">
                    <a:schemeClr val="tx1"/>
                  </a:outerShdw>
                </a:effectLst>
              </a:rPr>
              <a:t>dragoste </a:t>
            </a:r>
            <a:r>
              <a:rPr lang="ro-RO" sz="2000" b="1" dirty="0" smtClean="0">
                <a:solidFill>
                  <a:schemeClr val="accent5">
                    <a:lumMod val="40000"/>
                    <a:lumOff val="60000"/>
                  </a:schemeClr>
                </a:solidFill>
                <a:effectLst>
                  <a:glow rad="63500">
                    <a:schemeClr val="accent5">
                      <a:lumMod val="50000"/>
                      <a:alpha val="58000"/>
                    </a:schemeClr>
                  </a:glow>
                  <a:outerShdw blurRad="50800" dist="50800" dir="5400000" algn="ctr" rotWithShape="0">
                    <a:schemeClr val="tx1"/>
                  </a:outerShdw>
                </a:effectLst>
              </a:rPr>
              <a:t>(v. 17)</a:t>
            </a:r>
          </a:p>
          <a:p>
            <a:pPr marL="285750" indent="-285750">
              <a:buFont typeface="Wingdings" pitchFamily="2" charset="2"/>
              <a:buChar char="q"/>
            </a:pPr>
            <a:r>
              <a:rPr lang="ro-RO" sz="2000" b="1" dirty="0" smtClean="0">
                <a:solidFill>
                  <a:schemeClr val="accent5">
                    <a:lumMod val="20000"/>
                    <a:lumOff val="80000"/>
                  </a:schemeClr>
                </a:solidFill>
                <a:effectLst>
                  <a:glow rad="63500">
                    <a:schemeClr val="accent5">
                      <a:lumMod val="50000"/>
                      <a:alpha val="58000"/>
                    </a:schemeClr>
                  </a:glow>
                  <a:outerShdw blurRad="50800" dist="50800" dir="5400000" algn="ctr" rotWithShape="0">
                    <a:schemeClr val="tx1"/>
                  </a:outerShdw>
                </a:effectLst>
              </a:rPr>
              <a:t>Împarte </a:t>
            </a:r>
            <a:r>
              <a:rPr lang="ro-RO" sz="2000" b="1" dirty="0" smtClean="0">
                <a:solidFill>
                  <a:schemeClr val="accent5">
                    <a:lumMod val="20000"/>
                    <a:lumOff val="80000"/>
                  </a:schemeClr>
                </a:solidFill>
                <a:effectLst>
                  <a:glow rad="63500">
                    <a:schemeClr val="accent5">
                      <a:lumMod val="50000"/>
                      <a:alpha val="58000"/>
                    </a:schemeClr>
                  </a:glow>
                  <a:outerShdw blurRad="50800" dist="50800" dir="5400000" algn="ctr" rotWithShape="0">
                    <a:schemeClr val="tx1"/>
                  </a:outerShdw>
                </a:effectLst>
              </a:rPr>
              <a:t>bucurie prin vorbele sale </a:t>
            </a:r>
            <a:r>
              <a:rPr lang="ro-RO" sz="2000" b="1" dirty="0" smtClean="0">
                <a:solidFill>
                  <a:schemeClr val="accent5">
                    <a:lumMod val="20000"/>
                    <a:lumOff val="80000"/>
                  </a:schemeClr>
                </a:solidFill>
                <a:effectLst>
                  <a:glow rad="63500">
                    <a:schemeClr val="accent5">
                      <a:lumMod val="50000"/>
                      <a:alpha val="58000"/>
                    </a:schemeClr>
                  </a:glow>
                  <a:outerShdw blurRad="50800" dist="50800" dir="5400000" algn="ctr" rotWithShape="0">
                    <a:schemeClr val="tx1"/>
                  </a:outerShdw>
                </a:effectLst>
              </a:rPr>
              <a:t>(v. 23)</a:t>
            </a:r>
          </a:p>
          <a:p>
            <a:pPr marL="285750" indent="-285750">
              <a:buFont typeface="Wingdings" pitchFamily="2" charset="2"/>
              <a:buChar char="q"/>
            </a:pPr>
            <a:r>
              <a:rPr lang="ro-RO" sz="2000" b="1" dirty="0" smtClean="0">
                <a:solidFill>
                  <a:schemeClr val="accent6">
                    <a:lumMod val="40000"/>
                    <a:lumOff val="60000"/>
                  </a:schemeClr>
                </a:solidFill>
                <a:effectLst>
                  <a:glow rad="63500">
                    <a:schemeClr val="accent5">
                      <a:lumMod val="50000"/>
                      <a:alpha val="58000"/>
                    </a:schemeClr>
                  </a:glow>
                  <a:outerShdw blurRad="50800" dist="50800" dir="5400000" algn="ctr" rotWithShape="0">
                    <a:schemeClr val="tx1"/>
                  </a:outerShdw>
                </a:effectLst>
              </a:rPr>
              <a:t>Știe </a:t>
            </a:r>
            <a:r>
              <a:rPr lang="ro-RO" sz="2000" b="1" dirty="0" smtClean="0">
                <a:solidFill>
                  <a:schemeClr val="accent6">
                    <a:lumMod val="40000"/>
                    <a:lumOff val="60000"/>
                  </a:schemeClr>
                </a:solidFill>
                <a:effectLst>
                  <a:glow rad="63500">
                    <a:schemeClr val="accent5">
                      <a:lumMod val="50000"/>
                      <a:alpha val="58000"/>
                    </a:schemeClr>
                  </a:glow>
                  <a:outerShdw blurRad="50800" dist="50800" dir="5400000" algn="ctr" rotWithShape="0">
                    <a:schemeClr val="tx1"/>
                  </a:outerShdw>
                </a:effectLst>
              </a:rPr>
              <a:t>că Dumnezeu îi ascultă </a:t>
            </a:r>
            <a:r>
              <a:rPr lang="ro-RO" sz="2000" b="1" dirty="0" smtClean="0">
                <a:solidFill>
                  <a:schemeClr val="accent6">
                    <a:lumMod val="40000"/>
                    <a:lumOff val="60000"/>
                  </a:schemeClr>
                </a:solidFill>
                <a:effectLst>
                  <a:glow rad="63500">
                    <a:schemeClr val="accent5">
                      <a:lumMod val="50000"/>
                      <a:alpha val="58000"/>
                    </a:schemeClr>
                  </a:glow>
                  <a:outerShdw blurRad="50800" dist="50800" dir="5400000" algn="ctr" rotWithShape="0">
                    <a:schemeClr val="tx1"/>
                  </a:outerShdw>
                </a:effectLst>
              </a:rPr>
              <a:t>rugăciunile (v. 29)</a:t>
            </a:r>
          </a:p>
          <a:p>
            <a:pPr marL="285750" indent="-285750">
              <a:buFont typeface="Wingdings" pitchFamily="2" charset="2"/>
              <a:buChar char="q"/>
            </a:pPr>
            <a:r>
              <a:rPr lang="ro-RO" sz="2000" b="1" dirty="0" smtClean="0">
                <a:solidFill>
                  <a:schemeClr val="accent2">
                    <a:lumMod val="40000"/>
                    <a:lumOff val="60000"/>
                  </a:schemeClr>
                </a:solidFill>
                <a:effectLst>
                  <a:glow rad="63500">
                    <a:schemeClr val="accent5">
                      <a:lumMod val="50000"/>
                      <a:alpha val="58000"/>
                    </a:schemeClr>
                  </a:glow>
                  <a:outerShdw blurRad="50800" dist="50800" dir="5400000" algn="ctr" rotWithShape="0">
                    <a:schemeClr val="tx1"/>
                  </a:outerShdw>
                </a:effectLst>
              </a:rPr>
              <a:t>Bucuria </a:t>
            </a:r>
            <a:r>
              <a:rPr lang="ro-RO" sz="2000" b="1" dirty="0" smtClean="0">
                <a:solidFill>
                  <a:schemeClr val="accent2">
                    <a:lumMod val="40000"/>
                    <a:lumOff val="60000"/>
                  </a:schemeClr>
                </a:solidFill>
                <a:effectLst>
                  <a:glow rad="63500">
                    <a:schemeClr val="accent5">
                      <a:lumMod val="50000"/>
                      <a:alpha val="58000"/>
                    </a:schemeClr>
                  </a:glow>
                  <a:outerShdw blurRad="50800" dist="50800" dir="5400000" algn="ctr" rotWithShape="0">
                    <a:schemeClr val="tx1"/>
                  </a:outerShdw>
                </a:effectLst>
              </a:rPr>
              <a:t>sa se reflectă în sănătatea sa </a:t>
            </a:r>
            <a:r>
              <a:rPr lang="ro-RO" sz="2000" b="1" dirty="0" smtClean="0">
                <a:solidFill>
                  <a:schemeClr val="accent2">
                    <a:lumMod val="40000"/>
                    <a:lumOff val="60000"/>
                  </a:schemeClr>
                </a:solidFill>
                <a:effectLst>
                  <a:glow rad="63500">
                    <a:schemeClr val="accent5">
                      <a:lumMod val="50000"/>
                      <a:alpha val="58000"/>
                    </a:schemeClr>
                  </a:glow>
                  <a:outerShdw blurRad="50800" dist="50800" dir="5400000" algn="ctr" rotWithShape="0">
                    <a:schemeClr val="tx1"/>
                  </a:outerShdw>
                </a:effectLst>
              </a:rPr>
              <a:t>fizică (v. 30)</a:t>
            </a:r>
            <a:endParaRPr lang="ro-RO" sz="2000" b="1" dirty="0">
              <a:solidFill>
                <a:schemeClr val="accent2">
                  <a:lumMod val="40000"/>
                  <a:lumOff val="60000"/>
                </a:schemeClr>
              </a:solidFill>
              <a:effectLst>
                <a:glow rad="63500">
                  <a:schemeClr val="accent5">
                    <a:lumMod val="50000"/>
                    <a:alpha val="58000"/>
                  </a:schemeClr>
                </a:glow>
                <a:outerShdw blurRad="50800" dist="50800" dir="5400000" algn="ctr" rotWithShape="0">
                  <a:schemeClr val="tx1"/>
                </a:outerShdw>
              </a:effectLst>
            </a:endParaRPr>
          </a:p>
        </p:txBody>
      </p:sp>
      <p:sp>
        <p:nvSpPr>
          <p:cNvPr id="10" name="9 CuadroTexto"/>
          <p:cNvSpPr txBox="1"/>
          <p:nvPr/>
        </p:nvSpPr>
        <p:spPr>
          <a:xfrm>
            <a:off x="634950" y="3786190"/>
            <a:ext cx="5688632" cy="1323439"/>
          </a:xfrm>
          <a:prstGeom prst="rect">
            <a:avLst/>
          </a:prstGeom>
          <a:noFill/>
        </p:spPr>
        <p:txBody>
          <a:bodyPr wrap="square" rtlCol="0">
            <a:spAutoFit/>
          </a:bodyPr>
          <a:lstStyle/>
          <a:p>
            <a:pPr marL="1347788" indent="-1347788"/>
            <a:r>
              <a:rPr lang="ro-RO" sz="2000" b="1" dirty="0" smtClean="0">
                <a:solidFill>
                  <a:schemeClr val="bg1"/>
                </a:solidFill>
                <a:effectLst>
                  <a:outerShdw blurRad="50800" dist="50800" dir="5400000" algn="ctr" rotWithShape="0">
                    <a:schemeClr val="tx1"/>
                  </a:outerShdw>
                </a:effectLst>
              </a:rPr>
              <a:t>Cel ce se teme de Dumnezeu și acceptă mântuirea pe care El o oferă, are parte de o bucurie pe care nimeni nu i-o poate </a:t>
            </a:r>
            <a:r>
              <a:rPr lang="ro-RO" sz="2000" b="1" dirty="0" smtClean="0">
                <a:solidFill>
                  <a:schemeClr val="bg1"/>
                </a:solidFill>
                <a:effectLst>
                  <a:outerShdw blurRad="50800" dist="50800" dir="5400000" algn="ctr" rotWithShape="0">
                    <a:schemeClr val="tx1"/>
                  </a:outerShdw>
                </a:effectLst>
              </a:rPr>
              <a:t>lua (Romani 8:38-39).</a:t>
            </a:r>
            <a:endParaRPr lang="ro-RO" sz="2000" b="1" dirty="0">
              <a:solidFill>
                <a:schemeClr val="bg1"/>
              </a:solidFill>
              <a:effectLst>
                <a:outerShdw blurRad="50800" dist="50800" dir="5400000" algn="ctr" rotWithShape="0">
                  <a:schemeClr val="tx1"/>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496" y="4154027"/>
            <a:ext cx="1888742" cy="2659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7214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wipe(left)">
                                      <p:cBhvr>
                                        <p:cTn id="29" dur="5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wipe(left)">
                                      <p:cBhvr>
                                        <p:cTn id="34" dur="500"/>
                                        <p:tgtEl>
                                          <p:spTgt spid="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Effect transition="in" filter="wipe(left)">
                                      <p:cBhvr>
                                        <p:cTn id="39" dur="500"/>
                                        <p:tgtEl>
                                          <p:spTgt spid="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animEffect transition="in" filter="wipe(left)">
                                      <p:cBhvr>
                                        <p:cTn id="44" dur="500"/>
                                        <p:tgtEl>
                                          <p:spTgt spid="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Effect transition="in" filter="wipe(left)">
                                      <p:cBhvr>
                                        <p:cTn id="49" dur="500"/>
                                        <p:tgtEl>
                                          <p:spTgt spid="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xEl>
                                              <p:pRg st="6" end="6"/>
                                            </p:txEl>
                                          </p:spTgt>
                                        </p:tgtEl>
                                        <p:attrNameLst>
                                          <p:attrName>style.visibility</p:attrName>
                                        </p:attrNameLst>
                                      </p:cBhvr>
                                      <p:to>
                                        <p:strVal val="visible"/>
                                      </p:to>
                                    </p:set>
                                    <p:animEffect transition="in" filter="wipe(left)">
                                      <p:cBhvr>
                                        <p:cTn id="54" dur="500"/>
                                        <p:tgtEl>
                                          <p:spTgt spid="9">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37"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arn(outVertical)">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30"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800" decel="100000"/>
                                        <p:tgtEl>
                                          <p:spTgt spid="4"/>
                                        </p:tgtEl>
                                      </p:cBhvr>
                                    </p:animEffect>
                                    <p:anim calcmode="lin" valueType="num">
                                      <p:cBhvr>
                                        <p:cTn id="65" dur="800" decel="100000" fill="hold"/>
                                        <p:tgtEl>
                                          <p:spTgt spid="4"/>
                                        </p:tgtEl>
                                        <p:attrNameLst>
                                          <p:attrName>style.rotation</p:attrName>
                                        </p:attrNameLst>
                                      </p:cBhvr>
                                      <p:tavLst>
                                        <p:tav tm="0">
                                          <p:val>
                                            <p:fltVal val="-90"/>
                                          </p:val>
                                        </p:tav>
                                        <p:tav tm="100000">
                                          <p:val>
                                            <p:fltVal val="0"/>
                                          </p:val>
                                        </p:tav>
                                      </p:tavLst>
                                    </p:anim>
                                    <p:anim calcmode="lin" valueType="num">
                                      <p:cBhvr>
                                        <p:cTn id="66" dur="800" decel="100000" fill="hold"/>
                                        <p:tgtEl>
                                          <p:spTgt spid="4"/>
                                        </p:tgtEl>
                                        <p:attrNameLst>
                                          <p:attrName>ppt_x</p:attrName>
                                        </p:attrNameLst>
                                      </p:cBhvr>
                                      <p:tavLst>
                                        <p:tav tm="0">
                                          <p:val>
                                            <p:strVal val="#ppt_x+0.4"/>
                                          </p:val>
                                        </p:tav>
                                        <p:tav tm="100000">
                                          <p:val>
                                            <p:strVal val="#ppt_x-0.05"/>
                                          </p:val>
                                        </p:tav>
                                      </p:tavLst>
                                    </p:anim>
                                    <p:anim calcmode="lin" valueType="num">
                                      <p:cBhvr>
                                        <p:cTn id="67" dur="800" decel="100000" fill="hold"/>
                                        <p:tgtEl>
                                          <p:spTgt spid="4"/>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2050"/>
                                        </p:tgtEl>
                                        <p:attrNameLst>
                                          <p:attrName>style.visibility</p:attrName>
                                        </p:attrNameLst>
                                      </p:cBhvr>
                                      <p:to>
                                        <p:strVal val="visible"/>
                                      </p:to>
                                    </p:set>
                                    <p:anim calcmode="lin" valueType="num">
                                      <p:cBhvr>
                                        <p:cTn id="74" dur="1000" fill="hold"/>
                                        <p:tgtEl>
                                          <p:spTgt spid="2050"/>
                                        </p:tgtEl>
                                        <p:attrNameLst>
                                          <p:attrName>ppt_w</p:attrName>
                                        </p:attrNameLst>
                                      </p:cBhvr>
                                      <p:tavLst>
                                        <p:tav tm="0">
                                          <p:val>
                                            <p:fltVal val="0"/>
                                          </p:val>
                                        </p:tav>
                                        <p:tav tm="100000">
                                          <p:val>
                                            <p:strVal val="#ppt_w"/>
                                          </p:val>
                                        </p:tav>
                                      </p:tavLst>
                                    </p:anim>
                                    <p:anim calcmode="lin" valueType="num">
                                      <p:cBhvr>
                                        <p:cTn id="75" dur="1000" fill="hold"/>
                                        <p:tgtEl>
                                          <p:spTgt spid="2050"/>
                                        </p:tgtEl>
                                        <p:attrNameLst>
                                          <p:attrName>ppt_h</p:attrName>
                                        </p:attrNameLst>
                                      </p:cBhvr>
                                      <p:tavLst>
                                        <p:tav tm="0">
                                          <p:val>
                                            <p:fltVal val="0"/>
                                          </p:val>
                                        </p:tav>
                                        <p:tav tm="100000">
                                          <p:val>
                                            <p:strVal val="#ppt_h"/>
                                          </p:val>
                                        </p:tav>
                                      </p:tavLst>
                                    </p:anim>
                                    <p:anim calcmode="lin" valueType="num">
                                      <p:cBhvr>
                                        <p:cTn id="76" dur="1000" fill="hold"/>
                                        <p:tgtEl>
                                          <p:spTgt spid="2050"/>
                                        </p:tgtEl>
                                        <p:attrNameLst>
                                          <p:attrName>style.rotation</p:attrName>
                                        </p:attrNameLst>
                                      </p:cBhvr>
                                      <p:tavLst>
                                        <p:tav tm="0">
                                          <p:val>
                                            <p:fltVal val="90"/>
                                          </p:val>
                                        </p:tav>
                                        <p:tav tm="100000">
                                          <p:val>
                                            <p:fltVal val="0"/>
                                          </p:val>
                                        </p:tav>
                                      </p:tavLst>
                                    </p:anim>
                                    <p:animEffect transition="in" filter="fade">
                                      <p:cBhvr>
                                        <p:cTn id="77" dur="1000"/>
                                        <p:tgtEl>
                                          <p:spTgt spid="2050"/>
                                        </p:tgtEl>
                                      </p:cBhvr>
                                    </p:animEffect>
                                  </p:childTnLst>
                                </p:cTn>
                              </p:par>
                            </p:childTnLst>
                          </p:cTn>
                        </p:par>
                        <p:par>
                          <p:cTn id="78" fill="hold">
                            <p:stCondLst>
                              <p:cond delay="1000"/>
                            </p:stCondLst>
                            <p:childTnLst>
                              <p:par>
                                <p:cTn id="79" presetID="37" presetClass="entr" presetSubtype="0" fill="hold" grpId="0"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1000"/>
                                        <p:tgtEl>
                                          <p:spTgt spid="5"/>
                                        </p:tgtEl>
                                      </p:cBhvr>
                                    </p:animEffect>
                                    <p:anim calcmode="lin" valueType="num">
                                      <p:cBhvr>
                                        <p:cTn id="82" dur="1000" fill="hold"/>
                                        <p:tgtEl>
                                          <p:spTgt spid="5"/>
                                        </p:tgtEl>
                                        <p:attrNameLst>
                                          <p:attrName>ppt_x</p:attrName>
                                        </p:attrNameLst>
                                      </p:cBhvr>
                                      <p:tavLst>
                                        <p:tav tm="0">
                                          <p:val>
                                            <p:strVal val="#ppt_x"/>
                                          </p:val>
                                        </p:tav>
                                        <p:tav tm="100000">
                                          <p:val>
                                            <p:strVal val="#ppt_x"/>
                                          </p:val>
                                        </p:tav>
                                      </p:tavLst>
                                    </p:anim>
                                    <p:anim calcmode="lin" valueType="num">
                                      <p:cBhvr>
                                        <p:cTn id="83" dur="900" decel="100000" fill="hold"/>
                                        <p:tgtEl>
                                          <p:spTgt spid="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5" presetClass="entr" presetSubtype="0"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p:cTn id="89" dur="1000" fill="hold"/>
                                        <p:tgtEl>
                                          <p:spTgt spid="6"/>
                                        </p:tgtEl>
                                        <p:attrNameLst>
                                          <p:attrName>ppt_w</p:attrName>
                                        </p:attrNameLst>
                                      </p:cBhvr>
                                      <p:tavLst>
                                        <p:tav tm="0">
                                          <p:val>
                                            <p:fltVal val="0"/>
                                          </p:val>
                                        </p:tav>
                                        <p:tav tm="100000">
                                          <p:val>
                                            <p:strVal val="#ppt_w"/>
                                          </p:val>
                                        </p:tav>
                                      </p:tavLst>
                                    </p:anim>
                                    <p:anim calcmode="lin" valueType="num">
                                      <p:cBhvr>
                                        <p:cTn id="90" dur="1000" fill="hold"/>
                                        <p:tgtEl>
                                          <p:spTgt spid="6"/>
                                        </p:tgtEl>
                                        <p:attrNameLst>
                                          <p:attrName>ppt_h</p:attrName>
                                        </p:attrNameLst>
                                      </p:cBhvr>
                                      <p:tavLst>
                                        <p:tav tm="0">
                                          <p:val>
                                            <p:fltVal val="0"/>
                                          </p:val>
                                        </p:tav>
                                        <p:tav tm="100000">
                                          <p:val>
                                            <p:strVal val="#ppt_h"/>
                                          </p:val>
                                        </p:tav>
                                      </p:tavLst>
                                    </p:anim>
                                    <p:anim calcmode="lin" valueType="num">
                                      <p:cBhvr>
                                        <p:cTn id="9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extLst>
              <a:ext uri="{BEBA8EAE-BF5A-486C-A8C5-ECC9F3942E4B}">
                <a14:imgProps xmlns:a14="http://schemas.microsoft.com/office/drawing/2010/main" xmlns="">
                  <a14:imgLayer r:embed="rId3">
                    <a14:imgEffect>
                      <a14:artisticGlass/>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R:\Dibujos\Balaam\Balaam (9).jpg"/>
          <p:cNvPicPr>
            <a:picLocks noChangeAspect="1" noChangeArrowheads="1"/>
          </p:cNvPicPr>
          <p:nvPr/>
        </p:nvPicPr>
        <p:blipFill>
          <a:blip r:embed="rId4">
            <a:extLst>
              <a:ext uri="{BEBA8EAE-BF5A-486C-A8C5-ECC9F3942E4B}">
                <a14:imgProps xmlns:a14="http://schemas.microsoft.com/office/drawing/2010/main" xmlns="">
                  <a14:imgLayer r:embed="rId5">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35496" y="1339059"/>
            <a:ext cx="4104456" cy="547431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35496" y="116632"/>
            <a:ext cx="6336704" cy="815608"/>
          </a:xfrm>
          <a:prstGeom prst="rect">
            <a:avLst/>
          </a:prstGeom>
        </p:spPr>
        <p:txBody>
          <a:bodyPr wrap="square">
            <a:spAutoFit/>
          </a:bodyPr>
          <a:lstStyle/>
          <a:p>
            <a:pPr algn="ctr"/>
            <a:r>
              <a:rPr lang="ro-RO" b="1" smtClean="0">
                <a:solidFill>
                  <a:schemeClr val="accent2">
                    <a:lumMod val="20000"/>
                    <a:lumOff val="80000"/>
                  </a:schemeClr>
                </a:solidFill>
                <a:effectLst>
                  <a:glow rad="139700">
                    <a:schemeClr val="accent5">
                      <a:lumMod val="50000"/>
                      <a:alpha val="68000"/>
                    </a:schemeClr>
                  </a:glow>
                </a:effectLst>
                <a:latin typeface="Comic Sans MS" pitchFamily="66" charset="0"/>
              </a:rPr>
              <a:t>«</a:t>
            </a:r>
            <a:r>
              <a:rPr lang="ro-RO" b="1" smtClean="0">
                <a:solidFill>
                  <a:schemeClr val="accent2">
                    <a:lumMod val="20000"/>
                    <a:lumOff val="80000"/>
                  </a:schemeClr>
                </a:solidFill>
                <a:effectLst>
                  <a:glow rad="139700">
                    <a:schemeClr val="accent5">
                      <a:lumMod val="50000"/>
                      <a:alpha val="68000"/>
                    </a:schemeClr>
                  </a:glow>
                </a:effectLst>
                <a:latin typeface="Comic Sans MS" pitchFamily="66" charset="0"/>
              </a:rPr>
              <a:t>Planurile pe care le face inima atârnă de </a:t>
            </a:r>
            <a:r>
              <a:rPr lang="ro-RO" b="1" smtClean="0">
                <a:solidFill>
                  <a:schemeClr val="accent2">
                    <a:lumMod val="20000"/>
                    <a:lumOff val="80000"/>
                  </a:schemeClr>
                </a:solidFill>
                <a:effectLst>
                  <a:glow rad="139700">
                    <a:schemeClr val="accent5">
                      <a:lumMod val="50000"/>
                      <a:alpha val="68000"/>
                    </a:schemeClr>
                  </a:glow>
                </a:effectLst>
                <a:latin typeface="Comic Sans MS" pitchFamily="66" charset="0"/>
              </a:rPr>
              <a:t>om</a:t>
            </a:r>
            <a:r>
              <a:rPr lang="ro-RO" b="1" smtClean="0">
                <a:solidFill>
                  <a:schemeClr val="accent2">
                    <a:lumMod val="20000"/>
                    <a:lumOff val="80000"/>
                  </a:schemeClr>
                </a:solidFill>
                <a:effectLst>
                  <a:glow rad="139700">
                    <a:schemeClr val="accent5">
                      <a:lumMod val="50000"/>
                      <a:alpha val="68000"/>
                    </a:schemeClr>
                  </a:glow>
                </a:effectLst>
                <a:latin typeface="Comic Sans MS" pitchFamily="66" charset="0"/>
              </a:rPr>
              <a:t>, dar răspunsul pe care-l dă gura vine de la </a:t>
            </a:r>
            <a:r>
              <a:rPr lang="ro-RO" b="1" smtClean="0">
                <a:solidFill>
                  <a:schemeClr val="accent2">
                    <a:lumMod val="20000"/>
                    <a:lumOff val="80000"/>
                  </a:schemeClr>
                </a:solidFill>
                <a:effectLst>
                  <a:glow rad="139700">
                    <a:schemeClr val="accent5">
                      <a:lumMod val="50000"/>
                      <a:alpha val="68000"/>
                    </a:schemeClr>
                  </a:glow>
                </a:effectLst>
                <a:latin typeface="Comic Sans MS" pitchFamily="66" charset="0"/>
              </a:rPr>
              <a:t>Domnul.</a:t>
            </a:r>
            <a:r>
              <a:rPr lang="ro-RO" b="1" smtClean="0">
                <a:solidFill>
                  <a:schemeClr val="accent2">
                    <a:lumMod val="20000"/>
                    <a:lumOff val="80000"/>
                  </a:schemeClr>
                </a:solidFill>
                <a:effectLst>
                  <a:glow rad="139700">
                    <a:schemeClr val="accent5">
                      <a:lumMod val="50000"/>
                      <a:alpha val="68000"/>
                    </a:schemeClr>
                  </a:glow>
                </a:effectLst>
                <a:latin typeface="Comic Sans MS" pitchFamily="66" charset="0"/>
              </a:rPr>
              <a:t>» </a:t>
            </a:r>
            <a:r>
              <a:rPr lang="ro-RO" sz="1100" b="1" smtClean="0">
                <a:solidFill>
                  <a:schemeClr val="accent2">
                    <a:lumMod val="20000"/>
                    <a:lumOff val="80000"/>
                  </a:schemeClr>
                </a:solidFill>
                <a:effectLst>
                  <a:glow rad="139700">
                    <a:schemeClr val="accent5">
                      <a:lumMod val="50000"/>
                      <a:alpha val="68000"/>
                    </a:schemeClr>
                  </a:glow>
                </a:effectLst>
                <a:latin typeface="Comic Sans MS" pitchFamily="66" charset="0"/>
              </a:rPr>
              <a:t>(</a:t>
            </a:r>
            <a:r>
              <a:rPr lang="ro-RO" sz="1100" b="1" smtClean="0">
                <a:solidFill>
                  <a:schemeClr val="accent2">
                    <a:lumMod val="20000"/>
                    <a:lumOff val="80000"/>
                  </a:schemeClr>
                </a:solidFill>
                <a:effectLst>
                  <a:glow rad="139700">
                    <a:schemeClr val="accent5">
                      <a:lumMod val="50000"/>
                      <a:alpha val="68000"/>
                    </a:schemeClr>
                  </a:glow>
                </a:effectLst>
                <a:latin typeface="Comic Sans MS" pitchFamily="66" charset="0"/>
              </a:rPr>
              <a:t>Proverbele </a:t>
            </a:r>
            <a:r>
              <a:rPr lang="ro-RO" sz="1100" b="1" smtClean="0">
                <a:solidFill>
                  <a:schemeClr val="accent2">
                    <a:lumMod val="20000"/>
                    <a:lumOff val="80000"/>
                  </a:schemeClr>
                </a:solidFill>
                <a:effectLst>
                  <a:glow rad="139700">
                    <a:schemeClr val="accent5">
                      <a:lumMod val="50000"/>
                      <a:alpha val="68000"/>
                    </a:schemeClr>
                  </a:glow>
                </a:effectLst>
                <a:latin typeface="Comic Sans MS" pitchFamily="66" charset="0"/>
              </a:rPr>
              <a:t>16:1)</a:t>
            </a:r>
            <a:endParaRPr lang="ro-RO" sz="1100" b="1">
              <a:solidFill>
                <a:schemeClr val="accent2">
                  <a:lumMod val="20000"/>
                  <a:lumOff val="80000"/>
                </a:schemeClr>
              </a:solidFill>
              <a:effectLst>
                <a:glow rad="139700">
                  <a:schemeClr val="accent5">
                    <a:lumMod val="50000"/>
                    <a:alpha val="68000"/>
                  </a:schemeClr>
                </a:glow>
              </a:effectLst>
              <a:latin typeface="Comic Sans MS" pitchFamily="66" charset="0"/>
            </a:endParaRPr>
          </a:p>
        </p:txBody>
      </p:sp>
      <p:sp>
        <p:nvSpPr>
          <p:cNvPr id="3" name="2 Rectángulo"/>
          <p:cNvSpPr/>
          <p:nvPr/>
        </p:nvSpPr>
        <p:spPr>
          <a:xfrm>
            <a:off x="107504" y="836712"/>
            <a:ext cx="5832648" cy="538609"/>
          </a:xfrm>
          <a:prstGeom prst="rect">
            <a:avLst/>
          </a:prstGeom>
        </p:spPr>
        <p:txBody>
          <a:bodyPr wrap="square">
            <a:spAutoFit/>
          </a:bodyPr>
          <a:lstStyle/>
          <a:p>
            <a:pPr algn="r"/>
            <a:r>
              <a:rPr lang="ro-RO" b="1" smtClean="0">
                <a:solidFill>
                  <a:schemeClr val="accent2">
                    <a:lumMod val="20000"/>
                    <a:lumOff val="80000"/>
                  </a:schemeClr>
                </a:solidFill>
                <a:effectLst>
                  <a:glow rad="139700">
                    <a:schemeClr val="accent5">
                      <a:lumMod val="50000"/>
                      <a:alpha val="68000"/>
                    </a:schemeClr>
                  </a:glow>
                </a:effectLst>
                <a:latin typeface="Comic Sans MS" pitchFamily="66" charset="0"/>
              </a:rPr>
              <a:t>«Omul </a:t>
            </a:r>
            <a:r>
              <a:rPr lang="ro-RO" b="1" smtClean="0">
                <a:solidFill>
                  <a:schemeClr val="accent2">
                    <a:lumMod val="20000"/>
                    <a:lumOff val="80000"/>
                  </a:schemeClr>
                </a:solidFill>
                <a:effectLst>
                  <a:glow rad="139700">
                    <a:schemeClr val="accent5">
                      <a:lumMod val="50000"/>
                      <a:alpha val="68000"/>
                    </a:schemeClr>
                  </a:glow>
                </a:effectLst>
                <a:latin typeface="Comic Sans MS" pitchFamily="66" charset="0"/>
              </a:rPr>
              <a:t>propune, </a:t>
            </a:r>
            <a:r>
              <a:rPr lang="ro-RO" b="1" smtClean="0">
                <a:solidFill>
                  <a:schemeClr val="accent2">
                    <a:lumMod val="20000"/>
                    <a:lumOff val="80000"/>
                  </a:schemeClr>
                </a:solidFill>
                <a:effectLst>
                  <a:glow rad="139700">
                    <a:schemeClr val="accent5">
                      <a:lumMod val="50000"/>
                      <a:alpha val="68000"/>
                    </a:schemeClr>
                  </a:glow>
                </a:effectLst>
                <a:latin typeface="Comic Sans MS" pitchFamily="66" charset="0"/>
              </a:rPr>
              <a:t>Dumnezeu </a:t>
            </a:r>
            <a:r>
              <a:rPr lang="ro-RO" b="1" smtClean="0">
                <a:solidFill>
                  <a:schemeClr val="accent2">
                    <a:lumMod val="20000"/>
                    <a:lumOff val="80000"/>
                  </a:schemeClr>
                </a:solidFill>
                <a:effectLst>
                  <a:glow rad="139700">
                    <a:schemeClr val="accent5">
                      <a:lumMod val="50000"/>
                      <a:alpha val="68000"/>
                    </a:schemeClr>
                  </a:glow>
                </a:effectLst>
                <a:latin typeface="Comic Sans MS" pitchFamily="66" charset="0"/>
              </a:rPr>
              <a:t>dispune</a:t>
            </a:r>
            <a:r>
              <a:rPr lang="ro-RO" b="1" smtClean="0">
                <a:solidFill>
                  <a:schemeClr val="accent2">
                    <a:lumMod val="20000"/>
                    <a:lumOff val="80000"/>
                  </a:schemeClr>
                </a:solidFill>
                <a:effectLst>
                  <a:glow rad="139700">
                    <a:schemeClr val="accent5">
                      <a:lumMod val="50000"/>
                      <a:alpha val="68000"/>
                    </a:schemeClr>
                  </a:glow>
                </a:effectLst>
                <a:latin typeface="Comic Sans MS" pitchFamily="66" charset="0"/>
              </a:rPr>
              <a:t>» </a:t>
            </a:r>
            <a:r>
              <a:rPr lang="ro-RO" sz="1100" b="1" smtClean="0">
                <a:solidFill>
                  <a:schemeClr val="accent2">
                    <a:lumMod val="20000"/>
                    <a:lumOff val="80000"/>
                  </a:schemeClr>
                </a:solidFill>
                <a:effectLst>
                  <a:glow rad="139700">
                    <a:schemeClr val="accent5">
                      <a:lumMod val="50000"/>
                      <a:alpha val="68000"/>
                    </a:schemeClr>
                  </a:glow>
                </a:effectLst>
                <a:latin typeface="Comic Sans MS" pitchFamily="66" charset="0"/>
              </a:rPr>
              <a:t>(</a:t>
            </a:r>
            <a:r>
              <a:rPr lang="ro-RO" sz="1100" b="1" smtClean="0">
                <a:solidFill>
                  <a:schemeClr val="accent2">
                    <a:lumMod val="20000"/>
                    <a:lumOff val="80000"/>
                  </a:schemeClr>
                </a:solidFill>
                <a:effectLst>
                  <a:glow rad="139700">
                    <a:schemeClr val="accent5">
                      <a:lumMod val="50000"/>
                      <a:alpha val="68000"/>
                    </a:schemeClr>
                  </a:glow>
                </a:effectLst>
                <a:latin typeface="Comic Sans MS" pitchFamily="66" charset="0"/>
              </a:rPr>
              <a:t>Proverbele 16:1 </a:t>
            </a:r>
            <a:r>
              <a:rPr lang="ro-RO" sz="1100" b="1" smtClean="0">
                <a:solidFill>
                  <a:schemeClr val="accent2">
                    <a:lumMod val="20000"/>
                    <a:lumOff val="80000"/>
                  </a:schemeClr>
                </a:solidFill>
                <a:effectLst>
                  <a:glow rad="139700">
                    <a:schemeClr val="accent5">
                      <a:lumMod val="50000"/>
                      <a:alpha val="68000"/>
                    </a:schemeClr>
                  </a:glow>
                </a:effectLst>
                <a:latin typeface="Comic Sans MS" pitchFamily="66" charset="0"/>
              </a:rPr>
              <a:t>NVI, </a:t>
            </a:r>
            <a:r>
              <a:rPr lang="ro-RO" sz="1100" b="1" smtClean="0">
                <a:solidFill>
                  <a:schemeClr val="accent2">
                    <a:lumMod val="20000"/>
                    <a:lumOff val="80000"/>
                  </a:schemeClr>
                </a:solidFill>
                <a:effectLst>
                  <a:glow rad="139700">
                    <a:schemeClr val="accent5">
                      <a:lumMod val="50000"/>
                      <a:alpha val="68000"/>
                    </a:schemeClr>
                  </a:glow>
                </a:effectLst>
                <a:latin typeface="Comic Sans MS" pitchFamily="66" charset="0"/>
              </a:rPr>
              <a:t>din spaniolă tradusă în </a:t>
            </a:r>
            <a:r>
              <a:rPr lang="ro-RO" sz="1100" b="1" smtClean="0">
                <a:solidFill>
                  <a:schemeClr val="accent2">
                    <a:lumMod val="20000"/>
                    <a:lumOff val="80000"/>
                  </a:schemeClr>
                </a:solidFill>
                <a:effectLst>
                  <a:glow rad="139700">
                    <a:schemeClr val="accent5">
                      <a:lumMod val="50000"/>
                      <a:alpha val="68000"/>
                    </a:schemeClr>
                  </a:glow>
                </a:effectLst>
                <a:latin typeface="Comic Sans MS" pitchFamily="66" charset="0"/>
              </a:rPr>
              <a:t>limba </a:t>
            </a:r>
            <a:r>
              <a:rPr lang="ro-RO" sz="1100" b="1" smtClean="0">
                <a:solidFill>
                  <a:schemeClr val="accent2">
                    <a:lumMod val="20000"/>
                    <a:lumOff val="80000"/>
                  </a:schemeClr>
                </a:solidFill>
                <a:effectLst>
                  <a:glow rad="139700">
                    <a:schemeClr val="accent5">
                      <a:lumMod val="50000"/>
                      <a:alpha val="68000"/>
                    </a:schemeClr>
                  </a:glow>
                </a:effectLst>
                <a:latin typeface="Comic Sans MS" pitchFamily="66" charset="0"/>
              </a:rPr>
              <a:t>română)</a:t>
            </a:r>
            <a:endParaRPr lang="ro-RO" sz="1100" b="1">
              <a:solidFill>
                <a:schemeClr val="accent2">
                  <a:lumMod val="20000"/>
                  <a:lumOff val="80000"/>
                </a:schemeClr>
              </a:solidFill>
              <a:effectLst>
                <a:glow rad="139700">
                  <a:schemeClr val="accent5">
                    <a:lumMod val="50000"/>
                    <a:alpha val="68000"/>
                  </a:schemeClr>
                </a:glow>
              </a:effectLst>
              <a:latin typeface="Comic Sans MS" pitchFamily="66" charset="0"/>
            </a:endParaRPr>
          </a:p>
        </p:txBody>
      </p:sp>
      <p:sp>
        <p:nvSpPr>
          <p:cNvPr id="4" name="3 CuadroTexto"/>
          <p:cNvSpPr txBox="1"/>
          <p:nvPr/>
        </p:nvSpPr>
        <p:spPr>
          <a:xfrm>
            <a:off x="4067944" y="1780942"/>
            <a:ext cx="5076056" cy="2939266"/>
          </a:xfrm>
          <a:prstGeom prst="rect">
            <a:avLst/>
          </a:prstGeom>
          <a:noFill/>
        </p:spPr>
        <p:txBody>
          <a:bodyPr wrap="square" rtlCol="0">
            <a:spAutoFit/>
          </a:bodyPr>
          <a:lstStyle/>
          <a:p>
            <a:pPr>
              <a:spcBef>
                <a:spcPts val="600"/>
              </a:spcBef>
            </a:pPr>
            <a:r>
              <a:rPr lang="ro-RO" sz="2000" b="1"/>
              <a:t>P</a:t>
            </a:r>
            <a:r>
              <a:rPr lang="ro-RO" sz="2000" b="1" smtClean="0"/>
              <a:t>oate că exemplul cel mai clar pentru acest proverb îl găsim în experiența lui </a:t>
            </a:r>
            <a:r>
              <a:rPr lang="ro-RO" sz="2000" b="1" smtClean="0"/>
              <a:t>Balaam </a:t>
            </a:r>
            <a:r>
              <a:rPr lang="ro-RO" sz="2000" b="1" smtClean="0"/>
              <a:t>(</a:t>
            </a:r>
            <a:r>
              <a:rPr lang="ro-RO" sz="2000" b="1" smtClean="0"/>
              <a:t>Numeri </a:t>
            </a:r>
            <a:r>
              <a:rPr lang="ro-RO" sz="2000" b="1" smtClean="0"/>
              <a:t>22-24). </a:t>
            </a:r>
            <a:r>
              <a:rPr lang="ro-RO" sz="2000" b="1" smtClean="0"/>
              <a:t>El și-a propus să blesteme poporul Israel, dar Dumnezeu a pus în gura lui numai cuvinte de binecuvântare. </a:t>
            </a:r>
          </a:p>
          <a:p>
            <a:pPr>
              <a:spcBef>
                <a:spcPts val="600"/>
              </a:spcBef>
            </a:pPr>
            <a:r>
              <a:rPr lang="ro-RO" sz="2000" b="1" smtClean="0"/>
              <a:t>Putem face planuri, dar Dumnezeu este suveran și poate decide dacă le duce înainte sau </a:t>
            </a:r>
            <a:r>
              <a:rPr lang="ro-RO" sz="2000" b="1" smtClean="0"/>
              <a:t>le </a:t>
            </a:r>
            <a:r>
              <a:rPr lang="ro-RO" sz="2000" b="1" smtClean="0"/>
              <a:t>împiedică</a:t>
            </a:r>
            <a:r>
              <a:rPr lang="ro-RO" sz="2000" b="1" smtClean="0"/>
              <a:t>. El </a:t>
            </a:r>
            <a:r>
              <a:rPr lang="ro-RO" sz="2000" b="1" smtClean="0"/>
              <a:t>continuă să </a:t>
            </a:r>
            <a:r>
              <a:rPr lang="ro-RO" sz="2000" b="1" smtClean="0"/>
              <a:t>dețină </a:t>
            </a:r>
            <a:r>
              <a:rPr lang="ro-RO" sz="2000" b="1" smtClean="0"/>
              <a:t>controlul</a:t>
            </a:r>
            <a:r>
              <a:rPr lang="ro-RO" sz="2000" b="1" smtClean="0"/>
              <a:t> acestei </a:t>
            </a:r>
            <a:r>
              <a:rPr lang="ro-RO" sz="2000" b="1" smtClean="0"/>
              <a:t>lumi</a:t>
            </a:r>
            <a:r>
              <a:rPr lang="ro-RO" sz="2000" b="1" smtClean="0"/>
              <a:t>. </a:t>
            </a:r>
            <a:endParaRPr lang="ro-RO" sz="2000" b="1"/>
          </a:p>
        </p:txBody>
      </p:sp>
      <p:sp>
        <p:nvSpPr>
          <p:cNvPr id="5" name="4 CuadroTexto"/>
          <p:cNvSpPr txBox="1"/>
          <p:nvPr/>
        </p:nvSpPr>
        <p:spPr>
          <a:xfrm>
            <a:off x="4084514" y="4691451"/>
            <a:ext cx="5076056" cy="1015663"/>
          </a:xfrm>
          <a:prstGeom prst="rect">
            <a:avLst/>
          </a:prstGeom>
          <a:noFill/>
        </p:spPr>
        <p:txBody>
          <a:bodyPr wrap="square" rtlCol="0">
            <a:spAutoFit/>
          </a:bodyPr>
          <a:lstStyle/>
          <a:p>
            <a:pPr algn="ctr"/>
            <a:r>
              <a:rPr lang="ro-RO" sz="2000" b="1" dirty="0" smtClean="0">
                <a:solidFill>
                  <a:srgbClr val="483300"/>
                </a:solidFill>
                <a:effectLst>
                  <a:glow rad="127000">
                    <a:schemeClr val="accent5">
                      <a:lumMod val="40000"/>
                      <a:lumOff val="60000"/>
                      <a:alpha val="51000"/>
                    </a:schemeClr>
                  </a:glow>
                </a:effectLst>
              </a:rPr>
              <a:t>Ce trăsături speciale cultivă cel care recunoaște suveranitatea lui Dumnezeu în viața </a:t>
            </a:r>
            <a:r>
              <a:rPr lang="ro-RO" sz="2000" b="1" dirty="0" smtClean="0">
                <a:solidFill>
                  <a:srgbClr val="483300"/>
                </a:solidFill>
                <a:effectLst>
                  <a:glow rad="127000">
                    <a:schemeClr val="accent5">
                      <a:lumMod val="40000"/>
                      <a:lumOff val="60000"/>
                      <a:alpha val="51000"/>
                    </a:schemeClr>
                  </a:glow>
                </a:effectLst>
              </a:rPr>
              <a:t>sa? Proverbele 16:18-19; Iacov 4:15.</a:t>
            </a:r>
            <a:endParaRPr lang="ro-RO" sz="2000" b="1" dirty="0">
              <a:solidFill>
                <a:srgbClr val="483300"/>
              </a:solidFill>
              <a:effectLst>
                <a:glow rad="127000">
                  <a:schemeClr val="accent5">
                    <a:lumMod val="40000"/>
                    <a:lumOff val="60000"/>
                    <a:alpha val="51000"/>
                  </a:schemeClr>
                </a:glow>
              </a:effectLst>
            </a:endParaRPr>
          </a:p>
        </p:txBody>
      </p:sp>
      <p:sp>
        <p:nvSpPr>
          <p:cNvPr id="6" name="5 CuadroTexto"/>
          <p:cNvSpPr txBox="1"/>
          <p:nvPr/>
        </p:nvSpPr>
        <p:spPr>
          <a:xfrm>
            <a:off x="4067944" y="5725705"/>
            <a:ext cx="5076056" cy="1015663"/>
          </a:xfrm>
          <a:prstGeom prst="rect">
            <a:avLst/>
          </a:prstGeom>
          <a:noFill/>
        </p:spPr>
        <p:txBody>
          <a:bodyPr wrap="square" rtlCol="0">
            <a:spAutoFit/>
          </a:bodyPr>
          <a:lstStyle/>
          <a:p>
            <a:r>
              <a:rPr lang="ro-RO" sz="2000" b="1" smtClean="0"/>
              <a:t>Cel mândru face planuri încrezător în forțele proprii. Cel umil pune planurile sale în mâinile lui Dumnezeu și acceptă voia Sa</a:t>
            </a:r>
            <a:r>
              <a:rPr lang="ro-RO" sz="2000" b="1" smtClean="0"/>
              <a:t>. </a:t>
            </a:r>
            <a:endParaRPr lang="ro-RO" sz="2000" b="1"/>
          </a:p>
        </p:txBody>
      </p:sp>
      <p:pic>
        <p:nvPicPr>
          <p:cNvPr id="3075" name="Picture 3" descr="R:\Dibujos\Oxygen\Original Arts\20 (19).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73400" y="108506"/>
            <a:ext cx="2219080" cy="166431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3679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1000"/>
                                        <p:tgtEl>
                                          <p:spTgt spid="3074"/>
                                        </p:tgtEl>
                                      </p:cBhvr>
                                    </p:animEffect>
                                    <p:anim calcmode="lin" valueType="num">
                                      <p:cBhvr>
                                        <p:cTn id="26" dur="1000" fill="hold"/>
                                        <p:tgtEl>
                                          <p:spTgt spid="3074"/>
                                        </p:tgtEl>
                                        <p:attrNameLst>
                                          <p:attrName>ppt_x</p:attrName>
                                        </p:attrNameLst>
                                      </p:cBhvr>
                                      <p:tavLst>
                                        <p:tav tm="0">
                                          <p:val>
                                            <p:strVal val="#ppt_x"/>
                                          </p:val>
                                        </p:tav>
                                        <p:tav tm="100000">
                                          <p:val>
                                            <p:strVal val="#ppt_x"/>
                                          </p:val>
                                        </p:tav>
                                      </p:tavLst>
                                    </p:anim>
                                    <p:anim calcmode="lin" valueType="num">
                                      <p:cBhvr>
                                        <p:cTn id="27" dur="900" decel="100000" fill="hold"/>
                                        <p:tgtEl>
                                          <p:spTgt spid="307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3075"/>
                                        </p:tgtEl>
                                        <p:attrNameLst>
                                          <p:attrName>style.visibility</p:attrName>
                                        </p:attrNameLst>
                                      </p:cBhvr>
                                      <p:to>
                                        <p:strVal val="visible"/>
                                      </p:to>
                                    </p:set>
                                    <p:anim calcmode="lin" valueType="num">
                                      <p:cBhvr>
                                        <p:cTn id="49"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52" dur="1000" fill="hold"/>
                                        <p:tgtEl>
                                          <p:spTgt spid="3075"/>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3075"/>
                                        </p:tgtEl>
                                      </p:cBhvr>
                                    </p:animEffect>
                                  </p:childTnLst>
                                </p:cTn>
                              </p:par>
                            </p:childTnLst>
                          </p:cTn>
                        </p:par>
                        <p:par>
                          <p:cTn id="57" fill="hold">
                            <p:stCondLst>
                              <p:cond delay="1000"/>
                            </p:stCondLst>
                            <p:childTnLst>
                              <p:par>
                                <p:cTn id="58" presetID="16" presetClass="entr" presetSubtype="37"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arn(outVertical)">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11000" r="-10000"/>
          </a:stretch>
        </a:blipFill>
        <a:effectLst/>
      </p:bgPr>
    </p:bg>
    <p:spTree>
      <p:nvGrpSpPr>
        <p:cNvPr id="1" name=""/>
        <p:cNvGrpSpPr/>
        <p:nvPr/>
      </p:nvGrpSpPr>
      <p:grpSpPr>
        <a:xfrm>
          <a:off x="0" y="0"/>
          <a:ext cx="0" cy="0"/>
          <a:chOff x="0" y="0"/>
          <a:chExt cx="0" cy="0"/>
        </a:xfrm>
      </p:grpSpPr>
      <p:sp>
        <p:nvSpPr>
          <p:cNvPr id="2" name="1 Rectángulo"/>
          <p:cNvSpPr/>
          <p:nvPr/>
        </p:nvSpPr>
        <p:spPr>
          <a:xfrm>
            <a:off x="899592" y="897389"/>
            <a:ext cx="7200800" cy="4970591"/>
          </a:xfrm>
          <a:prstGeom prst="rect">
            <a:avLst/>
          </a:prstGeom>
        </p:spPr>
        <p:txBody>
          <a:bodyPr wrap="square">
            <a:spAutoFit/>
          </a:bodyPr>
          <a:lstStyle/>
          <a:p>
            <a:pPr algn="just">
              <a:spcBef>
                <a:spcPts val="600"/>
              </a:spcBef>
            </a:pPr>
            <a:r>
              <a:rPr lang="ro-RO" sz="2400" smtClean="0">
                <a:latin typeface="Cooper Black" pitchFamily="18" charset="0"/>
              </a:rPr>
              <a:t>«</a:t>
            </a:r>
            <a:r>
              <a:rPr lang="ro-RO" sz="2200" smtClean="0">
                <a:effectLst>
                  <a:outerShdw blurRad="38100" dist="38100" dir="2700000" algn="tl">
                    <a:srgbClr val="000000">
                      <a:alpha val="43137"/>
                    </a:srgbClr>
                  </a:outerShdw>
                </a:effectLst>
                <a:latin typeface="Arial Black" pitchFamily="34" charset="0"/>
              </a:rPr>
              <a:t>Când </a:t>
            </a:r>
            <a:r>
              <a:rPr lang="ro-RO" sz="2200" smtClean="0">
                <a:effectLst>
                  <a:outerShdw blurRad="38100" dist="38100" dir="2700000" algn="tl">
                    <a:srgbClr val="000000">
                      <a:alpha val="43137"/>
                    </a:srgbClr>
                  </a:outerShdw>
                </a:effectLst>
                <a:latin typeface="Arial Black" pitchFamily="34" charset="0"/>
              </a:rPr>
              <a:t>renunți la voia ta, la înțelepciunea ta și înveți de la Hristos, vei găsi acces în împărăția lui Dumnezeu. El cere o predare completă și fără rezerve. Predă-i viața pentru ca el să o ordoneze, să o modeleze și să dispună de ea. Ia jugul Său asupra ta. Supune-te Lui pentru a fi ghidat și învățat de El. Învață că numai dacă vei fi ca un copilaș vei putea intra în Împărăția cerurilor. </a:t>
            </a:r>
          </a:p>
          <a:p>
            <a:pPr algn="just">
              <a:spcBef>
                <a:spcPts val="600"/>
              </a:spcBef>
            </a:pPr>
            <a:r>
              <a:rPr lang="ro-RO" sz="2200" smtClean="0">
                <a:effectLst>
                  <a:outerShdw blurRad="38100" dist="38100" dir="2700000" algn="tl">
                    <a:srgbClr val="000000">
                      <a:alpha val="43137"/>
                    </a:srgbClr>
                  </a:outerShdw>
                </a:effectLst>
                <a:latin typeface="Arial Black" pitchFamily="34" charset="0"/>
              </a:rPr>
              <a:t>A rămîne în Hristos înseamnă a alege numai caracterul lui Hristos, astfel încît interesele Sale să se identifice cu ale tale. Rămâi în El pentru a fi și a face numai ceea ce El </a:t>
            </a:r>
            <a:r>
              <a:rPr lang="ro-RO" sz="2200" smtClean="0">
                <a:effectLst>
                  <a:outerShdw blurRad="38100" dist="38100" dir="2700000" algn="tl">
                    <a:srgbClr val="000000">
                      <a:alpha val="43137"/>
                    </a:srgbClr>
                  </a:outerShdw>
                </a:effectLst>
                <a:latin typeface="Arial Black" pitchFamily="34" charset="0"/>
              </a:rPr>
              <a:t>dorește</a:t>
            </a:r>
            <a:r>
              <a:rPr lang="ro-RO" sz="2200" smtClean="0">
                <a:effectLst>
                  <a:outerShdw blurRad="38100" dist="38100" dir="2700000" algn="tl">
                    <a:srgbClr val="000000">
                      <a:alpha val="43137"/>
                    </a:srgbClr>
                  </a:outerShdw>
                </a:effectLst>
                <a:latin typeface="Arial Black" pitchFamily="34" charset="0"/>
              </a:rPr>
              <a:t>.</a:t>
            </a:r>
            <a:r>
              <a:rPr lang="ro-RO" sz="2400" smtClean="0">
                <a:latin typeface="Cooper Black" pitchFamily="18" charset="0"/>
              </a:rPr>
              <a:t>»</a:t>
            </a:r>
            <a:endParaRPr lang="ro-RO" sz="2400">
              <a:latin typeface="Cooper Black" pitchFamily="18" charset="0"/>
            </a:endParaRPr>
          </a:p>
        </p:txBody>
      </p:sp>
      <p:sp>
        <p:nvSpPr>
          <p:cNvPr id="3" name="2 CuadroTexto"/>
          <p:cNvSpPr txBox="1"/>
          <p:nvPr/>
        </p:nvSpPr>
        <p:spPr>
          <a:xfrm>
            <a:off x="899592" y="188640"/>
            <a:ext cx="7200800" cy="338554"/>
          </a:xfrm>
          <a:prstGeom prst="rect">
            <a:avLst/>
          </a:prstGeom>
          <a:noFill/>
        </p:spPr>
        <p:txBody>
          <a:bodyPr wrap="square" rtlCol="0">
            <a:spAutoFit/>
          </a:bodyPr>
          <a:lstStyle/>
          <a:p>
            <a:pPr algn="ctr"/>
            <a:r>
              <a:rPr lang="ro-RO" sz="1600" b="1" dirty="0" smtClean="0"/>
              <a:t>E.G.W. (</a:t>
            </a:r>
            <a:r>
              <a:rPr lang="ro-RO" sz="1600" b="1" dirty="0" err="1" smtClean="0"/>
              <a:t>Mensajes</a:t>
            </a:r>
            <a:r>
              <a:rPr lang="ro-RO" sz="1600" b="1" dirty="0" smtClean="0"/>
              <a:t> </a:t>
            </a:r>
            <a:r>
              <a:rPr lang="ro-RO" sz="1600" b="1" dirty="0" err="1" smtClean="0"/>
              <a:t>selectos</a:t>
            </a:r>
            <a:r>
              <a:rPr lang="ro-RO" sz="1600" b="1" dirty="0" smtClean="0"/>
              <a:t>,</a:t>
            </a:r>
            <a:r>
              <a:rPr lang="ro-RO" sz="1600" b="1" dirty="0" err="1" smtClean="0"/>
              <a:t>n.t</a:t>
            </a:r>
            <a:r>
              <a:rPr lang="ro-RO" sz="1600" b="1" dirty="0" smtClean="0"/>
              <a:t>. </a:t>
            </a:r>
            <a:r>
              <a:rPr lang="ro-RO" sz="1600" b="1" dirty="0" smtClean="0"/>
              <a:t>- Mărturii </a:t>
            </a:r>
            <a:r>
              <a:rPr lang="ro-RO" sz="1600" b="1" dirty="0" smtClean="0"/>
              <a:t>selectate, </a:t>
            </a:r>
            <a:r>
              <a:rPr lang="ro-RO" sz="1600" b="1" dirty="0" smtClean="0"/>
              <a:t>vol. 1, pag. 129)</a:t>
            </a:r>
            <a:endParaRPr lang="ro-RO" sz="1600" b="1" dirty="0"/>
          </a:p>
        </p:txBody>
      </p:sp>
    </p:spTree>
    <p:extLst>
      <p:ext uri="{BB962C8B-B14F-4D97-AF65-F5344CB8AC3E}">
        <p14:creationId xmlns:p14="http://schemas.microsoft.com/office/powerpoint/2010/main" xmlns="" val="12428662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TotalTime>
  <Words>1510</Words>
  <Application>Microsoft Office PowerPoint</Application>
  <PresentationFormat>Expunere pe ecran (4:3)</PresentationFormat>
  <Paragraphs>93</Paragraphs>
  <Slides>9</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9</vt:i4>
      </vt:variant>
    </vt:vector>
  </HeadingPairs>
  <TitlesOfParts>
    <vt:vector size="16" baseType="lpstr">
      <vt:lpstr>Arial</vt:lpstr>
      <vt:lpstr>Calibri</vt:lpstr>
      <vt:lpstr>Cooper Black</vt:lpstr>
      <vt:lpstr>Comic Sans MS</vt:lpstr>
      <vt:lpstr>Wingdings</vt:lpstr>
      <vt:lpstr>Arial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6 - Multe cai pot parea bune</dc:title>
  <dc:subject>St.Bibl.2015 trim. I Cartea Proverbele</dc:subject>
  <dc:creator>SFC</dc:creator>
  <cp:keywords>http://www.fustero.net/es/RO_2015t106.pptx</cp:keywords>
  <cp:lastModifiedBy>isj</cp:lastModifiedBy>
  <cp:revision>78</cp:revision>
  <dcterms:created xsi:type="dcterms:W3CDTF">2015-01-13T16:06:42Z</dcterms:created>
  <dcterms:modified xsi:type="dcterms:W3CDTF">2015-02-10T07:20:14Z</dcterms:modified>
</cp:coreProperties>
</file>