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Default Extension="jpg" ContentType="image/jpeg"/>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776"/>
    <a:srgbClr val="003446"/>
    <a:srgbClr val="FF99CC"/>
    <a:srgbClr val="B7FFD2"/>
    <a:srgbClr val="FFA549"/>
    <a:srgbClr val="85FF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ata4.xml.rels><?xml version="1.0" encoding="UTF-8" standalone="yes"?>
<Relationships xmlns="http://schemas.openxmlformats.org/package/2006/relationships"><Relationship Id="rId1" Type="http://schemas.openxmlformats.org/officeDocument/2006/relationships/image" Target="../media/image23.jpeg"/></Relationships>
</file>

<file path=ppt/diagrams/_rels/data5.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3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4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00231-C95E-4353-8A6B-7B9402532A2D}" type="doc">
      <dgm:prSet loTypeId="urn:microsoft.com/office/officeart/2005/8/layout/target3" loCatId="list" qsTypeId="urn:microsoft.com/office/officeart/2005/8/quickstyle/simple5" qsCatId="simple" csTypeId="urn:microsoft.com/office/officeart/2005/8/colors/colorful1#1" csCatId="colorful" phldr="1"/>
      <dgm:spPr/>
      <dgm:t>
        <a:bodyPr/>
        <a:lstStyle/>
        <a:p>
          <a:endParaRPr lang="es-ES"/>
        </a:p>
      </dgm:t>
    </dgm:pt>
    <dgm:pt modelId="{1E8DE1BE-8439-4C43-8ADA-D292DA6E27BE}">
      <dgm:prSet phldrT="[Texto]" custT="1"/>
      <dgm:spPr>
        <a:solidFill>
          <a:schemeClr val="accent2">
            <a:lumMod val="20000"/>
            <a:lumOff val="80000"/>
          </a:schemeClr>
        </a:solidFill>
      </dgm:spPr>
      <dgm:t>
        <a:bodyPr/>
        <a:lstStyle/>
        <a:p>
          <a:r>
            <a:rPr lang="ro-RO" sz="1800" b="1" noProof="0" dirty="0" smtClean="0">
              <a:latin typeface="Comic Sans MS" pitchFamily="66" charset="0"/>
            </a:rPr>
            <a:t>«</a:t>
          </a:r>
          <a:r>
            <a:rPr lang="ro-RO" sz="1800" b="1" i="0" noProof="0" dirty="0" smtClean="0">
              <a:latin typeface="Comic Sans MS" pitchFamily="66" charset="0"/>
            </a:rPr>
            <a:t>Pildele lui Solomon, fiul lui David, împăratul lui Israel</a:t>
          </a:r>
          <a:r>
            <a:rPr lang="ro-RO" sz="1800" b="1" noProof="0" dirty="0" smtClean="0">
              <a:latin typeface="Comic Sans MS" pitchFamily="66" charset="0"/>
            </a:rPr>
            <a:t>» </a:t>
          </a:r>
          <a:r>
            <a:rPr lang="ro-RO" sz="1100" b="1" noProof="0" dirty="0" smtClean="0">
              <a:latin typeface="Comic Sans MS" pitchFamily="66" charset="0"/>
            </a:rPr>
            <a:t>(Proverbe 1:</a:t>
          </a:r>
          <a:r>
            <a:rPr lang="ro-RO" sz="1100" b="1" noProof="0" dirty="0" err="1" smtClean="0">
              <a:latin typeface="Comic Sans MS" pitchFamily="66" charset="0"/>
            </a:rPr>
            <a:t>1</a:t>
          </a:r>
          <a:r>
            <a:rPr lang="ro-RO" sz="1100" b="1" noProof="0" dirty="0" smtClean="0">
              <a:latin typeface="Comic Sans MS" pitchFamily="66" charset="0"/>
            </a:rPr>
            <a:t>)</a:t>
          </a:r>
          <a:endParaRPr lang="ro-RO" sz="1100" noProof="0" dirty="0"/>
        </a:p>
      </dgm:t>
    </dgm:pt>
    <dgm:pt modelId="{2463D062-EE53-4C2F-A1AE-03DE2F12FCE9}" type="parTrans" cxnId="{DAE4A939-9D98-4487-8FCF-126FFE1805E1}">
      <dgm:prSet/>
      <dgm:spPr/>
      <dgm:t>
        <a:bodyPr/>
        <a:lstStyle/>
        <a:p>
          <a:endParaRPr lang="es-ES"/>
        </a:p>
      </dgm:t>
    </dgm:pt>
    <dgm:pt modelId="{F8276837-60EE-4513-9CDB-FAC6A5812581}" type="sibTrans" cxnId="{DAE4A939-9D98-4487-8FCF-126FFE1805E1}">
      <dgm:prSet/>
      <dgm:spPr/>
      <dgm:t>
        <a:bodyPr/>
        <a:lstStyle/>
        <a:p>
          <a:endParaRPr lang="es-ES"/>
        </a:p>
      </dgm:t>
    </dgm:pt>
    <dgm:pt modelId="{D92D7368-F23E-4DAE-A7A8-0AE635F8800D}">
      <dgm:prSet phldrT="[Texto]" custT="1"/>
      <dgm:spPr>
        <a:solidFill>
          <a:srgbClr val="B7FFD2"/>
        </a:solidFill>
      </dgm:spPr>
      <dgm:t>
        <a:bodyPr/>
        <a:lstStyle/>
        <a:p>
          <a:pPr>
            <a:spcAft>
              <a:spcPts val="0"/>
            </a:spcAft>
          </a:pPr>
          <a:r>
            <a:rPr lang="ro-RO" sz="1700" b="1" noProof="0" dirty="0" smtClean="0">
              <a:latin typeface="Comic Sans MS" pitchFamily="66" charset="0"/>
            </a:rPr>
            <a:t>«</a:t>
          </a:r>
          <a:r>
            <a:rPr lang="ro-RO" sz="1700" b="1" i="0" noProof="0" dirty="0" smtClean="0">
              <a:latin typeface="Comic Sans MS" pitchFamily="66" charset="0"/>
            </a:rPr>
            <a:t>Cuvintele lui </a:t>
          </a:r>
          <a:r>
            <a:rPr lang="ro-RO" sz="1700" b="1" i="0" noProof="0" dirty="0" err="1" smtClean="0">
              <a:latin typeface="Comic Sans MS" pitchFamily="66" charset="0"/>
            </a:rPr>
            <a:t>Agur</a:t>
          </a:r>
          <a:r>
            <a:rPr lang="ro-RO" sz="1700" b="1" i="0" noProof="0" dirty="0" smtClean="0">
              <a:latin typeface="Comic Sans MS" pitchFamily="66" charset="0"/>
            </a:rPr>
            <a:t>, fiul lui </a:t>
          </a:r>
          <a:r>
            <a:rPr lang="ro-RO" sz="1700" b="1" i="0" noProof="0" dirty="0" err="1" smtClean="0">
              <a:latin typeface="Comic Sans MS" pitchFamily="66" charset="0"/>
            </a:rPr>
            <a:t>Iache</a:t>
          </a:r>
          <a:r>
            <a:rPr lang="ro-RO" sz="1700" b="1" i="0" noProof="0" dirty="0" smtClean="0">
              <a:latin typeface="Comic Sans MS" pitchFamily="66" charset="0"/>
            </a:rPr>
            <a:t>. Cuvintele înţelepte rostite de omul acesta pentru </a:t>
          </a:r>
          <a:r>
            <a:rPr lang="ro-RO" sz="1700" b="1" i="0" noProof="0" dirty="0" err="1" smtClean="0">
              <a:latin typeface="Comic Sans MS" pitchFamily="66" charset="0"/>
            </a:rPr>
            <a:t>Itiel</a:t>
          </a:r>
          <a:r>
            <a:rPr lang="ro-RO" sz="1700" b="1" i="0" noProof="0" dirty="0" smtClean="0">
              <a:latin typeface="Comic Sans MS" pitchFamily="66" charset="0"/>
            </a:rPr>
            <a:t>, </a:t>
          </a:r>
          <a:r>
            <a:rPr lang="ro-RO" sz="1700" b="1" i="0" noProof="0" dirty="0" err="1" smtClean="0">
              <a:latin typeface="Comic Sans MS" pitchFamily="66" charset="0"/>
            </a:rPr>
            <a:t>pentru</a:t>
          </a:r>
          <a:r>
            <a:rPr lang="ro-RO" sz="1700" b="1" i="0" noProof="0" dirty="0" smtClean="0">
              <a:latin typeface="Comic Sans MS" pitchFamily="66" charset="0"/>
            </a:rPr>
            <a:t> </a:t>
          </a:r>
          <a:r>
            <a:rPr lang="ro-RO" sz="1700" b="1" i="0" noProof="0" dirty="0" err="1" smtClean="0">
              <a:latin typeface="Comic Sans MS" pitchFamily="66" charset="0"/>
            </a:rPr>
            <a:t>Itiel</a:t>
          </a:r>
          <a:r>
            <a:rPr lang="ro-RO" sz="1700" b="1" i="0" noProof="0" dirty="0" smtClean="0">
              <a:latin typeface="Comic Sans MS" pitchFamily="66" charset="0"/>
            </a:rPr>
            <a:t> şi pentru </a:t>
          </a:r>
          <a:r>
            <a:rPr lang="ro-RO" sz="1700" b="1" i="0" noProof="0" dirty="0" err="1" smtClean="0">
              <a:latin typeface="Comic Sans MS" pitchFamily="66" charset="0"/>
            </a:rPr>
            <a:t>Ucal</a:t>
          </a:r>
          <a:r>
            <a:rPr lang="ro-RO" sz="1700" b="1" i="0" noProof="0" dirty="0" smtClean="0">
              <a:latin typeface="Comic Sans MS" pitchFamily="66" charset="0"/>
            </a:rPr>
            <a:t>.</a:t>
          </a:r>
          <a:r>
            <a:rPr lang="ro-RO" sz="1700" b="1" noProof="0" dirty="0" smtClean="0">
              <a:latin typeface="Comic Sans MS" pitchFamily="66" charset="0"/>
            </a:rPr>
            <a:t>» </a:t>
          </a:r>
        </a:p>
        <a:p>
          <a:pPr>
            <a:spcAft>
              <a:spcPts val="0"/>
            </a:spcAft>
          </a:pPr>
          <a:r>
            <a:rPr lang="ro-RO" sz="1100" b="1" noProof="0" dirty="0" smtClean="0">
              <a:latin typeface="Comic Sans MS" pitchFamily="66" charset="0"/>
            </a:rPr>
            <a:t>(Proverbe 30:1)</a:t>
          </a:r>
          <a:endParaRPr lang="ro-RO" sz="1100" noProof="0" dirty="0"/>
        </a:p>
      </dgm:t>
    </dgm:pt>
    <dgm:pt modelId="{5004242E-A6A1-4282-91B1-3812D4EBE2E8}" type="parTrans" cxnId="{479EADE6-B505-4709-90B4-F38DD9A32C6B}">
      <dgm:prSet/>
      <dgm:spPr/>
      <dgm:t>
        <a:bodyPr/>
        <a:lstStyle/>
        <a:p>
          <a:endParaRPr lang="es-ES"/>
        </a:p>
      </dgm:t>
    </dgm:pt>
    <dgm:pt modelId="{27F00FAD-7047-4DA8-99A9-3B9864938173}" type="sibTrans" cxnId="{479EADE6-B505-4709-90B4-F38DD9A32C6B}">
      <dgm:prSet/>
      <dgm:spPr/>
      <dgm:t>
        <a:bodyPr/>
        <a:lstStyle/>
        <a:p>
          <a:endParaRPr lang="es-ES"/>
        </a:p>
      </dgm:t>
    </dgm:pt>
    <dgm:pt modelId="{758B7B1B-757D-4585-845C-590C640AD3E9}">
      <dgm:prSet phldrT="[Texto]" custT="1"/>
      <dgm:spPr>
        <a:solidFill>
          <a:schemeClr val="accent4">
            <a:lumMod val="20000"/>
            <a:lumOff val="80000"/>
          </a:schemeClr>
        </a:solidFill>
      </dgm:spPr>
      <dgm:t>
        <a:bodyPr/>
        <a:lstStyle/>
        <a:p>
          <a:r>
            <a:rPr lang="ro-RO" sz="1800" b="1" noProof="0" dirty="0" smtClean="0">
              <a:latin typeface="Comic Sans MS" pitchFamily="66" charset="0"/>
            </a:rPr>
            <a:t>«</a:t>
          </a:r>
          <a:r>
            <a:rPr lang="ro-RO" sz="1800" b="1" i="0" noProof="0" dirty="0" smtClean="0"/>
            <a:t>Cuvintele împăratului </a:t>
          </a:r>
          <a:r>
            <a:rPr lang="ro-RO" sz="1800" b="1" i="0" noProof="0" dirty="0" err="1" smtClean="0"/>
            <a:t>Lemuel</a:t>
          </a:r>
          <a:r>
            <a:rPr lang="ro-RO" sz="1800" b="1" i="0" noProof="0" dirty="0" smtClean="0"/>
            <a:t>. Învăţătura pe care i-o dădea mama sa.</a:t>
          </a:r>
          <a:r>
            <a:rPr lang="ro-RO" sz="1800" b="1" noProof="0" dirty="0" smtClean="0">
              <a:latin typeface="Comic Sans MS" pitchFamily="66" charset="0"/>
            </a:rPr>
            <a:t>» </a:t>
          </a:r>
          <a:r>
            <a:rPr lang="ro-RO" sz="1100" b="1" noProof="0" dirty="0" smtClean="0">
              <a:latin typeface="Comic Sans MS" pitchFamily="66" charset="0"/>
            </a:rPr>
            <a:t>(Proverbe 31:1)</a:t>
          </a:r>
          <a:endParaRPr lang="ro-RO" sz="1100" noProof="0" dirty="0"/>
        </a:p>
      </dgm:t>
    </dgm:pt>
    <dgm:pt modelId="{6C2CA38A-6178-4164-B3D9-8B188B945259}" type="parTrans" cxnId="{207FF7C1-C0A8-4E3D-A5D7-1F73676CAA6A}">
      <dgm:prSet/>
      <dgm:spPr/>
      <dgm:t>
        <a:bodyPr/>
        <a:lstStyle/>
        <a:p>
          <a:endParaRPr lang="es-ES"/>
        </a:p>
      </dgm:t>
    </dgm:pt>
    <dgm:pt modelId="{CE88AAE0-61A3-4E7C-A646-DC08CCBE0842}" type="sibTrans" cxnId="{207FF7C1-C0A8-4E3D-A5D7-1F73676CAA6A}">
      <dgm:prSet/>
      <dgm:spPr/>
      <dgm:t>
        <a:bodyPr/>
        <a:lstStyle/>
        <a:p>
          <a:endParaRPr lang="es-ES"/>
        </a:p>
      </dgm:t>
    </dgm:pt>
    <dgm:pt modelId="{28307DF4-8C63-4451-976C-86FE7C08B76D}" type="pres">
      <dgm:prSet presAssocID="{A6B00231-C95E-4353-8A6B-7B9402532A2D}" presName="Name0" presStyleCnt="0">
        <dgm:presLayoutVars>
          <dgm:chMax val="7"/>
          <dgm:dir/>
          <dgm:animLvl val="lvl"/>
          <dgm:resizeHandles val="exact"/>
        </dgm:presLayoutVars>
      </dgm:prSet>
      <dgm:spPr/>
      <dgm:t>
        <a:bodyPr/>
        <a:lstStyle/>
        <a:p>
          <a:endParaRPr lang="es-ES"/>
        </a:p>
      </dgm:t>
    </dgm:pt>
    <dgm:pt modelId="{0C33AF83-11CF-41AF-B82C-18B3705CFA55}" type="pres">
      <dgm:prSet presAssocID="{1E8DE1BE-8439-4C43-8ADA-D292DA6E27BE}" presName="circle1" presStyleLbl="node1" presStyleIdx="0" presStyleCnt="3"/>
      <dgm:spPr>
        <a:prstGeom prst="rect">
          <a:avLst/>
        </a:prstGeom>
      </dgm:spPr>
    </dgm:pt>
    <dgm:pt modelId="{157CC188-9E45-4DDD-8EB1-894A2155F72D}" type="pres">
      <dgm:prSet presAssocID="{1E8DE1BE-8439-4C43-8ADA-D292DA6E27BE}" presName="space" presStyleCnt="0"/>
      <dgm:spPr/>
    </dgm:pt>
    <dgm:pt modelId="{83942349-03E5-4A04-911D-5D80B6A6D455}" type="pres">
      <dgm:prSet presAssocID="{1E8DE1BE-8439-4C43-8ADA-D292DA6E27BE}" presName="rect1" presStyleLbl="alignAcc1" presStyleIdx="0" presStyleCnt="3"/>
      <dgm:spPr/>
      <dgm:t>
        <a:bodyPr/>
        <a:lstStyle/>
        <a:p>
          <a:endParaRPr lang="es-ES"/>
        </a:p>
      </dgm:t>
    </dgm:pt>
    <dgm:pt modelId="{CE3B0CF3-DEE3-4F43-8698-1BB7EB4CC0CB}" type="pres">
      <dgm:prSet presAssocID="{D92D7368-F23E-4DAE-A7A8-0AE635F8800D}" presName="vertSpace2" presStyleLbl="node1" presStyleIdx="0" presStyleCnt="3"/>
      <dgm:spPr/>
    </dgm:pt>
    <dgm:pt modelId="{5D60D33C-5739-4ABA-BC7B-43E8D5C63813}" type="pres">
      <dgm:prSet presAssocID="{D92D7368-F23E-4DAE-A7A8-0AE635F8800D}" presName="circle2" presStyleLbl="node1" presStyleIdx="1" presStyleCnt="3"/>
      <dgm:spPr>
        <a:prstGeom prst="rect">
          <a:avLst/>
        </a:prstGeom>
      </dgm:spPr>
    </dgm:pt>
    <dgm:pt modelId="{8DBB3F8C-3232-41B3-A767-8AD001C61D20}" type="pres">
      <dgm:prSet presAssocID="{D92D7368-F23E-4DAE-A7A8-0AE635F8800D}" presName="rect2" presStyleLbl="alignAcc1" presStyleIdx="1" presStyleCnt="3"/>
      <dgm:spPr/>
      <dgm:t>
        <a:bodyPr/>
        <a:lstStyle/>
        <a:p>
          <a:endParaRPr lang="es-ES"/>
        </a:p>
      </dgm:t>
    </dgm:pt>
    <dgm:pt modelId="{42CB7376-E704-40D8-B3DF-AEC1386029AE}" type="pres">
      <dgm:prSet presAssocID="{758B7B1B-757D-4585-845C-590C640AD3E9}" presName="vertSpace3" presStyleLbl="node1" presStyleIdx="1" presStyleCnt="3"/>
      <dgm:spPr/>
    </dgm:pt>
    <dgm:pt modelId="{A15D6364-4DC2-47B9-B1EA-130375FF1171}" type="pres">
      <dgm:prSet presAssocID="{758B7B1B-757D-4585-845C-590C640AD3E9}" presName="circle3" presStyleLbl="node1" presStyleIdx="2" presStyleCnt="3"/>
      <dgm:spPr>
        <a:prstGeom prst="rect">
          <a:avLst/>
        </a:prstGeom>
      </dgm:spPr>
    </dgm:pt>
    <dgm:pt modelId="{204C87A0-CD66-44FB-81AA-382F9AD0ADF6}" type="pres">
      <dgm:prSet presAssocID="{758B7B1B-757D-4585-845C-590C640AD3E9}" presName="rect3" presStyleLbl="alignAcc1" presStyleIdx="2" presStyleCnt="3"/>
      <dgm:spPr/>
      <dgm:t>
        <a:bodyPr/>
        <a:lstStyle/>
        <a:p>
          <a:endParaRPr lang="es-ES"/>
        </a:p>
      </dgm:t>
    </dgm:pt>
    <dgm:pt modelId="{17DC735A-6CA7-444F-9C07-DD98C9050D70}" type="pres">
      <dgm:prSet presAssocID="{1E8DE1BE-8439-4C43-8ADA-D292DA6E27BE}" presName="rect1ParTxNoCh" presStyleLbl="alignAcc1" presStyleIdx="2" presStyleCnt="3">
        <dgm:presLayoutVars>
          <dgm:chMax val="1"/>
          <dgm:bulletEnabled val="1"/>
        </dgm:presLayoutVars>
      </dgm:prSet>
      <dgm:spPr/>
      <dgm:t>
        <a:bodyPr/>
        <a:lstStyle/>
        <a:p>
          <a:endParaRPr lang="es-ES"/>
        </a:p>
      </dgm:t>
    </dgm:pt>
    <dgm:pt modelId="{80D413D3-B3EF-4D38-9E03-3950C5381AD5}" type="pres">
      <dgm:prSet presAssocID="{D92D7368-F23E-4DAE-A7A8-0AE635F8800D}" presName="rect2ParTxNoCh" presStyleLbl="alignAcc1" presStyleIdx="2" presStyleCnt="3">
        <dgm:presLayoutVars>
          <dgm:chMax val="1"/>
          <dgm:bulletEnabled val="1"/>
        </dgm:presLayoutVars>
      </dgm:prSet>
      <dgm:spPr/>
      <dgm:t>
        <a:bodyPr/>
        <a:lstStyle/>
        <a:p>
          <a:endParaRPr lang="es-ES"/>
        </a:p>
      </dgm:t>
    </dgm:pt>
    <dgm:pt modelId="{84A6DF13-3026-4BCD-8250-F9CF1E01FFCB}" type="pres">
      <dgm:prSet presAssocID="{758B7B1B-757D-4585-845C-590C640AD3E9}" presName="rect3ParTxNoCh" presStyleLbl="alignAcc1" presStyleIdx="2" presStyleCnt="3">
        <dgm:presLayoutVars>
          <dgm:chMax val="1"/>
          <dgm:bulletEnabled val="1"/>
        </dgm:presLayoutVars>
      </dgm:prSet>
      <dgm:spPr/>
      <dgm:t>
        <a:bodyPr/>
        <a:lstStyle/>
        <a:p>
          <a:endParaRPr lang="es-ES"/>
        </a:p>
      </dgm:t>
    </dgm:pt>
  </dgm:ptLst>
  <dgm:cxnLst>
    <dgm:cxn modelId="{16620DBD-0F69-41FB-9A2E-FEE3B5C2743C}" type="presOf" srcId="{D92D7368-F23E-4DAE-A7A8-0AE635F8800D}" destId="{8DBB3F8C-3232-41B3-A767-8AD001C61D20}" srcOrd="0" destOrd="0" presId="urn:microsoft.com/office/officeart/2005/8/layout/target3"/>
    <dgm:cxn modelId="{5DB5C410-6EB6-4509-BF2F-D613B30AAD20}" type="presOf" srcId="{758B7B1B-757D-4585-845C-590C640AD3E9}" destId="{84A6DF13-3026-4BCD-8250-F9CF1E01FFCB}" srcOrd="1" destOrd="0" presId="urn:microsoft.com/office/officeart/2005/8/layout/target3"/>
    <dgm:cxn modelId="{711A9770-4FB8-4987-B1A4-E9DDECBA53EC}" type="presOf" srcId="{758B7B1B-757D-4585-845C-590C640AD3E9}" destId="{204C87A0-CD66-44FB-81AA-382F9AD0ADF6}" srcOrd="0" destOrd="0" presId="urn:microsoft.com/office/officeart/2005/8/layout/target3"/>
    <dgm:cxn modelId="{CA737644-3FC1-4F27-A7D4-C15AF3FE0C75}" type="presOf" srcId="{D92D7368-F23E-4DAE-A7A8-0AE635F8800D}" destId="{80D413D3-B3EF-4D38-9E03-3950C5381AD5}" srcOrd="1" destOrd="0" presId="urn:microsoft.com/office/officeart/2005/8/layout/target3"/>
    <dgm:cxn modelId="{DAE4A939-9D98-4487-8FCF-126FFE1805E1}" srcId="{A6B00231-C95E-4353-8A6B-7B9402532A2D}" destId="{1E8DE1BE-8439-4C43-8ADA-D292DA6E27BE}" srcOrd="0" destOrd="0" parTransId="{2463D062-EE53-4C2F-A1AE-03DE2F12FCE9}" sibTransId="{F8276837-60EE-4513-9CDB-FAC6A5812581}"/>
    <dgm:cxn modelId="{479EADE6-B505-4709-90B4-F38DD9A32C6B}" srcId="{A6B00231-C95E-4353-8A6B-7B9402532A2D}" destId="{D92D7368-F23E-4DAE-A7A8-0AE635F8800D}" srcOrd="1" destOrd="0" parTransId="{5004242E-A6A1-4282-91B1-3812D4EBE2E8}" sibTransId="{27F00FAD-7047-4DA8-99A9-3B9864938173}"/>
    <dgm:cxn modelId="{6C77177C-B303-43E9-8EE5-4188EFE5A2D9}" type="presOf" srcId="{1E8DE1BE-8439-4C43-8ADA-D292DA6E27BE}" destId="{17DC735A-6CA7-444F-9C07-DD98C9050D70}" srcOrd="1" destOrd="0" presId="urn:microsoft.com/office/officeart/2005/8/layout/target3"/>
    <dgm:cxn modelId="{207FF7C1-C0A8-4E3D-A5D7-1F73676CAA6A}" srcId="{A6B00231-C95E-4353-8A6B-7B9402532A2D}" destId="{758B7B1B-757D-4585-845C-590C640AD3E9}" srcOrd="2" destOrd="0" parTransId="{6C2CA38A-6178-4164-B3D9-8B188B945259}" sibTransId="{CE88AAE0-61A3-4E7C-A646-DC08CCBE0842}"/>
    <dgm:cxn modelId="{0ABE4095-C80B-4949-AACB-82836A2D835C}" type="presOf" srcId="{1E8DE1BE-8439-4C43-8ADA-D292DA6E27BE}" destId="{83942349-03E5-4A04-911D-5D80B6A6D455}" srcOrd="0" destOrd="0" presId="urn:microsoft.com/office/officeart/2005/8/layout/target3"/>
    <dgm:cxn modelId="{C96DD032-CA07-4E67-891E-4EDFDEA7E072}" type="presOf" srcId="{A6B00231-C95E-4353-8A6B-7B9402532A2D}" destId="{28307DF4-8C63-4451-976C-86FE7C08B76D}" srcOrd="0" destOrd="0" presId="urn:microsoft.com/office/officeart/2005/8/layout/target3"/>
    <dgm:cxn modelId="{6D421FCF-23CB-46E0-8E8E-15E583DA1179}" type="presParOf" srcId="{28307DF4-8C63-4451-976C-86FE7C08B76D}" destId="{0C33AF83-11CF-41AF-B82C-18B3705CFA55}" srcOrd="0" destOrd="0" presId="urn:microsoft.com/office/officeart/2005/8/layout/target3"/>
    <dgm:cxn modelId="{239265BB-3134-4CAB-AEC7-4CBEAD6E6CCF}" type="presParOf" srcId="{28307DF4-8C63-4451-976C-86FE7C08B76D}" destId="{157CC188-9E45-4DDD-8EB1-894A2155F72D}" srcOrd="1" destOrd="0" presId="urn:microsoft.com/office/officeart/2005/8/layout/target3"/>
    <dgm:cxn modelId="{E8C50F02-FD0F-42E1-8E7D-ED2E7D7A88C2}" type="presParOf" srcId="{28307DF4-8C63-4451-976C-86FE7C08B76D}" destId="{83942349-03E5-4A04-911D-5D80B6A6D455}" srcOrd="2" destOrd="0" presId="urn:microsoft.com/office/officeart/2005/8/layout/target3"/>
    <dgm:cxn modelId="{CFA4ABF0-6994-45A3-B4A6-C561AFB54BB7}" type="presParOf" srcId="{28307DF4-8C63-4451-976C-86FE7C08B76D}" destId="{CE3B0CF3-DEE3-4F43-8698-1BB7EB4CC0CB}" srcOrd="3" destOrd="0" presId="urn:microsoft.com/office/officeart/2005/8/layout/target3"/>
    <dgm:cxn modelId="{AB248EED-26B8-4DFC-AC13-85D3218521C4}" type="presParOf" srcId="{28307DF4-8C63-4451-976C-86FE7C08B76D}" destId="{5D60D33C-5739-4ABA-BC7B-43E8D5C63813}" srcOrd="4" destOrd="0" presId="urn:microsoft.com/office/officeart/2005/8/layout/target3"/>
    <dgm:cxn modelId="{91E1A2D1-CF54-494E-A431-EC6A00666842}" type="presParOf" srcId="{28307DF4-8C63-4451-976C-86FE7C08B76D}" destId="{8DBB3F8C-3232-41B3-A767-8AD001C61D20}" srcOrd="5" destOrd="0" presId="urn:microsoft.com/office/officeart/2005/8/layout/target3"/>
    <dgm:cxn modelId="{95D0E500-8A7B-48D7-BECB-74A99617DE62}" type="presParOf" srcId="{28307DF4-8C63-4451-976C-86FE7C08B76D}" destId="{42CB7376-E704-40D8-B3DF-AEC1386029AE}" srcOrd="6" destOrd="0" presId="urn:microsoft.com/office/officeart/2005/8/layout/target3"/>
    <dgm:cxn modelId="{D9F80C27-D86B-4109-8AF4-806FDEEB21AB}" type="presParOf" srcId="{28307DF4-8C63-4451-976C-86FE7C08B76D}" destId="{A15D6364-4DC2-47B9-B1EA-130375FF1171}" srcOrd="7" destOrd="0" presId="urn:microsoft.com/office/officeart/2005/8/layout/target3"/>
    <dgm:cxn modelId="{4FD20581-1BEA-48E0-B281-418E482E4920}" type="presParOf" srcId="{28307DF4-8C63-4451-976C-86FE7C08B76D}" destId="{204C87A0-CD66-44FB-81AA-382F9AD0ADF6}" srcOrd="8" destOrd="0" presId="urn:microsoft.com/office/officeart/2005/8/layout/target3"/>
    <dgm:cxn modelId="{7300AA1D-3CFB-4521-A02E-ED8F94683385}" type="presParOf" srcId="{28307DF4-8C63-4451-976C-86FE7C08B76D}" destId="{17DC735A-6CA7-444F-9C07-DD98C9050D70}" srcOrd="9" destOrd="0" presId="urn:microsoft.com/office/officeart/2005/8/layout/target3"/>
    <dgm:cxn modelId="{EC5F6FAD-BC2B-40DD-98C7-EAB66370AC96}" type="presParOf" srcId="{28307DF4-8C63-4451-976C-86FE7C08B76D}" destId="{80D413D3-B3EF-4D38-9E03-3950C5381AD5}" srcOrd="10" destOrd="0" presId="urn:microsoft.com/office/officeart/2005/8/layout/target3"/>
    <dgm:cxn modelId="{7A6C75F6-0DB1-45D0-9C45-A94D0870896B}" type="presParOf" srcId="{28307DF4-8C63-4451-976C-86FE7C08B76D}" destId="{84A6DF13-3026-4BCD-8250-F9CF1E01FFCB}"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AC79F-FAAA-4F3A-9467-359EE3C5146E}" type="doc">
      <dgm:prSet loTypeId="urn:microsoft.com/office/officeart/2005/8/layout/hierarchy1" loCatId="hierarchy" qsTypeId="urn:microsoft.com/office/officeart/2005/8/quickstyle/3d3" qsCatId="3D" csTypeId="urn:microsoft.com/office/officeart/2005/8/colors/colorful3" csCatId="colorful" phldr="1"/>
      <dgm:spPr/>
      <dgm:t>
        <a:bodyPr/>
        <a:lstStyle/>
        <a:p>
          <a:endParaRPr lang="es-ES"/>
        </a:p>
      </dgm:t>
    </dgm:pt>
    <dgm:pt modelId="{FD2E4B48-D637-4635-9401-1A11FB9D1422}">
      <dgm:prSet phldrT="[Texto]" custT="1"/>
      <dgm:spPr/>
      <dgm:t>
        <a:bodyPr/>
        <a:lstStyle/>
        <a:p>
          <a:r>
            <a:rPr lang="es-ES" sz="2000" b="1" dirty="0" smtClean="0"/>
            <a:t>«</a:t>
          </a:r>
          <a:r>
            <a:rPr lang="ro-RO" sz="2000" b="1" dirty="0" smtClean="0"/>
            <a:t>Nesăbuiților, până când veți iubi prostia? Până când le va plăcea </a:t>
          </a:r>
          <a:r>
            <a:rPr lang="ro-RO" sz="2000" b="1" smtClean="0"/>
            <a:t>batjocoritorilor </a:t>
          </a:r>
          <a:r>
            <a:rPr lang="ro-RO" sz="2000" b="1" smtClean="0"/>
            <a:t>batjocura </a:t>
          </a:r>
          <a:r>
            <a:rPr lang="ro-RO" sz="2000" b="1" dirty="0" smtClean="0"/>
            <a:t>și vor urî proștii cunoașterea?  Dacă v-ați întoarce la mustrarea mea, aș revărsa duhul meu peste voi și v-aș dezvălui cuvintele mele</a:t>
          </a:r>
          <a:r>
            <a:rPr lang="es-ES" sz="2000" b="1" dirty="0" smtClean="0"/>
            <a:t>» </a:t>
          </a:r>
          <a:r>
            <a:rPr lang="es-ES" sz="1800" b="1" dirty="0" smtClean="0"/>
            <a:t>(</a:t>
          </a:r>
          <a:r>
            <a:rPr lang="es-ES" sz="1400" b="1" dirty="0" err="1" smtClean="0"/>
            <a:t>Proverb</a:t>
          </a:r>
          <a:r>
            <a:rPr lang="ro-RO" sz="1400" b="1" dirty="0" smtClean="0"/>
            <a:t>e</a:t>
          </a:r>
          <a:r>
            <a:rPr lang="es-ES" sz="1400" b="1" dirty="0" smtClean="0"/>
            <a:t> 1:22-23 </a:t>
          </a:r>
          <a:r>
            <a:rPr lang="ro-RO" sz="1400" b="1" dirty="0" smtClean="0"/>
            <a:t>NTR</a:t>
          </a:r>
          <a:r>
            <a:rPr lang="es-ES" sz="1800" b="1" dirty="0" smtClean="0"/>
            <a:t>)</a:t>
          </a:r>
          <a:endParaRPr lang="es-ES" sz="2000" b="1" dirty="0"/>
        </a:p>
      </dgm:t>
    </dgm:pt>
    <dgm:pt modelId="{1940A444-5DCF-4DAD-BA02-9FCCD2E79F6C}" type="parTrans" cxnId="{FA27D833-5991-4399-A3CF-6651B8D97A09}">
      <dgm:prSet/>
      <dgm:spPr/>
      <dgm:t>
        <a:bodyPr/>
        <a:lstStyle/>
        <a:p>
          <a:endParaRPr lang="es-ES" b="1"/>
        </a:p>
      </dgm:t>
    </dgm:pt>
    <dgm:pt modelId="{82EAC4C1-D4C8-4C64-B30D-8BD351E912DB}" type="sibTrans" cxnId="{FA27D833-5991-4399-A3CF-6651B8D97A09}">
      <dgm:prSet/>
      <dgm:spPr/>
      <dgm:t>
        <a:bodyPr/>
        <a:lstStyle/>
        <a:p>
          <a:endParaRPr lang="es-ES" b="1"/>
        </a:p>
      </dgm:t>
    </dgm:pt>
    <dgm:pt modelId="{10C7A679-7B1C-466D-9FDD-4737B63C1D6F}">
      <dgm:prSet phldrT="[Texto]" custT="1"/>
      <dgm:spPr/>
      <dgm:t>
        <a:bodyPr/>
        <a:lstStyle/>
        <a:p>
          <a:r>
            <a:rPr lang="ro-RO" sz="2000" b="1" dirty="0" smtClean="0"/>
            <a:t>Cel care nu ascultă chemarea</a:t>
          </a:r>
          <a:r>
            <a:rPr lang="es-ES" sz="2000" b="1" dirty="0" smtClean="0"/>
            <a:t/>
          </a:r>
          <a:br>
            <a:rPr lang="es-ES" sz="2000" b="1" dirty="0" smtClean="0"/>
          </a:br>
          <a:r>
            <a:rPr lang="es-ES" sz="2000" b="1" dirty="0" smtClean="0"/>
            <a:t>(</a:t>
          </a:r>
          <a:r>
            <a:rPr lang="es-ES" sz="2000" b="1" dirty="0" err="1" smtClean="0"/>
            <a:t>Proverb</a:t>
          </a:r>
          <a:r>
            <a:rPr lang="ro-RO" sz="2000" b="1" dirty="0" smtClean="0"/>
            <a:t>e</a:t>
          </a:r>
          <a:r>
            <a:rPr lang="es-ES" sz="2000" b="1" dirty="0" smtClean="0"/>
            <a:t> 1:28-32)</a:t>
          </a:r>
          <a:endParaRPr lang="es-ES" sz="2000" b="1" dirty="0"/>
        </a:p>
      </dgm:t>
    </dgm:pt>
    <dgm:pt modelId="{158A4B6B-F775-4980-9FB9-2A52115C560B}" type="parTrans" cxnId="{5CE086CB-9F86-425C-9835-46C7A2DE798F}">
      <dgm:prSet/>
      <dgm:spPr/>
      <dgm:t>
        <a:bodyPr/>
        <a:lstStyle/>
        <a:p>
          <a:endParaRPr lang="es-ES" b="1"/>
        </a:p>
      </dgm:t>
    </dgm:pt>
    <dgm:pt modelId="{A60BC40D-FD1C-4C4D-9F29-2EB23FE180AF}" type="sibTrans" cxnId="{5CE086CB-9F86-425C-9835-46C7A2DE798F}">
      <dgm:prSet/>
      <dgm:spPr/>
      <dgm:t>
        <a:bodyPr/>
        <a:lstStyle/>
        <a:p>
          <a:endParaRPr lang="es-ES" b="1"/>
        </a:p>
      </dgm:t>
    </dgm:pt>
    <dgm:pt modelId="{7D8CAB78-7436-4FCB-B09E-C25D6223FB73}">
      <dgm:prSet phldrT="[Texto]" custT="1"/>
      <dgm:spPr/>
      <dgm:t>
        <a:bodyPr/>
        <a:lstStyle/>
        <a:p>
          <a:r>
            <a:rPr lang="es-ES" sz="2000" b="1" dirty="0" smtClean="0"/>
            <a:t>«… </a:t>
          </a:r>
          <a:r>
            <a:rPr lang="vi-VN" sz="2000" b="1" i="0" dirty="0" smtClean="0">
              <a:latin typeface="Calibri" pitchFamily="34" charset="0"/>
            </a:rPr>
            <a:t>mă vor chema, şi nu voi răspunde; mă vor căuta, şi nu mă vor găsi.</a:t>
          </a:r>
          <a:r>
            <a:rPr lang="es-ES" sz="2000" b="1" dirty="0" smtClean="0"/>
            <a:t>»</a:t>
          </a:r>
          <a:endParaRPr lang="es-ES" sz="2000" b="1" dirty="0"/>
        </a:p>
      </dgm:t>
    </dgm:pt>
    <dgm:pt modelId="{6CE7B8F1-542B-48C4-A9F5-7A936D4620D5}" type="parTrans" cxnId="{86CF5AD2-BD05-4631-86D5-245A1D9022D7}">
      <dgm:prSet/>
      <dgm:spPr/>
      <dgm:t>
        <a:bodyPr/>
        <a:lstStyle/>
        <a:p>
          <a:endParaRPr lang="es-ES" b="1"/>
        </a:p>
      </dgm:t>
    </dgm:pt>
    <dgm:pt modelId="{47F3D33A-664E-4FC1-B733-0AD2DFE6BFD1}" type="sibTrans" cxnId="{86CF5AD2-BD05-4631-86D5-245A1D9022D7}">
      <dgm:prSet/>
      <dgm:spPr/>
      <dgm:t>
        <a:bodyPr/>
        <a:lstStyle/>
        <a:p>
          <a:endParaRPr lang="es-ES" b="1"/>
        </a:p>
      </dgm:t>
    </dgm:pt>
    <dgm:pt modelId="{AA342BE5-408F-42A1-BACB-5B8D5646C74B}">
      <dgm:prSet phldrT="[Texto]" custT="1"/>
      <dgm:spPr/>
      <dgm:t>
        <a:bodyPr/>
        <a:lstStyle/>
        <a:p>
          <a:r>
            <a:rPr lang="es-ES" sz="2000" b="1" dirty="0" smtClean="0"/>
            <a:t>«</a:t>
          </a:r>
          <a:r>
            <a:rPr lang="vi-VN" sz="2000" b="1" i="0" dirty="0" smtClean="0">
              <a:latin typeface="Calibri" pitchFamily="34" charset="0"/>
            </a:rPr>
            <a:t>se vor hrăni cu roada umbletelor lor şi se vor sătura cu sfaturile lor.</a:t>
          </a:r>
          <a:r>
            <a:rPr lang="es-ES" sz="2000" b="1" dirty="0" smtClean="0"/>
            <a:t>»</a:t>
          </a:r>
          <a:endParaRPr lang="es-ES" sz="2000" b="1" dirty="0"/>
        </a:p>
      </dgm:t>
    </dgm:pt>
    <dgm:pt modelId="{C71C297F-20FB-4C82-8B9A-B50D942549FB}" type="parTrans" cxnId="{A6FB4DFF-E323-4468-B6BD-E3C3B39B66D7}">
      <dgm:prSet/>
      <dgm:spPr/>
      <dgm:t>
        <a:bodyPr/>
        <a:lstStyle/>
        <a:p>
          <a:endParaRPr lang="es-ES" b="1"/>
        </a:p>
      </dgm:t>
    </dgm:pt>
    <dgm:pt modelId="{02E94BFC-F1FD-4473-B565-AD706B3BC25E}" type="sibTrans" cxnId="{A6FB4DFF-E323-4468-B6BD-E3C3B39B66D7}">
      <dgm:prSet/>
      <dgm:spPr/>
      <dgm:t>
        <a:bodyPr/>
        <a:lstStyle/>
        <a:p>
          <a:endParaRPr lang="es-ES" b="1"/>
        </a:p>
      </dgm:t>
    </dgm:pt>
    <dgm:pt modelId="{30EAFDD3-CBBD-4893-8705-C95B08A72B9F}">
      <dgm:prSet phldrT="[Texto]" custT="1"/>
      <dgm:spPr/>
      <dgm:t>
        <a:bodyPr/>
        <a:lstStyle/>
        <a:p>
          <a:r>
            <a:rPr lang="ro-RO" sz="2000" b="1" dirty="0" smtClean="0"/>
            <a:t>Cel care ascultă chemarea</a:t>
          </a:r>
          <a:r>
            <a:rPr lang="es-ES" sz="2000" b="1" dirty="0" smtClean="0"/>
            <a:t/>
          </a:r>
          <a:br>
            <a:rPr lang="es-ES" sz="2000" b="1" dirty="0" smtClean="0"/>
          </a:br>
          <a:r>
            <a:rPr lang="es-ES" sz="2000" b="1" dirty="0" smtClean="0"/>
            <a:t>(</a:t>
          </a:r>
          <a:r>
            <a:rPr lang="es-ES" sz="2000" b="1" dirty="0" err="1" smtClean="0"/>
            <a:t>Proverb</a:t>
          </a:r>
          <a:r>
            <a:rPr lang="ro-RO" sz="2000" b="1" dirty="0" smtClean="0"/>
            <a:t>e</a:t>
          </a:r>
          <a:r>
            <a:rPr lang="es-ES" sz="2000" b="1" dirty="0" smtClean="0"/>
            <a:t> 1:33)</a:t>
          </a:r>
          <a:endParaRPr lang="es-ES" sz="2000" b="1" dirty="0"/>
        </a:p>
      </dgm:t>
    </dgm:pt>
    <dgm:pt modelId="{C1874D3E-36C5-43F7-A418-18DCFAB49F4E}" type="parTrans" cxnId="{32B12D30-9752-4017-8C44-C730549D269D}">
      <dgm:prSet/>
      <dgm:spPr/>
      <dgm:t>
        <a:bodyPr/>
        <a:lstStyle/>
        <a:p>
          <a:endParaRPr lang="es-ES" b="1"/>
        </a:p>
      </dgm:t>
    </dgm:pt>
    <dgm:pt modelId="{D8626CB8-A00D-4F88-8BE1-7E5F9437C59D}" type="sibTrans" cxnId="{32B12D30-9752-4017-8C44-C730549D269D}">
      <dgm:prSet/>
      <dgm:spPr/>
      <dgm:t>
        <a:bodyPr/>
        <a:lstStyle/>
        <a:p>
          <a:endParaRPr lang="es-ES" b="1"/>
        </a:p>
      </dgm:t>
    </dgm:pt>
    <dgm:pt modelId="{18AE2269-35EC-4667-81B3-B65F8E050115}">
      <dgm:prSet phldrT="[Texto]" custT="1"/>
      <dgm:spPr/>
      <dgm:t>
        <a:bodyPr/>
        <a:lstStyle/>
        <a:p>
          <a:r>
            <a:rPr lang="es-ES" sz="2000" b="1" dirty="0" smtClean="0"/>
            <a:t>«…</a:t>
          </a:r>
          <a:r>
            <a:rPr lang="es-ES" sz="2000" b="1" dirty="0" smtClean="0">
              <a:latin typeface="Calibri" pitchFamily="34" charset="0"/>
            </a:rPr>
            <a:t> </a:t>
          </a:r>
          <a:r>
            <a:rPr lang="vi-VN" sz="2000" b="1" i="0" dirty="0" smtClean="0">
              <a:latin typeface="Calibri" pitchFamily="34" charset="0"/>
            </a:rPr>
            <a:t>va trăi liniştit şi fără să se teamă de vreun rău</a:t>
          </a:r>
          <a:r>
            <a:rPr lang="vi-VN" sz="2000" b="0" i="0" dirty="0" smtClean="0"/>
            <a:t>.</a:t>
          </a:r>
          <a:r>
            <a:rPr lang="es-ES" sz="2000" b="1" dirty="0" smtClean="0"/>
            <a:t>»</a:t>
          </a:r>
          <a:endParaRPr lang="es-ES" sz="2000" b="1" dirty="0"/>
        </a:p>
      </dgm:t>
    </dgm:pt>
    <dgm:pt modelId="{039DD1A8-50C7-44BC-AFEF-801929D294DB}" type="parTrans" cxnId="{6D323FAF-DD2E-42D0-BC06-B3ABE229698C}">
      <dgm:prSet/>
      <dgm:spPr/>
      <dgm:t>
        <a:bodyPr/>
        <a:lstStyle/>
        <a:p>
          <a:endParaRPr lang="es-ES" b="1"/>
        </a:p>
      </dgm:t>
    </dgm:pt>
    <dgm:pt modelId="{8E7A81EC-F261-433F-A534-D209E1BFD5B5}" type="sibTrans" cxnId="{6D323FAF-DD2E-42D0-BC06-B3ABE229698C}">
      <dgm:prSet/>
      <dgm:spPr/>
      <dgm:t>
        <a:bodyPr/>
        <a:lstStyle/>
        <a:p>
          <a:endParaRPr lang="es-ES" b="1"/>
        </a:p>
      </dgm:t>
    </dgm:pt>
    <dgm:pt modelId="{851561EA-280D-4CC9-8104-4DA3775DEE14}" type="pres">
      <dgm:prSet presAssocID="{14DAC79F-FAAA-4F3A-9467-359EE3C5146E}" presName="hierChild1" presStyleCnt="0">
        <dgm:presLayoutVars>
          <dgm:chPref val="1"/>
          <dgm:dir/>
          <dgm:animOne val="branch"/>
          <dgm:animLvl val="lvl"/>
          <dgm:resizeHandles/>
        </dgm:presLayoutVars>
      </dgm:prSet>
      <dgm:spPr/>
      <dgm:t>
        <a:bodyPr/>
        <a:lstStyle/>
        <a:p>
          <a:endParaRPr lang="es-ES"/>
        </a:p>
      </dgm:t>
    </dgm:pt>
    <dgm:pt modelId="{16AA3145-D7B5-4DD7-9271-E20A6829D377}" type="pres">
      <dgm:prSet presAssocID="{FD2E4B48-D637-4635-9401-1A11FB9D1422}" presName="hierRoot1" presStyleCnt="0"/>
      <dgm:spPr/>
    </dgm:pt>
    <dgm:pt modelId="{17BF8A16-CFBF-47EC-ACC9-F30302EC8FB6}" type="pres">
      <dgm:prSet presAssocID="{FD2E4B48-D637-4635-9401-1A11FB9D1422}" presName="composite" presStyleCnt="0"/>
      <dgm:spPr/>
    </dgm:pt>
    <dgm:pt modelId="{3B71AB1C-04C4-48B3-9E69-AAE229F6FA45}" type="pres">
      <dgm:prSet presAssocID="{FD2E4B48-D637-4635-9401-1A11FB9D1422}" presName="background" presStyleLbl="node0" presStyleIdx="0" presStyleCnt="1"/>
      <dgm:spPr/>
    </dgm:pt>
    <dgm:pt modelId="{DC2160BF-8A99-45A0-A862-45DE9845B67D}" type="pres">
      <dgm:prSet presAssocID="{FD2E4B48-D637-4635-9401-1A11FB9D1422}" presName="text" presStyleLbl="fgAcc0" presStyleIdx="0" presStyleCnt="1" custScaleX="195020" custScaleY="102568" custLinFactX="-4891" custLinFactNeighborX="-100000">
        <dgm:presLayoutVars>
          <dgm:chPref val="3"/>
        </dgm:presLayoutVars>
      </dgm:prSet>
      <dgm:spPr/>
      <dgm:t>
        <a:bodyPr/>
        <a:lstStyle/>
        <a:p>
          <a:endParaRPr lang="es-ES"/>
        </a:p>
      </dgm:t>
    </dgm:pt>
    <dgm:pt modelId="{46106828-FC12-4F41-9188-F23A5CD809E8}" type="pres">
      <dgm:prSet presAssocID="{FD2E4B48-D637-4635-9401-1A11FB9D1422}" presName="hierChild2" presStyleCnt="0"/>
      <dgm:spPr/>
    </dgm:pt>
    <dgm:pt modelId="{E674161D-A67D-41A1-8B18-7488C85AAC89}" type="pres">
      <dgm:prSet presAssocID="{158A4B6B-F775-4980-9FB9-2A52115C560B}" presName="Name10" presStyleLbl="parChTrans1D2" presStyleIdx="0" presStyleCnt="2"/>
      <dgm:spPr/>
      <dgm:t>
        <a:bodyPr/>
        <a:lstStyle/>
        <a:p>
          <a:endParaRPr lang="es-ES"/>
        </a:p>
      </dgm:t>
    </dgm:pt>
    <dgm:pt modelId="{25BAF0B7-0C9E-4E03-A843-76A30F849088}" type="pres">
      <dgm:prSet presAssocID="{10C7A679-7B1C-466D-9FDD-4737B63C1D6F}" presName="hierRoot2" presStyleCnt="0"/>
      <dgm:spPr/>
    </dgm:pt>
    <dgm:pt modelId="{FD99D6F9-D505-4EF1-804B-A9075D5FE1FC}" type="pres">
      <dgm:prSet presAssocID="{10C7A679-7B1C-466D-9FDD-4737B63C1D6F}" presName="composite2" presStyleCnt="0"/>
      <dgm:spPr/>
    </dgm:pt>
    <dgm:pt modelId="{B776879F-D61C-41BC-AF49-CA1ADE1E9BC1}" type="pres">
      <dgm:prSet presAssocID="{10C7A679-7B1C-466D-9FDD-4737B63C1D6F}" presName="background2" presStyleLbl="node2" presStyleIdx="0" presStyleCnt="2"/>
      <dgm:spPr/>
    </dgm:pt>
    <dgm:pt modelId="{1540B7AC-593F-4E13-818B-E83EA54F10A2}" type="pres">
      <dgm:prSet presAssocID="{10C7A679-7B1C-466D-9FDD-4737B63C1D6F}" presName="text2" presStyleLbl="fgAcc2" presStyleIdx="0" presStyleCnt="2" custLinFactNeighborX="-1345" custLinFactNeighborY="5827">
        <dgm:presLayoutVars>
          <dgm:chPref val="3"/>
        </dgm:presLayoutVars>
      </dgm:prSet>
      <dgm:spPr/>
      <dgm:t>
        <a:bodyPr/>
        <a:lstStyle/>
        <a:p>
          <a:endParaRPr lang="es-ES"/>
        </a:p>
      </dgm:t>
    </dgm:pt>
    <dgm:pt modelId="{A315B43E-2C00-48F0-855D-272D986814DD}" type="pres">
      <dgm:prSet presAssocID="{10C7A679-7B1C-466D-9FDD-4737B63C1D6F}" presName="hierChild3" presStyleCnt="0"/>
      <dgm:spPr/>
    </dgm:pt>
    <dgm:pt modelId="{9F357B03-3178-4475-943A-36339FF50EB2}" type="pres">
      <dgm:prSet presAssocID="{6CE7B8F1-542B-48C4-A9F5-7A936D4620D5}" presName="Name17" presStyleLbl="parChTrans1D3" presStyleIdx="0" presStyleCnt="3"/>
      <dgm:spPr/>
      <dgm:t>
        <a:bodyPr/>
        <a:lstStyle/>
        <a:p>
          <a:endParaRPr lang="es-ES"/>
        </a:p>
      </dgm:t>
    </dgm:pt>
    <dgm:pt modelId="{E295CE8E-7044-4587-B929-DDB0E9B74FD3}" type="pres">
      <dgm:prSet presAssocID="{7D8CAB78-7436-4FCB-B09E-C25D6223FB73}" presName="hierRoot3" presStyleCnt="0"/>
      <dgm:spPr/>
    </dgm:pt>
    <dgm:pt modelId="{AFEDFA7C-87E2-45F9-8D4F-35C860085DFB}" type="pres">
      <dgm:prSet presAssocID="{7D8CAB78-7436-4FCB-B09E-C25D6223FB73}" presName="composite3" presStyleCnt="0"/>
      <dgm:spPr/>
    </dgm:pt>
    <dgm:pt modelId="{1DD253C8-F68B-408F-94A9-4593ADCB8826}" type="pres">
      <dgm:prSet presAssocID="{7D8CAB78-7436-4FCB-B09E-C25D6223FB73}" presName="background3" presStyleLbl="node3" presStyleIdx="0" presStyleCnt="3"/>
      <dgm:spPr/>
    </dgm:pt>
    <dgm:pt modelId="{A304DDD2-156E-4125-BD89-4E9109149E3B}" type="pres">
      <dgm:prSet presAssocID="{7D8CAB78-7436-4FCB-B09E-C25D6223FB73}" presName="text3" presStyleLbl="fgAcc3" presStyleIdx="0" presStyleCnt="3">
        <dgm:presLayoutVars>
          <dgm:chPref val="3"/>
        </dgm:presLayoutVars>
      </dgm:prSet>
      <dgm:spPr/>
      <dgm:t>
        <a:bodyPr/>
        <a:lstStyle/>
        <a:p>
          <a:endParaRPr lang="es-ES"/>
        </a:p>
      </dgm:t>
    </dgm:pt>
    <dgm:pt modelId="{FC3A7F78-1800-4A25-99FF-7EDAFAFE64E0}" type="pres">
      <dgm:prSet presAssocID="{7D8CAB78-7436-4FCB-B09E-C25D6223FB73}" presName="hierChild4" presStyleCnt="0"/>
      <dgm:spPr/>
    </dgm:pt>
    <dgm:pt modelId="{1A2146CE-5FD1-411B-8D24-89812B9CC9B9}" type="pres">
      <dgm:prSet presAssocID="{C71C297F-20FB-4C82-8B9A-B50D942549FB}" presName="Name17" presStyleLbl="parChTrans1D3" presStyleIdx="1" presStyleCnt="3"/>
      <dgm:spPr/>
      <dgm:t>
        <a:bodyPr/>
        <a:lstStyle/>
        <a:p>
          <a:endParaRPr lang="es-ES"/>
        </a:p>
      </dgm:t>
    </dgm:pt>
    <dgm:pt modelId="{EB3F0CB6-6451-4851-ACA0-5DA5F036CFB1}" type="pres">
      <dgm:prSet presAssocID="{AA342BE5-408F-42A1-BACB-5B8D5646C74B}" presName="hierRoot3" presStyleCnt="0"/>
      <dgm:spPr/>
    </dgm:pt>
    <dgm:pt modelId="{6622CF21-D55A-404E-8033-8296BD0FD10D}" type="pres">
      <dgm:prSet presAssocID="{AA342BE5-408F-42A1-BACB-5B8D5646C74B}" presName="composite3" presStyleCnt="0"/>
      <dgm:spPr/>
    </dgm:pt>
    <dgm:pt modelId="{91ECAF4B-5F76-4955-9485-EAE56D9C773A}" type="pres">
      <dgm:prSet presAssocID="{AA342BE5-408F-42A1-BACB-5B8D5646C74B}" presName="background3" presStyleLbl="node3" presStyleIdx="1" presStyleCnt="3"/>
      <dgm:spPr/>
    </dgm:pt>
    <dgm:pt modelId="{14519A92-B207-4CC6-8FFF-E2E1AD9605A2}" type="pres">
      <dgm:prSet presAssocID="{AA342BE5-408F-42A1-BACB-5B8D5646C74B}" presName="text3" presStyleLbl="fgAcc3" presStyleIdx="1" presStyleCnt="3">
        <dgm:presLayoutVars>
          <dgm:chPref val="3"/>
        </dgm:presLayoutVars>
      </dgm:prSet>
      <dgm:spPr/>
      <dgm:t>
        <a:bodyPr/>
        <a:lstStyle/>
        <a:p>
          <a:endParaRPr lang="es-ES"/>
        </a:p>
      </dgm:t>
    </dgm:pt>
    <dgm:pt modelId="{732E4AFE-5122-4286-93E9-EB514846B91D}" type="pres">
      <dgm:prSet presAssocID="{AA342BE5-408F-42A1-BACB-5B8D5646C74B}" presName="hierChild4" presStyleCnt="0"/>
      <dgm:spPr/>
    </dgm:pt>
    <dgm:pt modelId="{63DF2879-079C-470B-BC5F-E6B06C878019}" type="pres">
      <dgm:prSet presAssocID="{C1874D3E-36C5-43F7-A418-18DCFAB49F4E}" presName="Name10" presStyleLbl="parChTrans1D2" presStyleIdx="1" presStyleCnt="2"/>
      <dgm:spPr/>
      <dgm:t>
        <a:bodyPr/>
        <a:lstStyle/>
        <a:p>
          <a:endParaRPr lang="es-ES"/>
        </a:p>
      </dgm:t>
    </dgm:pt>
    <dgm:pt modelId="{0CB88239-8D9C-4E7C-9346-45E4105E9066}" type="pres">
      <dgm:prSet presAssocID="{30EAFDD3-CBBD-4893-8705-C95B08A72B9F}" presName="hierRoot2" presStyleCnt="0"/>
      <dgm:spPr/>
    </dgm:pt>
    <dgm:pt modelId="{3E97AE7A-96B1-4FC1-8AA6-22ABFAA334D9}" type="pres">
      <dgm:prSet presAssocID="{30EAFDD3-CBBD-4893-8705-C95B08A72B9F}" presName="composite2" presStyleCnt="0"/>
      <dgm:spPr/>
    </dgm:pt>
    <dgm:pt modelId="{4DBF97C0-CACE-4AE3-B0A4-39DA4D79764C}" type="pres">
      <dgm:prSet presAssocID="{30EAFDD3-CBBD-4893-8705-C95B08A72B9F}" presName="background2" presStyleLbl="node2" presStyleIdx="1" presStyleCnt="2"/>
      <dgm:spPr/>
    </dgm:pt>
    <dgm:pt modelId="{F63CBF57-DE52-4B9C-9CC6-F29038EEF72D}" type="pres">
      <dgm:prSet presAssocID="{30EAFDD3-CBBD-4893-8705-C95B08A72B9F}" presName="text2" presStyleLbl="fgAcc2" presStyleIdx="1" presStyleCnt="2">
        <dgm:presLayoutVars>
          <dgm:chPref val="3"/>
        </dgm:presLayoutVars>
      </dgm:prSet>
      <dgm:spPr/>
      <dgm:t>
        <a:bodyPr/>
        <a:lstStyle/>
        <a:p>
          <a:endParaRPr lang="es-ES"/>
        </a:p>
      </dgm:t>
    </dgm:pt>
    <dgm:pt modelId="{8D685130-0932-4A5D-9FE2-BFDA3E4B8341}" type="pres">
      <dgm:prSet presAssocID="{30EAFDD3-CBBD-4893-8705-C95B08A72B9F}" presName="hierChild3" presStyleCnt="0"/>
      <dgm:spPr/>
    </dgm:pt>
    <dgm:pt modelId="{6AB56DB0-AEC7-4767-8224-84183F7AA4A2}" type="pres">
      <dgm:prSet presAssocID="{039DD1A8-50C7-44BC-AFEF-801929D294DB}" presName="Name17" presStyleLbl="parChTrans1D3" presStyleIdx="2" presStyleCnt="3"/>
      <dgm:spPr/>
      <dgm:t>
        <a:bodyPr/>
        <a:lstStyle/>
        <a:p>
          <a:endParaRPr lang="es-ES"/>
        </a:p>
      </dgm:t>
    </dgm:pt>
    <dgm:pt modelId="{5313723E-94B1-4F87-9356-4860771ADFFB}" type="pres">
      <dgm:prSet presAssocID="{18AE2269-35EC-4667-81B3-B65F8E050115}" presName="hierRoot3" presStyleCnt="0"/>
      <dgm:spPr/>
    </dgm:pt>
    <dgm:pt modelId="{B14A5BD4-DEBA-44F9-BFFF-FC8EEF89FA96}" type="pres">
      <dgm:prSet presAssocID="{18AE2269-35EC-4667-81B3-B65F8E050115}" presName="composite3" presStyleCnt="0"/>
      <dgm:spPr/>
    </dgm:pt>
    <dgm:pt modelId="{8CD6B923-65D2-41EF-8DC5-57D52F3267C9}" type="pres">
      <dgm:prSet presAssocID="{18AE2269-35EC-4667-81B3-B65F8E050115}" presName="background3" presStyleLbl="node3" presStyleIdx="2" presStyleCnt="3"/>
      <dgm:spPr>
        <a:solidFill>
          <a:srgbClr val="00B050"/>
        </a:solidFill>
      </dgm:spPr>
    </dgm:pt>
    <dgm:pt modelId="{EAEA591D-B218-4B44-8C31-E298B2C11671}" type="pres">
      <dgm:prSet presAssocID="{18AE2269-35EC-4667-81B3-B65F8E050115}" presName="text3" presStyleLbl="fgAcc3" presStyleIdx="2" presStyleCnt="3">
        <dgm:presLayoutVars>
          <dgm:chPref val="3"/>
        </dgm:presLayoutVars>
      </dgm:prSet>
      <dgm:spPr/>
      <dgm:t>
        <a:bodyPr/>
        <a:lstStyle/>
        <a:p>
          <a:endParaRPr lang="es-ES"/>
        </a:p>
      </dgm:t>
    </dgm:pt>
    <dgm:pt modelId="{7E6A04E5-5B93-471C-8890-7FB192988957}" type="pres">
      <dgm:prSet presAssocID="{18AE2269-35EC-4667-81B3-B65F8E050115}" presName="hierChild4" presStyleCnt="0"/>
      <dgm:spPr/>
    </dgm:pt>
  </dgm:ptLst>
  <dgm:cxnLst>
    <dgm:cxn modelId="{9DEE11D3-96FE-4797-838F-C100AF49C9F4}" type="presOf" srcId="{158A4B6B-F775-4980-9FB9-2A52115C560B}" destId="{E674161D-A67D-41A1-8B18-7488C85AAC89}" srcOrd="0" destOrd="0" presId="urn:microsoft.com/office/officeart/2005/8/layout/hierarchy1"/>
    <dgm:cxn modelId="{42811BF8-0C73-43F4-902B-51F50746F2E7}" type="presOf" srcId="{FD2E4B48-D637-4635-9401-1A11FB9D1422}" destId="{DC2160BF-8A99-45A0-A862-45DE9845B67D}" srcOrd="0" destOrd="0" presId="urn:microsoft.com/office/officeart/2005/8/layout/hierarchy1"/>
    <dgm:cxn modelId="{5CE086CB-9F86-425C-9835-46C7A2DE798F}" srcId="{FD2E4B48-D637-4635-9401-1A11FB9D1422}" destId="{10C7A679-7B1C-466D-9FDD-4737B63C1D6F}" srcOrd="0" destOrd="0" parTransId="{158A4B6B-F775-4980-9FB9-2A52115C560B}" sibTransId="{A60BC40D-FD1C-4C4D-9F29-2EB23FE180AF}"/>
    <dgm:cxn modelId="{A41CDBE2-31A9-4843-90D1-A172C1FBE70A}" type="presOf" srcId="{AA342BE5-408F-42A1-BACB-5B8D5646C74B}" destId="{14519A92-B207-4CC6-8FFF-E2E1AD9605A2}" srcOrd="0" destOrd="0" presId="urn:microsoft.com/office/officeart/2005/8/layout/hierarchy1"/>
    <dgm:cxn modelId="{64975514-DFF4-4A99-89DB-E427883C0E31}" type="presOf" srcId="{039DD1A8-50C7-44BC-AFEF-801929D294DB}" destId="{6AB56DB0-AEC7-4767-8224-84183F7AA4A2}" srcOrd="0" destOrd="0" presId="urn:microsoft.com/office/officeart/2005/8/layout/hierarchy1"/>
    <dgm:cxn modelId="{2D586F10-13F3-47CB-873C-17E5DE634C33}" type="presOf" srcId="{6CE7B8F1-542B-48C4-A9F5-7A936D4620D5}" destId="{9F357B03-3178-4475-943A-36339FF50EB2}" srcOrd="0" destOrd="0" presId="urn:microsoft.com/office/officeart/2005/8/layout/hierarchy1"/>
    <dgm:cxn modelId="{A47CBD47-79AB-4932-A2D2-BE8EB7855790}" type="presOf" srcId="{C1874D3E-36C5-43F7-A418-18DCFAB49F4E}" destId="{63DF2879-079C-470B-BC5F-E6B06C878019}" srcOrd="0" destOrd="0" presId="urn:microsoft.com/office/officeart/2005/8/layout/hierarchy1"/>
    <dgm:cxn modelId="{FF8DA11D-5B28-4739-8A44-2BA69AD6C7DA}" type="presOf" srcId="{14DAC79F-FAAA-4F3A-9467-359EE3C5146E}" destId="{851561EA-280D-4CC9-8104-4DA3775DEE14}" srcOrd="0" destOrd="0" presId="urn:microsoft.com/office/officeart/2005/8/layout/hierarchy1"/>
    <dgm:cxn modelId="{0D5D4E9C-6A89-4248-91C4-7A823B752F7E}" type="presOf" srcId="{30EAFDD3-CBBD-4893-8705-C95B08A72B9F}" destId="{F63CBF57-DE52-4B9C-9CC6-F29038EEF72D}" srcOrd="0" destOrd="0" presId="urn:microsoft.com/office/officeart/2005/8/layout/hierarchy1"/>
    <dgm:cxn modelId="{D07B277A-29B4-4640-B3D4-A36E1391A548}" type="presOf" srcId="{C71C297F-20FB-4C82-8B9A-B50D942549FB}" destId="{1A2146CE-5FD1-411B-8D24-89812B9CC9B9}" srcOrd="0" destOrd="0" presId="urn:microsoft.com/office/officeart/2005/8/layout/hierarchy1"/>
    <dgm:cxn modelId="{A6FB4DFF-E323-4468-B6BD-E3C3B39B66D7}" srcId="{10C7A679-7B1C-466D-9FDD-4737B63C1D6F}" destId="{AA342BE5-408F-42A1-BACB-5B8D5646C74B}" srcOrd="1" destOrd="0" parTransId="{C71C297F-20FB-4C82-8B9A-B50D942549FB}" sibTransId="{02E94BFC-F1FD-4473-B565-AD706B3BC25E}"/>
    <dgm:cxn modelId="{9A76BCD7-CFE3-4363-8175-413486AD55B7}" type="presOf" srcId="{10C7A679-7B1C-466D-9FDD-4737B63C1D6F}" destId="{1540B7AC-593F-4E13-818B-E83EA54F10A2}" srcOrd="0" destOrd="0" presId="urn:microsoft.com/office/officeart/2005/8/layout/hierarchy1"/>
    <dgm:cxn modelId="{3E6F2B31-7F2F-466F-AA61-66A153638895}" type="presOf" srcId="{7D8CAB78-7436-4FCB-B09E-C25D6223FB73}" destId="{A304DDD2-156E-4125-BD89-4E9109149E3B}" srcOrd="0" destOrd="0" presId="urn:microsoft.com/office/officeart/2005/8/layout/hierarchy1"/>
    <dgm:cxn modelId="{32B12D30-9752-4017-8C44-C730549D269D}" srcId="{FD2E4B48-D637-4635-9401-1A11FB9D1422}" destId="{30EAFDD3-CBBD-4893-8705-C95B08A72B9F}" srcOrd="1" destOrd="0" parTransId="{C1874D3E-36C5-43F7-A418-18DCFAB49F4E}" sibTransId="{D8626CB8-A00D-4F88-8BE1-7E5F9437C59D}"/>
    <dgm:cxn modelId="{FA27D833-5991-4399-A3CF-6651B8D97A09}" srcId="{14DAC79F-FAAA-4F3A-9467-359EE3C5146E}" destId="{FD2E4B48-D637-4635-9401-1A11FB9D1422}" srcOrd="0" destOrd="0" parTransId="{1940A444-5DCF-4DAD-BA02-9FCCD2E79F6C}" sibTransId="{82EAC4C1-D4C8-4C64-B30D-8BD351E912DB}"/>
    <dgm:cxn modelId="{80E3CE0B-499C-4939-942A-DDF679C123D9}" type="presOf" srcId="{18AE2269-35EC-4667-81B3-B65F8E050115}" destId="{EAEA591D-B218-4B44-8C31-E298B2C11671}" srcOrd="0" destOrd="0" presId="urn:microsoft.com/office/officeart/2005/8/layout/hierarchy1"/>
    <dgm:cxn modelId="{86CF5AD2-BD05-4631-86D5-245A1D9022D7}" srcId="{10C7A679-7B1C-466D-9FDD-4737B63C1D6F}" destId="{7D8CAB78-7436-4FCB-B09E-C25D6223FB73}" srcOrd="0" destOrd="0" parTransId="{6CE7B8F1-542B-48C4-A9F5-7A936D4620D5}" sibTransId="{47F3D33A-664E-4FC1-B733-0AD2DFE6BFD1}"/>
    <dgm:cxn modelId="{6D323FAF-DD2E-42D0-BC06-B3ABE229698C}" srcId="{30EAFDD3-CBBD-4893-8705-C95B08A72B9F}" destId="{18AE2269-35EC-4667-81B3-B65F8E050115}" srcOrd="0" destOrd="0" parTransId="{039DD1A8-50C7-44BC-AFEF-801929D294DB}" sibTransId="{8E7A81EC-F261-433F-A534-D209E1BFD5B5}"/>
    <dgm:cxn modelId="{D1543214-67D0-4100-AD73-1D769BE0CBCF}" type="presParOf" srcId="{851561EA-280D-4CC9-8104-4DA3775DEE14}" destId="{16AA3145-D7B5-4DD7-9271-E20A6829D377}" srcOrd="0" destOrd="0" presId="urn:microsoft.com/office/officeart/2005/8/layout/hierarchy1"/>
    <dgm:cxn modelId="{F28E7B15-550B-4E3F-A9BE-788AC2DCAAE0}" type="presParOf" srcId="{16AA3145-D7B5-4DD7-9271-E20A6829D377}" destId="{17BF8A16-CFBF-47EC-ACC9-F30302EC8FB6}" srcOrd="0" destOrd="0" presId="urn:microsoft.com/office/officeart/2005/8/layout/hierarchy1"/>
    <dgm:cxn modelId="{ED5F7949-BFEC-4BB8-AB34-02FD7E02C3C3}" type="presParOf" srcId="{17BF8A16-CFBF-47EC-ACC9-F30302EC8FB6}" destId="{3B71AB1C-04C4-48B3-9E69-AAE229F6FA45}" srcOrd="0" destOrd="0" presId="urn:microsoft.com/office/officeart/2005/8/layout/hierarchy1"/>
    <dgm:cxn modelId="{2CF91533-FA37-4930-8CBF-EBA8EA1693F4}" type="presParOf" srcId="{17BF8A16-CFBF-47EC-ACC9-F30302EC8FB6}" destId="{DC2160BF-8A99-45A0-A862-45DE9845B67D}" srcOrd="1" destOrd="0" presId="urn:microsoft.com/office/officeart/2005/8/layout/hierarchy1"/>
    <dgm:cxn modelId="{CA30DC45-5177-4ADD-AE81-3113FF025459}" type="presParOf" srcId="{16AA3145-D7B5-4DD7-9271-E20A6829D377}" destId="{46106828-FC12-4F41-9188-F23A5CD809E8}" srcOrd="1" destOrd="0" presId="urn:microsoft.com/office/officeart/2005/8/layout/hierarchy1"/>
    <dgm:cxn modelId="{B3A149AE-752B-4AA1-A932-85900BF1F894}" type="presParOf" srcId="{46106828-FC12-4F41-9188-F23A5CD809E8}" destId="{E674161D-A67D-41A1-8B18-7488C85AAC89}" srcOrd="0" destOrd="0" presId="urn:microsoft.com/office/officeart/2005/8/layout/hierarchy1"/>
    <dgm:cxn modelId="{C67EA4B6-2E93-41B4-91F2-27AF3BEBAACD}" type="presParOf" srcId="{46106828-FC12-4F41-9188-F23A5CD809E8}" destId="{25BAF0B7-0C9E-4E03-A843-76A30F849088}" srcOrd="1" destOrd="0" presId="urn:microsoft.com/office/officeart/2005/8/layout/hierarchy1"/>
    <dgm:cxn modelId="{77C96C93-01DD-4A9F-9865-4DA8FFA86ECE}" type="presParOf" srcId="{25BAF0B7-0C9E-4E03-A843-76A30F849088}" destId="{FD99D6F9-D505-4EF1-804B-A9075D5FE1FC}" srcOrd="0" destOrd="0" presId="urn:microsoft.com/office/officeart/2005/8/layout/hierarchy1"/>
    <dgm:cxn modelId="{0616C18C-096F-4FA4-B335-76C057F1D5CD}" type="presParOf" srcId="{FD99D6F9-D505-4EF1-804B-A9075D5FE1FC}" destId="{B776879F-D61C-41BC-AF49-CA1ADE1E9BC1}" srcOrd="0" destOrd="0" presId="urn:microsoft.com/office/officeart/2005/8/layout/hierarchy1"/>
    <dgm:cxn modelId="{3C9EDD98-BF1E-476E-BC07-53BF533C5250}" type="presParOf" srcId="{FD99D6F9-D505-4EF1-804B-A9075D5FE1FC}" destId="{1540B7AC-593F-4E13-818B-E83EA54F10A2}" srcOrd="1" destOrd="0" presId="urn:microsoft.com/office/officeart/2005/8/layout/hierarchy1"/>
    <dgm:cxn modelId="{C75EFF7D-7985-4904-A3FC-73929F6A9C4B}" type="presParOf" srcId="{25BAF0B7-0C9E-4E03-A843-76A30F849088}" destId="{A315B43E-2C00-48F0-855D-272D986814DD}" srcOrd="1" destOrd="0" presId="urn:microsoft.com/office/officeart/2005/8/layout/hierarchy1"/>
    <dgm:cxn modelId="{B2DA6219-52D7-4864-9BAA-7003ADD635D6}" type="presParOf" srcId="{A315B43E-2C00-48F0-855D-272D986814DD}" destId="{9F357B03-3178-4475-943A-36339FF50EB2}" srcOrd="0" destOrd="0" presId="urn:microsoft.com/office/officeart/2005/8/layout/hierarchy1"/>
    <dgm:cxn modelId="{F7B0FBD3-0651-4209-8AEC-6EFBDAA96591}" type="presParOf" srcId="{A315B43E-2C00-48F0-855D-272D986814DD}" destId="{E295CE8E-7044-4587-B929-DDB0E9B74FD3}" srcOrd="1" destOrd="0" presId="urn:microsoft.com/office/officeart/2005/8/layout/hierarchy1"/>
    <dgm:cxn modelId="{EA762297-BE8F-4110-BAB5-3EB211E67A6C}" type="presParOf" srcId="{E295CE8E-7044-4587-B929-DDB0E9B74FD3}" destId="{AFEDFA7C-87E2-45F9-8D4F-35C860085DFB}" srcOrd="0" destOrd="0" presId="urn:microsoft.com/office/officeart/2005/8/layout/hierarchy1"/>
    <dgm:cxn modelId="{5976D4B8-3AD4-4A7C-85D3-1BC348E3F268}" type="presParOf" srcId="{AFEDFA7C-87E2-45F9-8D4F-35C860085DFB}" destId="{1DD253C8-F68B-408F-94A9-4593ADCB8826}" srcOrd="0" destOrd="0" presId="urn:microsoft.com/office/officeart/2005/8/layout/hierarchy1"/>
    <dgm:cxn modelId="{1A7D6298-2F4C-450F-870B-E641CC91D475}" type="presParOf" srcId="{AFEDFA7C-87E2-45F9-8D4F-35C860085DFB}" destId="{A304DDD2-156E-4125-BD89-4E9109149E3B}" srcOrd="1" destOrd="0" presId="urn:microsoft.com/office/officeart/2005/8/layout/hierarchy1"/>
    <dgm:cxn modelId="{D0E55312-5B40-45ED-9562-45850DD6F8AA}" type="presParOf" srcId="{E295CE8E-7044-4587-B929-DDB0E9B74FD3}" destId="{FC3A7F78-1800-4A25-99FF-7EDAFAFE64E0}" srcOrd="1" destOrd="0" presId="urn:microsoft.com/office/officeart/2005/8/layout/hierarchy1"/>
    <dgm:cxn modelId="{501CB080-D45B-4BC4-935F-4F76289BD041}" type="presParOf" srcId="{A315B43E-2C00-48F0-855D-272D986814DD}" destId="{1A2146CE-5FD1-411B-8D24-89812B9CC9B9}" srcOrd="2" destOrd="0" presId="urn:microsoft.com/office/officeart/2005/8/layout/hierarchy1"/>
    <dgm:cxn modelId="{7776E409-46E2-4AE4-B7F3-13DA6DD37407}" type="presParOf" srcId="{A315B43E-2C00-48F0-855D-272D986814DD}" destId="{EB3F0CB6-6451-4851-ACA0-5DA5F036CFB1}" srcOrd="3" destOrd="0" presId="urn:microsoft.com/office/officeart/2005/8/layout/hierarchy1"/>
    <dgm:cxn modelId="{45C1ED0F-E455-4333-882C-109B3A64607E}" type="presParOf" srcId="{EB3F0CB6-6451-4851-ACA0-5DA5F036CFB1}" destId="{6622CF21-D55A-404E-8033-8296BD0FD10D}" srcOrd="0" destOrd="0" presId="urn:microsoft.com/office/officeart/2005/8/layout/hierarchy1"/>
    <dgm:cxn modelId="{7D93987F-DEB7-4D82-B746-1AF667381357}" type="presParOf" srcId="{6622CF21-D55A-404E-8033-8296BD0FD10D}" destId="{91ECAF4B-5F76-4955-9485-EAE56D9C773A}" srcOrd="0" destOrd="0" presId="urn:microsoft.com/office/officeart/2005/8/layout/hierarchy1"/>
    <dgm:cxn modelId="{A51AB05A-8551-4001-A9CD-1677407FF69A}" type="presParOf" srcId="{6622CF21-D55A-404E-8033-8296BD0FD10D}" destId="{14519A92-B207-4CC6-8FFF-E2E1AD9605A2}" srcOrd="1" destOrd="0" presId="urn:microsoft.com/office/officeart/2005/8/layout/hierarchy1"/>
    <dgm:cxn modelId="{69803948-2760-4F82-9B7A-0E9D81A5DB7E}" type="presParOf" srcId="{EB3F0CB6-6451-4851-ACA0-5DA5F036CFB1}" destId="{732E4AFE-5122-4286-93E9-EB514846B91D}" srcOrd="1" destOrd="0" presId="urn:microsoft.com/office/officeart/2005/8/layout/hierarchy1"/>
    <dgm:cxn modelId="{538477EB-9467-4505-9746-6E6FC10E1B29}" type="presParOf" srcId="{46106828-FC12-4F41-9188-F23A5CD809E8}" destId="{63DF2879-079C-470B-BC5F-E6B06C878019}" srcOrd="2" destOrd="0" presId="urn:microsoft.com/office/officeart/2005/8/layout/hierarchy1"/>
    <dgm:cxn modelId="{4CB63F90-102E-4CC6-9C96-AD7F4CBBE846}" type="presParOf" srcId="{46106828-FC12-4F41-9188-F23A5CD809E8}" destId="{0CB88239-8D9C-4E7C-9346-45E4105E9066}" srcOrd="3" destOrd="0" presId="urn:microsoft.com/office/officeart/2005/8/layout/hierarchy1"/>
    <dgm:cxn modelId="{21E16A47-AE6F-4E91-A8BB-C833DE54DC84}" type="presParOf" srcId="{0CB88239-8D9C-4E7C-9346-45E4105E9066}" destId="{3E97AE7A-96B1-4FC1-8AA6-22ABFAA334D9}" srcOrd="0" destOrd="0" presId="urn:microsoft.com/office/officeart/2005/8/layout/hierarchy1"/>
    <dgm:cxn modelId="{B0F95231-D396-4394-A83C-8ACE77BEDE7F}" type="presParOf" srcId="{3E97AE7A-96B1-4FC1-8AA6-22ABFAA334D9}" destId="{4DBF97C0-CACE-4AE3-B0A4-39DA4D79764C}" srcOrd="0" destOrd="0" presId="urn:microsoft.com/office/officeart/2005/8/layout/hierarchy1"/>
    <dgm:cxn modelId="{4CF0D77F-89B3-4A29-912E-00E31396B0E6}" type="presParOf" srcId="{3E97AE7A-96B1-4FC1-8AA6-22ABFAA334D9}" destId="{F63CBF57-DE52-4B9C-9CC6-F29038EEF72D}" srcOrd="1" destOrd="0" presId="urn:microsoft.com/office/officeart/2005/8/layout/hierarchy1"/>
    <dgm:cxn modelId="{7169E16E-F46A-4761-BE50-5DA5094B0A0D}" type="presParOf" srcId="{0CB88239-8D9C-4E7C-9346-45E4105E9066}" destId="{8D685130-0932-4A5D-9FE2-BFDA3E4B8341}" srcOrd="1" destOrd="0" presId="urn:microsoft.com/office/officeart/2005/8/layout/hierarchy1"/>
    <dgm:cxn modelId="{66857E8B-4847-42E2-AAB2-58CA8FD8D9CF}" type="presParOf" srcId="{8D685130-0932-4A5D-9FE2-BFDA3E4B8341}" destId="{6AB56DB0-AEC7-4767-8224-84183F7AA4A2}" srcOrd="0" destOrd="0" presId="urn:microsoft.com/office/officeart/2005/8/layout/hierarchy1"/>
    <dgm:cxn modelId="{FF183009-3041-424A-9487-4362A44AC614}" type="presParOf" srcId="{8D685130-0932-4A5D-9FE2-BFDA3E4B8341}" destId="{5313723E-94B1-4F87-9356-4860771ADFFB}" srcOrd="1" destOrd="0" presId="urn:microsoft.com/office/officeart/2005/8/layout/hierarchy1"/>
    <dgm:cxn modelId="{F8152E4A-1AAD-4C60-B393-205944CBC7D3}" type="presParOf" srcId="{5313723E-94B1-4F87-9356-4860771ADFFB}" destId="{B14A5BD4-DEBA-44F9-BFFF-FC8EEF89FA96}" srcOrd="0" destOrd="0" presId="urn:microsoft.com/office/officeart/2005/8/layout/hierarchy1"/>
    <dgm:cxn modelId="{DE29D23E-4DD5-4B4F-8F34-039F464149A7}" type="presParOf" srcId="{B14A5BD4-DEBA-44F9-BFFF-FC8EEF89FA96}" destId="{8CD6B923-65D2-41EF-8DC5-57D52F3267C9}" srcOrd="0" destOrd="0" presId="urn:microsoft.com/office/officeart/2005/8/layout/hierarchy1"/>
    <dgm:cxn modelId="{6D810B06-737F-44C3-B233-7AB569E9D1ED}" type="presParOf" srcId="{B14A5BD4-DEBA-44F9-BFFF-FC8EEF89FA96}" destId="{EAEA591D-B218-4B44-8C31-E298B2C11671}" srcOrd="1" destOrd="0" presId="urn:microsoft.com/office/officeart/2005/8/layout/hierarchy1"/>
    <dgm:cxn modelId="{6C3DE22C-B637-42EE-80EE-04780D598E27}" type="presParOf" srcId="{5313723E-94B1-4F87-9356-4860771ADFFB}" destId="{7E6A04E5-5B93-471C-8890-7FB19298895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BB39FF-7BF7-4C62-8CCB-2074B4362E42}" type="doc">
      <dgm:prSet loTypeId="urn:microsoft.com/office/officeart/2008/layout/BendingPictureCaptionList" loCatId="picture" qsTypeId="urn:microsoft.com/office/officeart/2005/8/quickstyle/simple3" qsCatId="simple" csTypeId="urn:microsoft.com/office/officeart/2005/8/colors/colorful1#2" csCatId="colorful" phldr="1"/>
      <dgm:spPr/>
      <dgm:t>
        <a:bodyPr/>
        <a:lstStyle/>
        <a:p>
          <a:endParaRPr lang="es-ES"/>
        </a:p>
      </dgm:t>
    </dgm:pt>
    <dgm:pt modelId="{99A252DA-BEE5-4A3F-808E-8FF3DE6B439C}">
      <dgm:prSet custT="1"/>
      <dgm:spPr/>
      <dgm:t>
        <a:bodyPr/>
        <a:lstStyle/>
        <a:p>
          <a:pPr rtl="0"/>
          <a:r>
            <a:rPr lang="ro-RO" sz="2000" b="1" dirty="0" smtClean="0"/>
            <a:t>Să trăiești dragostea și adevărul exterior </a:t>
          </a:r>
          <a:r>
            <a:rPr lang="es-ES" sz="2000" b="1" dirty="0" smtClean="0"/>
            <a:t>(«</a:t>
          </a:r>
          <a:r>
            <a:rPr lang="ro-RO" sz="2000" b="1" dirty="0" smtClean="0"/>
            <a:t>leagăți-le la gât</a:t>
          </a:r>
          <a:r>
            <a:rPr lang="es-ES" sz="2000" b="1" dirty="0" smtClean="0"/>
            <a:t>») </a:t>
          </a:r>
          <a:r>
            <a:rPr lang="ro-RO" sz="2000" b="1" dirty="0" smtClean="0"/>
            <a:t>și în interior </a:t>
          </a:r>
          <a:r>
            <a:rPr lang="es-ES" sz="2000" b="1" dirty="0" smtClean="0"/>
            <a:t>(«</a:t>
          </a:r>
          <a:r>
            <a:rPr lang="ro-RO" sz="2000" b="1" dirty="0" smtClean="0"/>
            <a:t>pe tăblița inimii tale</a:t>
          </a:r>
          <a:r>
            <a:rPr lang="es-ES" sz="2000" b="1" dirty="0" smtClean="0"/>
            <a:t>») (v. 3-4)</a:t>
          </a:r>
          <a:endParaRPr lang="es-ES" sz="2000" dirty="0"/>
        </a:p>
      </dgm:t>
    </dgm:pt>
    <dgm:pt modelId="{C6D50F1B-CC76-487B-9C31-AC5BC20CFB08}" type="parTrans" cxnId="{4AB369B4-A7A7-4663-AA75-D27455DFCCD3}">
      <dgm:prSet/>
      <dgm:spPr/>
      <dgm:t>
        <a:bodyPr/>
        <a:lstStyle/>
        <a:p>
          <a:endParaRPr lang="es-ES"/>
        </a:p>
      </dgm:t>
    </dgm:pt>
    <dgm:pt modelId="{5F90E081-FD04-420C-8338-403EF3DC1377}" type="sibTrans" cxnId="{4AB369B4-A7A7-4663-AA75-D27455DFCCD3}">
      <dgm:prSet/>
      <dgm:spPr/>
      <dgm:t>
        <a:bodyPr/>
        <a:lstStyle/>
        <a:p>
          <a:endParaRPr lang="es-ES"/>
        </a:p>
      </dgm:t>
    </dgm:pt>
    <dgm:pt modelId="{D50DE25E-0930-4139-A30D-58FD42C39B84}">
      <dgm:prSet custT="1"/>
      <dgm:spPr/>
      <dgm:t>
        <a:bodyPr/>
        <a:lstStyle/>
        <a:p>
          <a:pPr rtl="0"/>
          <a:r>
            <a:rPr lang="ro-RO" sz="2000" b="1" dirty="0" smtClean="0"/>
            <a:t>Să te încrezi în Domnul și să Îl mărturisești </a:t>
          </a:r>
          <a:r>
            <a:rPr lang="es-ES" sz="2000" b="1" dirty="0" smtClean="0"/>
            <a:t>(v. 5-6)</a:t>
          </a:r>
          <a:endParaRPr lang="es-ES" sz="2000" dirty="0"/>
        </a:p>
      </dgm:t>
    </dgm:pt>
    <dgm:pt modelId="{E3E89F2F-1371-4386-9570-BA68B10B8088}" type="parTrans" cxnId="{CF48B7FA-F2C9-420F-ACC2-8FC003E9D7ED}">
      <dgm:prSet/>
      <dgm:spPr/>
      <dgm:t>
        <a:bodyPr/>
        <a:lstStyle/>
        <a:p>
          <a:endParaRPr lang="es-ES"/>
        </a:p>
      </dgm:t>
    </dgm:pt>
    <dgm:pt modelId="{4FBE6213-A549-4E52-A708-A4B641A543F4}" type="sibTrans" cxnId="{CF48B7FA-F2C9-420F-ACC2-8FC003E9D7ED}">
      <dgm:prSet/>
      <dgm:spPr/>
      <dgm:t>
        <a:bodyPr/>
        <a:lstStyle/>
        <a:p>
          <a:endParaRPr lang="es-ES"/>
        </a:p>
      </dgm:t>
    </dgm:pt>
    <dgm:pt modelId="{79343D4A-88FD-47FC-8332-CE5159020F07}">
      <dgm:prSet custT="1"/>
      <dgm:spPr/>
      <dgm:t>
        <a:bodyPr/>
        <a:lstStyle/>
        <a:p>
          <a:pPr rtl="0"/>
          <a:r>
            <a:rPr lang="ro-RO" sz="2000" b="1" dirty="0" smtClean="0"/>
            <a:t>Să nu fii dependent de propria înțelepciune și fereștete de rău </a:t>
          </a:r>
          <a:r>
            <a:rPr lang="es-ES" sz="2000" b="1" dirty="0" smtClean="0"/>
            <a:t>(v. 7)</a:t>
          </a:r>
          <a:endParaRPr lang="es-ES" sz="2000" dirty="0"/>
        </a:p>
      </dgm:t>
    </dgm:pt>
    <dgm:pt modelId="{424D659D-1027-4DFA-8BD9-8C6318BDAA94}" type="parTrans" cxnId="{06A80DD3-2AB5-4C95-B0DA-DE6A245391DA}">
      <dgm:prSet/>
      <dgm:spPr/>
      <dgm:t>
        <a:bodyPr/>
        <a:lstStyle/>
        <a:p>
          <a:endParaRPr lang="es-ES"/>
        </a:p>
      </dgm:t>
    </dgm:pt>
    <dgm:pt modelId="{EECFA862-D2FA-4E53-BD28-B28CED938F36}" type="sibTrans" cxnId="{06A80DD3-2AB5-4C95-B0DA-DE6A245391DA}">
      <dgm:prSet/>
      <dgm:spPr/>
      <dgm:t>
        <a:bodyPr/>
        <a:lstStyle/>
        <a:p>
          <a:endParaRPr lang="es-ES"/>
        </a:p>
      </dgm:t>
    </dgm:pt>
    <dgm:pt modelId="{F99E1CBB-F845-462F-9672-A784F1E85AA0}">
      <dgm:prSet custT="1"/>
      <dgm:spPr/>
      <dgm:t>
        <a:bodyPr/>
        <a:lstStyle/>
        <a:p>
          <a:pPr rtl="0"/>
          <a:r>
            <a:rPr lang="ro-RO" sz="2000" b="1" dirty="0" smtClean="0"/>
            <a:t>Să păstrezi legea lui Dumnezeu scrisă în inimă </a:t>
          </a:r>
          <a:r>
            <a:rPr lang="es-ES" sz="2000" b="1" dirty="0" smtClean="0"/>
            <a:t>(v. 1-2)</a:t>
          </a:r>
          <a:endParaRPr lang="es-ES" sz="2000" dirty="0"/>
        </a:p>
      </dgm:t>
    </dgm:pt>
    <dgm:pt modelId="{1A3834F8-CFF2-49B2-B83F-7C64AF12971C}" type="parTrans" cxnId="{161EA308-1D98-4F1F-AD45-BDD614A8AF0C}">
      <dgm:prSet/>
      <dgm:spPr/>
      <dgm:t>
        <a:bodyPr/>
        <a:lstStyle/>
        <a:p>
          <a:endParaRPr lang="es-ES"/>
        </a:p>
      </dgm:t>
    </dgm:pt>
    <dgm:pt modelId="{5A0EBC22-B6FD-4950-BB34-7FBAADA8F8B2}" type="sibTrans" cxnId="{161EA308-1D98-4F1F-AD45-BDD614A8AF0C}">
      <dgm:prSet/>
      <dgm:spPr/>
      <dgm:t>
        <a:bodyPr/>
        <a:lstStyle/>
        <a:p>
          <a:endParaRPr lang="es-ES"/>
        </a:p>
      </dgm:t>
    </dgm:pt>
    <dgm:pt modelId="{55FC7C67-1F48-4A97-92C9-20F6825498AE}" type="pres">
      <dgm:prSet presAssocID="{A0BB39FF-7BF7-4C62-8CCB-2074B4362E42}" presName="Name0" presStyleCnt="0">
        <dgm:presLayoutVars>
          <dgm:dir/>
          <dgm:resizeHandles val="exact"/>
        </dgm:presLayoutVars>
      </dgm:prSet>
      <dgm:spPr/>
      <dgm:t>
        <a:bodyPr/>
        <a:lstStyle/>
        <a:p>
          <a:endParaRPr lang="en-US"/>
        </a:p>
      </dgm:t>
    </dgm:pt>
    <dgm:pt modelId="{89C6838B-60C6-41D9-AA96-2562BE99623C}" type="pres">
      <dgm:prSet presAssocID="{F99E1CBB-F845-462F-9672-A784F1E85AA0}" presName="composite" presStyleCnt="0"/>
      <dgm:spPr/>
    </dgm:pt>
    <dgm:pt modelId="{8A1DC8D9-A458-4F81-A67F-43281C2FF12C}" type="pres">
      <dgm:prSet presAssocID="{F99E1CBB-F845-462F-9672-A784F1E85AA0}" presName="rect1" presStyleLbl="bgImgPlace1" presStyleIdx="0" presStyleCnt="4" custLinFactNeighborX="6483" custLinFactNeighborY="-2824"/>
      <dgm:spPr>
        <a:blipFill>
          <a:blip xmlns:r="http://schemas.openxmlformats.org/officeDocument/2006/relationships" r:embed="rId1">
            <a:extLst>
              <a:ext uri="{28A0092B-C50C-407E-A947-70E740481C1C}">
                <a14:useLocalDpi xmlns:a14="http://schemas.microsoft.com/office/drawing/2010/main" xmlns="" val="0"/>
              </a:ext>
            </a:extLst>
          </a:blip>
          <a:srcRect/>
          <a:stretch>
            <a:fillRect l="-40000" r="-40000"/>
          </a:stretch>
        </a:blipFill>
      </dgm:spPr>
      <dgm:t>
        <a:bodyPr/>
        <a:lstStyle/>
        <a:p>
          <a:endParaRPr lang="en-US"/>
        </a:p>
      </dgm:t>
    </dgm:pt>
    <dgm:pt modelId="{D4AFA2F8-2FD4-4F2E-9A66-03F4D873B6EB}" type="pres">
      <dgm:prSet presAssocID="{F99E1CBB-F845-462F-9672-A784F1E85AA0}" presName="wedgeRectCallout1" presStyleLbl="node1" presStyleIdx="0" presStyleCnt="4">
        <dgm:presLayoutVars>
          <dgm:bulletEnabled val="1"/>
        </dgm:presLayoutVars>
      </dgm:prSet>
      <dgm:spPr/>
      <dgm:t>
        <a:bodyPr/>
        <a:lstStyle/>
        <a:p>
          <a:endParaRPr lang="es-ES"/>
        </a:p>
      </dgm:t>
    </dgm:pt>
    <dgm:pt modelId="{B3002BB1-C902-46D3-94D6-4699D2C3081C}" type="pres">
      <dgm:prSet presAssocID="{5A0EBC22-B6FD-4950-BB34-7FBAADA8F8B2}" presName="sibTrans" presStyleCnt="0"/>
      <dgm:spPr/>
    </dgm:pt>
    <dgm:pt modelId="{F433DB4F-2DF1-4547-8737-5F378D9C7EAA}" type="pres">
      <dgm:prSet presAssocID="{99A252DA-BEE5-4A3F-808E-8FF3DE6B439C}" presName="composite" presStyleCnt="0"/>
      <dgm:spPr/>
    </dgm:pt>
    <dgm:pt modelId="{7837F1E9-0DCF-45E7-9357-CC85D4495651}" type="pres">
      <dgm:prSet presAssocID="{99A252DA-BEE5-4A3F-808E-8FF3DE6B439C}" presName="rect1" presStyleLbl="bgImgPlace1" presStyleIdx="1" presStyleCnt="4" custLinFactNeighborX="26" custLinFactNeighborY="7192"/>
      <dgm:spPr>
        <a:blipFill dpi="0" rotWithShape="1">
          <a:blip xmlns:r="http://schemas.openxmlformats.org/officeDocument/2006/relationships" r:embed="rId2">
            <a:extLst>
              <a:ext uri="{28A0092B-C50C-407E-A947-70E740481C1C}">
                <a14:useLocalDpi xmlns:a14="http://schemas.microsoft.com/office/drawing/2010/main" xmlns="" val="0"/>
              </a:ext>
            </a:extLst>
          </a:blip>
          <a:srcRect/>
          <a:stretch>
            <a:fillRect l="18291" r="18291"/>
          </a:stretch>
        </a:blipFill>
        <a:ln>
          <a:noFill/>
        </a:ln>
      </dgm:spPr>
    </dgm:pt>
    <dgm:pt modelId="{E84BC6BC-490C-4FED-B527-5FA225D00509}" type="pres">
      <dgm:prSet presAssocID="{99A252DA-BEE5-4A3F-808E-8FF3DE6B439C}" presName="wedgeRectCallout1" presStyleLbl="node1" presStyleIdx="1" presStyleCnt="4" custScaleX="100023" custScaleY="204528" custLinFactNeighborY="16120">
        <dgm:presLayoutVars>
          <dgm:bulletEnabled val="1"/>
        </dgm:presLayoutVars>
      </dgm:prSet>
      <dgm:spPr/>
      <dgm:t>
        <a:bodyPr/>
        <a:lstStyle/>
        <a:p>
          <a:endParaRPr lang="en-US"/>
        </a:p>
      </dgm:t>
    </dgm:pt>
    <dgm:pt modelId="{FA2FE01A-4C29-49AB-966D-023CAC07A5CB}" type="pres">
      <dgm:prSet presAssocID="{5F90E081-FD04-420C-8338-403EF3DC1377}" presName="sibTrans" presStyleCnt="0"/>
      <dgm:spPr/>
    </dgm:pt>
    <dgm:pt modelId="{AD09D093-3E1F-4868-AB10-DC4D1CF39147}" type="pres">
      <dgm:prSet presAssocID="{D50DE25E-0930-4139-A30D-58FD42C39B84}" presName="composite" presStyleCnt="0"/>
      <dgm:spPr/>
    </dgm:pt>
    <dgm:pt modelId="{B88156A0-526B-4FF3-8AE4-EB95BB9E85F6}" type="pres">
      <dgm:prSet presAssocID="{D50DE25E-0930-4139-A30D-58FD42C39B84}" presName="rect1" presStyleLbl="b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0000" r="-10000"/>
          </a:stretch>
        </a:blipFill>
      </dgm:spPr>
      <dgm:t>
        <a:bodyPr/>
        <a:lstStyle/>
        <a:p>
          <a:endParaRPr lang="en-US"/>
        </a:p>
      </dgm:t>
    </dgm:pt>
    <dgm:pt modelId="{93BAED0C-FEF0-4AC5-BE7D-B1A888A072F0}" type="pres">
      <dgm:prSet presAssocID="{D50DE25E-0930-4139-A30D-58FD42C39B84}" presName="wedgeRectCallout1" presStyleLbl="node1" presStyleIdx="2" presStyleCnt="4" custScaleX="110447">
        <dgm:presLayoutVars>
          <dgm:bulletEnabled val="1"/>
        </dgm:presLayoutVars>
      </dgm:prSet>
      <dgm:spPr/>
      <dgm:t>
        <a:bodyPr/>
        <a:lstStyle/>
        <a:p>
          <a:endParaRPr lang="en-US"/>
        </a:p>
      </dgm:t>
    </dgm:pt>
    <dgm:pt modelId="{F58C49E1-2D6B-41BB-B6EA-A0AC6C8B22E2}" type="pres">
      <dgm:prSet presAssocID="{4FBE6213-A549-4E52-A708-A4B641A543F4}" presName="sibTrans" presStyleCnt="0"/>
      <dgm:spPr/>
    </dgm:pt>
    <dgm:pt modelId="{0AE84610-64EA-4C9C-9287-6104DD246453}" type="pres">
      <dgm:prSet presAssocID="{79343D4A-88FD-47FC-8332-CE5159020F07}" presName="composite" presStyleCnt="0"/>
      <dgm:spPr/>
    </dgm:pt>
    <dgm:pt modelId="{74565EA2-7E65-42D6-9533-6ED9D8586118}" type="pres">
      <dgm:prSet presAssocID="{79343D4A-88FD-47FC-8332-CE5159020F07}"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t="-17000" b="-17000"/>
          </a:stretch>
        </a:blipFill>
      </dgm:spPr>
    </dgm:pt>
    <dgm:pt modelId="{A27E13DF-6A28-4CDA-BA6C-4568A7CF633A}" type="pres">
      <dgm:prSet presAssocID="{79343D4A-88FD-47FC-8332-CE5159020F07}" presName="wedgeRectCallout1" presStyleLbl="node1" presStyleIdx="3" presStyleCnt="4" custScaleX="104236" custScaleY="133331">
        <dgm:presLayoutVars>
          <dgm:bulletEnabled val="1"/>
        </dgm:presLayoutVars>
      </dgm:prSet>
      <dgm:spPr/>
      <dgm:t>
        <a:bodyPr/>
        <a:lstStyle/>
        <a:p>
          <a:endParaRPr lang="en-US"/>
        </a:p>
      </dgm:t>
    </dgm:pt>
  </dgm:ptLst>
  <dgm:cxnLst>
    <dgm:cxn modelId="{CD2D874A-E832-4EF6-9777-54B0C017B0BD}" type="presOf" srcId="{99A252DA-BEE5-4A3F-808E-8FF3DE6B439C}" destId="{E84BC6BC-490C-4FED-B527-5FA225D00509}" srcOrd="0" destOrd="0" presId="urn:microsoft.com/office/officeart/2008/layout/BendingPictureCaptionList"/>
    <dgm:cxn modelId="{161EA308-1D98-4F1F-AD45-BDD614A8AF0C}" srcId="{A0BB39FF-7BF7-4C62-8CCB-2074B4362E42}" destId="{F99E1CBB-F845-462F-9672-A784F1E85AA0}" srcOrd="0" destOrd="0" parTransId="{1A3834F8-CFF2-49B2-B83F-7C64AF12971C}" sibTransId="{5A0EBC22-B6FD-4950-BB34-7FBAADA8F8B2}"/>
    <dgm:cxn modelId="{8D7FB0E6-0F59-4FAB-AE63-F638ABF38E59}" type="presOf" srcId="{F99E1CBB-F845-462F-9672-A784F1E85AA0}" destId="{D4AFA2F8-2FD4-4F2E-9A66-03F4D873B6EB}" srcOrd="0" destOrd="0" presId="urn:microsoft.com/office/officeart/2008/layout/BendingPictureCaptionList"/>
    <dgm:cxn modelId="{C981CF59-35E0-43F9-A02D-8CE900B093EE}" type="presOf" srcId="{D50DE25E-0930-4139-A30D-58FD42C39B84}" destId="{93BAED0C-FEF0-4AC5-BE7D-B1A888A072F0}" srcOrd="0" destOrd="0" presId="urn:microsoft.com/office/officeart/2008/layout/BendingPictureCaptionList"/>
    <dgm:cxn modelId="{4051CF0C-F178-4F1F-8429-20B0AD918C5B}" type="presOf" srcId="{A0BB39FF-7BF7-4C62-8CCB-2074B4362E42}" destId="{55FC7C67-1F48-4A97-92C9-20F6825498AE}" srcOrd="0" destOrd="0" presId="urn:microsoft.com/office/officeart/2008/layout/BendingPictureCaptionList"/>
    <dgm:cxn modelId="{4AB369B4-A7A7-4663-AA75-D27455DFCCD3}" srcId="{A0BB39FF-7BF7-4C62-8CCB-2074B4362E42}" destId="{99A252DA-BEE5-4A3F-808E-8FF3DE6B439C}" srcOrd="1" destOrd="0" parTransId="{C6D50F1B-CC76-487B-9C31-AC5BC20CFB08}" sibTransId="{5F90E081-FD04-420C-8338-403EF3DC1377}"/>
    <dgm:cxn modelId="{06A80DD3-2AB5-4C95-B0DA-DE6A245391DA}" srcId="{A0BB39FF-7BF7-4C62-8CCB-2074B4362E42}" destId="{79343D4A-88FD-47FC-8332-CE5159020F07}" srcOrd="3" destOrd="0" parTransId="{424D659D-1027-4DFA-8BD9-8C6318BDAA94}" sibTransId="{EECFA862-D2FA-4E53-BD28-B28CED938F36}"/>
    <dgm:cxn modelId="{5000E673-8BAC-4798-B4FE-95E5D1E590AB}" type="presOf" srcId="{79343D4A-88FD-47FC-8332-CE5159020F07}" destId="{A27E13DF-6A28-4CDA-BA6C-4568A7CF633A}" srcOrd="0" destOrd="0" presId="urn:microsoft.com/office/officeart/2008/layout/BendingPictureCaptionList"/>
    <dgm:cxn modelId="{CF48B7FA-F2C9-420F-ACC2-8FC003E9D7ED}" srcId="{A0BB39FF-7BF7-4C62-8CCB-2074B4362E42}" destId="{D50DE25E-0930-4139-A30D-58FD42C39B84}" srcOrd="2" destOrd="0" parTransId="{E3E89F2F-1371-4386-9570-BA68B10B8088}" sibTransId="{4FBE6213-A549-4E52-A708-A4B641A543F4}"/>
    <dgm:cxn modelId="{CB96FC78-01DB-4E5E-8D29-96ABEAD12D65}" type="presParOf" srcId="{55FC7C67-1F48-4A97-92C9-20F6825498AE}" destId="{89C6838B-60C6-41D9-AA96-2562BE99623C}" srcOrd="0" destOrd="0" presId="urn:microsoft.com/office/officeart/2008/layout/BendingPictureCaptionList"/>
    <dgm:cxn modelId="{5C6C7FE1-D0D9-4D73-9D25-336C37C35830}" type="presParOf" srcId="{89C6838B-60C6-41D9-AA96-2562BE99623C}" destId="{8A1DC8D9-A458-4F81-A67F-43281C2FF12C}" srcOrd="0" destOrd="0" presId="urn:microsoft.com/office/officeart/2008/layout/BendingPictureCaptionList"/>
    <dgm:cxn modelId="{C4CA65A5-BD6E-4E94-81B0-278369064B65}" type="presParOf" srcId="{89C6838B-60C6-41D9-AA96-2562BE99623C}" destId="{D4AFA2F8-2FD4-4F2E-9A66-03F4D873B6EB}" srcOrd="1" destOrd="0" presId="urn:microsoft.com/office/officeart/2008/layout/BendingPictureCaptionList"/>
    <dgm:cxn modelId="{0E5C694E-54F2-44DC-8904-5737CFB6D8A3}" type="presParOf" srcId="{55FC7C67-1F48-4A97-92C9-20F6825498AE}" destId="{B3002BB1-C902-46D3-94D6-4699D2C3081C}" srcOrd="1" destOrd="0" presId="urn:microsoft.com/office/officeart/2008/layout/BendingPictureCaptionList"/>
    <dgm:cxn modelId="{0C7693E5-418A-4FC6-A36F-834C8F0F644A}" type="presParOf" srcId="{55FC7C67-1F48-4A97-92C9-20F6825498AE}" destId="{F433DB4F-2DF1-4547-8737-5F378D9C7EAA}" srcOrd="2" destOrd="0" presId="urn:microsoft.com/office/officeart/2008/layout/BendingPictureCaptionList"/>
    <dgm:cxn modelId="{4C168433-9DFC-4424-B45C-02784A1B7F24}" type="presParOf" srcId="{F433DB4F-2DF1-4547-8737-5F378D9C7EAA}" destId="{7837F1E9-0DCF-45E7-9357-CC85D4495651}" srcOrd="0" destOrd="0" presId="urn:microsoft.com/office/officeart/2008/layout/BendingPictureCaptionList"/>
    <dgm:cxn modelId="{DE39C3F1-A689-44A5-8848-8BC1150970B9}" type="presParOf" srcId="{F433DB4F-2DF1-4547-8737-5F378D9C7EAA}" destId="{E84BC6BC-490C-4FED-B527-5FA225D00509}" srcOrd="1" destOrd="0" presId="urn:microsoft.com/office/officeart/2008/layout/BendingPictureCaptionList"/>
    <dgm:cxn modelId="{349D10BB-210A-429A-83DC-C1855E020249}" type="presParOf" srcId="{55FC7C67-1F48-4A97-92C9-20F6825498AE}" destId="{FA2FE01A-4C29-49AB-966D-023CAC07A5CB}" srcOrd="3" destOrd="0" presId="urn:microsoft.com/office/officeart/2008/layout/BendingPictureCaptionList"/>
    <dgm:cxn modelId="{43F202DB-8B08-4AF0-850A-EED552E36288}" type="presParOf" srcId="{55FC7C67-1F48-4A97-92C9-20F6825498AE}" destId="{AD09D093-3E1F-4868-AB10-DC4D1CF39147}" srcOrd="4" destOrd="0" presId="urn:microsoft.com/office/officeart/2008/layout/BendingPictureCaptionList"/>
    <dgm:cxn modelId="{C1ED5876-91B8-46E2-8FC0-E66A6D5544EC}" type="presParOf" srcId="{AD09D093-3E1F-4868-AB10-DC4D1CF39147}" destId="{B88156A0-526B-4FF3-8AE4-EB95BB9E85F6}" srcOrd="0" destOrd="0" presId="urn:microsoft.com/office/officeart/2008/layout/BendingPictureCaptionList"/>
    <dgm:cxn modelId="{051847D8-9227-4D9F-B861-6C068EE00303}" type="presParOf" srcId="{AD09D093-3E1F-4868-AB10-DC4D1CF39147}" destId="{93BAED0C-FEF0-4AC5-BE7D-B1A888A072F0}" srcOrd="1" destOrd="0" presId="urn:microsoft.com/office/officeart/2008/layout/BendingPictureCaptionList"/>
    <dgm:cxn modelId="{DC4AF544-9D49-41D9-8BF1-9431949EEB99}" type="presParOf" srcId="{55FC7C67-1F48-4A97-92C9-20F6825498AE}" destId="{F58C49E1-2D6B-41BB-B6EA-A0AC6C8B22E2}" srcOrd="5" destOrd="0" presId="urn:microsoft.com/office/officeart/2008/layout/BendingPictureCaptionList"/>
    <dgm:cxn modelId="{FECA699C-08BA-44E8-BB70-4DD6341DFB22}" type="presParOf" srcId="{55FC7C67-1F48-4A97-92C9-20F6825498AE}" destId="{0AE84610-64EA-4C9C-9287-6104DD246453}" srcOrd="6" destOrd="0" presId="urn:microsoft.com/office/officeart/2008/layout/BendingPictureCaptionList"/>
    <dgm:cxn modelId="{7BBF35F1-C5A9-43C5-B47D-E3B02DC939C1}" type="presParOf" srcId="{0AE84610-64EA-4C9C-9287-6104DD246453}" destId="{74565EA2-7E65-42D6-9533-6ED9D8586118}" srcOrd="0" destOrd="0" presId="urn:microsoft.com/office/officeart/2008/layout/BendingPictureCaptionList"/>
    <dgm:cxn modelId="{95B6CBF5-CDCA-407E-B677-C3DE3544E405}" type="presParOf" srcId="{0AE84610-64EA-4C9C-9287-6104DD246453}" destId="{A27E13DF-6A28-4CDA-BA6C-4568A7CF633A}" srcOrd="1" destOrd="0" presId="urn:microsoft.com/office/officeart/2008/layout/BendingPictureCap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D641A-8310-48F7-9F1E-90016FCFF7ED}" type="doc">
      <dgm:prSet loTypeId="urn:microsoft.com/office/officeart/2005/8/layout/vList3#1" loCatId="picture" qsTypeId="urn:microsoft.com/office/officeart/2005/8/quickstyle/simple5" qsCatId="simple" csTypeId="urn:microsoft.com/office/officeart/2005/8/colors/accent3_2" csCatId="accent3" phldr="1"/>
      <dgm:spPr/>
      <dgm:t>
        <a:bodyPr/>
        <a:lstStyle/>
        <a:p>
          <a:endParaRPr lang="es-ES"/>
        </a:p>
      </dgm:t>
    </dgm:pt>
    <dgm:pt modelId="{803721A1-D587-47DC-8E5F-D3F3F95393A4}">
      <dgm:prSet/>
      <dgm:spPr/>
      <dgm:t>
        <a:bodyPr/>
        <a:lstStyle/>
        <a:p>
          <a:pPr rtl="0"/>
          <a:r>
            <a:rPr lang="ro-RO" b="1" noProof="0" dirty="0" smtClean="0"/>
            <a:t>Comuniune intimă cu Dumnezeu.</a:t>
          </a:r>
          <a:endParaRPr lang="ro-RO" noProof="0" dirty="0"/>
        </a:p>
      </dgm:t>
    </dgm:pt>
    <dgm:pt modelId="{C03F2EEE-DA43-4937-A5DE-66D58CF31B6B}">
      <dgm:prSet/>
      <dgm:spPr/>
      <dgm:t>
        <a:bodyPr/>
        <a:lstStyle/>
        <a:p>
          <a:pPr rtl="0"/>
          <a:r>
            <a:rPr lang="ro-RO" b="1" noProof="0" smtClean="0"/>
            <a:t>Umblăm cu încredere și fără frică.</a:t>
          </a:r>
          <a:endParaRPr lang="ro-RO" noProof="0"/>
        </a:p>
      </dgm:t>
    </dgm:pt>
    <dgm:pt modelId="{53EEA28A-A132-4B7B-83CE-F6F34D4F0820}">
      <dgm:prSet/>
      <dgm:spPr/>
      <dgm:t>
        <a:bodyPr/>
        <a:lstStyle/>
        <a:p>
          <a:pPr rtl="0"/>
          <a:r>
            <a:rPr lang="ro-RO" b="1" noProof="0" smtClean="0"/>
            <a:t>Arborele vieții: viață și har pentru suflet. </a:t>
          </a:r>
          <a:endParaRPr lang="ro-RO" noProof="0"/>
        </a:p>
      </dgm:t>
    </dgm:pt>
    <dgm:pt modelId="{62DDF68D-1E10-4FFD-B76B-19A5483C9598}">
      <dgm:prSet/>
      <dgm:spPr/>
      <dgm:t>
        <a:bodyPr/>
        <a:lstStyle/>
        <a:p>
          <a:pPr rtl="0"/>
          <a:r>
            <a:rPr lang="ro-RO" b="1" noProof="0" dirty="0" smtClean="0"/>
            <a:t>Pace. </a:t>
          </a:r>
          <a:endParaRPr lang="ro-RO" noProof="0" dirty="0"/>
        </a:p>
      </dgm:t>
    </dgm:pt>
    <dgm:pt modelId="{37A4DF7C-1426-4AE4-9E54-59F163C91AF6}">
      <dgm:prSet/>
      <dgm:spPr/>
      <dgm:t>
        <a:bodyPr/>
        <a:lstStyle/>
        <a:p>
          <a:pPr rtl="0"/>
          <a:r>
            <a:rPr lang="ro-RO" b="1" noProof="0" smtClean="0"/>
            <a:t>Lungirea zilelor, bogăție și slavă.</a:t>
          </a:r>
          <a:endParaRPr lang="ro-RO" noProof="0"/>
        </a:p>
      </dgm:t>
    </dgm:pt>
    <dgm:pt modelId="{27FDC9BA-F20C-4088-9A89-CADBFEE2026C}">
      <dgm:prSet/>
      <dgm:spPr/>
      <dgm:t>
        <a:bodyPr/>
        <a:lstStyle/>
        <a:p>
          <a:pPr rtl="0"/>
          <a:r>
            <a:rPr lang="ro-RO" b="1" noProof="0" smtClean="0"/>
            <a:t>Bine din abundanță.</a:t>
          </a:r>
          <a:endParaRPr lang="ro-RO" noProof="0"/>
        </a:p>
      </dgm:t>
    </dgm:pt>
    <dgm:pt modelId="{C554BEDC-F752-4AF4-8FBC-1CEABD395382}">
      <dgm:prSet/>
      <dgm:spPr/>
      <dgm:t>
        <a:bodyPr/>
        <a:lstStyle/>
        <a:p>
          <a:pPr rtl="0"/>
          <a:r>
            <a:rPr lang="ro-RO" b="1" noProof="0" smtClean="0"/>
            <a:t>Sănătate fizică. </a:t>
          </a:r>
          <a:endParaRPr lang="ro-RO" noProof="0"/>
        </a:p>
      </dgm:t>
    </dgm:pt>
    <dgm:pt modelId="{A0C6E597-A982-4176-ACA6-40E2F3244BD8}">
      <dgm:prSet/>
      <dgm:spPr/>
      <dgm:t>
        <a:bodyPr/>
        <a:lstStyle/>
        <a:p>
          <a:pPr rtl="0"/>
          <a:r>
            <a:rPr lang="ro-RO" b="1" noProof="0" smtClean="0"/>
            <a:t>    </a:t>
          </a:r>
          <a:r>
            <a:rPr lang="ro-RO" b="1" noProof="0" smtClean="0">
              <a:solidFill>
                <a:schemeClr val="accent4"/>
              </a:solidFill>
            </a:rPr>
            <a:t>BENEFICII PREZENTE</a:t>
          </a:r>
          <a:endParaRPr lang="ro-RO" noProof="0">
            <a:solidFill>
              <a:schemeClr val="accent4"/>
            </a:solidFill>
          </a:endParaRPr>
        </a:p>
      </dgm:t>
    </dgm:pt>
    <dgm:pt modelId="{AC6FAD6A-A5F0-4404-A507-C080D0A40961}" type="sibTrans" cxnId="{915364E6-BAF1-4C34-BF53-80CE59C65BDA}">
      <dgm:prSet/>
      <dgm:spPr/>
      <dgm:t>
        <a:bodyPr/>
        <a:lstStyle/>
        <a:p>
          <a:endParaRPr lang="es-ES"/>
        </a:p>
      </dgm:t>
    </dgm:pt>
    <dgm:pt modelId="{F949C1D4-6786-4EE2-9B61-2D9676497CB0}" type="parTrans" cxnId="{915364E6-BAF1-4C34-BF53-80CE59C65BDA}">
      <dgm:prSet/>
      <dgm:spPr/>
      <dgm:t>
        <a:bodyPr/>
        <a:lstStyle/>
        <a:p>
          <a:endParaRPr lang="es-ES"/>
        </a:p>
      </dgm:t>
    </dgm:pt>
    <dgm:pt modelId="{158BD2F6-1A97-411C-AB21-1FCF17CE13D9}" type="sibTrans" cxnId="{B1CF3C53-42F2-4BBB-91BF-687F4734FF93}">
      <dgm:prSet/>
      <dgm:spPr/>
      <dgm:t>
        <a:bodyPr/>
        <a:lstStyle/>
        <a:p>
          <a:endParaRPr lang="es-ES"/>
        </a:p>
      </dgm:t>
    </dgm:pt>
    <dgm:pt modelId="{A00F154C-4A54-4FFD-875B-E8D64C3205B7}" type="parTrans" cxnId="{B1CF3C53-42F2-4BBB-91BF-687F4734FF93}">
      <dgm:prSet/>
      <dgm:spPr/>
      <dgm:t>
        <a:bodyPr/>
        <a:lstStyle/>
        <a:p>
          <a:endParaRPr lang="es-ES"/>
        </a:p>
      </dgm:t>
    </dgm:pt>
    <dgm:pt modelId="{E582D2A5-B052-4577-94AF-E68C2D54D67E}" type="sibTrans" cxnId="{BE6B4475-641B-48A9-8BF3-030DE978541E}">
      <dgm:prSet/>
      <dgm:spPr/>
      <dgm:t>
        <a:bodyPr/>
        <a:lstStyle/>
        <a:p>
          <a:endParaRPr lang="es-ES"/>
        </a:p>
      </dgm:t>
    </dgm:pt>
    <dgm:pt modelId="{F75416A8-A800-4505-A5A8-88000017564E}" type="parTrans" cxnId="{BE6B4475-641B-48A9-8BF3-030DE978541E}">
      <dgm:prSet/>
      <dgm:spPr/>
      <dgm:t>
        <a:bodyPr/>
        <a:lstStyle/>
        <a:p>
          <a:endParaRPr lang="es-ES"/>
        </a:p>
      </dgm:t>
    </dgm:pt>
    <dgm:pt modelId="{D2CED959-FA9A-42DE-B19B-BF18C980AA18}" type="sibTrans" cxnId="{EE76BAA5-470E-4E23-B7A5-AE12A4EDA88D}">
      <dgm:prSet/>
      <dgm:spPr/>
      <dgm:t>
        <a:bodyPr/>
        <a:lstStyle/>
        <a:p>
          <a:endParaRPr lang="es-ES"/>
        </a:p>
      </dgm:t>
    </dgm:pt>
    <dgm:pt modelId="{E56B0664-78D9-419D-837C-85051B1D49BD}" type="parTrans" cxnId="{EE76BAA5-470E-4E23-B7A5-AE12A4EDA88D}">
      <dgm:prSet/>
      <dgm:spPr/>
      <dgm:t>
        <a:bodyPr/>
        <a:lstStyle/>
        <a:p>
          <a:endParaRPr lang="es-ES"/>
        </a:p>
      </dgm:t>
    </dgm:pt>
    <dgm:pt modelId="{430739C7-604E-47DE-92A4-5050C2177751}" type="sibTrans" cxnId="{8D49A014-E3EC-45D9-82FE-48EC83D156CC}">
      <dgm:prSet/>
      <dgm:spPr/>
      <dgm:t>
        <a:bodyPr/>
        <a:lstStyle/>
        <a:p>
          <a:endParaRPr lang="es-ES"/>
        </a:p>
      </dgm:t>
    </dgm:pt>
    <dgm:pt modelId="{9AABFA36-BE03-4643-BE40-659B62FC7260}" type="parTrans" cxnId="{8D49A014-E3EC-45D9-82FE-48EC83D156CC}">
      <dgm:prSet/>
      <dgm:spPr/>
      <dgm:t>
        <a:bodyPr/>
        <a:lstStyle/>
        <a:p>
          <a:endParaRPr lang="es-ES"/>
        </a:p>
      </dgm:t>
    </dgm:pt>
    <dgm:pt modelId="{6FE662BC-0991-4D28-A8C8-4D1A3EDA1001}" type="sibTrans" cxnId="{B9EDD147-A41E-40FA-A9D8-795E35F81E33}">
      <dgm:prSet/>
      <dgm:spPr/>
      <dgm:t>
        <a:bodyPr/>
        <a:lstStyle/>
        <a:p>
          <a:endParaRPr lang="es-ES"/>
        </a:p>
      </dgm:t>
    </dgm:pt>
    <dgm:pt modelId="{C5E31BAD-EF20-47D5-A85A-4F1B7510309B}" type="parTrans" cxnId="{B9EDD147-A41E-40FA-A9D8-795E35F81E33}">
      <dgm:prSet/>
      <dgm:spPr/>
      <dgm:t>
        <a:bodyPr/>
        <a:lstStyle/>
        <a:p>
          <a:endParaRPr lang="es-ES"/>
        </a:p>
      </dgm:t>
    </dgm:pt>
    <dgm:pt modelId="{5D6DB930-AA43-4C04-94E1-D1FCAA58B419}" type="sibTrans" cxnId="{E0D3E436-F99D-4A1F-B659-7D6B1D79110D}">
      <dgm:prSet/>
      <dgm:spPr/>
      <dgm:t>
        <a:bodyPr/>
        <a:lstStyle/>
        <a:p>
          <a:endParaRPr lang="es-ES"/>
        </a:p>
      </dgm:t>
    </dgm:pt>
    <dgm:pt modelId="{DDC10791-923E-47AE-987E-2823725FB9C9}" type="parTrans" cxnId="{E0D3E436-F99D-4A1F-B659-7D6B1D79110D}">
      <dgm:prSet/>
      <dgm:spPr/>
      <dgm:t>
        <a:bodyPr/>
        <a:lstStyle/>
        <a:p>
          <a:endParaRPr lang="es-ES"/>
        </a:p>
      </dgm:t>
    </dgm:pt>
    <dgm:pt modelId="{14FFFD03-EB1C-4579-A4FE-A2D247B5D226}" type="sibTrans" cxnId="{8BCF5D16-07B4-4454-ACE3-DEB2FDF97D3D}">
      <dgm:prSet/>
      <dgm:spPr/>
      <dgm:t>
        <a:bodyPr/>
        <a:lstStyle/>
        <a:p>
          <a:endParaRPr lang="es-ES"/>
        </a:p>
      </dgm:t>
    </dgm:pt>
    <dgm:pt modelId="{3FDE0192-7573-478F-B226-EFE36025829E}" type="parTrans" cxnId="{8BCF5D16-07B4-4454-ACE3-DEB2FDF97D3D}">
      <dgm:prSet/>
      <dgm:spPr/>
      <dgm:t>
        <a:bodyPr/>
        <a:lstStyle/>
        <a:p>
          <a:endParaRPr lang="es-ES"/>
        </a:p>
      </dgm:t>
    </dgm:pt>
    <dgm:pt modelId="{20F50154-4616-4946-9ECA-EC568254CD6C}" type="pres">
      <dgm:prSet presAssocID="{DC8D641A-8310-48F7-9F1E-90016FCFF7ED}" presName="linearFlow" presStyleCnt="0">
        <dgm:presLayoutVars>
          <dgm:dir/>
          <dgm:resizeHandles val="exact"/>
        </dgm:presLayoutVars>
      </dgm:prSet>
      <dgm:spPr/>
      <dgm:t>
        <a:bodyPr/>
        <a:lstStyle/>
        <a:p>
          <a:endParaRPr lang="en-US"/>
        </a:p>
      </dgm:t>
    </dgm:pt>
    <dgm:pt modelId="{9A8BE6E7-9675-4D99-BF95-434BDDDAD9B6}" type="pres">
      <dgm:prSet presAssocID="{A0C6E597-A982-4176-ACA6-40E2F3244BD8}" presName="composite" presStyleCnt="0"/>
      <dgm:spPr/>
    </dgm:pt>
    <dgm:pt modelId="{2CA0C6D7-3CC7-472A-8AA1-901141B029F7}" type="pres">
      <dgm:prSet presAssocID="{A0C6E597-A982-4176-ACA6-40E2F3244BD8}" presName="imgShp" presStyleLbl="fgImgPlace1" presStyleIdx="0" presStyleCnt="1" custLinFactNeighborX="-14429" custLinFactNeighborY="-310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12000" r="-12000"/>
          </a:stretch>
        </a:blipFill>
      </dgm:spPr>
    </dgm:pt>
    <dgm:pt modelId="{2DA76EAB-66FF-4E34-A730-5F750CEC98BF}" type="pres">
      <dgm:prSet presAssocID="{A0C6E597-A982-4176-ACA6-40E2F3244BD8}" presName="txShp" presStyleLbl="node1" presStyleIdx="0" presStyleCnt="1" custScaleX="138782" custScaleY="242285" custLinFactNeighborX="1979" custLinFactNeighborY="8309">
        <dgm:presLayoutVars>
          <dgm:bulletEnabled val="1"/>
        </dgm:presLayoutVars>
      </dgm:prSet>
      <dgm:spPr/>
      <dgm:t>
        <a:bodyPr/>
        <a:lstStyle/>
        <a:p>
          <a:endParaRPr lang="en-US"/>
        </a:p>
      </dgm:t>
    </dgm:pt>
  </dgm:ptLst>
  <dgm:cxnLst>
    <dgm:cxn modelId="{E22DCB0E-1513-4A05-B7DD-E8799BA212DF}" type="presOf" srcId="{62DDF68D-1E10-4FFD-B76B-19A5483C9598}" destId="{2DA76EAB-66FF-4E34-A730-5F750CEC98BF}" srcOrd="0" destOrd="4" presId="urn:microsoft.com/office/officeart/2005/8/layout/vList3#1"/>
    <dgm:cxn modelId="{EE76BAA5-470E-4E23-B7A5-AE12A4EDA88D}" srcId="{A0C6E597-A982-4176-ACA6-40E2F3244BD8}" destId="{53EEA28A-A132-4B7B-83CE-F6F34D4F0820}" srcOrd="4" destOrd="0" parTransId="{E56B0664-78D9-419D-837C-85051B1D49BD}" sibTransId="{D2CED959-FA9A-42DE-B19B-BF18C980AA18}"/>
    <dgm:cxn modelId="{518BC120-E9C9-481B-9813-88DB8A478DCF}" type="presOf" srcId="{37A4DF7C-1426-4AE4-9E54-59F163C91AF6}" destId="{2DA76EAB-66FF-4E34-A730-5F750CEC98BF}" srcOrd="0" destOrd="3" presId="urn:microsoft.com/office/officeart/2005/8/layout/vList3#1"/>
    <dgm:cxn modelId="{E6D95996-6FD7-46E9-8C38-08298F19E2F9}" type="presOf" srcId="{27FDC9BA-F20C-4088-9A89-CADBFEE2026C}" destId="{2DA76EAB-66FF-4E34-A730-5F750CEC98BF}" srcOrd="0" destOrd="2" presId="urn:microsoft.com/office/officeart/2005/8/layout/vList3#1"/>
    <dgm:cxn modelId="{B40AE711-E2E8-4029-8CF0-F56ABC1EE2F5}" type="presOf" srcId="{C554BEDC-F752-4AF4-8FBC-1CEABD395382}" destId="{2DA76EAB-66FF-4E34-A730-5F750CEC98BF}" srcOrd="0" destOrd="1" presId="urn:microsoft.com/office/officeart/2005/8/layout/vList3#1"/>
    <dgm:cxn modelId="{4D30A326-3230-4AA5-93CB-DD1E30B7FBDA}" type="presOf" srcId="{53EEA28A-A132-4B7B-83CE-F6F34D4F0820}" destId="{2DA76EAB-66FF-4E34-A730-5F750CEC98BF}" srcOrd="0" destOrd="5" presId="urn:microsoft.com/office/officeart/2005/8/layout/vList3#1"/>
    <dgm:cxn modelId="{B1CF3C53-42F2-4BBB-91BF-687F4734FF93}" srcId="{A0C6E597-A982-4176-ACA6-40E2F3244BD8}" destId="{803721A1-D587-47DC-8E5F-D3F3F95393A4}" srcOrd="6" destOrd="0" parTransId="{A00F154C-4A54-4FFD-875B-E8D64C3205B7}" sibTransId="{158BD2F6-1A97-411C-AB21-1FCF17CE13D9}"/>
    <dgm:cxn modelId="{BDC7B908-B21F-46C9-B0A7-C63CC526FB44}" type="presOf" srcId="{C03F2EEE-DA43-4937-A5DE-66D58CF31B6B}" destId="{2DA76EAB-66FF-4E34-A730-5F750CEC98BF}" srcOrd="0" destOrd="6" presId="urn:microsoft.com/office/officeart/2005/8/layout/vList3#1"/>
    <dgm:cxn modelId="{8BCF5D16-07B4-4454-ACE3-DEB2FDF97D3D}" srcId="{A0C6E597-A982-4176-ACA6-40E2F3244BD8}" destId="{C554BEDC-F752-4AF4-8FBC-1CEABD395382}" srcOrd="0" destOrd="0" parTransId="{3FDE0192-7573-478F-B226-EFE36025829E}" sibTransId="{14FFFD03-EB1C-4579-A4FE-A2D247B5D226}"/>
    <dgm:cxn modelId="{B9EDD147-A41E-40FA-A9D8-795E35F81E33}" srcId="{A0C6E597-A982-4176-ACA6-40E2F3244BD8}" destId="{37A4DF7C-1426-4AE4-9E54-59F163C91AF6}" srcOrd="2" destOrd="0" parTransId="{C5E31BAD-EF20-47D5-A85A-4F1B7510309B}" sibTransId="{6FE662BC-0991-4D28-A8C8-4D1A3EDA1001}"/>
    <dgm:cxn modelId="{ED07B231-7D97-440E-BE42-BA683F55E32F}" type="presOf" srcId="{DC8D641A-8310-48F7-9F1E-90016FCFF7ED}" destId="{20F50154-4616-4946-9ECA-EC568254CD6C}" srcOrd="0" destOrd="0" presId="urn:microsoft.com/office/officeart/2005/8/layout/vList3#1"/>
    <dgm:cxn modelId="{314DB017-69B3-40A2-BD31-D739094A654B}" type="presOf" srcId="{A0C6E597-A982-4176-ACA6-40E2F3244BD8}" destId="{2DA76EAB-66FF-4E34-A730-5F750CEC98BF}" srcOrd="0" destOrd="0" presId="urn:microsoft.com/office/officeart/2005/8/layout/vList3#1"/>
    <dgm:cxn modelId="{E0D3E436-F99D-4A1F-B659-7D6B1D79110D}" srcId="{A0C6E597-A982-4176-ACA6-40E2F3244BD8}" destId="{27FDC9BA-F20C-4088-9A89-CADBFEE2026C}" srcOrd="1" destOrd="0" parTransId="{DDC10791-923E-47AE-987E-2823725FB9C9}" sibTransId="{5D6DB930-AA43-4C04-94E1-D1FCAA58B419}"/>
    <dgm:cxn modelId="{595A5E6C-90FA-4028-9AB0-DE7BF069AC46}" type="presOf" srcId="{803721A1-D587-47DC-8E5F-D3F3F95393A4}" destId="{2DA76EAB-66FF-4E34-A730-5F750CEC98BF}" srcOrd="0" destOrd="7" presId="urn:microsoft.com/office/officeart/2005/8/layout/vList3#1"/>
    <dgm:cxn modelId="{915364E6-BAF1-4C34-BF53-80CE59C65BDA}" srcId="{DC8D641A-8310-48F7-9F1E-90016FCFF7ED}" destId="{A0C6E597-A982-4176-ACA6-40E2F3244BD8}" srcOrd="0" destOrd="0" parTransId="{F949C1D4-6786-4EE2-9B61-2D9676497CB0}" sibTransId="{AC6FAD6A-A5F0-4404-A507-C080D0A40961}"/>
    <dgm:cxn modelId="{8D49A014-E3EC-45D9-82FE-48EC83D156CC}" srcId="{A0C6E597-A982-4176-ACA6-40E2F3244BD8}" destId="{62DDF68D-1E10-4FFD-B76B-19A5483C9598}" srcOrd="3" destOrd="0" parTransId="{9AABFA36-BE03-4643-BE40-659B62FC7260}" sibTransId="{430739C7-604E-47DE-92A4-5050C2177751}"/>
    <dgm:cxn modelId="{BE6B4475-641B-48A9-8BF3-030DE978541E}" srcId="{A0C6E597-A982-4176-ACA6-40E2F3244BD8}" destId="{C03F2EEE-DA43-4937-A5DE-66D58CF31B6B}" srcOrd="5" destOrd="0" parTransId="{F75416A8-A800-4505-A5A8-88000017564E}" sibTransId="{E582D2A5-B052-4577-94AF-E68C2D54D67E}"/>
    <dgm:cxn modelId="{A5F074CF-8852-4B29-8518-6D10F49DC776}" type="presParOf" srcId="{20F50154-4616-4946-9ECA-EC568254CD6C}" destId="{9A8BE6E7-9675-4D99-BF95-434BDDDAD9B6}" srcOrd="0" destOrd="0" presId="urn:microsoft.com/office/officeart/2005/8/layout/vList3#1"/>
    <dgm:cxn modelId="{99BD07B0-FF86-45CC-918E-15D5CFC5758C}" type="presParOf" srcId="{9A8BE6E7-9675-4D99-BF95-434BDDDAD9B6}" destId="{2CA0C6D7-3CC7-472A-8AA1-901141B029F7}" srcOrd="0" destOrd="0" presId="urn:microsoft.com/office/officeart/2005/8/layout/vList3#1"/>
    <dgm:cxn modelId="{4314DB1E-895F-4F3A-A88D-FCC257974A53}" type="presParOf" srcId="{9A8BE6E7-9675-4D99-BF95-434BDDDAD9B6}" destId="{2DA76EAB-66FF-4E34-A730-5F750CEC98BF}"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8D641A-8310-48F7-9F1E-90016FCFF7ED}" type="doc">
      <dgm:prSet loTypeId="urn:microsoft.com/office/officeart/2005/8/layout/vList3#2" loCatId="picture" qsTypeId="urn:microsoft.com/office/officeart/2005/8/quickstyle/simple5" qsCatId="simple" csTypeId="urn:microsoft.com/office/officeart/2005/8/colors/accent3_4" csCatId="accent3" phldr="1"/>
      <dgm:spPr/>
      <dgm:t>
        <a:bodyPr/>
        <a:lstStyle/>
        <a:p>
          <a:endParaRPr lang="es-ES"/>
        </a:p>
      </dgm:t>
    </dgm:pt>
    <dgm:pt modelId="{A0C6E597-A982-4176-ACA6-40E2F3244BD8}">
      <dgm:prSet custT="1"/>
      <dgm:spPr/>
      <dgm:t>
        <a:bodyPr/>
        <a:lstStyle/>
        <a:p>
          <a:pPr rtl="0">
            <a:lnSpc>
              <a:spcPct val="100000"/>
            </a:lnSpc>
            <a:spcAft>
              <a:spcPts val="0"/>
            </a:spcAft>
          </a:pPr>
          <a:r>
            <a:rPr lang="ro-RO" sz="2500" dirty="0" smtClean="0">
              <a:solidFill>
                <a:schemeClr val="accent4"/>
              </a:solidFill>
            </a:rPr>
            <a:t>BENEFICII </a:t>
          </a:r>
        </a:p>
        <a:p>
          <a:pPr rtl="0">
            <a:lnSpc>
              <a:spcPct val="100000"/>
            </a:lnSpc>
            <a:spcAft>
              <a:spcPts val="600"/>
            </a:spcAft>
          </a:pPr>
          <a:r>
            <a:rPr lang="ro-RO" sz="2500" dirty="0" smtClean="0">
              <a:solidFill>
                <a:schemeClr val="accent4"/>
              </a:solidFill>
            </a:rPr>
            <a:t>VIITOARE</a:t>
          </a:r>
        </a:p>
      </dgm:t>
    </dgm:pt>
    <dgm:pt modelId="{F949C1D4-6786-4EE2-9B61-2D9676497CB0}" type="parTrans" cxnId="{915364E6-BAF1-4C34-BF53-80CE59C65BDA}">
      <dgm:prSet/>
      <dgm:spPr/>
      <dgm:t>
        <a:bodyPr/>
        <a:lstStyle/>
        <a:p>
          <a:endParaRPr lang="es-ES"/>
        </a:p>
      </dgm:t>
    </dgm:pt>
    <dgm:pt modelId="{AC6FAD6A-A5F0-4404-A507-C080D0A40961}" type="sibTrans" cxnId="{915364E6-BAF1-4C34-BF53-80CE59C65BDA}">
      <dgm:prSet/>
      <dgm:spPr/>
      <dgm:t>
        <a:bodyPr/>
        <a:lstStyle/>
        <a:p>
          <a:endParaRPr lang="es-ES"/>
        </a:p>
      </dgm:t>
    </dgm:pt>
    <dgm:pt modelId="{59E8517F-F5FA-474D-96FA-C2EA059B9A25}">
      <dgm:prSet custT="1"/>
      <dgm:spPr/>
      <dgm:t>
        <a:bodyPr/>
        <a:lstStyle/>
        <a:p>
          <a:pPr>
            <a:lnSpc>
              <a:spcPct val="90000"/>
            </a:lnSpc>
            <a:spcAft>
              <a:spcPct val="15000"/>
            </a:spcAft>
          </a:pPr>
          <a:r>
            <a:rPr lang="ro-RO" sz="2000" b="1" dirty="0" smtClean="0"/>
            <a:t>O locuință externă.</a:t>
          </a:r>
          <a:endParaRPr lang="es-ES" sz="2000" b="1" dirty="0" smtClean="0"/>
        </a:p>
      </dgm:t>
    </dgm:pt>
    <dgm:pt modelId="{981C84CB-92D4-468F-B058-C0DC9F883B90}" type="parTrans" cxnId="{5A61E7B7-4478-407E-99A1-667035D3FF20}">
      <dgm:prSet/>
      <dgm:spPr/>
      <dgm:t>
        <a:bodyPr/>
        <a:lstStyle/>
        <a:p>
          <a:endParaRPr lang="es-ES"/>
        </a:p>
      </dgm:t>
    </dgm:pt>
    <dgm:pt modelId="{6B08F8CA-8188-4D48-902D-87E02652105B}" type="sibTrans" cxnId="{5A61E7B7-4478-407E-99A1-667035D3FF20}">
      <dgm:prSet/>
      <dgm:spPr/>
      <dgm:t>
        <a:bodyPr/>
        <a:lstStyle/>
        <a:p>
          <a:endParaRPr lang="es-ES"/>
        </a:p>
      </dgm:t>
    </dgm:pt>
    <dgm:pt modelId="{B147BB8A-3783-466E-ADB4-2F5F22FF071B}">
      <dgm:prSet custT="1"/>
      <dgm:spPr/>
      <dgm:t>
        <a:bodyPr/>
        <a:lstStyle/>
        <a:p>
          <a:pPr>
            <a:lnSpc>
              <a:spcPct val="90000"/>
            </a:lnSpc>
            <a:spcAft>
              <a:spcPct val="15000"/>
            </a:spcAft>
          </a:pPr>
          <a:r>
            <a:rPr lang="ro-RO" sz="2000" b="1" dirty="0" smtClean="0"/>
            <a:t>Vom fi înălțați prin harul divin.</a:t>
          </a:r>
          <a:endParaRPr lang="es-ES" sz="2000" b="1" dirty="0" smtClean="0"/>
        </a:p>
      </dgm:t>
    </dgm:pt>
    <dgm:pt modelId="{A8137A05-9142-4A1B-878E-EF4DC5AAE453}" type="parTrans" cxnId="{1AB9FCB9-3B34-43C8-8FFC-AEC10F74DFF0}">
      <dgm:prSet/>
      <dgm:spPr/>
      <dgm:t>
        <a:bodyPr/>
        <a:lstStyle/>
        <a:p>
          <a:endParaRPr lang="es-ES"/>
        </a:p>
      </dgm:t>
    </dgm:pt>
    <dgm:pt modelId="{619F9E28-A565-41C2-88AE-5692A0975F92}" type="sibTrans" cxnId="{1AB9FCB9-3B34-43C8-8FFC-AEC10F74DFF0}">
      <dgm:prSet/>
      <dgm:spPr/>
      <dgm:t>
        <a:bodyPr/>
        <a:lstStyle/>
        <a:p>
          <a:endParaRPr lang="es-ES"/>
        </a:p>
      </dgm:t>
    </dgm:pt>
    <dgm:pt modelId="{F5C13ABC-7C53-4268-93D7-9B3DB3F3BF83}">
      <dgm:prSet custT="1"/>
      <dgm:spPr/>
      <dgm:t>
        <a:bodyPr/>
        <a:lstStyle/>
        <a:p>
          <a:pPr>
            <a:lnSpc>
              <a:spcPct val="90000"/>
            </a:lnSpc>
            <a:spcAft>
              <a:spcPct val="15000"/>
            </a:spcAft>
          </a:pPr>
          <a:r>
            <a:rPr lang="ro-RO" sz="2000" b="1" dirty="0" smtClean="0"/>
            <a:t>Vom moșteni slava.</a:t>
          </a:r>
          <a:r>
            <a:rPr lang="es-ES" sz="2000" b="1" dirty="0" smtClean="0"/>
            <a:t>.</a:t>
          </a:r>
          <a:endParaRPr lang="es-ES" sz="2000" b="1" dirty="0"/>
        </a:p>
      </dgm:t>
    </dgm:pt>
    <dgm:pt modelId="{2A0B6BF6-68E7-4224-9A64-96A4132A4C93}" type="parTrans" cxnId="{24ED2DA9-232A-42C6-B291-3B2124AD2D37}">
      <dgm:prSet/>
      <dgm:spPr/>
      <dgm:t>
        <a:bodyPr/>
        <a:lstStyle/>
        <a:p>
          <a:endParaRPr lang="es-ES"/>
        </a:p>
      </dgm:t>
    </dgm:pt>
    <dgm:pt modelId="{BE27DD19-526A-4435-BC8E-E07D8D28A28B}" type="sibTrans" cxnId="{24ED2DA9-232A-42C6-B291-3B2124AD2D37}">
      <dgm:prSet/>
      <dgm:spPr/>
      <dgm:t>
        <a:bodyPr/>
        <a:lstStyle/>
        <a:p>
          <a:endParaRPr lang="es-ES"/>
        </a:p>
      </dgm:t>
    </dgm:pt>
    <dgm:pt modelId="{20F50154-4616-4946-9ECA-EC568254CD6C}" type="pres">
      <dgm:prSet presAssocID="{DC8D641A-8310-48F7-9F1E-90016FCFF7ED}" presName="linearFlow" presStyleCnt="0">
        <dgm:presLayoutVars>
          <dgm:dir/>
          <dgm:resizeHandles val="exact"/>
        </dgm:presLayoutVars>
      </dgm:prSet>
      <dgm:spPr/>
      <dgm:t>
        <a:bodyPr/>
        <a:lstStyle/>
        <a:p>
          <a:endParaRPr lang="en-US"/>
        </a:p>
      </dgm:t>
    </dgm:pt>
    <dgm:pt modelId="{9A8BE6E7-9675-4D99-BF95-434BDDDAD9B6}" type="pres">
      <dgm:prSet presAssocID="{A0C6E597-A982-4176-ACA6-40E2F3244BD8}" presName="composite" presStyleCnt="0"/>
      <dgm:spPr/>
    </dgm:pt>
    <dgm:pt modelId="{2CA0C6D7-3CC7-472A-8AA1-901141B029F7}" type="pres">
      <dgm:prSet presAssocID="{A0C6E597-A982-4176-ACA6-40E2F3244BD8}" presName="imgShp" presStyleLbl="fgImgPlace1" presStyleIdx="0" presStyleCnt="1" custScaleX="147872" custScaleY="139200" custLinFactX="66175" custLinFactY="3080" custLinFactNeighborX="100000" custLinFactNeighborY="100000"/>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5000" b="-5000"/>
          </a:stretch>
        </a:blipFill>
      </dgm:spPr>
      <dgm:t>
        <a:bodyPr/>
        <a:lstStyle/>
        <a:p>
          <a:endParaRPr lang="en-US"/>
        </a:p>
      </dgm:t>
    </dgm:pt>
    <dgm:pt modelId="{2DA76EAB-66FF-4E34-A730-5F750CEC98BF}" type="pres">
      <dgm:prSet presAssocID="{A0C6E597-A982-4176-ACA6-40E2F3244BD8}" presName="txShp" presStyleLbl="node1" presStyleIdx="0" presStyleCnt="1" custFlipHor="1" custScaleX="126930" custScaleY="274397" custLinFactNeighborX="-6333" custLinFactNeighborY="14695">
        <dgm:presLayoutVars>
          <dgm:bulletEnabled val="1"/>
        </dgm:presLayoutVars>
      </dgm:prSet>
      <dgm:spPr/>
      <dgm:t>
        <a:bodyPr/>
        <a:lstStyle/>
        <a:p>
          <a:endParaRPr lang="es-ES"/>
        </a:p>
      </dgm:t>
    </dgm:pt>
  </dgm:ptLst>
  <dgm:cxnLst>
    <dgm:cxn modelId="{D9DA36A0-F1A1-4CA1-86E6-68DBBCAFF797}" type="presOf" srcId="{F5C13ABC-7C53-4268-93D7-9B3DB3F3BF83}" destId="{2DA76EAB-66FF-4E34-A730-5F750CEC98BF}" srcOrd="0" destOrd="3" presId="urn:microsoft.com/office/officeart/2005/8/layout/vList3#2"/>
    <dgm:cxn modelId="{F4C8FC98-8228-4427-BE7D-ACBE40271D6A}" type="presOf" srcId="{DC8D641A-8310-48F7-9F1E-90016FCFF7ED}" destId="{20F50154-4616-4946-9ECA-EC568254CD6C}" srcOrd="0" destOrd="0" presId="urn:microsoft.com/office/officeart/2005/8/layout/vList3#2"/>
    <dgm:cxn modelId="{24ED2DA9-232A-42C6-B291-3B2124AD2D37}" srcId="{A0C6E597-A982-4176-ACA6-40E2F3244BD8}" destId="{F5C13ABC-7C53-4268-93D7-9B3DB3F3BF83}" srcOrd="2" destOrd="0" parTransId="{2A0B6BF6-68E7-4224-9A64-96A4132A4C93}" sibTransId="{BE27DD19-526A-4435-BC8E-E07D8D28A28B}"/>
    <dgm:cxn modelId="{29866F97-4697-4268-9141-0DFDCA36DAF2}" type="presOf" srcId="{A0C6E597-A982-4176-ACA6-40E2F3244BD8}" destId="{2DA76EAB-66FF-4E34-A730-5F750CEC98BF}" srcOrd="0" destOrd="0" presId="urn:microsoft.com/office/officeart/2005/8/layout/vList3#2"/>
    <dgm:cxn modelId="{23A17D4C-1FF5-4A86-9686-A0B060A73B88}" type="presOf" srcId="{B147BB8A-3783-466E-ADB4-2F5F22FF071B}" destId="{2DA76EAB-66FF-4E34-A730-5F750CEC98BF}" srcOrd="0" destOrd="2" presId="urn:microsoft.com/office/officeart/2005/8/layout/vList3#2"/>
    <dgm:cxn modelId="{5A61E7B7-4478-407E-99A1-667035D3FF20}" srcId="{A0C6E597-A982-4176-ACA6-40E2F3244BD8}" destId="{59E8517F-F5FA-474D-96FA-C2EA059B9A25}" srcOrd="0" destOrd="0" parTransId="{981C84CB-92D4-468F-B058-C0DC9F883B90}" sibTransId="{6B08F8CA-8188-4D48-902D-87E02652105B}"/>
    <dgm:cxn modelId="{5A71639F-4FFC-4A5A-A462-92F2CC0ADB62}" type="presOf" srcId="{59E8517F-F5FA-474D-96FA-C2EA059B9A25}" destId="{2DA76EAB-66FF-4E34-A730-5F750CEC98BF}" srcOrd="0" destOrd="1" presId="urn:microsoft.com/office/officeart/2005/8/layout/vList3#2"/>
    <dgm:cxn modelId="{915364E6-BAF1-4C34-BF53-80CE59C65BDA}" srcId="{DC8D641A-8310-48F7-9F1E-90016FCFF7ED}" destId="{A0C6E597-A982-4176-ACA6-40E2F3244BD8}" srcOrd="0" destOrd="0" parTransId="{F949C1D4-6786-4EE2-9B61-2D9676497CB0}" sibTransId="{AC6FAD6A-A5F0-4404-A507-C080D0A40961}"/>
    <dgm:cxn modelId="{1AB9FCB9-3B34-43C8-8FFC-AEC10F74DFF0}" srcId="{A0C6E597-A982-4176-ACA6-40E2F3244BD8}" destId="{B147BB8A-3783-466E-ADB4-2F5F22FF071B}" srcOrd="1" destOrd="0" parTransId="{A8137A05-9142-4A1B-878E-EF4DC5AAE453}" sibTransId="{619F9E28-A565-41C2-88AE-5692A0975F92}"/>
    <dgm:cxn modelId="{463023A1-5BD1-42D6-958F-424CAC9507CA}" type="presParOf" srcId="{20F50154-4616-4946-9ECA-EC568254CD6C}" destId="{9A8BE6E7-9675-4D99-BF95-434BDDDAD9B6}" srcOrd="0" destOrd="0" presId="urn:microsoft.com/office/officeart/2005/8/layout/vList3#2"/>
    <dgm:cxn modelId="{3036B71F-6CD7-47A6-9ECD-DBF51840CC3F}" type="presParOf" srcId="{9A8BE6E7-9675-4D99-BF95-434BDDDAD9B6}" destId="{2CA0C6D7-3CC7-472A-8AA1-901141B029F7}" srcOrd="0" destOrd="0" presId="urn:microsoft.com/office/officeart/2005/8/layout/vList3#2"/>
    <dgm:cxn modelId="{8961BEA0-C146-4CCF-A554-C2915415CD61}" type="presParOf" srcId="{9A8BE6E7-9675-4D99-BF95-434BDDDAD9B6}" destId="{2DA76EAB-66FF-4E34-A730-5F750CEC98BF}" srcOrd="1" destOrd="0" presId="urn:microsoft.com/office/officeart/2005/8/layout/vList3#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3AF83-11CF-41AF-B82C-18B3705CFA55}">
      <dsp:nvSpPr>
        <dsp:cNvPr id="0" name=""/>
        <dsp:cNvSpPr/>
      </dsp:nvSpPr>
      <dsp:spPr>
        <a:xfrm>
          <a:off x="0" y="0"/>
          <a:ext cx="2448272" cy="24482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3942349-03E5-4A04-911D-5D80B6A6D455}">
      <dsp:nvSpPr>
        <dsp:cNvPr id="0" name=""/>
        <dsp:cNvSpPr/>
      </dsp:nvSpPr>
      <dsp:spPr>
        <a:xfrm>
          <a:off x="1224136" y="0"/>
          <a:ext cx="6946660" cy="2448272"/>
        </a:xfrm>
        <a:prstGeom prst="rect">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Comic Sans MS" pitchFamily="66" charset="0"/>
            </a:rPr>
            <a:t>«</a:t>
          </a:r>
          <a:r>
            <a:rPr lang="it-IT" sz="1800" b="1" i="0" kern="1200" dirty="0" smtClean="0">
              <a:latin typeface="Comic Sans MS" pitchFamily="66" charset="0"/>
            </a:rPr>
            <a:t>Pildele lui Solomon, fiul lui David, împăratul lui Israel</a:t>
          </a:r>
          <a:r>
            <a:rPr lang="es-ES" sz="1800" b="1" kern="1200" dirty="0" smtClean="0">
              <a:latin typeface="Comic Sans MS" pitchFamily="66" charset="0"/>
            </a:rPr>
            <a:t>» </a:t>
          </a:r>
          <a:r>
            <a:rPr lang="es-ES" sz="1100" b="1" kern="1200" dirty="0" smtClean="0">
              <a:latin typeface="Comic Sans MS" pitchFamily="66" charset="0"/>
            </a:rPr>
            <a:t>(</a:t>
          </a:r>
          <a:r>
            <a:rPr lang="es-ES" sz="1100" b="1" kern="1200" dirty="0" err="1" smtClean="0">
              <a:latin typeface="Comic Sans MS" pitchFamily="66" charset="0"/>
            </a:rPr>
            <a:t>Proverb</a:t>
          </a:r>
          <a:r>
            <a:rPr lang="ro-RO" sz="1100" b="1" kern="1200" dirty="0" smtClean="0">
              <a:latin typeface="Comic Sans MS" pitchFamily="66" charset="0"/>
            </a:rPr>
            <a:t>e</a:t>
          </a:r>
          <a:r>
            <a:rPr lang="es-ES" sz="1100" b="1" kern="1200" dirty="0" smtClean="0">
              <a:latin typeface="Comic Sans MS" pitchFamily="66" charset="0"/>
            </a:rPr>
            <a:t> 1:1)</a:t>
          </a:r>
          <a:endParaRPr lang="es-ES" sz="1100" kern="1200" dirty="0"/>
        </a:p>
      </dsp:txBody>
      <dsp:txXfrm>
        <a:off x="1224136" y="0"/>
        <a:ext cx="6946660" cy="734483"/>
      </dsp:txXfrm>
    </dsp:sp>
    <dsp:sp modelId="{5D60D33C-5739-4ABA-BC7B-43E8D5C63813}">
      <dsp:nvSpPr>
        <dsp:cNvPr id="0" name=""/>
        <dsp:cNvSpPr/>
      </dsp:nvSpPr>
      <dsp:spPr>
        <a:xfrm>
          <a:off x="428448" y="734483"/>
          <a:ext cx="1591375" cy="159137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DBB3F8C-3232-41B3-A767-8AD001C61D20}">
      <dsp:nvSpPr>
        <dsp:cNvPr id="0" name=""/>
        <dsp:cNvSpPr/>
      </dsp:nvSpPr>
      <dsp:spPr>
        <a:xfrm>
          <a:off x="1224136" y="734483"/>
          <a:ext cx="6946660" cy="1591375"/>
        </a:xfrm>
        <a:prstGeom prst="rect">
          <a:avLst/>
        </a:prstGeom>
        <a:solidFill>
          <a:srgbClr val="B7FFD2"/>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Comic Sans MS" pitchFamily="66" charset="0"/>
            </a:rPr>
            <a:t>«</a:t>
          </a:r>
          <a:r>
            <a:rPr lang="en-US" sz="1800" b="1" i="0" kern="1200" dirty="0" err="1" smtClean="0">
              <a:latin typeface="Comic Sans MS" pitchFamily="66" charset="0"/>
            </a:rPr>
            <a:t>Cuvintele</a:t>
          </a:r>
          <a:r>
            <a:rPr lang="en-US" sz="1800" b="1" i="0" kern="1200" dirty="0" smtClean="0">
              <a:latin typeface="Comic Sans MS" pitchFamily="66" charset="0"/>
            </a:rPr>
            <a:t> </a:t>
          </a:r>
          <a:r>
            <a:rPr lang="en-US" sz="1800" b="1" i="0" kern="1200" dirty="0" err="1" smtClean="0">
              <a:latin typeface="Comic Sans MS" pitchFamily="66" charset="0"/>
            </a:rPr>
            <a:t>lui</a:t>
          </a:r>
          <a:r>
            <a:rPr lang="en-US" sz="1800" b="1" i="0" kern="1200" dirty="0" smtClean="0">
              <a:latin typeface="Comic Sans MS" pitchFamily="66" charset="0"/>
            </a:rPr>
            <a:t> </a:t>
          </a:r>
          <a:r>
            <a:rPr lang="en-US" sz="1800" b="1" i="0" kern="1200" dirty="0" err="1" smtClean="0">
              <a:latin typeface="Comic Sans MS" pitchFamily="66" charset="0"/>
            </a:rPr>
            <a:t>Agur</a:t>
          </a:r>
          <a:r>
            <a:rPr lang="en-US" sz="1800" b="1" i="0" kern="1200" dirty="0" smtClean="0">
              <a:latin typeface="Comic Sans MS" pitchFamily="66" charset="0"/>
            </a:rPr>
            <a:t>, </a:t>
          </a:r>
          <a:r>
            <a:rPr lang="en-US" sz="1800" b="1" i="0" kern="1200" dirty="0" err="1" smtClean="0">
              <a:latin typeface="Comic Sans MS" pitchFamily="66" charset="0"/>
            </a:rPr>
            <a:t>fiul</a:t>
          </a:r>
          <a:r>
            <a:rPr lang="en-US" sz="1800" b="1" i="0" kern="1200" dirty="0" smtClean="0">
              <a:latin typeface="Comic Sans MS" pitchFamily="66" charset="0"/>
            </a:rPr>
            <a:t> </a:t>
          </a:r>
          <a:r>
            <a:rPr lang="en-US" sz="1800" b="1" i="0" kern="1200" dirty="0" err="1" smtClean="0">
              <a:latin typeface="Comic Sans MS" pitchFamily="66" charset="0"/>
            </a:rPr>
            <a:t>lui</a:t>
          </a:r>
          <a:r>
            <a:rPr lang="en-US" sz="1800" b="1" i="0" kern="1200" dirty="0" smtClean="0">
              <a:latin typeface="Comic Sans MS" pitchFamily="66" charset="0"/>
            </a:rPr>
            <a:t> </a:t>
          </a:r>
          <a:r>
            <a:rPr lang="en-US" sz="1800" b="1" i="0" kern="1200" dirty="0" err="1" smtClean="0">
              <a:latin typeface="Comic Sans MS" pitchFamily="66" charset="0"/>
            </a:rPr>
            <a:t>Iache</a:t>
          </a:r>
          <a:r>
            <a:rPr lang="en-US" sz="1800" b="1" i="0" kern="1200" dirty="0" smtClean="0">
              <a:latin typeface="Comic Sans MS" pitchFamily="66" charset="0"/>
            </a:rPr>
            <a:t>. </a:t>
          </a:r>
          <a:r>
            <a:rPr lang="en-US" sz="1800" b="1" i="0" kern="1200" dirty="0" err="1" smtClean="0">
              <a:latin typeface="Comic Sans MS" pitchFamily="66" charset="0"/>
            </a:rPr>
            <a:t>Cuvintele</a:t>
          </a:r>
          <a:r>
            <a:rPr lang="en-US" sz="1800" b="1" i="0" kern="1200" dirty="0" smtClean="0">
              <a:latin typeface="Comic Sans MS" pitchFamily="66" charset="0"/>
            </a:rPr>
            <a:t> </a:t>
          </a:r>
          <a:r>
            <a:rPr lang="en-US" sz="1800" b="1" i="0" kern="1200" dirty="0" err="1" smtClean="0">
              <a:latin typeface="Comic Sans MS" pitchFamily="66" charset="0"/>
            </a:rPr>
            <a:t>înţelepte</a:t>
          </a:r>
          <a:r>
            <a:rPr lang="en-US" sz="1800" b="1" i="0" kern="1200" dirty="0" smtClean="0">
              <a:latin typeface="Comic Sans MS" pitchFamily="66" charset="0"/>
            </a:rPr>
            <a:t> </a:t>
          </a:r>
          <a:r>
            <a:rPr lang="en-US" sz="1800" b="1" i="0" kern="1200" dirty="0" err="1" smtClean="0">
              <a:latin typeface="Comic Sans MS" pitchFamily="66" charset="0"/>
            </a:rPr>
            <a:t>rostite</a:t>
          </a:r>
          <a:r>
            <a:rPr lang="en-US" sz="1800" b="1" i="0" kern="1200" dirty="0" smtClean="0">
              <a:latin typeface="Comic Sans MS" pitchFamily="66" charset="0"/>
            </a:rPr>
            <a:t> de </a:t>
          </a:r>
          <a:r>
            <a:rPr lang="en-US" sz="1800" b="1" i="0" kern="1200" dirty="0" err="1" smtClean="0">
              <a:latin typeface="Comic Sans MS" pitchFamily="66" charset="0"/>
            </a:rPr>
            <a:t>omul</a:t>
          </a:r>
          <a:r>
            <a:rPr lang="en-US" sz="1800" b="1" i="0" kern="1200" dirty="0" smtClean="0">
              <a:latin typeface="Comic Sans MS" pitchFamily="66" charset="0"/>
            </a:rPr>
            <a:t> </a:t>
          </a:r>
          <a:r>
            <a:rPr lang="en-US" sz="1800" b="1" i="0" kern="1200" dirty="0" err="1" smtClean="0">
              <a:latin typeface="Comic Sans MS" pitchFamily="66" charset="0"/>
            </a:rPr>
            <a:t>acesta</a:t>
          </a:r>
          <a:r>
            <a:rPr lang="en-US" sz="1800" b="1" i="0" kern="1200" dirty="0" smtClean="0">
              <a:latin typeface="Comic Sans MS" pitchFamily="66" charset="0"/>
            </a:rPr>
            <a:t> </a:t>
          </a:r>
          <a:r>
            <a:rPr lang="en-US" sz="1800" b="1" i="0" kern="1200" dirty="0" err="1" smtClean="0">
              <a:latin typeface="Comic Sans MS" pitchFamily="66" charset="0"/>
            </a:rPr>
            <a:t>pentru</a:t>
          </a:r>
          <a:r>
            <a:rPr lang="en-US" sz="1800" b="1" i="0" kern="1200" dirty="0" smtClean="0">
              <a:latin typeface="Comic Sans MS" pitchFamily="66" charset="0"/>
            </a:rPr>
            <a:t> </a:t>
          </a:r>
          <a:r>
            <a:rPr lang="en-US" sz="1800" b="1" i="0" kern="1200" dirty="0" err="1" smtClean="0">
              <a:latin typeface="Comic Sans MS" pitchFamily="66" charset="0"/>
            </a:rPr>
            <a:t>Itiel</a:t>
          </a:r>
          <a:r>
            <a:rPr lang="en-US" sz="1800" b="1" i="0" kern="1200" dirty="0" smtClean="0">
              <a:latin typeface="Comic Sans MS" pitchFamily="66" charset="0"/>
            </a:rPr>
            <a:t>, </a:t>
          </a:r>
          <a:r>
            <a:rPr lang="en-US" sz="1800" b="1" i="0" kern="1200" dirty="0" err="1" smtClean="0">
              <a:latin typeface="Comic Sans MS" pitchFamily="66" charset="0"/>
            </a:rPr>
            <a:t>pentru</a:t>
          </a:r>
          <a:r>
            <a:rPr lang="en-US" sz="1800" b="1" i="0" kern="1200" dirty="0" smtClean="0">
              <a:latin typeface="Comic Sans MS" pitchFamily="66" charset="0"/>
            </a:rPr>
            <a:t> </a:t>
          </a:r>
          <a:r>
            <a:rPr lang="en-US" sz="1800" b="1" i="0" kern="1200" dirty="0" err="1" smtClean="0">
              <a:latin typeface="Comic Sans MS" pitchFamily="66" charset="0"/>
            </a:rPr>
            <a:t>Itiel</a:t>
          </a:r>
          <a:r>
            <a:rPr lang="en-US" sz="1800" b="1" i="0" kern="1200" dirty="0" smtClean="0">
              <a:latin typeface="Comic Sans MS" pitchFamily="66" charset="0"/>
            </a:rPr>
            <a:t> </a:t>
          </a:r>
          <a:r>
            <a:rPr lang="en-US" sz="1800" b="1" i="0" kern="1200" dirty="0" err="1" smtClean="0">
              <a:latin typeface="Comic Sans MS" pitchFamily="66" charset="0"/>
            </a:rPr>
            <a:t>şi</a:t>
          </a:r>
          <a:r>
            <a:rPr lang="en-US" sz="1800" b="1" i="0" kern="1200" dirty="0" smtClean="0">
              <a:latin typeface="Comic Sans MS" pitchFamily="66" charset="0"/>
            </a:rPr>
            <a:t> </a:t>
          </a:r>
          <a:r>
            <a:rPr lang="en-US" sz="1800" b="1" i="0" kern="1200" dirty="0" err="1" smtClean="0">
              <a:latin typeface="Comic Sans MS" pitchFamily="66" charset="0"/>
            </a:rPr>
            <a:t>pentru</a:t>
          </a:r>
          <a:r>
            <a:rPr lang="en-US" sz="1800" b="1" i="0" kern="1200" dirty="0" smtClean="0">
              <a:latin typeface="Comic Sans MS" pitchFamily="66" charset="0"/>
            </a:rPr>
            <a:t> </a:t>
          </a:r>
          <a:r>
            <a:rPr lang="en-US" sz="1800" b="1" i="0" kern="1200" dirty="0" err="1" smtClean="0">
              <a:latin typeface="Comic Sans MS" pitchFamily="66" charset="0"/>
            </a:rPr>
            <a:t>Ucal</a:t>
          </a:r>
          <a:r>
            <a:rPr lang="en-US" sz="1800" b="1" i="0" kern="1200" dirty="0" smtClean="0">
              <a:latin typeface="Comic Sans MS" pitchFamily="66" charset="0"/>
            </a:rPr>
            <a:t>.</a:t>
          </a:r>
          <a:r>
            <a:rPr lang="es-ES" sz="1800" b="1" kern="1200" dirty="0" smtClean="0">
              <a:latin typeface="Comic Sans MS" pitchFamily="66" charset="0"/>
            </a:rPr>
            <a:t>» </a:t>
          </a:r>
          <a:r>
            <a:rPr lang="es-ES" sz="1100" b="1" kern="1200" dirty="0" smtClean="0">
              <a:latin typeface="Comic Sans MS" pitchFamily="66" charset="0"/>
            </a:rPr>
            <a:t>(</a:t>
          </a:r>
          <a:r>
            <a:rPr lang="es-ES" sz="1100" b="1" kern="1200" dirty="0" err="1" smtClean="0">
              <a:latin typeface="Comic Sans MS" pitchFamily="66" charset="0"/>
            </a:rPr>
            <a:t>Proverb</a:t>
          </a:r>
          <a:r>
            <a:rPr lang="ro-RO" sz="1100" b="1" kern="1200" dirty="0" smtClean="0">
              <a:latin typeface="Comic Sans MS" pitchFamily="66" charset="0"/>
            </a:rPr>
            <a:t>e</a:t>
          </a:r>
          <a:r>
            <a:rPr lang="es-ES" sz="1100" b="1" kern="1200" dirty="0" smtClean="0">
              <a:latin typeface="Comic Sans MS" pitchFamily="66" charset="0"/>
            </a:rPr>
            <a:t> 30:1)</a:t>
          </a:r>
          <a:endParaRPr lang="es-ES" sz="1100" kern="1200" dirty="0"/>
        </a:p>
      </dsp:txBody>
      <dsp:txXfrm>
        <a:off x="1224136" y="734483"/>
        <a:ext cx="6946660" cy="734480"/>
      </dsp:txXfrm>
    </dsp:sp>
    <dsp:sp modelId="{A15D6364-4DC2-47B9-B1EA-130375FF1171}">
      <dsp:nvSpPr>
        <dsp:cNvPr id="0" name=""/>
        <dsp:cNvSpPr/>
      </dsp:nvSpPr>
      <dsp:spPr>
        <a:xfrm>
          <a:off x="856895" y="1468963"/>
          <a:ext cx="734480" cy="73448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04C87A0-CD66-44FB-81AA-382F9AD0ADF6}">
      <dsp:nvSpPr>
        <dsp:cNvPr id="0" name=""/>
        <dsp:cNvSpPr/>
      </dsp:nvSpPr>
      <dsp:spPr>
        <a:xfrm>
          <a:off x="1224136" y="1468963"/>
          <a:ext cx="6946660" cy="734480"/>
        </a:xfrm>
        <a:prstGeom prst="rect">
          <a:avLst/>
        </a:prstGeom>
        <a:solidFill>
          <a:schemeClr val="accent4">
            <a:lumMod val="20000"/>
            <a:lumOff val="8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Comic Sans MS" pitchFamily="66" charset="0"/>
            </a:rPr>
            <a:t>«</a:t>
          </a:r>
          <a:r>
            <a:rPr lang="vi-VN" sz="1800" b="1" i="0" kern="1200" dirty="0" smtClean="0"/>
            <a:t>Cuvintele împăratului Lemuel. Învăţătura pe care i-o dădea mama sa.</a:t>
          </a:r>
          <a:r>
            <a:rPr lang="es-ES" sz="1800" b="1" kern="1200" dirty="0" smtClean="0">
              <a:latin typeface="Comic Sans MS" pitchFamily="66" charset="0"/>
            </a:rPr>
            <a:t>» </a:t>
          </a:r>
          <a:r>
            <a:rPr lang="es-ES" sz="1100" b="1" kern="1200" dirty="0" smtClean="0">
              <a:latin typeface="Comic Sans MS" pitchFamily="66" charset="0"/>
            </a:rPr>
            <a:t>(</a:t>
          </a:r>
          <a:r>
            <a:rPr lang="es-ES" sz="1100" b="1" kern="1200" dirty="0" err="1" smtClean="0">
              <a:latin typeface="Comic Sans MS" pitchFamily="66" charset="0"/>
            </a:rPr>
            <a:t>Proverb</a:t>
          </a:r>
          <a:r>
            <a:rPr lang="ro-RO" sz="1100" b="1" kern="1200" dirty="0" smtClean="0">
              <a:latin typeface="Comic Sans MS" pitchFamily="66" charset="0"/>
            </a:rPr>
            <a:t>e</a:t>
          </a:r>
          <a:r>
            <a:rPr lang="es-ES" sz="1100" b="1" kern="1200" dirty="0" smtClean="0">
              <a:latin typeface="Comic Sans MS" pitchFamily="66" charset="0"/>
            </a:rPr>
            <a:t> 31:1)</a:t>
          </a:r>
          <a:endParaRPr lang="es-ES" sz="1100" kern="1200" dirty="0"/>
        </a:p>
      </dsp:txBody>
      <dsp:txXfrm>
        <a:off x="1224136" y="1468963"/>
        <a:ext cx="6946660" cy="73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56DB0-AEC7-4767-8224-84183F7AA4A2}">
      <dsp:nvSpPr>
        <dsp:cNvPr id="0" name=""/>
        <dsp:cNvSpPr/>
      </dsp:nvSpPr>
      <dsp:spPr>
        <a:xfrm>
          <a:off x="7247888" y="3786439"/>
          <a:ext cx="91440" cy="705257"/>
        </a:xfrm>
        <a:custGeom>
          <a:avLst/>
          <a:gdLst/>
          <a:ahLst/>
          <a:cxnLst/>
          <a:rect l="0" t="0" r="0" b="0"/>
          <a:pathLst>
            <a:path>
              <a:moveTo>
                <a:pt x="45720" y="0"/>
              </a:moveTo>
              <a:lnTo>
                <a:pt x="45720" y="70525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DF2879-079C-470B-BC5F-E6B06C878019}">
      <dsp:nvSpPr>
        <dsp:cNvPr id="0" name=""/>
        <dsp:cNvSpPr/>
      </dsp:nvSpPr>
      <dsp:spPr>
        <a:xfrm>
          <a:off x="2527176" y="1541336"/>
          <a:ext cx="4766432" cy="705257"/>
        </a:xfrm>
        <a:custGeom>
          <a:avLst/>
          <a:gdLst/>
          <a:ahLst/>
          <a:cxnLst/>
          <a:rect l="0" t="0" r="0" b="0"/>
          <a:pathLst>
            <a:path>
              <a:moveTo>
                <a:pt x="0" y="0"/>
              </a:moveTo>
              <a:lnTo>
                <a:pt x="0" y="480612"/>
              </a:lnTo>
              <a:lnTo>
                <a:pt x="4766432" y="480612"/>
              </a:lnTo>
              <a:lnTo>
                <a:pt x="4766432" y="70525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2146CE-5FD1-411B-8D24-89812B9CC9B9}">
      <dsp:nvSpPr>
        <dsp:cNvPr id="0" name=""/>
        <dsp:cNvSpPr/>
      </dsp:nvSpPr>
      <dsp:spPr>
        <a:xfrm>
          <a:off x="2815244" y="3876166"/>
          <a:ext cx="1514531" cy="615530"/>
        </a:xfrm>
        <a:custGeom>
          <a:avLst/>
          <a:gdLst/>
          <a:ahLst/>
          <a:cxnLst/>
          <a:rect l="0" t="0" r="0" b="0"/>
          <a:pathLst>
            <a:path>
              <a:moveTo>
                <a:pt x="0" y="0"/>
              </a:moveTo>
              <a:lnTo>
                <a:pt x="0" y="390885"/>
              </a:lnTo>
              <a:lnTo>
                <a:pt x="1514531" y="390885"/>
              </a:lnTo>
              <a:lnTo>
                <a:pt x="1514531" y="61553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357B03-3178-4475-943A-36339FF50EB2}">
      <dsp:nvSpPr>
        <dsp:cNvPr id="0" name=""/>
        <dsp:cNvSpPr/>
      </dsp:nvSpPr>
      <dsp:spPr>
        <a:xfrm>
          <a:off x="1365943" y="3876166"/>
          <a:ext cx="1449300" cy="615530"/>
        </a:xfrm>
        <a:custGeom>
          <a:avLst/>
          <a:gdLst/>
          <a:ahLst/>
          <a:cxnLst/>
          <a:rect l="0" t="0" r="0" b="0"/>
          <a:pathLst>
            <a:path>
              <a:moveTo>
                <a:pt x="1449300" y="0"/>
              </a:moveTo>
              <a:lnTo>
                <a:pt x="1449300" y="390885"/>
              </a:lnTo>
              <a:lnTo>
                <a:pt x="0" y="390885"/>
              </a:lnTo>
              <a:lnTo>
                <a:pt x="0" y="61553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74161D-A67D-41A1-8B18-7488C85AAC89}">
      <dsp:nvSpPr>
        <dsp:cNvPr id="0" name=""/>
        <dsp:cNvSpPr/>
      </dsp:nvSpPr>
      <dsp:spPr>
        <a:xfrm>
          <a:off x="2527176" y="1541336"/>
          <a:ext cx="288068" cy="794984"/>
        </a:xfrm>
        <a:custGeom>
          <a:avLst/>
          <a:gdLst/>
          <a:ahLst/>
          <a:cxnLst/>
          <a:rect l="0" t="0" r="0" b="0"/>
          <a:pathLst>
            <a:path>
              <a:moveTo>
                <a:pt x="0" y="0"/>
              </a:moveTo>
              <a:lnTo>
                <a:pt x="0" y="570339"/>
              </a:lnTo>
              <a:lnTo>
                <a:pt x="288068" y="570339"/>
              </a:lnTo>
              <a:lnTo>
                <a:pt x="288068" y="79498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71AB1C-04C4-48B3-9E69-AAE229F6FA45}">
      <dsp:nvSpPr>
        <dsp:cNvPr id="0" name=""/>
        <dsp:cNvSpPr/>
      </dsp:nvSpPr>
      <dsp:spPr>
        <a:xfrm>
          <a:off x="162603" y="1490"/>
          <a:ext cx="4729144" cy="1539845"/>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C2160BF-8A99-45A0-A862-45DE9845B67D}">
      <dsp:nvSpPr>
        <dsp:cNvPr id="0" name=""/>
        <dsp:cNvSpPr/>
      </dsp:nvSpPr>
      <dsp:spPr>
        <a:xfrm>
          <a:off x="432043" y="257458"/>
          <a:ext cx="4729144" cy="153984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a:t>
          </a:r>
          <a:r>
            <a:rPr lang="ro-RO" sz="2000" b="1" kern="1200" dirty="0" smtClean="0"/>
            <a:t>Nesăbuiților, până când veți iubi prostia? Până când le va plăcea badjocoritorilor badjocura și vor urâ proștii cunoașterea?  Dacă v-ați întoarce la mustrarea mea, aș revărsa duhul meu peste voi și v-aș dezvălui cuvintele mele</a:t>
          </a:r>
          <a:r>
            <a:rPr lang="es-ES" sz="2000" b="1" kern="1200" dirty="0" smtClean="0"/>
            <a:t>» </a:t>
          </a:r>
          <a:r>
            <a:rPr lang="es-ES" sz="1800" b="1" kern="1200" dirty="0" smtClean="0"/>
            <a:t>(</a:t>
          </a:r>
          <a:r>
            <a:rPr lang="es-ES" sz="1400" b="1" kern="1200" dirty="0" err="1" smtClean="0"/>
            <a:t>Proverb</a:t>
          </a:r>
          <a:r>
            <a:rPr lang="ro-RO" sz="1400" b="1" kern="1200" dirty="0" smtClean="0"/>
            <a:t>e</a:t>
          </a:r>
          <a:r>
            <a:rPr lang="es-ES" sz="1400" b="1" kern="1200" dirty="0" smtClean="0"/>
            <a:t> 1:22-23 </a:t>
          </a:r>
          <a:r>
            <a:rPr lang="ro-RO" sz="1400" b="1" kern="1200" dirty="0" smtClean="0"/>
            <a:t>NTR</a:t>
          </a:r>
          <a:r>
            <a:rPr lang="es-ES" sz="1800" b="1" kern="1200" dirty="0" smtClean="0"/>
            <a:t>)</a:t>
          </a:r>
          <a:endParaRPr lang="es-ES" sz="2000" b="1" kern="1200" dirty="0"/>
        </a:p>
      </dsp:txBody>
      <dsp:txXfrm>
        <a:off x="477144" y="302559"/>
        <a:ext cx="4638942" cy="1449643"/>
      </dsp:txXfrm>
    </dsp:sp>
    <dsp:sp modelId="{B776879F-D61C-41BC-AF49-CA1ADE1E9BC1}">
      <dsp:nvSpPr>
        <dsp:cNvPr id="0" name=""/>
        <dsp:cNvSpPr/>
      </dsp:nvSpPr>
      <dsp:spPr>
        <a:xfrm>
          <a:off x="1602767" y="2336320"/>
          <a:ext cx="2424953" cy="153984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540B7AC-593F-4E13-818B-E83EA54F10A2}">
      <dsp:nvSpPr>
        <dsp:cNvPr id="0" name=""/>
        <dsp:cNvSpPr/>
      </dsp:nvSpPr>
      <dsp:spPr>
        <a:xfrm>
          <a:off x="1872206" y="2592288"/>
          <a:ext cx="2424953" cy="153984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t>Cel care nu ascultă chemarea</a:t>
          </a:r>
          <a:r>
            <a:rPr lang="es-ES" sz="2000" b="1" kern="1200" dirty="0" smtClean="0"/>
            <a:t/>
          </a:r>
          <a:br>
            <a:rPr lang="es-ES" sz="2000" b="1" kern="1200" dirty="0" smtClean="0"/>
          </a:br>
          <a:r>
            <a:rPr lang="es-ES" sz="2000" b="1" kern="1200" dirty="0" smtClean="0"/>
            <a:t>(</a:t>
          </a:r>
          <a:r>
            <a:rPr lang="es-ES" sz="2000" b="1" kern="1200" dirty="0" err="1" smtClean="0"/>
            <a:t>Proverb</a:t>
          </a:r>
          <a:r>
            <a:rPr lang="ro-RO" sz="2000" b="1" kern="1200" dirty="0" smtClean="0"/>
            <a:t>e</a:t>
          </a:r>
          <a:r>
            <a:rPr lang="es-ES" sz="2000" b="1" kern="1200" dirty="0" smtClean="0"/>
            <a:t> 1:28-32)</a:t>
          </a:r>
          <a:endParaRPr lang="es-ES" sz="2000" b="1" kern="1200" dirty="0"/>
        </a:p>
      </dsp:txBody>
      <dsp:txXfrm>
        <a:off x="1917307" y="2637389"/>
        <a:ext cx="2334751" cy="1449643"/>
      </dsp:txXfrm>
    </dsp:sp>
    <dsp:sp modelId="{1DD253C8-F68B-408F-94A9-4593ADCB8826}">
      <dsp:nvSpPr>
        <dsp:cNvPr id="0" name=""/>
        <dsp:cNvSpPr/>
      </dsp:nvSpPr>
      <dsp:spPr>
        <a:xfrm>
          <a:off x="153467" y="4491697"/>
          <a:ext cx="2424953" cy="1539845"/>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304DDD2-156E-4125-BD89-4E9109149E3B}">
      <dsp:nvSpPr>
        <dsp:cNvPr id="0" name=""/>
        <dsp:cNvSpPr/>
      </dsp:nvSpPr>
      <dsp:spPr>
        <a:xfrm>
          <a:off x="422906" y="4747664"/>
          <a:ext cx="2424953" cy="153984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 </a:t>
          </a:r>
          <a:r>
            <a:rPr lang="vi-VN" sz="2000" b="1" i="0" kern="1200" dirty="0" smtClean="0">
              <a:latin typeface="Calibri" pitchFamily="34" charset="0"/>
            </a:rPr>
            <a:t>mă vor chema, şi nu voi răspunde; mă vor căuta, şi nu mă vor găsi.</a:t>
          </a:r>
          <a:r>
            <a:rPr lang="es-ES" sz="2000" b="1" kern="1200" dirty="0" smtClean="0"/>
            <a:t>»</a:t>
          </a:r>
          <a:endParaRPr lang="es-ES" sz="2000" b="1" kern="1200" dirty="0"/>
        </a:p>
      </dsp:txBody>
      <dsp:txXfrm>
        <a:off x="468007" y="4792765"/>
        <a:ext cx="2334751" cy="1449643"/>
      </dsp:txXfrm>
    </dsp:sp>
    <dsp:sp modelId="{91ECAF4B-5F76-4955-9485-EAE56D9C773A}">
      <dsp:nvSpPr>
        <dsp:cNvPr id="0" name=""/>
        <dsp:cNvSpPr/>
      </dsp:nvSpPr>
      <dsp:spPr>
        <a:xfrm>
          <a:off x="3117299" y="4491697"/>
          <a:ext cx="2424953" cy="1539845"/>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4519A92-B207-4CC6-8FFF-E2E1AD9605A2}">
      <dsp:nvSpPr>
        <dsp:cNvPr id="0" name=""/>
        <dsp:cNvSpPr/>
      </dsp:nvSpPr>
      <dsp:spPr>
        <a:xfrm>
          <a:off x="3386738" y="4747664"/>
          <a:ext cx="2424953" cy="153984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a:t>
          </a:r>
          <a:r>
            <a:rPr lang="vi-VN" sz="2000" b="1" i="0" kern="1200" dirty="0" smtClean="0">
              <a:latin typeface="Calibri" pitchFamily="34" charset="0"/>
            </a:rPr>
            <a:t>se vor hrăni cu roada umbletelor lor şi se vor sătura cu sfaturile lor.</a:t>
          </a:r>
          <a:r>
            <a:rPr lang="es-ES" sz="2000" b="1" kern="1200" dirty="0" smtClean="0"/>
            <a:t>»</a:t>
          </a:r>
          <a:endParaRPr lang="es-ES" sz="2000" b="1" kern="1200" dirty="0"/>
        </a:p>
      </dsp:txBody>
      <dsp:txXfrm>
        <a:off x="3431839" y="4792765"/>
        <a:ext cx="2334751" cy="1449643"/>
      </dsp:txXfrm>
    </dsp:sp>
    <dsp:sp modelId="{4DBF97C0-CACE-4AE3-B0A4-39DA4D79764C}">
      <dsp:nvSpPr>
        <dsp:cNvPr id="0" name=""/>
        <dsp:cNvSpPr/>
      </dsp:nvSpPr>
      <dsp:spPr>
        <a:xfrm>
          <a:off x="6081131" y="2246594"/>
          <a:ext cx="2424953" cy="153984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63CBF57-DE52-4B9C-9CC6-F29038EEF72D}">
      <dsp:nvSpPr>
        <dsp:cNvPr id="0" name=""/>
        <dsp:cNvSpPr/>
      </dsp:nvSpPr>
      <dsp:spPr>
        <a:xfrm>
          <a:off x="6350571" y="2502561"/>
          <a:ext cx="2424953" cy="153984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t>Cel care ascultă chemarea</a:t>
          </a:r>
          <a:r>
            <a:rPr lang="es-ES" sz="2000" b="1" kern="1200" dirty="0" smtClean="0"/>
            <a:t/>
          </a:r>
          <a:br>
            <a:rPr lang="es-ES" sz="2000" b="1" kern="1200" dirty="0" smtClean="0"/>
          </a:br>
          <a:r>
            <a:rPr lang="es-ES" sz="2000" b="1" kern="1200" dirty="0" smtClean="0"/>
            <a:t>(</a:t>
          </a:r>
          <a:r>
            <a:rPr lang="es-ES" sz="2000" b="1" kern="1200" dirty="0" err="1" smtClean="0"/>
            <a:t>Proverb</a:t>
          </a:r>
          <a:r>
            <a:rPr lang="ro-RO" sz="2000" b="1" kern="1200" dirty="0" smtClean="0"/>
            <a:t>e</a:t>
          </a:r>
          <a:r>
            <a:rPr lang="es-ES" sz="2000" b="1" kern="1200" dirty="0" smtClean="0"/>
            <a:t> 1:33)</a:t>
          </a:r>
          <a:endParaRPr lang="es-ES" sz="2000" b="1" kern="1200" dirty="0"/>
        </a:p>
      </dsp:txBody>
      <dsp:txXfrm>
        <a:off x="6395672" y="2547662"/>
        <a:ext cx="2334751" cy="1449643"/>
      </dsp:txXfrm>
    </dsp:sp>
    <dsp:sp modelId="{8CD6B923-65D2-41EF-8DC5-57D52F3267C9}">
      <dsp:nvSpPr>
        <dsp:cNvPr id="0" name=""/>
        <dsp:cNvSpPr/>
      </dsp:nvSpPr>
      <dsp:spPr>
        <a:xfrm>
          <a:off x="6081131" y="4491697"/>
          <a:ext cx="2424953" cy="1539845"/>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AEA591D-B218-4B44-8C31-E298B2C11671}">
      <dsp:nvSpPr>
        <dsp:cNvPr id="0" name=""/>
        <dsp:cNvSpPr/>
      </dsp:nvSpPr>
      <dsp:spPr>
        <a:xfrm>
          <a:off x="6350571" y="4747664"/>
          <a:ext cx="2424953" cy="153984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a:t>
          </a:r>
          <a:r>
            <a:rPr lang="es-ES" sz="2000" b="1" kern="1200" dirty="0" smtClean="0">
              <a:latin typeface="Calibri" pitchFamily="34" charset="0"/>
            </a:rPr>
            <a:t> </a:t>
          </a:r>
          <a:r>
            <a:rPr lang="vi-VN" sz="2000" b="1" i="0" kern="1200" dirty="0" smtClean="0">
              <a:latin typeface="Calibri" pitchFamily="34" charset="0"/>
            </a:rPr>
            <a:t>va trăi liniştit şi fără să se teamă de vreun rău</a:t>
          </a:r>
          <a:r>
            <a:rPr lang="vi-VN" sz="2000" b="0" i="0" kern="1200" dirty="0" smtClean="0"/>
            <a:t>.</a:t>
          </a:r>
          <a:r>
            <a:rPr lang="es-ES" sz="2000" b="1" kern="1200" dirty="0" smtClean="0"/>
            <a:t>»</a:t>
          </a:r>
          <a:endParaRPr lang="es-ES" sz="2000" b="1" kern="1200" dirty="0"/>
        </a:p>
      </dsp:txBody>
      <dsp:txXfrm>
        <a:off x="6395672" y="4792765"/>
        <a:ext cx="2334751" cy="1449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DC8D9-A458-4F81-A67F-43281C2FF12C}">
      <dsp:nvSpPr>
        <dsp:cNvPr id="0" name=""/>
        <dsp:cNvSpPr/>
      </dsp:nvSpPr>
      <dsp:spPr>
        <a:xfrm>
          <a:off x="423338" y="152820"/>
          <a:ext cx="2969064" cy="23752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4AFA2F8-2FD4-4F2E-9A66-03F4D873B6EB}">
      <dsp:nvSpPr>
        <dsp:cNvPr id="0" name=""/>
        <dsp:cNvSpPr/>
      </dsp:nvSpPr>
      <dsp:spPr>
        <a:xfrm>
          <a:off x="498070" y="2357623"/>
          <a:ext cx="2642467" cy="831337"/>
        </a:xfrm>
        <a:prstGeom prst="wedgeRectCallout">
          <a:avLst>
            <a:gd name="adj1" fmla="val 20250"/>
            <a:gd name="adj2" fmla="val -607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dirty="0" smtClean="0"/>
            <a:t>Să păstrezi legea lui Dumnezeu scrisă în inimă </a:t>
          </a:r>
          <a:r>
            <a:rPr lang="es-ES" sz="2000" b="1" kern="1200" dirty="0" smtClean="0"/>
            <a:t>(v. 1-2)</a:t>
          </a:r>
          <a:endParaRPr lang="es-ES" sz="2000" kern="1200" dirty="0"/>
        </a:p>
      </dsp:txBody>
      <dsp:txXfrm>
        <a:off x="498070" y="2357623"/>
        <a:ext cx="2642467" cy="831337"/>
      </dsp:txXfrm>
    </dsp:sp>
    <dsp:sp modelId="{7837F1E9-0DCF-45E7-9357-CC85D4495651}">
      <dsp:nvSpPr>
        <dsp:cNvPr id="0" name=""/>
        <dsp:cNvSpPr/>
      </dsp:nvSpPr>
      <dsp:spPr>
        <a:xfrm>
          <a:off x="3497597" y="173480"/>
          <a:ext cx="2969064" cy="2375251"/>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291" r="18291"/>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84BC6BC-490C-4FED-B527-5FA225D00509}">
      <dsp:nvSpPr>
        <dsp:cNvPr id="0" name=""/>
        <dsp:cNvSpPr/>
      </dsp:nvSpPr>
      <dsp:spPr>
        <a:xfrm>
          <a:off x="3763737" y="1839899"/>
          <a:ext cx="2643074" cy="1700318"/>
        </a:xfrm>
        <a:prstGeom prst="wedgeRectCallout">
          <a:avLst>
            <a:gd name="adj1" fmla="val 20250"/>
            <a:gd name="adj2" fmla="val -607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dirty="0" smtClean="0"/>
            <a:t>Să trăiești dragostea și adevărul exterior </a:t>
          </a:r>
          <a:r>
            <a:rPr lang="es-ES" sz="2000" b="1" kern="1200" dirty="0" smtClean="0"/>
            <a:t>(«</a:t>
          </a:r>
          <a:r>
            <a:rPr lang="ro-RO" sz="2000" b="1" kern="1200" dirty="0" smtClean="0"/>
            <a:t>leagăți-le la gât</a:t>
          </a:r>
          <a:r>
            <a:rPr lang="es-ES" sz="2000" b="1" kern="1200" dirty="0" smtClean="0"/>
            <a:t>») </a:t>
          </a:r>
          <a:r>
            <a:rPr lang="ro-RO" sz="2000" b="1" kern="1200" dirty="0" smtClean="0"/>
            <a:t>și în interior</a:t>
          </a:r>
          <a:r>
            <a:rPr lang="es-ES" sz="2000" b="1" kern="1200" dirty="0" smtClean="0"/>
            <a:t>(«</a:t>
          </a:r>
          <a:r>
            <a:rPr lang="ro-RO" sz="2000" b="1" kern="1200" dirty="0" smtClean="0"/>
            <a:t>pe tăblița inimii tale</a:t>
          </a:r>
          <a:r>
            <a:rPr lang="es-ES" sz="2000" b="1" kern="1200" dirty="0" smtClean="0"/>
            <a:t>») (v. 3-4)</a:t>
          </a:r>
          <a:endParaRPr lang="es-ES" sz="2000" kern="1200" dirty="0"/>
        </a:p>
      </dsp:txBody>
      <dsp:txXfrm>
        <a:off x="3763737" y="1839899"/>
        <a:ext cx="2643074" cy="1700318"/>
      </dsp:txXfrm>
    </dsp:sp>
    <dsp:sp modelId="{B88156A0-526B-4FF3-8AE4-EB95BB9E85F6}">
      <dsp:nvSpPr>
        <dsp:cNvPr id="0" name=""/>
        <dsp:cNvSpPr/>
      </dsp:nvSpPr>
      <dsp:spPr>
        <a:xfrm>
          <a:off x="191530" y="3772386"/>
          <a:ext cx="2969064" cy="23752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3BAED0C-FEF0-4AC5-BE7D-B1A888A072F0}">
      <dsp:nvSpPr>
        <dsp:cNvPr id="0" name=""/>
        <dsp:cNvSpPr/>
      </dsp:nvSpPr>
      <dsp:spPr>
        <a:xfrm>
          <a:off x="320717" y="5910112"/>
          <a:ext cx="2918525" cy="831337"/>
        </a:xfrm>
        <a:prstGeom prst="wedgeRectCallout">
          <a:avLst>
            <a:gd name="adj1" fmla="val 20250"/>
            <a:gd name="adj2" fmla="val -607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dirty="0" smtClean="0"/>
            <a:t>Să te încrezi în Domnul și să Îl mărturisești </a:t>
          </a:r>
          <a:r>
            <a:rPr lang="es-ES" sz="2000" b="1" kern="1200" dirty="0" smtClean="0"/>
            <a:t>(v. 5-6)</a:t>
          </a:r>
          <a:endParaRPr lang="es-ES" sz="2000" kern="1200" dirty="0"/>
        </a:p>
      </dsp:txBody>
      <dsp:txXfrm>
        <a:off x="320717" y="5910112"/>
        <a:ext cx="2918525" cy="831337"/>
      </dsp:txXfrm>
    </dsp:sp>
    <dsp:sp modelId="{74565EA2-7E65-42D6-9533-6ED9D8586118}">
      <dsp:nvSpPr>
        <dsp:cNvPr id="0" name=""/>
        <dsp:cNvSpPr/>
      </dsp:nvSpPr>
      <dsp:spPr>
        <a:xfrm>
          <a:off x="3536149" y="3703113"/>
          <a:ext cx="2969064" cy="237525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7E13DF-6A28-4CDA-BA6C-4568A7CF633A}">
      <dsp:nvSpPr>
        <dsp:cNvPr id="0" name=""/>
        <dsp:cNvSpPr/>
      </dsp:nvSpPr>
      <dsp:spPr>
        <a:xfrm>
          <a:off x="3747397" y="5702292"/>
          <a:ext cx="2754402" cy="1108431"/>
        </a:xfrm>
        <a:prstGeom prst="wedgeRectCallout">
          <a:avLst>
            <a:gd name="adj1" fmla="val 20250"/>
            <a:gd name="adj2" fmla="val -607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dirty="0" smtClean="0"/>
            <a:t>Să nu fii dependent de propria înțelepciune și fereștete de rău </a:t>
          </a:r>
          <a:r>
            <a:rPr lang="es-ES" sz="2000" b="1" kern="1200" dirty="0" smtClean="0"/>
            <a:t>(v. 7)</a:t>
          </a:r>
          <a:endParaRPr lang="es-ES" sz="2000" kern="1200" dirty="0"/>
        </a:p>
      </dsp:txBody>
      <dsp:txXfrm>
        <a:off x="3747397" y="5702292"/>
        <a:ext cx="2754402" cy="1108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6EAB-66FF-4E34-A730-5F750CEC98BF}">
      <dsp:nvSpPr>
        <dsp:cNvPr id="0" name=""/>
        <dsp:cNvSpPr/>
      </dsp:nvSpPr>
      <dsp:spPr>
        <a:xfrm rot="10800000">
          <a:off x="357633" y="367701"/>
          <a:ext cx="4649713" cy="4089241"/>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44265" tIns="87630" rIns="163576" bIns="87630" numCol="1" spcCol="1270" anchor="t" anchorCtr="0">
          <a:noAutofit/>
        </a:bodyPr>
        <a:lstStyle/>
        <a:p>
          <a:pPr lvl="0" algn="l" defTabSz="1022350" rtl="0">
            <a:lnSpc>
              <a:spcPct val="90000"/>
            </a:lnSpc>
            <a:spcBef>
              <a:spcPct val="0"/>
            </a:spcBef>
            <a:spcAft>
              <a:spcPct val="35000"/>
            </a:spcAft>
          </a:pPr>
          <a:r>
            <a:rPr lang="es-ES" sz="2300" b="1" kern="1200" dirty="0" smtClean="0"/>
            <a:t>    </a:t>
          </a:r>
          <a:r>
            <a:rPr lang="ro-RO" sz="2300" b="1" kern="1200" dirty="0" smtClean="0">
              <a:solidFill>
                <a:schemeClr val="accent4"/>
              </a:solidFill>
            </a:rPr>
            <a:t>BENEFICII PREZENTE</a:t>
          </a:r>
          <a:endParaRPr lang="es-ES" sz="2300" kern="1200" dirty="0">
            <a:solidFill>
              <a:schemeClr val="accent4"/>
            </a:solidFill>
          </a:endParaRPr>
        </a:p>
        <a:p>
          <a:pPr marL="171450" lvl="1" indent="-171450" algn="l" defTabSz="800100" rtl="0">
            <a:lnSpc>
              <a:spcPct val="90000"/>
            </a:lnSpc>
            <a:spcBef>
              <a:spcPct val="0"/>
            </a:spcBef>
            <a:spcAft>
              <a:spcPct val="15000"/>
            </a:spcAft>
            <a:buChar char="••"/>
          </a:pPr>
          <a:r>
            <a:rPr lang="ro-RO" sz="1800" b="1" kern="1200" dirty="0" smtClean="0"/>
            <a:t>Sănătate fizică</a:t>
          </a:r>
          <a:r>
            <a:rPr lang="es-ES" sz="1800" b="1" kern="1200" dirty="0" smtClean="0"/>
            <a:t>. </a:t>
          </a:r>
          <a:endParaRPr lang="es-ES" sz="1800" kern="1200" dirty="0"/>
        </a:p>
        <a:p>
          <a:pPr marL="171450" lvl="1" indent="-171450" algn="l" defTabSz="800100" rtl="0">
            <a:lnSpc>
              <a:spcPct val="90000"/>
            </a:lnSpc>
            <a:spcBef>
              <a:spcPct val="0"/>
            </a:spcBef>
            <a:spcAft>
              <a:spcPct val="15000"/>
            </a:spcAft>
            <a:buChar char="••"/>
          </a:pPr>
          <a:r>
            <a:rPr lang="ro-RO" sz="1800" b="1" kern="1200" dirty="0" smtClean="0"/>
            <a:t>Bine din abundanță</a:t>
          </a:r>
          <a:r>
            <a:rPr lang="es-ES" sz="1800" b="1" kern="1200" dirty="0" smtClean="0"/>
            <a:t>.</a:t>
          </a:r>
          <a:endParaRPr lang="es-ES" sz="1800" kern="1200" dirty="0"/>
        </a:p>
        <a:p>
          <a:pPr marL="171450" lvl="1" indent="-171450" algn="l" defTabSz="800100" rtl="0">
            <a:lnSpc>
              <a:spcPct val="90000"/>
            </a:lnSpc>
            <a:spcBef>
              <a:spcPct val="0"/>
            </a:spcBef>
            <a:spcAft>
              <a:spcPct val="15000"/>
            </a:spcAft>
            <a:buChar char="••"/>
          </a:pPr>
          <a:r>
            <a:rPr lang="ro-RO" sz="1800" b="1" kern="1200" dirty="0" smtClean="0"/>
            <a:t>Lungirea zilelor, bogăție și slavă.</a:t>
          </a:r>
          <a:endParaRPr lang="es-ES" sz="1800" kern="1200" dirty="0"/>
        </a:p>
        <a:p>
          <a:pPr marL="171450" lvl="1" indent="-171450" algn="l" defTabSz="800100" rtl="0">
            <a:lnSpc>
              <a:spcPct val="90000"/>
            </a:lnSpc>
            <a:spcBef>
              <a:spcPct val="0"/>
            </a:spcBef>
            <a:spcAft>
              <a:spcPct val="15000"/>
            </a:spcAft>
            <a:buChar char="••"/>
          </a:pPr>
          <a:r>
            <a:rPr lang="es-ES" sz="1800" b="1" kern="1200" dirty="0" err="1" smtClean="0"/>
            <a:t>Pa</a:t>
          </a:r>
          <a:r>
            <a:rPr lang="ro-RO" sz="1800" b="1" kern="1200" dirty="0" smtClean="0"/>
            <a:t>ce</a:t>
          </a:r>
          <a:r>
            <a:rPr lang="es-ES" sz="1800" b="1" kern="1200" dirty="0" smtClean="0"/>
            <a:t>. </a:t>
          </a:r>
          <a:endParaRPr lang="es-ES" sz="1800" kern="1200" dirty="0"/>
        </a:p>
        <a:p>
          <a:pPr marL="171450" lvl="1" indent="-171450" algn="l" defTabSz="800100" rtl="0">
            <a:lnSpc>
              <a:spcPct val="90000"/>
            </a:lnSpc>
            <a:spcBef>
              <a:spcPct val="0"/>
            </a:spcBef>
            <a:spcAft>
              <a:spcPct val="15000"/>
            </a:spcAft>
            <a:buChar char="••"/>
          </a:pPr>
          <a:r>
            <a:rPr lang="ro-RO" sz="1800" b="1" kern="1200" dirty="0" smtClean="0"/>
            <a:t>Arborele vieții</a:t>
          </a:r>
          <a:r>
            <a:rPr lang="es-ES" sz="1800" b="1" kern="1200" dirty="0" smtClean="0"/>
            <a:t>: </a:t>
          </a:r>
          <a:r>
            <a:rPr lang="ro-RO" sz="1800" b="1" kern="1200" dirty="0" smtClean="0"/>
            <a:t>viață și har pentru suflet</a:t>
          </a:r>
          <a:r>
            <a:rPr lang="es-ES" sz="1800" b="1" kern="1200" dirty="0" smtClean="0"/>
            <a:t>. </a:t>
          </a:r>
          <a:endParaRPr lang="es-ES" sz="1800" kern="1200" dirty="0"/>
        </a:p>
        <a:p>
          <a:pPr marL="171450" lvl="1" indent="-171450" algn="l" defTabSz="800100" rtl="0">
            <a:lnSpc>
              <a:spcPct val="90000"/>
            </a:lnSpc>
            <a:spcBef>
              <a:spcPct val="0"/>
            </a:spcBef>
            <a:spcAft>
              <a:spcPct val="15000"/>
            </a:spcAft>
            <a:buChar char="••"/>
          </a:pPr>
          <a:r>
            <a:rPr lang="ro-RO" sz="1800" b="1" kern="1200" dirty="0" smtClean="0"/>
            <a:t>Umblăm cu încredere și fără frică.</a:t>
          </a:r>
          <a:endParaRPr lang="es-ES" sz="1800" kern="1200" dirty="0"/>
        </a:p>
        <a:p>
          <a:pPr marL="171450" lvl="1" indent="-171450" algn="l" defTabSz="800100" rtl="0">
            <a:lnSpc>
              <a:spcPct val="90000"/>
            </a:lnSpc>
            <a:spcBef>
              <a:spcPct val="0"/>
            </a:spcBef>
            <a:spcAft>
              <a:spcPct val="15000"/>
            </a:spcAft>
            <a:buChar char="••"/>
          </a:pPr>
          <a:r>
            <a:rPr lang="ro-RO" sz="1800" b="1" kern="1200" dirty="0" smtClean="0"/>
            <a:t>Comuniune intimă cu Dumnezeu</a:t>
          </a:r>
          <a:r>
            <a:rPr lang="es-ES" sz="1800" b="1" kern="1200" dirty="0" smtClean="0"/>
            <a:t>.</a:t>
          </a:r>
          <a:endParaRPr lang="es-ES" sz="1800" kern="1200" dirty="0"/>
        </a:p>
      </dsp:txBody>
      <dsp:txXfrm rot="10800000">
        <a:off x="1379943" y="367701"/>
        <a:ext cx="3627403" cy="4089241"/>
      </dsp:txXfrm>
    </dsp:sp>
    <dsp:sp modelId="{2CA0C6D7-3CC7-472A-8AA1-901141B029F7}">
      <dsp:nvSpPr>
        <dsp:cNvPr id="0" name=""/>
        <dsp:cNvSpPr/>
      </dsp:nvSpPr>
      <dsp:spPr>
        <a:xfrm>
          <a:off x="0" y="1375821"/>
          <a:ext cx="1687781" cy="16877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6EAB-66FF-4E34-A730-5F750CEC98BF}">
      <dsp:nvSpPr>
        <dsp:cNvPr id="0" name=""/>
        <dsp:cNvSpPr/>
      </dsp:nvSpPr>
      <dsp:spPr>
        <a:xfrm rot="10800000" flipH="1">
          <a:off x="504047" y="648071"/>
          <a:ext cx="3706277" cy="4032290"/>
        </a:xfrm>
        <a:prstGeom prst="homePlat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8013" tIns="95250" rIns="177800" bIns="95250" numCol="1" spcCol="1270" anchor="t" anchorCtr="0">
          <a:noAutofit/>
        </a:bodyPr>
        <a:lstStyle/>
        <a:p>
          <a:pPr lvl="0" algn="l" defTabSz="1111250" rtl="0">
            <a:lnSpc>
              <a:spcPct val="100000"/>
            </a:lnSpc>
            <a:spcBef>
              <a:spcPct val="0"/>
            </a:spcBef>
            <a:spcAft>
              <a:spcPts val="0"/>
            </a:spcAft>
          </a:pPr>
          <a:r>
            <a:rPr lang="ro-RO" sz="2500" kern="1200" dirty="0" smtClean="0">
              <a:solidFill>
                <a:schemeClr val="accent4"/>
              </a:solidFill>
            </a:rPr>
            <a:t>BENEFICII </a:t>
          </a:r>
        </a:p>
        <a:p>
          <a:pPr lvl="0" algn="l" defTabSz="1111250" rtl="0">
            <a:lnSpc>
              <a:spcPct val="100000"/>
            </a:lnSpc>
            <a:spcBef>
              <a:spcPct val="0"/>
            </a:spcBef>
            <a:spcAft>
              <a:spcPts val="600"/>
            </a:spcAft>
          </a:pPr>
          <a:r>
            <a:rPr lang="ro-RO" sz="2500" kern="1200" dirty="0" smtClean="0">
              <a:solidFill>
                <a:schemeClr val="accent4"/>
              </a:solidFill>
            </a:rPr>
            <a:t>VIITOARE</a:t>
          </a:r>
        </a:p>
        <a:p>
          <a:pPr marL="228600" lvl="1" indent="-228600" algn="l" defTabSz="889000">
            <a:lnSpc>
              <a:spcPct val="90000"/>
            </a:lnSpc>
            <a:spcBef>
              <a:spcPct val="0"/>
            </a:spcBef>
            <a:spcAft>
              <a:spcPct val="15000"/>
            </a:spcAft>
            <a:buChar char="••"/>
          </a:pPr>
          <a:r>
            <a:rPr lang="ro-RO" sz="2000" b="1" kern="1200" dirty="0" smtClean="0"/>
            <a:t>O locuință externă.</a:t>
          </a:r>
          <a:endParaRPr lang="es-ES" sz="2000" b="1" kern="1200" dirty="0" smtClean="0"/>
        </a:p>
        <a:p>
          <a:pPr marL="228600" lvl="1" indent="-228600" algn="l" defTabSz="889000">
            <a:lnSpc>
              <a:spcPct val="90000"/>
            </a:lnSpc>
            <a:spcBef>
              <a:spcPct val="0"/>
            </a:spcBef>
            <a:spcAft>
              <a:spcPct val="15000"/>
            </a:spcAft>
            <a:buChar char="••"/>
          </a:pPr>
          <a:r>
            <a:rPr lang="ro-RO" sz="2000" b="1" kern="1200" dirty="0" smtClean="0"/>
            <a:t>Vom fi înălțați prin harul divin.</a:t>
          </a:r>
          <a:endParaRPr lang="es-ES" sz="2000" b="1" kern="1200" dirty="0" smtClean="0"/>
        </a:p>
        <a:p>
          <a:pPr marL="228600" lvl="1" indent="-228600" algn="l" defTabSz="889000">
            <a:lnSpc>
              <a:spcPct val="90000"/>
            </a:lnSpc>
            <a:spcBef>
              <a:spcPct val="0"/>
            </a:spcBef>
            <a:spcAft>
              <a:spcPct val="15000"/>
            </a:spcAft>
            <a:buChar char="••"/>
          </a:pPr>
          <a:r>
            <a:rPr lang="ro-RO" sz="2000" b="1" kern="1200" dirty="0" smtClean="0"/>
            <a:t>Vom moșteni slava.</a:t>
          </a:r>
          <a:r>
            <a:rPr lang="es-ES" sz="2000" b="1" kern="1200" dirty="0" smtClean="0"/>
            <a:t>.</a:t>
          </a:r>
          <a:endParaRPr lang="es-ES" sz="2000" b="1" kern="1200" dirty="0"/>
        </a:p>
      </dsp:txBody>
      <dsp:txXfrm rot="10800000">
        <a:off x="504047" y="648071"/>
        <a:ext cx="2779708" cy="4032290"/>
      </dsp:txXfrm>
    </dsp:sp>
    <dsp:sp modelId="{2CA0C6D7-3CC7-472A-8AA1-901141B029F7}">
      <dsp:nvSpPr>
        <dsp:cNvPr id="0" name=""/>
        <dsp:cNvSpPr/>
      </dsp:nvSpPr>
      <dsp:spPr>
        <a:xfrm>
          <a:off x="2217890" y="2850986"/>
          <a:ext cx="2172993" cy="20455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23838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82073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56206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413769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67226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203246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226081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1290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388740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236472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7B289B-EA09-4B0F-9356-D96F7A9F766C}" type="datetimeFigureOut">
              <a:rPr lang="es-ES" smtClean="0"/>
              <a:pPr/>
              <a:t>03/01/2015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36359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B289B-EA09-4B0F-9356-D96F7A9F766C}" type="datetimeFigureOut">
              <a:rPr lang="es-ES" smtClean="0"/>
              <a:pPr/>
              <a:t>03/01/2015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83130-36DB-4E7B-805C-C4DD6252484B}" type="slidenum">
              <a:rPr lang="es-ES" smtClean="0"/>
              <a:pPr/>
              <a:t>‹#›</a:t>
            </a:fld>
            <a:endParaRPr lang="es-ES"/>
          </a:p>
        </p:txBody>
      </p:sp>
    </p:spTree>
    <p:extLst>
      <p:ext uri="{BB962C8B-B14F-4D97-AF65-F5344CB8AC3E}">
        <p14:creationId xmlns:p14="http://schemas.microsoft.com/office/powerpoint/2010/main" xmlns="" val="1685334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12"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microsoft.com/office/2007/relationships/diagramDrawing" Target="../diagrams/drawing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9512" y="1217837"/>
            <a:ext cx="4896544"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6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STRIGAREA ÎNȚELEPCIUNII</a:t>
            </a:r>
            <a:endParaRPr lang="ro-RO" sz="6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5891699" y="6488668"/>
            <a:ext cx="3252301" cy="369332"/>
          </a:xfrm>
          <a:prstGeom prst="rect">
            <a:avLst/>
          </a:prstGeom>
          <a:noFill/>
        </p:spPr>
        <p:txBody>
          <a:bodyPr wrap="none" rtlCol="0">
            <a:spAutoFit/>
          </a:bodyPr>
          <a:lstStyle/>
          <a:p>
            <a:pPr algn="r"/>
            <a:r>
              <a:rPr lang="ro-RO" b="1" smtClean="0"/>
              <a:t>Studiul 1 pentru 3 ianuarie 2015</a:t>
            </a:r>
            <a:endParaRPr lang="ro-RO" b="1"/>
          </a:p>
        </p:txBody>
      </p:sp>
    </p:spTree>
    <p:extLst>
      <p:ext uri="{BB962C8B-B14F-4D97-AF65-F5344CB8AC3E}">
        <p14:creationId xmlns:p14="http://schemas.microsoft.com/office/powerpoint/2010/main" xmlns="" val="3263154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23"/>
            <a:ext cx="9108504" cy="646331"/>
          </a:xfrm>
          <a:prstGeom prst="rect">
            <a:avLst/>
          </a:prstGeom>
          <a:noFill/>
        </p:spPr>
        <p:txBody>
          <a:bodyPr wrap="square" rtlCol="0">
            <a:spAutoFit/>
            <a:scene3d>
              <a:camera prst="orthographicFront"/>
              <a:lightRig rig="chilly" dir="t"/>
            </a:scene3d>
            <a:sp3d contourW="12700">
              <a:bevelT w="27940" h="12700"/>
              <a:contourClr>
                <a:schemeClr val="tx1"/>
              </a:contourClr>
            </a:sp3d>
          </a:bodyPr>
          <a:lstStyle/>
          <a:p>
            <a:pPr algn="ctr"/>
            <a:r>
              <a:rPr lang="ro-RO" sz="3600" b="1" spc="150" smtClean="0">
                <a:ln w="11430"/>
                <a:solidFill>
                  <a:schemeClr val="accent4"/>
                </a:solidFill>
                <a:effectLst>
                  <a:outerShdw blurRad="25400" algn="tl" rotWithShape="0">
                    <a:srgbClr val="000000"/>
                  </a:outerShdw>
                </a:effectLst>
              </a:rPr>
              <a:t>DARUL ÎNȚELEPCIUNII (Proverbe 3)</a:t>
            </a:r>
            <a:endParaRPr lang="ro-RO" sz="3600" b="1" spc="150">
              <a:ln w="11430"/>
              <a:solidFill>
                <a:schemeClr val="accent4"/>
              </a:solidFill>
              <a:effectLst>
                <a:outerShdw blurRad="25400" algn="tl" rotWithShape="0">
                  <a:srgbClr val="000000"/>
                </a:outerShdw>
              </a:effectLst>
            </a:endParaRPr>
          </a:p>
        </p:txBody>
      </p:sp>
      <p:sp>
        <p:nvSpPr>
          <p:cNvPr id="4" name="3 CuadroTexto"/>
          <p:cNvSpPr txBox="1"/>
          <p:nvPr/>
        </p:nvSpPr>
        <p:spPr>
          <a:xfrm>
            <a:off x="-108520" y="580618"/>
            <a:ext cx="9252520" cy="400110"/>
          </a:xfrm>
          <a:prstGeom prst="rect">
            <a:avLst/>
          </a:prstGeom>
          <a:noFill/>
        </p:spPr>
        <p:txBody>
          <a:bodyPr wrap="square" rtlCol="0">
            <a:spAutoFit/>
          </a:bodyPr>
          <a:lstStyle/>
          <a:p>
            <a:pPr algn="ctr"/>
            <a:r>
              <a:rPr lang="ro-RO" sz="2000" b="1" dirty="0" smtClean="0">
                <a:solidFill>
                  <a:schemeClr val="bg1"/>
                </a:solidFill>
                <a:effectLst>
                  <a:glow rad="127000">
                    <a:schemeClr val="tx1">
                      <a:alpha val="93000"/>
                    </a:schemeClr>
                  </a:glow>
                </a:effectLst>
              </a:rPr>
              <a:t>De ce este binecuvântat cel care găsește înțelepciunea (v. 8)?</a:t>
            </a:r>
            <a:endParaRPr lang="ro-RO" sz="2000" b="1" dirty="0">
              <a:solidFill>
                <a:schemeClr val="bg1"/>
              </a:solidFill>
              <a:effectLst>
                <a:glow rad="127000">
                  <a:schemeClr val="tx1">
                    <a:alpha val="93000"/>
                  </a:schemeClr>
                </a:glow>
              </a:effectLst>
            </a:endParaRPr>
          </a:p>
        </p:txBody>
      </p:sp>
      <p:sp>
        <p:nvSpPr>
          <p:cNvPr id="5" name="4 CuadroTexto"/>
          <p:cNvSpPr txBox="1"/>
          <p:nvPr/>
        </p:nvSpPr>
        <p:spPr>
          <a:xfrm>
            <a:off x="0" y="980728"/>
            <a:ext cx="9144000" cy="707886"/>
          </a:xfrm>
          <a:prstGeom prst="rect">
            <a:avLst/>
          </a:prstGeom>
          <a:noFill/>
        </p:spPr>
        <p:txBody>
          <a:bodyPr wrap="square" rtlCol="0">
            <a:spAutoFit/>
          </a:bodyPr>
          <a:lstStyle/>
          <a:p>
            <a:pPr algn="ctr"/>
            <a:r>
              <a:rPr lang="ro-RO" sz="2000" b="1" smtClean="0">
                <a:solidFill>
                  <a:schemeClr val="bg1"/>
                </a:solidFill>
                <a:effectLst>
                  <a:glow rad="127000">
                    <a:schemeClr val="tx1">
                      <a:alpha val="93000"/>
                    </a:schemeClr>
                  </a:glow>
                </a:effectLst>
              </a:rPr>
              <a:t>Înțelepciunea pe care ne-o dă Dumnezeu aduce beneficii prezente (v. 8-32) </a:t>
            </a:r>
          </a:p>
          <a:p>
            <a:pPr algn="ctr"/>
            <a:r>
              <a:rPr lang="ro-RO" sz="2000" b="1" smtClean="0">
                <a:solidFill>
                  <a:schemeClr val="bg1"/>
                </a:solidFill>
                <a:effectLst>
                  <a:glow rad="127000">
                    <a:schemeClr val="tx1">
                      <a:alpha val="93000"/>
                    </a:schemeClr>
                  </a:glow>
                </a:effectLst>
              </a:rPr>
              <a:t>și viitoare (v. 33-35)</a:t>
            </a:r>
            <a:endParaRPr lang="ro-RO" sz="2000" b="1">
              <a:solidFill>
                <a:schemeClr val="bg1"/>
              </a:solidFill>
              <a:effectLst>
                <a:glow rad="127000">
                  <a:schemeClr val="tx1">
                    <a:alpha val="93000"/>
                  </a:schemeClr>
                </a:glow>
              </a:effectLst>
            </a:endParaRPr>
          </a:p>
        </p:txBody>
      </p:sp>
      <p:graphicFrame>
        <p:nvGraphicFramePr>
          <p:cNvPr id="8" name="7 Diagrama"/>
          <p:cNvGraphicFramePr/>
          <p:nvPr>
            <p:extLst>
              <p:ext uri="{D42A27DB-BD31-4B8C-83A1-F6EECF244321}">
                <p14:modId xmlns:p14="http://schemas.microsoft.com/office/powerpoint/2010/main" xmlns="" val="1547726099"/>
              </p:ext>
            </p:extLst>
          </p:nvPr>
        </p:nvGraphicFramePr>
        <p:xfrm>
          <a:off x="37902" y="1477119"/>
          <a:ext cx="5038154" cy="4544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extLst>
              <p:ext uri="{D42A27DB-BD31-4B8C-83A1-F6EECF244321}">
                <p14:modId xmlns:p14="http://schemas.microsoft.com/office/powerpoint/2010/main" xmlns="" val="2380612651"/>
              </p:ext>
            </p:extLst>
          </p:nvPr>
        </p:nvGraphicFramePr>
        <p:xfrm>
          <a:off x="4499992" y="1196752"/>
          <a:ext cx="4390884"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2 CuadroTexto"/>
          <p:cNvSpPr txBox="1"/>
          <p:nvPr/>
        </p:nvSpPr>
        <p:spPr>
          <a:xfrm>
            <a:off x="683568" y="5934670"/>
            <a:ext cx="74242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o-RO" b="1" dirty="0" smtClean="0">
                <a:latin typeface="Comic Sans MS" pitchFamily="66" charset="0"/>
              </a:rPr>
              <a:t>«Încrede-te în Domnul din toată inima ta…» pentru că «Înţelepţii vor moşteni slava, dar partea celor nebuni este ruşinea.» </a:t>
            </a:r>
            <a:r>
              <a:rPr lang="ro-RO" sz="1200" b="1" dirty="0" smtClean="0">
                <a:latin typeface="Comic Sans MS" pitchFamily="66" charset="0"/>
              </a:rPr>
              <a:t>(Proverbe 3:5, 35)</a:t>
            </a:r>
            <a:endParaRPr lang="ro-RO" sz="1200" b="1" dirty="0">
              <a:latin typeface="Comic Sans MS" pitchFamily="66" charset="0"/>
            </a:endParaRPr>
          </a:p>
        </p:txBody>
      </p:sp>
    </p:spTree>
    <p:extLst>
      <p:ext uri="{BB962C8B-B14F-4D97-AF65-F5344CB8AC3E}">
        <p14:creationId xmlns:p14="http://schemas.microsoft.com/office/powerpoint/2010/main" xmlns="" val="38638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8" grpId="0" uiExpand="1">
        <p:bldAsOne/>
      </p:bldGraphic>
      <p:bldGraphic spid="9" grpId="0">
        <p:bldAsOne/>
      </p:bldGraphic>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6000"/>
          </a:stretch>
        </a:blipFill>
        <a:effectLst/>
      </p:bgPr>
    </p:bg>
    <p:spTree>
      <p:nvGrpSpPr>
        <p:cNvPr id="1" name=""/>
        <p:cNvGrpSpPr/>
        <p:nvPr/>
      </p:nvGrpSpPr>
      <p:grpSpPr>
        <a:xfrm>
          <a:off x="0" y="0"/>
          <a:ext cx="0" cy="0"/>
          <a:chOff x="0" y="0"/>
          <a:chExt cx="0" cy="0"/>
        </a:xfrm>
      </p:grpSpPr>
      <p:sp>
        <p:nvSpPr>
          <p:cNvPr id="2" name="1 Rectángulo"/>
          <p:cNvSpPr/>
          <p:nvPr/>
        </p:nvSpPr>
        <p:spPr>
          <a:xfrm>
            <a:off x="1187624" y="840769"/>
            <a:ext cx="7704856" cy="5016758"/>
          </a:xfrm>
          <a:prstGeom prst="rect">
            <a:avLst/>
          </a:prstGeom>
        </p:spPr>
        <p:txBody>
          <a:bodyPr wrap="square">
            <a:spAutoFit/>
          </a:bodyPr>
          <a:lstStyle/>
          <a:p>
            <a:pPr algn="just"/>
            <a:r>
              <a:rPr lang="ro-RO" sz="2000" dirty="0" smtClean="0">
                <a:latin typeface="Cooper Black" pitchFamily="18" charset="0"/>
              </a:rPr>
              <a:t>«</a:t>
            </a:r>
            <a:r>
              <a:rPr lang="ro-RO" sz="2000" b="1" dirty="0" smtClean="0">
                <a:effectLst>
                  <a:outerShdw blurRad="38100" dist="38100" dir="2700000" algn="tl">
                    <a:srgbClr val="000000">
                      <a:alpha val="43137"/>
                    </a:srgbClr>
                  </a:outerShdw>
                </a:effectLst>
              </a:rPr>
              <a:t>În Cuvântul Său, Domnul enumeră darurile și harurile care nu trebuie să le lipsească tuturor celor ce sunt implicați în lucrarea Sa. El nu ne învață să ignorăm învățarea sau să disprețuim educația, căci, dacă lucrătorii sunt motivați de dragostea și teama de Dumnezeu, cultura intelectuală este o binecuvântare, totuși ea nu este prezentată ca fiind cea mai importantă calificare pentru a-I sluji lui Dumnezeu. Domnul Isus a trecut pe lângă înțelepții timpului Său, pe lângă oamenii educați și cei aflați în poziții înalte, deoarece, în atitudinea lor de superioritate orgolioasă, erau atât de mândri și de mulțumiți de ei înșiși, încât nu puteau fi sensibili față de suferința umană pentru a ajunge colaboratori cu Omul din Nazaret... Ei vor fi niște mijloace prin care harul Său poate să fie revărsat, nestăvilit. Atributele caracterului Domnului Hristos le pot fi oferite doar celor care nu se încred în ei înșiși. Cea mai înaltă educație în domeniul științei nu poate, prin ea însăși, să dezvolte un caracter ca al lui Hristos. Roadele adevăratei înțelepciuni vin numai de la Domnul Hristos.</a:t>
            </a:r>
            <a:r>
              <a:rPr lang="ro-RO" sz="2000" dirty="0" smtClean="0">
                <a:latin typeface="Cooper Black" pitchFamily="18" charset="0"/>
              </a:rPr>
              <a:t>»</a:t>
            </a:r>
            <a:endParaRPr lang="ro-RO" sz="2000" dirty="0">
              <a:latin typeface="Cooper Black" pitchFamily="18" charset="0"/>
            </a:endParaRPr>
          </a:p>
        </p:txBody>
      </p:sp>
      <p:sp>
        <p:nvSpPr>
          <p:cNvPr id="3" name="2 CuadroTexto"/>
          <p:cNvSpPr txBox="1"/>
          <p:nvPr/>
        </p:nvSpPr>
        <p:spPr>
          <a:xfrm>
            <a:off x="4166760" y="6525344"/>
            <a:ext cx="4961999" cy="307777"/>
          </a:xfrm>
          <a:prstGeom prst="rect">
            <a:avLst/>
          </a:prstGeom>
          <a:noFill/>
        </p:spPr>
        <p:txBody>
          <a:bodyPr wrap="none" rtlCol="0">
            <a:spAutoFit/>
          </a:bodyPr>
          <a:lstStyle/>
          <a:p>
            <a:pPr algn="r"/>
            <a:r>
              <a:rPr lang="ro-RO" sz="1400" b="1" dirty="0" smtClean="0"/>
              <a:t>E.G.W. (Mărturii pentru pastori și slujitorii Evangheliei, pag. 259)</a:t>
            </a:r>
            <a:endParaRPr lang="ro-RO" sz="1400" b="1" dirty="0"/>
          </a:p>
        </p:txBody>
      </p:sp>
    </p:spTree>
    <p:extLst>
      <p:ext uri="{BB962C8B-B14F-4D97-AF65-F5344CB8AC3E}">
        <p14:creationId xmlns:p14="http://schemas.microsoft.com/office/powerpoint/2010/main" xmlns="" val="30905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xmlns="" val="4279258525"/>
              </p:ext>
            </p:extLst>
          </p:nvPr>
        </p:nvGraphicFramePr>
        <p:xfrm>
          <a:off x="899592" y="620688"/>
          <a:ext cx="817079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0" y="0"/>
            <a:ext cx="9144000" cy="584775"/>
          </a:xfrm>
          <a:prstGeom prst="rect">
            <a:avLst/>
          </a:prstGeom>
          <a:noFill/>
        </p:spPr>
        <p:txBody>
          <a:bodyPr wrap="square" rtlCol="0">
            <a:spAutoFit/>
          </a:bodyPr>
          <a:lstStyle/>
          <a:p>
            <a:pPr algn="ctr"/>
            <a:r>
              <a:rPr lang="ro-RO" sz="32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CUVINTELE ÎNȚELEPȚILOR (Proverbe 1:1)</a:t>
            </a:r>
            <a:endParaRPr lang="ro-RO" sz="32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6" name="5 CuadroTexto"/>
          <p:cNvSpPr txBox="1"/>
          <p:nvPr/>
        </p:nvSpPr>
        <p:spPr>
          <a:xfrm>
            <a:off x="35496" y="3212976"/>
            <a:ext cx="5819813" cy="3631763"/>
          </a:xfrm>
          <a:prstGeom prst="rect">
            <a:avLst/>
          </a:prstGeom>
          <a:noFill/>
        </p:spPr>
        <p:txBody>
          <a:bodyPr wrap="square" rtlCol="0">
            <a:spAutoFit/>
          </a:bodyPr>
          <a:lstStyle/>
          <a:p>
            <a:pPr>
              <a:spcBef>
                <a:spcPts val="600"/>
              </a:spcBef>
            </a:pPr>
            <a:r>
              <a:rPr lang="ro-RO" sz="2200" b="1" dirty="0" smtClean="0"/>
              <a:t>Marea parte a cărții Proverbe a fost scrisă de regele Solomon în primii ani ai conducerii sale. Solomon a fost cel mai înțelept rege pe care lumea l-a cunoscut vreodată (1 Regi 3:5-14).</a:t>
            </a:r>
          </a:p>
          <a:p>
            <a:pPr>
              <a:spcBef>
                <a:spcPts val="600"/>
              </a:spcBef>
            </a:pPr>
            <a:r>
              <a:rPr lang="ro-RO" sz="2200" b="1" dirty="0" smtClean="0"/>
              <a:t>Unele din aceste proverbe au fost adunate de pe vremea regelui </a:t>
            </a:r>
            <a:r>
              <a:rPr lang="ro-RO" sz="2200" b="1" dirty="0" err="1" smtClean="0"/>
              <a:t>Ezechia</a:t>
            </a:r>
            <a:r>
              <a:rPr lang="ro-RO" sz="2200" b="1" dirty="0" smtClean="0"/>
              <a:t> (Proverbe 25:1).</a:t>
            </a:r>
          </a:p>
          <a:p>
            <a:pPr>
              <a:spcBef>
                <a:spcPts val="600"/>
              </a:spcBef>
            </a:pPr>
            <a:r>
              <a:rPr lang="ro-RO" sz="2200" b="1" dirty="0" smtClean="0"/>
              <a:t>Alături de proverbele lui </a:t>
            </a:r>
            <a:r>
              <a:rPr lang="ro-RO" sz="2200" b="1" dirty="0" err="1" smtClean="0"/>
              <a:t>Agur</a:t>
            </a:r>
            <a:r>
              <a:rPr lang="ro-RO" sz="2200" b="1" dirty="0" smtClean="0"/>
              <a:t> și </a:t>
            </a:r>
            <a:r>
              <a:rPr lang="ro-RO" sz="2200" b="1" dirty="0" err="1" smtClean="0"/>
              <a:t>Lemuel</a:t>
            </a:r>
            <a:r>
              <a:rPr lang="ro-RO" sz="2200" b="1" dirty="0" smtClean="0"/>
              <a:t>, aceste cuvinte înțelepte au fost inspirate de Duhul Sfânt și păstrate pentru instruirea și învățarea noastră. </a:t>
            </a:r>
            <a:endParaRPr lang="ro-RO" sz="2200" b="1" dirty="0"/>
          </a:p>
        </p:txBody>
      </p:sp>
      <p:pic>
        <p:nvPicPr>
          <p:cNvPr id="1026" name="Picture 2" descr="\\EUNICE\FondosTematicos\Salomón\KC-12.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13149" y="2852936"/>
            <a:ext cx="3123347" cy="3888432"/>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R:\Dibujos\Salomon\1%20Kings%20King_Solomon.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07504" y="620688"/>
            <a:ext cx="1811721"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91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500" fill="hold"/>
                                        <p:tgtEl>
                                          <p:spTgt spid="1027"/>
                                        </p:tgtEl>
                                        <p:attrNameLst>
                                          <p:attrName>ppt_w</p:attrName>
                                        </p:attrNameLst>
                                      </p:cBhvr>
                                      <p:tavLst>
                                        <p:tav tm="0">
                                          <p:val>
                                            <p:fltVal val="0"/>
                                          </p:val>
                                        </p:tav>
                                        <p:tav tm="100000">
                                          <p:val>
                                            <p:strVal val="#ppt_w"/>
                                          </p:val>
                                        </p:tav>
                                      </p:tavLst>
                                    </p:anim>
                                    <p:anim calcmode="lin" valueType="num">
                                      <p:cBhvr>
                                        <p:cTn id="17" dur="500" fill="hold"/>
                                        <p:tgtEl>
                                          <p:spTgt spid="1027"/>
                                        </p:tgtEl>
                                        <p:attrNameLst>
                                          <p:attrName>ppt_h</p:attrName>
                                        </p:attrNameLst>
                                      </p:cBhvr>
                                      <p:tavLst>
                                        <p:tav tm="0">
                                          <p:val>
                                            <p:fltVal val="0"/>
                                          </p:val>
                                        </p:tav>
                                        <p:tav tm="100000">
                                          <p:val>
                                            <p:strVal val="#ppt_h"/>
                                          </p:val>
                                        </p:tav>
                                      </p:tavLst>
                                    </p:anim>
                                    <p:animEffect transition="in" filter="fade">
                                      <p:cBhvr>
                                        <p:cTn id="18" dur="500"/>
                                        <p:tgtEl>
                                          <p:spTgt spid="102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graphicEl>
                                              <a:dgm id="{0C33AF83-11CF-41AF-B82C-18B3705CFA55}"/>
                                            </p:graphicEl>
                                          </p:spTgt>
                                        </p:tgtEl>
                                        <p:attrNameLst>
                                          <p:attrName>style.visibility</p:attrName>
                                        </p:attrNameLst>
                                      </p:cBhvr>
                                      <p:to>
                                        <p:strVal val="visible"/>
                                      </p:to>
                                    </p:set>
                                    <p:animEffect transition="in" filter="wipe(left)">
                                      <p:cBhvr>
                                        <p:cTn id="22" dur="500"/>
                                        <p:tgtEl>
                                          <p:spTgt spid="7">
                                            <p:graphicEl>
                                              <a:dgm id="{0C33AF83-11CF-41AF-B82C-18B3705CFA55}"/>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83942349-03E5-4A04-911D-5D80B6A6D455}"/>
                                            </p:graphicEl>
                                          </p:spTgt>
                                        </p:tgtEl>
                                        <p:attrNameLst>
                                          <p:attrName>style.visibility</p:attrName>
                                        </p:attrNameLst>
                                      </p:cBhvr>
                                      <p:to>
                                        <p:strVal val="visible"/>
                                      </p:to>
                                    </p:set>
                                    <p:animEffect transition="in" filter="wipe(left)">
                                      <p:cBhvr>
                                        <p:cTn id="25" dur="500"/>
                                        <p:tgtEl>
                                          <p:spTgt spid="7">
                                            <p:graphicEl>
                                              <a:dgm id="{83942349-03E5-4A04-911D-5D80B6A6D455}"/>
                                            </p:graphic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5D60D33C-5739-4ABA-BC7B-43E8D5C63813}"/>
                                            </p:graphicEl>
                                          </p:spTgt>
                                        </p:tgtEl>
                                        <p:attrNameLst>
                                          <p:attrName>style.visibility</p:attrName>
                                        </p:attrNameLst>
                                      </p:cBhvr>
                                      <p:to>
                                        <p:strVal val="visible"/>
                                      </p:to>
                                    </p:set>
                                    <p:animEffect transition="in" filter="wipe(left)">
                                      <p:cBhvr>
                                        <p:cTn id="29" dur="500"/>
                                        <p:tgtEl>
                                          <p:spTgt spid="7">
                                            <p:graphicEl>
                                              <a:dgm id="{5D60D33C-5739-4ABA-BC7B-43E8D5C63813}"/>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graphicEl>
                                              <a:dgm id="{8DBB3F8C-3232-41B3-A767-8AD001C61D20}"/>
                                            </p:graphicEl>
                                          </p:spTgt>
                                        </p:tgtEl>
                                        <p:attrNameLst>
                                          <p:attrName>style.visibility</p:attrName>
                                        </p:attrNameLst>
                                      </p:cBhvr>
                                      <p:to>
                                        <p:strVal val="visible"/>
                                      </p:to>
                                    </p:set>
                                    <p:animEffect transition="in" filter="wipe(left)">
                                      <p:cBhvr>
                                        <p:cTn id="32" dur="500"/>
                                        <p:tgtEl>
                                          <p:spTgt spid="7">
                                            <p:graphicEl>
                                              <a:dgm id="{8DBB3F8C-3232-41B3-A767-8AD001C61D20}"/>
                                            </p:graphicEl>
                                          </p:spTgt>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
                                            <p:graphicEl>
                                              <a:dgm id="{A15D6364-4DC2-47B9-B1EA-130375FF1171}"/>
                                            </p:graphicEl>
                                          </p:spTgt>
                                        </p:tgtEl>
                                        <p:attrNameLst>
                                          <p:attrName>style.visibility</p:attrName>
                                        </p:attrNameLst>
                                      </p:cBhvr>
                                      <p:to>
                                        <p:strVal val="visible"/>
                                      </p:to>
                                    </p:set>
                                    <p:animEffect transition="in" filter="wipe(left)">
                                      <p:cBhvr>
                                        <p:cTn id="36" dur="500"/>
                                        <p:tgtEl>
                                          <p:spTgt spid="7">
                                            <p:graphicEl>
                                              <a:dgm id="{A15D6364-4DC2-47B9-B1EA-130375FF1171}"/>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graphicEl>
                                              <a:dgm id="{204C87A0-CD66-44FB-81AA-382F9AD0ADF6}"/>
                                            </p:graphicEl>
                                          </p:spTgt>
                                        </p:tgtEl>
                                        <p:attrNameLst>
                                          <p:attrName>style.visibility</p:attrName>
                                        </p:attrNameLst>
                                      </p:cBhvr>
                                      <p:to>
                                        <p:strVal val="visible"/>
                                      </p:to>
                                    </p:set>
                                    <p:animEffect transition="in" filter="wipe(left)">
                                      <p:cBhvr>
                                        <p:cTn id="39" dur="500"/>
                                        <p:tgtEl>
                                          <p:spTgt spid="7">
                                            <p:graphicEl>
                                              <a:dgm id="{204C87A0-CD66-44FB-81AA-382F9AD0ADF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left)">
                                      <p:cBhvr>
                                        <p:cTn id="44" dur="500"/>
                                        <p:tgtEl>
                                          <p:spTgt spid="6">
                                            <p:txEl>
                                              <p:pRg st="0" end="0"/>
                                            </p:txEl>
                                          </p:spTgt>
                                        </p:tgtEl>
                                      </p:cBhvr>
                                    </p:animEffect>
                                  </p:childTnLst>
                                </p:cTn>
                              </p:par>
                            </p:childTnLst>
                          </p:cTn>
                        </p:par>
                        <p:par>
                          <p:cTn id="45" fill="hold">
                            <p:stCondLst>
                              <p:cond delay="500"/>
                            </p:stCondLst>
                            <p:childTnLst>
                              <p:par>
                                <p:cTn id="46" presetID="37" presetClass="entr" presetSubtype="0" fill="hold" nodeType="after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1000"/>
                                        <p:tgtEl>
                                          <p:spTgt spid="1026"/>
                                        </p:tgtEl>
                                      </p:cBhvr>
                                    </p:animEffect>
                                    <p:anim calcmode="lin" valueType="num">
                                      <p:cBhvr>
                                        <p:cTn id="49" dur="1000" fill="hold"/>
                                        <p:tgtEl>
                                          <p:spTgt spid="1026"/>
                                        </p:tgtEl>
                                        <p:attrNameLst>
                                          <p:attrName>ppt_x</p:attrName>
                                        </p:attrNameLst>
                                      </p:cBhvr>
                                      <p:tavLst>
                                        <p:tav tm="0">
                                          <p:val>
                                            <p:strVal val="#ppt_x"/>
                                          </p:val>
                                        </p:tav>
                                        <p:tav tm="100000">
                                          <p:val>
                                            <p:strVal val="#ppt_x"/>
                                          </p:val>
                                        </p:tav>
                                      </p:tavLst>
                                    </p:anim>
                                    <p:anim calcmode="lin" valueType="num">
                                      <p:cBhvr>
                                        <p:cTn id="50" dur="900" decel="100000" fill="hold"/>
                                        <p:tgtEl>
                                          <p:spTgt spid="1026"/>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wipe(left)">
                                      <p:cBhvr>
                                        <p:cTn id="56" dur="500"/>
                                        <p:tgtEl>
                                          <p:spTgt spid="6">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wipe(left)">
                                      <p:cBhvr>
                                        <p:cTn id="6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P spid="2" grpId="0"/>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b="-3000"/>
          </a:stretch>
        </a:blipFill>
        <a:effectLst/>
      </p:bgPr>
    </p:bg>
    <p:spTree>
      <p:nvGrpSpPr>
        <p:cNvPr id="1" name=""/>
        <p:cNvGrpSpPr/>
        <p:nvPr/>
      </p:nvGrpSpPr>
      <p:grpSpPr>
        <a:xfrm>
          <a:off x="0" y="0"/>
          <a:ext cx="0" cy="0"/>
          <a:chOff x="0" y="0"/>
          <a:chExt cx="0" cy="0"/>
        </a:xfrm>
      </p:grpSpPr>
      <p:pic>
        <p:nvPicPr>
          <p:cNvPr id="3074" name="Picture 2" descr="R:\Dibujos\varios\PP-StudyingTheBible_LJ_0059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780" y="1412606"/>
            <a:ext cx="3816424" cy="5317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15001"/>
            <a:ext cx="9144000" cy="584775"/>
          </a:xfrm>
          <a:prstGeom prst="rect">
            <a:avLst/>
          </a:prstGeom>
          <a:noFill/>
        </p:spPr>
        <p:txBody>
          <a:bodyPr wrap="square" rtlCol="0">
            <a:spAutoFit/>
            <a:scene3d>
              <a:camera prst="orthographicFront"/>
              <a:lightRig rig="soft" dir="tl"/>
            </a:scene3d>
            <a:sp3d contourW="12700">
              <a:bevelT w="25400" h="25400"/>
              <a:contourClr>
                <a:schemeClr val="tx1"/>
              </a:contourClr>
            </a:sp3d>
          </a:bodyPr>
          <a:lstStyle/>
          <a:p>
            <a:pPr algn="ctr"/>
            <a:r>
              <a:rPr lang="ro-RO" sz="32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outerShdw>
                </a:effectLst>
              </a:rPr>
              <a:t>ÎNCEPUTUL  ÎNȚELEPCIUNII (Proverbe 1:2-7)</a:t>
            </a:r>
            <a:endParaRPr lang="ro-RO"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outerShdw>
              </a:effectLst>
            </a:endParaRPr>
          </a:p>
        </p:txBody>
      </p:sp>
      <p:sp>
        <p:nvSpPr>
          <p:cNvPr id="3" name="2 CuadroTexto"/>
          <p:cNvSpPr txBox="1"/>
          <p:nvPr/>
        </p:nvSpPr>
        <p:spPr>
          <a:xfrm>
            <a:off x="36512" y="509771"/>
            <a:ext cx="4391472" cy="830997"/>
          </a:xfrm>
          <a:prstGeom prst="rect">
            <a:avLst/>
          </a:prstGeom>
          <a:noFill/>
        </p:spPr>
        <p:txBody>
          <a:bodyPr wrap="square" rtlCol="0">
            <a:spAutoFit/>
          </a:bodyPr>
          <a:lstStyle/>
          <a:p>
            <a:pPr algn="ctr"/>
            <a:r>
              <a:rPr lang="ro-RO" sz="2400" b="1" smtClean="0"/>
              <a:t>Conform cu Proverbe 1:2-6, la ce ne folosește înțelepciunea?</a:t>
            </a:r>
            <a:endParaRPr lang="ro-RO" sz="2400" b="1"/>
          </a:p>
        </p:txBody>
      </p:sp>
      <p:sp>
        <p:nvSpPr>
          <p:cNvPr id="4" name="3 CuadroTexto"/>
          <p:cNvSpPr txBox="1"/>
          <p:nvPr/>
        </p:nvSpPr>
        <p:spPr>
          <a:xfrm>
            <a:off x="4067944" y="2217053"/>
            <a:ext cx="5076056" cy="4401205"/>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chemeClr val="accent1">
                  <a:lumMod val="50000"/>
                </a:schemeClr>
              </a:buClr>
              <a:buFont typeface="+mj-lt"/>
              <a:buAutoNum type="arabicPeriod"/>
            </a:pPr>
            <a:r>
              <a:rPr lang="ro-RO" sz="2000" b="1" smtClean="0">
                <a:latin typeface="Calibri" pitchFamily="34" charset="0"/>
              </a:rPr>
              <a:t>Pentru cunoaşterea înţelepciunii şi învăţăturii</a:t>
            </a:r>
            <a:r>
              <a:rPr lang="ro-RO" sz="2000" b="1" smtClean="0"/>
              <a:t>.</a:t>
            </a:r>
          </a:p>
          <a:p>
            <a:pPr marL="342900" indent="-342900">
              <a:buClr>
                <a:schemeClr val="accent1">
                  <a:lumMod val="50000"/>
                </a:schemeClr>
              </a:buClr>
              <a:buFont typeface="+mj-lt"/>
              <a:buAutoNum type="arabicPeriod"/>
            </a:pPr>
            <a:r>
              <a:rPr lang="ro-RO" sz="2000" b="1" smtClean="0"/>
              <a:t>Pentru </a:t>
            </a:r>
            <a:r>
              <a:rPr lang="ro-RO" sz="2000" b="1"/>
              <a:t>înţelegerea cuvintelor minţii</a:t>
            </a:r>
            <a:r>
              <a:rPr lang="ro-RO" sz="2000" b="1" smtClean="0"/>
              <a:t>.</a:t>
            </a:r>
          </a:p>
          <a:p>
            <a:pPr marL="342900" indent="-342900">
              <a:buClr>
                <a:schemeClr val="accent1">
                  <a:lumMod val="50000"/>
                </a:schemeClr>
              </a:buClr>
              <a:buFont typeface="+mj-lt"/>
              <a:buAutoNum type="arabicPeriod"/>
            </a:pPr>
            <a:r>
              <a:rPr lang="ro-RO" sz="2000" b="1" smtClean="0">
                <a:latin typeface="Calibri" pitchFamily="34" charset="0"/>
              </a:rPr>
              <a:t>Pentru căpătarea învăţăturilor de bun simţ, de dreptate, de judecată şi de nepărtinire.</a:t>
            </a:r>
          </a:p>
          <a:p>
            <a:pPr marL="342900" indent="-342900">
              <a:buClr>
                <a:schemeClr val="accent1">
                  <a:lumMod val="50000"/>
                </a:schemeClr>
              </a:buClr>
              <a:buFont typeface="+mj-lt"/>
              <a:buAutoNum type="arabicPeriod"/>
            </a:pPr>
            <a:r>
              <a:rPr lang="ro-RO" sz="2000" b="1" smtClean="0">
                <a:latin typeface="Calibri" pitchFamily="34" charset="0"/>
              </a:rPr>
              <a:t>Pentru a da celor neîncercaţi agerime de minte.</a:t>
            </a:r>
          </a:p>
          <a:p>
            <a:pPr marL="342900" indent="-342900">
              <a:buClr>
                <a:schemeClr val="accent1">
                  <a:lumMod val="50000"/>
                </a:schemeClr>
              </a:buClr>
              <a:buFont typeface="+mj-lt"/>
              <a:buAutoNum type="arabicPeriod"/>
            </a:pPr>
            <a:r>
              <a:rPr lang="ro-RO" sz="2000" b="1" smtClean="0"/>
              <a:t>Pentru a </a:t>
            </a:r>
            <a:r>
              <a:rPr lang="ro-RO" sz="2000" b="1" smtClean="0">
                <a:latin typeface="Calibri" pitchFamily="34" charset="0"/>
              </a:rPr>
              <a:t>da tânărului cunoştinţă şi chibzuinţă.</a:t>
            </a:r>
          </a:p>
          <a:p>
            <a:pPr marL="342900" indent="-342900">
              <a:buClr>
                <a:schemeClr val="accent1">
                  <a:lumMod val="50000"/>
                </a:schemeClr>
              </a:buClr>
              <a:buFont typeface="+mj-lt"/>
              <a:buAutoNum type="arabicPeriod"/>
            </a:pPr>
            <a:r>
              <a:rPr lang="ro-RO" sz="2000" b="1" smtClean="0">
                <a:latin typeface="Calibri" pitchFamily="34" charset="0"/>
              </a:rPr>
              <a:t>Pentru ca înţeleptul să își mărească știința şi cel priceput să capete iscusinţă .</a:t>
            </a:r>
          </a:p>
          <a:p>
            <a:pPr marL="342900" indent="-342900">
              <a:buClr>
                <a:schemeClr val="accent1">
                  <a:lumMod val="50000"/>
                </a:schemeClr>
              </a:buClr>
              <a:buFont typeface="+mj-lt"/>
              <a:buAutoNum type="arabicPeriod"/>
            </a:pPr>
            <a:r>
              <a:rPr lang="ro-RO" sz="2000" b="1" smtClean="0">
                <a:latin typeface="Calibri" pitchFamily="34" charset="0"/>
              </a:rPr>
              <a:t>Pentru prinderea înţelesului unei pilde sau al unui cuvânt adânc, înţelesul cuvintelor înţelepţilor şi al cuvintelor lor cu tâlc.</a:t>
            </a:r>
            <a:endParaRPr lang="ro-RO" sz="2000" b="1">
              <a:latin typeface="Calibri" pitchFamily="34" charset="0"/>
            </a:endParaRPr>
          </a:p>
        </p:txBody>
      </p:sp>
      <p:pic>
        <p:nvPicPr>
          <p:cNvPr id="3075" name="Picture 3" descr="R:\Dibujos\Biblia\1035957_1780035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620688"/>
            <a:ext cx="2376264" cy="158383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xmlns="" val="10149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500" fill="hold"/>
                                        <p:tgtEl>
                                          <p:spTgt spid="3075"/>
                                        </p:tgtEl>
                                        <p:attrNameLst>
                                          <p:attrName>ppt_w</p:attrName>
                                        </p:attrNameLst>
                                      </p:cBhvr>
                                      <p:tavLst>
                                        <p:tav tm="0">
                                          <p:val>
                                            <p:fltVal val="0"/>
                                          </p:val>
                                        </p:tav>
                                        <p:tav tm="100000">
                                          <p:val>
                                            <p:strVal val="#ppt_w"/>
                                          </p:val>
                                        </p:tav>
                                      </p:tavLst>
                                    </p:anim>
                                    <p:anim calcmode="lin" valueType="num">
                                      <p:cBhvr>
                                        <p:cTn id="17" dur="500" fill="hold"/>
                                        <p:tgtEl>
                                          <p:spTgt spid="3075"/>
                                        </p:tgtEl>
                                        <p:attrNameLst>
                                          <p:attrName>ppt_h</p:attrName>
                                        </p:attrNameLst>
                                      </p:cBhvr>
                                      <p:tavLst>
                                        <p:tav tm="0">
                                          <p:val>
                                            <p:fltVal val="0"/>
                                          </p:val>
                                        </p:tav>
                                        <p:tav tm="100000">
                                          <p:val>
                                            <p:strVal val="#ppt_h"/>
                                          </p:val>
                                        </p:tav>
                                      </p:tavLst>
                                    </p:anim>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left)">
                                      <p:cBhvr>
                                        <p:cTn id="60" dur="5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wipe(left)">
                                      <p:cBhvr>
                                        <p:cTn id="6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EUNICE\FondosTematicos\José\Potifar\Jose-huye-de-esposa-de-Potifa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083" y="1556792"/>
            <a:ext cx="4217405" cy="53012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394008" y="807095"/>
            <a:ext cx="8282447" cy="461665"/>
          </a:xfrm>
          <a:prstGeom prst="rect">
            <a:avLst/>
          </a:prstGeom>
          <a:noFill/>
        </p:spPr>
        <p:txBody>
          <a:bodyPr wrap="square" rtlCol="0">
            <a:spAutoFit/>
          </a:bodyPr>
          <a:lstStyle/>
          <a:p>
            <a:pPr algn="ctr"/>
            <a:r>
              <a:rPr lang="ro-RO" sz="2400" b="1" dirty="0" smtClean="0">
                <a:solidFill>
                  <a:schemeClr val="bg1"/>
                </a:solidFill>
              </a:rPr>
              <a:t>Care este începutul sau fundamentul înțelepciunii?</a:t>
            </a:r>
            <a:endParaRPr lang="ro-RO" sz="2400" b="1" dirty="0">
              <a:solidFill>
                <a:schemeClr val="bg1"/>
              </a:solidFill>
            </a:endParaRPr>
          </a:p>
        </p:txBody>
      </p:sp>
      <p:sp>
        <p:nvSpPr>
          <p:cNvPr id="6" name="5 Rectángulo"/>
          <p:cNvSpPr/>
          <p:nvPr/>
        </p:nvSpPr>
        <p:spPr>
          <a:xfrm>
            <a:off x="398564" y="1619869"/>
            <a:ext cx="4063515" cy="1200329"/>
          </a:xfrm>
          <a:prstGeom prst="rect">
            <a:avLst/>
          </a:prstGeom>
        </p:spPr>
        <p:txBody>
          <a:bodyPr wrap="square">
            <a:spAutoFit/>
          </a:bodyPr>
          <a:lstStyle/>
          <a:p>
            <a:pPr algn="ctr"/>
            <a:r>
              <a:rPr lang="ro-RO" sz="2000" b="1" dirty="0" smtClean="0">
                <a:solidFill>
                  <a:srgbClr val="FFA549"/>
                </a:solidFill>
                <a:latin typeface="Comic Sans MS" pitchFamily="66" charset="0"/>
              </a:rPr>
              <a:t>«Frica Domnului este începutul ştiinţei; dar nebunii nesocotesc înţelepciunea şi învăţătura.» </a:t>
            </a:r>
            <a:r>
              <a:rPr lang="ro-RO" sz="1200" b="1" dirty="0" smtClean="0">
                <a:solidFill>
                  <a:srgbClr val="FFA549"/>
                </a:solidFill>
                <a:latin typeface="Comic Sans MS" pitchFamily="66" charset="0"/>
              </a:rPr>
              <a:t>(Proverbe 1:7)</a:t>
            </a:r>
            <a:endParaRPr lang="ro-RO" sz="1200" b="1" dirty="0">
              <a:solidFill>
                <a:srgbClr val="FFA549"/>
              </a:solidFill>
              <a:latin typeface="Comic Sans MS" pitchFamily="66" charset="0"/>
            </a:endParaRPr>
          </a:p>
        </p:txBody>
      </p:sp>
      <p:sp>
        <p:nvSpPr>
          <p:cNvPr id="7" name="6 CuadroTexto"/>
          <p:cNvSpPr txBox="1"/>
          <p:nvPr/>
        </p:nvSpPr>
        <p:spPr>
          <a:xfrm>
            <a:off x="251520" y="3068960"/>
            <a:ext cx="4495563" cy="3447098"/>
          </a:xfrm>
          <a:prstGeom prst="rect">
            <a:avLst/>
          </a:prstGeom>
          <a:noFill/>
        </p:spPr>
        <p:txBody>
          <a:bodyPr wrap="square" rtlCol="0">
            <a:spAutoFit/>
          </a:bodyPr>
          <a:lstStyle/>
          <a:p>
            <a:pPr>
              <a:spcBef>
                <a:spcPts val="600"/>
              </a:spcBef>
            </a:pPr>
            <a:r>
              <a:rPr lang="ro-RO" sz="2200" b="1" dirty="0" smtClean="0">
                <a:solidFill>
                  <a:schemeClr val="bg1"/>
                </a:solidFill>
                <a:effectLst>
                  <a:outerShdw blurRad="50800" dist="50800" dir="5400000" algn="ctr" rotWithShape="0">
                    <a:schemeClr val="tx1"/>
                  </a:outerShdw>
                </a:effectLst>
              </a:rPr>
              <a:t>Frica de Domnul înseamnă:</a:t>
            </a:r>
          </a:p>
          <a:p>
            <a:pPr marL="342900" indent="-342900">
              <a:spcBef>
                <a:spcPts val="600"/>
              </a:spcBef>
              <a:buClr>
                <a:srgbClr val="FFA549"/>
              </a:buClr>
              <a:buFont typeface="Wingdings" pitchFamily="2" charset="2"/>
              <a:buChar char="Ø"/>
            </a:pPr>
            <a:r>
              <a:rPr lang="ro-RO" sz="2200" b="1" dirty="0" smtClean="0">
                <a:solidFill>
                  <a:schemeClr val="bg1"/>
                </a:solidFill>
                <a:effectLst>
                  <a:outerShdw blurRad="50800" dist="50800" dir="5400000" algn="ctr" rotWithShape="0">
                    <a:schemeClr val="tx1"/>
                  </a:outerShdw>
                </a:effectLst>
              </a:rPr>
              <a:t>Teama de a-L întrista.</a:t>
            </a:r>
          </a:p>
          <a:p>
            <a:pPr marL="342900" indent="-342900">
              <a:spcBef>
                <a:spcPts val="600"/>
              </a:spcBef>
              <a:buClr>
                <a:srgbClr val="FFA549"/>
              </a:buClr>
              <a:buFont typeface="Wingdings" pitchFamily="2" charset="2"/>
              <a:buChar char="Ø"/>
            </a:pPr>
            <a:r>
              <a:rPr lang="ro-RO" sz="2200" b="1" dirty="0" smtClean="0">
                <a:solidFill>
                  <a:schemeClr val="bg1"/>
                </a:solidFill>
                <a:effectLst>
                  <a:outerShdw blurRad="50800" dist="50800" dir="5400000" algn="ctr" rotWithShape="0">
                    <a:schemeClr val="tx1"/>
                  </a:outerShdw>
                </a:effectLst>
              </a:rPr>
              <a:t>A-L respecta și a-I respecta voia, luând orice decizie ținând cont de Cuvântul Său. </a:t>
            </a:r>
          </a:p>
          <a:p>
            <a:pPr marL="342900" indent="-342900">
              <a:spcBef>
                <a:spcPts val="600"/>
              </a:spcBef>
              <a:buClr>
                <a:srgbClr val="FFA549"/>
              </a:buClr>
              <a:buFont typeface="Wingdings" pitchFamily="2" charset="2"/>
              <a:buChar char="Ø"/>
            </a:pPr>
            <a:r>
              <a:rPr lang="ro-RO" sz="2200" b="1" dirty="0" smtClean="0">
                <a:solidFill>
                  <a:schemeClr val="bg1"/>
                </a:solidFill>
                <a:effectLst>
                  <a:outerShdw blurRad="50800" dist="50800" dir="5400000" algn="ctr" rotWithShape="0">
                    <a:schemeClr val="tx1"/>
                  </a:outerShdw>
                </a:effectLst>
              </a:rPr>
              <a:t>Să Îl iubim și să Îl ascultăm.</a:t>
            </a:r>
          </a:p>
          <a:p>
            <a:pPr marL="342900" indent="-342900">
              <a:spcBef>
                <a:spcPts val="600"/>
              </a:spcBef>
              <a:buClr>
                <a:srgbClr val="FFA549"/>
              </a:buClr>
              <a:buFont typeface="Wingdings" pitchFamily="2" charset="2"/>
              <a:buChar char="Ø"/>
            </a:pPr>
            <a:r>
              <a:rPr lang="ro-RO" sz="2200" b="1" dirty="0" smtClean="0">
                <a:solidFill>
                  <a:schemeClr val="bg1"/>
                </a:solidFill>
                <a:effectLst>
                  <a:outerShdw blurRad="50800" dist="50800" dir="5400000" algn="ctr" rotWithShape="0">
                    <a:schemeClr val="tx1"/>
                  </a:outerShdw>
                </a:effectLst>
              </a:rPr>
              <a:t>Să fim conștienți de prezența Sa personală în orice moment sau loc. </a:t>
            </a:r>
          </a:p>
        </p:txBody>
      </p:sp>
      <p:sp>
        <p:nvSpPr>
          <p:cNvPr id="8" name="7 CuadroTexto"/>
          <p:cNvSpPr txBox="1"/>
          <p:nvPr/>
        </p:nvSpPr>
        <p:spPr>
          <a:xfrm>
            <a:off x="0" y="15001"/>
            <a:ext cx="9144000" cy="584775"/>
          </a:xfrm>
          <a:prstGeom prst="rect">
            <a:avLst/>
          </a:prstGeom>
          <a:noFill/>
        </p:spPr>
        <p:txBody>
          <a:bodyPr wrap="square" rtlCol="0">
            <a:spAutoFit/>
            <a:scene3d>
              <a:camera prst="orthographicFront"/>
              <a:lightRig rig="soft" dir="tl"/>
            </a:scene3d>
            <a:sp3d contourW="12700">
              <a:bevelT w="25400" h="25400"/>
              <a:contourClr>
                <a:schemeClr val="tx1"/>
              </a:contourClr>
            </a:sp3d>
          </a:bodyPr>
          <a:lstStyle/>
          <a:p>
            <a:pPr algn="ctr"/>
            <a:r>
              <a:rPr lang="ro-RO" sz="32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outerShdw>
                </a:effectLst>
              </a:rPr>
              <a:t>ÎNCEPUTUL ÎNȚELEPCIUNII (Proverbe 1:2-7)</a:t>
            </a:r>
            <a:endParaRPr lang="ro-RO"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outerShdw>
              </a:effectLst>
            </a:endParaRPr>
          </a:p>
        </p:txBody>
      </p:sp>
    </p:spTree>
    <p:extLst>
      <p:ext uri="{BB962C8B-B14F-4D97-AF65-F5344CB8AC3E}">
        <p14:creationId xmlns:p14="http://schemas.microsoft.com/office/powerpoint/2010/main" xmlns="" val="218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ipe(left)">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wipe(left)">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wipe(left)">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left)">
                                      <p:cBhvr>
                                        <p:cTn id="4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2050" name="Picture 2" descr="\\EUNICE\FondosTematicos\Salomón\Proverbios\Proverbs1.8-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1719472"/>
            <a:ext cx="1259631" cy="1637520"/>
          </a:xfrm>
          <a:prstGeom prst="rect">
            <a:avLst/>
          </a:prstGeom>
          <a:ln w="57150" cap="rnd">
            <a:solidFill>
              <a:srgbClr val="FF99CC"/>
            </a:solidFill>
          </a:ln>
          <a:effectLst>
            <a:outerShdw blurRad="76200" dist="95250" dir="72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2516" y="-27384"/>
            <a:ext cx="9141484" cy="646331"/>
          </a:xfrm>
          <a:prstGeom prst="rect">
            <a:avLst/>
          </a:prstGeom>
          <a:noFill/>
        </p:spPr>
        <p:txBody>
          <a:bodyPr wrap="square" rtlCol="0">
            <a:spAutoFit/>
            <a:scene3d>
              <a:camera prst="orthographicFront"/>
              <a:lightRig rig="twoPt" dir="t"/>
            </a:scene3d>
            <a:sp3d extrusionH="57150" contourW="31750">
              <a:bevelT w="38100" h="38100" prst="relaxedInset"/>
              <a:contourClr>
                <a:schemeClr val="accent6">
                  <a:lumMod val="20000"/>
                  <a:lumOff val="80000"/>
                </a:schemeClr>
              </a:contourClr>
            </a:sp3d>
          </a:bodyPr>
          <a:lstStyle/>
          <a:p>
            <a:pPr algn="ctr"/>
            <a:r>
              <a:rPr lang="ro-RO" sz="3600" b="1" smtClean="0">
                <a:ln w="19050">
                  <a:noFill/>
                  <a:prstDash val="solid"/>
                </a:ln>
                <a:solidFill>
                  <a:schemeClr val="accent3"/>
                </a:solidFill>
                <a:effectLst>
                  <a:outerShdw blurRad="50000" dist="50800" dir="7500000" algn="tl">
                    <a:srgbClr val="000000">
                      <a:shade val="5000"/>
                      <a:alpha val="35000"/>
                    </a:srgbClr>
                  </a:outerShdw>
                </a:effectLst>
              </a:rPr>
              <a:t>ADEVĂRATA EDUCAȚIE (Proverbe 1:8-19)</a:t>
            </a:r>
            <a:endParaRPr lang="ro-RO" sz="3600" b="1">
              <a:ln w="19050">
                <a:no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85440" y="561454"/>
            <a:ext cx="7194872" cy="923330"/>
          </a:xfrm>
          <a:prstGeom prst="rect">
            <a:avLst/>
          </a:prstGeom>
        </p:spPr>
        <p:txBody>
          <a:bodyPr wrap="square">
            <a:spAutoFit/>
          </a:bodyPr>
          <a:lstStyle/>
          <a:p>
            <a:r>
              <a:rPr lang="ro-RO" b="1" dirty="0" smtClean="0">
                <a:latin typeface="Comic Sans MS" pitchFamily="66" charset="0"/>
              </a:rPr>
              <a:t>«Ascultă, fiule, învăţătura tatălui tău şi nu lepăda îndrumările mamei tale! Căci ele sunt o cunună plăcută pe capul tău şi un lanţ de aur la gâtul tău.» </a:t>
            </a:r>
            <a:r>
              <a:rPr lang="ro-RO" sz="1200" b="1" dirty="0" smtClean="0">
                <a:latin typeface="Comic Sans MS" pitchFamily="66" charset="0"/>
              </a:rPr>
              <a:t>(Proverbe 1:8-9)</a:t>
            </a:r>
            <a:endParaRPr lang="ro-RO" sz="1200" b="1" dirty="0">
              <a:latin typeface="Comic Sans MS" pitchFamily="66" charset="0"/>
            </a:endParaRPr>
          </a:p>
        </p:txBody>
      </p:sp>
      <p:grpSp>
        <p:nvGrpSpPr>
          <p:cNvPr id="8" name="7 Grupo"/>
          <p:cNvGrpSpPr/>
          <p:nvPr/>
        </p:nvGrpSpPr>
        <p:grpSpPr>
          <a:xfrm>
            <a:off x="107504" y="1574375"/>
            <a:ext cx="2123893" cy="5158030"/>
            <a:chOff x="6768587" y="1484784"/>
            <a:chExt cx="2123893" cy="5158030"/>
          </a:xfrm>
        </p:grpSpPr>
        <p:pic>
          <p:nvPicPr>
            <p:cNvPr id="4" name="3 Imagen"/>
            <p:cNvPicPr>
              <a:picLocks noChangeAspect="1"/>
            </p:cNvPicPr>
            <p:nvPr/>
          </p:nvPicPr>
          <p:blipFill rotWithShape="1">
            <a:blip r:embed="rId4">
              <a:extLst>
                <a:ext uri="{28A0092B-C50C-407E-A947-70E740481C1C}">
                  <a14:useLocalDpi xmlns:a14="http://schemas.microsoft.com/office/drawing/2010/main" xmlns="" val="0"/>
                </a:ext>
              </a:extLst>
            </a:blip>
            <a:srcRect l="14344" t="10909" r="65151" b="22694"/>
            <a:stretch/>
          </p:blipFill>
          <p:spPr>
            <a:xfrm>
              <a:off x="6768587" y="1484784"/>
              <a:ext cx="2123893" cy="515803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876256" y="1484784"/>
              <a:ext cx="1944216" cy="648072"/>
            </a:xfrm>
            <a:prstGeom prst="rect">
              <a:avLst/>
            </a:prstGeom>
            <a:noFill/>
          </p:spPr>
          <p:txBody>
            <a:bodyPr wrap="none" rtlCol="0">
              <a:prstTxWarp prst="textChevron">
                <a:avLst/>
              </a:prstTxWarp>
              <a:spAutoFit/>
            </a:bodyPr>
            <a:lstStyle/>
            <a:p>
              <a:r>
                <a:rPr lang="ro-RO" sz="2000" b="1" dirty="0" smtClean="0">
                  <a:solidFill>
                    <a:schemeClr val="bg1"/>
                  </a:solidFill>
                  <a:effectLst>
                    <a:glow rad="38100">
                      <a:schemeClr val="tx1">
                        <a:alpha val="80000"/>
                      </a:schemeClr>
                    </a:glow>
                    <a:outerShdw blurRad="50800" dist="50800" dir="5400000" algn="ctr" rotWithShape="0">
                      <a:schemeClr val="tx1"/>
                    </a:outerShdw>
                  </a:effectLst>
                </a:rPr>
                <a:t>Învățătura tatălui</a:t>
              </a:r>
              <a:endParaRPr lang="ro-RO" sz="2000" b="1" dirty="0">
                <a:solidFill>
                  <a:schemeClr val="bg1"/>
                </a:solidFill>
                <a:effectLst>
                  <a:glow rad="38100">
                    <a:schemeClr val="tx1">
                      <a:alpha val="80000"/>
                    </a:schemeClr>
                  </a:glow>
                  <a:outerShdw blurRad="50800" dist="50800" dir="5400000" algn="ctr" rotWithShape="0">
                    <a:schemeClr val="tx1"/>
                  </a:outerShdw>
                </a:effectLst>
              </a:endParaRPr>
            </a:p>
          </p:txBody>
        </p:sp>
        <p:sp>
          <p:nvSpPr>
            <p:cNvPr id="6" name="5 CuadroTexto"/>
            <p:cNvSpPr txBox="1"/>
            <p:nvPr/>
          </p:nvSpPr>
          <p:spPr>
            <a:xfrm>
              <a:off x="6873483" y="5765194"/>
              <a:ext cx="1946989" cy="400110"/>
            </a:xfrm>
            <a:prstGeom prst="rect">
              <a:avLst/>
            </a:prstGeom>
            <a:noFill/>
          </p:spPr>
          <p:txBody>
            <a:bodyPr wrap="none" numCol="1" rtlCol="0">
              <a:prstTxWarp prst="textChevronInverted">
                <a:avLst/>
              </a:prstTxWarp>
              <a:spAutoFit/>
            </a:bodyPr>
            <a:lstStyle>
              <a:defPPr>
                <a:defRPr lang="es-ES"/>
              </a:defPPr>
              <a:lvl1pPr>
                <a:defRPr sz="2000" b="1">
                  <a:solidFill>
                    <a:schemeClr val="bg1"/>
                  </a:solidFill>
                  <a:effectLst>
                    <a:glow rad="38100">
                      <a:schemeClr val="tx1">
                        <a:alpha val="80000"/>
                      </a:schemeClr>
                    </a:glow>
                    <a:outerShdw blurRad="50800" dist="50800" dir="5400000" algn="ctr" rotWithShape="0">
                      <a:schemeClr val="tx1"/>
                    </a:outerShdw>
                  </a:effectLst>
                </a:defRPr>
              </a:lvl1pPr>
            </a:lstStyle>
            <a:p>
              <a:r>
                <a:rPr lang="ro-RO" dirty="0" smtClean="0"/>
                <a:t>Îndrumările mamei</a:t>
              </a:r>
              <a:endParaRPr lang="ro-RO" dirty="0"/>
            </a:p>
          </p:txBody>
        </p:sp>
      </p:grpSp>
      <p:sp>
        <p:nvSpPr>
          <p:cNvPr id="7" name="6 CuadroTexto"/>
          <p:cNvSpPr txBox="1"/>
          <p:nvPr/>
        </p:nvSpPr>
        <p:spPr>
          <a:xfrm>
            <a:off x="2231396" y="1484784"/>
            <a:ext cx="5292932" cy="2323713"/>
          </a:xfrm>
          <a:prstGeom prst="rect">
            <a:avLst/>
          </a:prstGeom>
          <a:noFill/>
        </p:spPr>
        <p:txBody>
          <a:bodyPr wrap="square" rtlCol="0">
            <a:spAutoFit/>
          </a:bodyPr>
          <a:lstStyle/>
          <a:p>
            <a:pPr>
              <a:spcBef>
                <a:spcPts val="600"/>
              </a:spcBef>
            </a:pPr>
            <a:r>
              <a:rPr lang="ro-RO" sz="2000" b="1" dirty="0" smtClean="0"/>
              <a:t>Înțelepții își formează personalitatea (reprezentată de cap și de gât) ascultând sfaturile părinților.</a:t>
            </a:r>
          </a:p>
          <a:p>
            <a:pPr>
              <a:spcBef>
                <a:spcPts val="600"/>
              </a:spcBef>
            </a:pPr>
            <a:r>
              <a:rPr lang="ro-RO" sz="2000" b="1" dirty="0" smtClean="0"/>
              <a:t>Aceasta îi va feri de drumurile celor neînțelepți care disprețuiesc sfaturile și continuă după sfaturile propriei inimi (reprezentată de picioare în versetele 15-16).</a:t>
            </a:r>
          </a:p>
        </p:txBody>
      </p:sp>
      <p:sp>
        <p:nvSpPr>
          <p:cNvPr id="9" name="8 Rectángulo"/>
          <p:cNvSpPr/>
          <p:nvPr/>
        </p:nvSpPr>
        <p:spPr>
          <a:xfrm>
            <a:off x="2231396" y="3781489"/>
            <a:ext cx="4356828" cy="1015663"/>
          </a:xfrm>
          <a:prstGeom prst="rect">
            <a:avLst/>
          </a:prstGeom>
        </p:spPr>
        <p:txBody>
          <a:bodyPr wrap="square">
            <a:spAutoFit/>
          </a:bodyPr>
          <a:lstStyle/>
          <a:p>
            <a:pPr lvl="0">
              <a:spcBef>
                <a:spcPts val="600"/>
              </a:spcBef>
              <a:spcAft>
                <a:spcPts val="600"/>
              </a:spcAft>
            </a:pPr>
            <a:r>
              <a:rPr lang="ro-RO" sz="2000" b="1" smtClean="0">
                <a:solidFill>
                  <a:prstClr val="black"/>
                </a:solidFill>
              </a:rPr>
              <a:t>Responsabilitatea părinților în educația copiilor pentru veșnicie este o obligație sfântă. </a:t>
            </a:r>
            <a:endParaRPr lang="ro-RO" sz="2000" b="1">
              <a:solidFill>
                <a:prstClr val="black"/>
              </a:solidFill>
            </a:endParaRPr>
          </a:p>
        </p:txBody>
      </p:sp>
      <p:pic>
        <p:nvPicPr>
          <p:cNvPr id="10"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77654" y="3553071"/>
            <a:ext cx="2339751" cy="3275651"/>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2" name="11 Rectángulo"/>
          <p:cNvSpPr/>
          <p:nvPr/>
        </p:nvSpPr>
        <p:spPr>
          <a:xfrm>
            <a:off x="2231396" y="5190897"/>
            <a:ext cx="4572000" cy="1631216"/>
          </a:xfrm>
          <a:prstGeom prst="rect">
            <a:avLst/>
          </a:prstGeom>
        </p:spPr>
        <p:txBody>
          <a:bodyPr>
            <a:spAutoFit/>
          </a:bodyPr>
          <a:lstStyle/>
          <a:p>
            <a:pPr lvl="0">
              <a:spcBef>
                <a:spcPts val="600"/>
              </a:spcBef>
              <a:spcAft>
                <a:spcPts val="600"/>
              </a:spcAft>
            </a:pPr>
            <a:r>
              <a:rPr lang="ro-RO" sz="2000" b="1" smtClean="0">
                <a:solidFill>
                  <a:prstClr val="black"/>
                </a:solidFill>
              </a:rPr>
              <a:t>Timpul petrecut cu copiii noștri este mult mai valoros decât timpul pe care îl petrecem în afacerile noastre. Educația este mai importantă decât bogățiile materiale.</a:t>
            </a:r>
            <a:endParaRPr lang="ro-RO" sz="2000" b="1">
              <a:solidFill>
                <a:prstClr val="black"/>
              </a:solidFill>
            </a:endParaRPr>
          </a:p>
        </p:txBody>
      </p:sp>
    </p:spTree>
    <p:extLst>
      <p:ext uri="{BB962C8B-B14F-4D97-AF65-F5344CB8AC3E}">
        <p14:creationId xmlns:p14="http://schemas.microsoft.com/office/powerpoint/2010/main" xmlns="" val="762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6"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80">
                                          <p:stCondLst>
                                            <p:cond delay="0"/>
                                          </p:stCondLst>
                                        </p:cTn>
                                        <p:tgtEl>
                                          <p:spTgt spid="2050"/>
                                        </p:tgtEl>
                                      </p:cBhvr>
                                    </p:animEffect>
                                    <p:anim calcmode="lin" valueType="num">
                                      <p:cBhvr>
                                        <p:cTn id="2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50"/>
                                        </p:tgtEl>
                                      </p:cBhvr>
                                      <p:to x="100000" y="60000"/>
                                    </p:animScale>
                                    <p:animScale>
                                      <p:cBhvr>
                                        <p:cTn id="29" dur="166" decel="50000">
                                          <p:stCondLst>
                                            <p:cond delay="676"/>
                                          </p:stCondLst>
                                        </p:cTn>
                                        <p:tgtEl>
                                          <p:spTgt spid="2050"/>
                                        </p:tgtEl>
                                      </p:cBhvr>
                                      <p:to x="100000" y="100000"/>
                                    </p:animScale>
                                    <p:animScale>
                                      <p:cBhvr>
                                        <p:cTn id="30" dur="26">
                                          <p:stCondLst>
                                            <p:cond delay="1312"/>
                                          </p:stCondLst>
                                        </p:cTn>
                                        <p:tgtEl>
                                          <p:spTgt spid="2050"/>
                                        </p:tgtEl>
                                      </p:cBhvr>
                                      <p:to x="100000" y="80000"/>
                                    </p:animScale>
                                    <p:animScale>
                                      <p:cBhvr>
                                        <p:cTn id="31" dur="166" decel="50000">
                                          <p:stCondLst>
                                            <p:cond delay="1338"/>
                                          </p:stCondLst>
                                        </p:cTn>
                                        <p:tgtEl>
                                          <p:spTgt spid="2050"/>
                                        </p:tgtEl>
                                      </p:cBhvr>
                                      <p:to x="100000" y="100000"/>
                                    </p:animScale>
                                    <p:animScale>
                                      <p:cBhvr>
                                        <p:cTn id="32" dur="26">
                                          <p:stCondLst>
                                            <p:cond delay="1642"/>
                                          </p:stCondLst>
                                        </p:cTn>
                                        <p:tgtEl>
                                          <p:spTgt spid="2050"/>
                                        </p:tgtEl>
                                      </p:cBhvr>
                                      <p:to x="100000" y="90000"/>
                                    </p:animScale>
                                    <p:animScale>
                                      <p:cBhvr>
                                        <p:cTn id="33" dur="166" decel="50000">
                                          <p:stCondLst>
                                            <p:cond delay="1668"/>
                                          </p:stCondLst>
                                        </p:cTn>
                                        <p:tgtEl>
                                          <p:spTgt spid="2050"/>
                                        </p:tgtEl>
                                      </p:cBhvr>
                                      <p:to x="100000" y="100000"/>
                                    </p:animScale>
                                    <p:animScale>
                                      <p:cBhvr>
                                        <p:cTn id="34" dur="26">
                                          <p:stCondLst>
                                            <p:cond delay="1808"/>
                                          </p:stCondLst>
                                        </p:cTn>
                                        <p:tgtEl>
                                          <p:spTgt spid="2050"/>
                                        </p:tgtEl>
                                      </p:cBhvr>
                                      <p:to x="100000" y="95000"/>
                                    </p:animScale>
                                    <p:animScale>
                                      <p:cBhvr>
                                        <p:cTn id="35" dur="166" decel="50000">
                                          <p:stCondLst>
                                            <p:cond delay="1834"/>
                                          </p:stCondLst>
                                        </p:cTn>
                                        <p:tgtEl>
                                          <p:spTgt spid="205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par>
                          <p:cTn id="41" fill="hold">
                            <p:stCondLst>
                              <p:cond delay="500"/>
                            </p:stCondLst>
                            <p:childTnLst>
                              <p:par>
                                <p:cTn id="42" presetID="37"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900" decel="100000" fill="hold"/>
                                        <p:tgtEl>
                                          <p:spTgt spid="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left)">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uiExpand="1" build="p"/>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2" name="1 Rectángulo"/>
          <p:cNvSpPr/>
          <p:nvPr/>
        </p:nvSpPr>
        <p:spPr>
          <a:xfrm>
            <a:off x="1547664" y="1412776"/>
            <a:ext cx="7488832" cy="5262979"/>
          </a:xfrm>
          <a:prstGeom prst="rect">
            <a:avLst/>
          </a:prstGeom>
        </p:spPr>
        <p:txBody>
          <a:bodyPr wrap="square">
            <a:spAutoFit/>
          </a:bodyPr>
          <a:lstStyle/>
          <a:p>
            <a:pPr algn="just"/>
            <a:r>
              <a:rPr lang="es-ES" sz="2200" dirty="0" smtClean="0">
                <a:latin typeface="Cooper Black" pitchFamily="18" charset="0"/>
              </a:rPr>
              <a:t>«</a:t>
            </a:r>
            <a:r>
              <a:rPr lang="vi-VN" sz="2400" b="1" dirty="0">
                <a:effectLst>
                  <a:outerShdw blurRad="38100" dist="38100" dir="2700000" algn="tl">
                    <a:srgbClr val="000000">
                      <a:alpha val="43137"/>
                    </a:srgbClr>
                  </a:outerShdw>
                </a:effectLst>
              </a:rPr>
              <a:t>Marea lucrare a părinților și educatorilor este formarea caracterului, căutând să refacă imaginea lui Isus în aceia care se află în grija lor. Cunoașterea științifică devine lipsită de importanță pe lângă acest măreț țel, dar întreaga și adevărata educație poate să ajute la dezvoltarea unui caracter neprihănit. Formarea caracterului este o lucrare de-o viață pentru veșnicie. Dacă toți și-ar putea da seama de acest lucru și ar fi conștienți de faptul că destinul nostru și al copiilor noștri ni-l hotărâm individual, pentru </a:t>
            </a:r>
            <a:r>
              <a:rPr lang="vi-VN" sz="2400" b="1" dirty="0" smtClean="0">
                <a:effectLst>
                  <a:outerShdw blurRad="38100" dist="38100" dir="2700000" algn="tl">
                    <a:srgbClr val="000000">
                      <a:alpha val="43137"/>
                    </a:srgbClr>
                  </a:outerShdw>
                </a:effectLst>
              </a:rPr>
              <a:t>viață </a:t>
            </a:r>
            <a:r>
              <a:rPr lang="vi-VN" sz="2400" b="1" dirty="0">
                <a:effectLst>
                  <a:outerShdw blurRad="38100" dist="38100" dir="2700000" algn="tl">
                    <a:srgbClr val="000000">
                      <a:alpha val="43137"/>
                    </a:srgbClr>
                  </a:outerShdw>
                </a:effectLst>
              </a:rPr>
              <a:t>sau pentru ruină veșnică, ce schimbare ar avea loc! Cât de diferit ne-am petrece timpul de probă și ce caractere nobile ar umple lumea </a:t>
            </a:r>
            <a:r>
              <a:rPr lang="vi-VN" sz="2400" b="1" dirty="0" smtClean="0">
                <a:effectLst>
                  <a:outerShdw blurRad="38100" dist="38100" dir="2700000" algn="tl">
                    <a:srgbClr val="000000">
                      <a:alpha val="43137"/>
                    </a:srgbClr>
                  </a:outerShdw>
                </a:effectLst>
              </a:rPr>
              <a:t>noastră</a:t>
            </a:r>
            <a:r>
              <a:rPr lang="es-ES" sz="2200" dirty="0" smtClean="0">
                <a:latin typeface="Cooper Black" pitchFamily="18" charset="0"/>
              </a:rPr>
              <a:t>!»</a:t>
            </a:r>
            <a:endParaRPr lang="es-ES" sz="2200" dirty="0">
              <a:latin typeface="Cooper Black" pitchFamily="18" charset="0"/>
            </a:endParaRPr>
          </a:p>
        </p:txBody>
      </p:sp>
      <p:sp>
        <p:nvSpPr>
          <p:cNvPr id="3" name="2 CuadroTexto"/>
          <p:cNvSpPr txBox="1"/>
          <p:nvPr/>
        </p:nvSpPr>
        <p:spPr>
          <a:xfrm>
            <a:off x="6018875" y="980728"/>
            <a:ext cx="3017621" cy="307777"/>
          </a:xfrm>
          <a:prstGeom prst="rect">
            <a:avLst/>
          </a:prstGeom>
          <a:noFill/>
        </p:spPr>
        <p:txBody>
          <a:bodyPr wrap="none" rtlCol="0">
            <a:spAutoFit/>
          </a:bodyPr>
          <a:lstStyle/>
          <a:p>
            <a:pPr algn="r"/>
            <a:r>
              <a:rPr lang="es-ES" sz="1400" b="1" dirty="0" smtClean="0">
                <a:solidFill>
                  <a:schemeClr val="bg1">
                    <a:lumMod val="75000"/>
                  </a:schemeClr>
                </a:solidFill>
              </a:rPr>
              <a:t>E.G.W. (</a:t>
            </a:r>
            <a:r>
              <a:rPr lang="ro-RO" sz="1400" b="1" dirty="0" smtClean="0">
                <a:solidFill>
                  <a:schemeClr val="bg1">
                    <a:lumMod val="75000"/>
                  </a:schemeClr>
                </a:solidFill>
              </a:rPr>
              <a:t>Sfaturi pentru părinți</a:t>
            </a:r>
            <a:r>
              <a:rPr lang="es-ES" sz="1400" b="1" dirty="0" smtClean="0">
                <a:solidFill>
                  <a:schemeClr val="bg1">
                    <a:lumMod val="75000"/>
                  </a:schemeClr>
                </a:solidFill>
              </a:rPr>
              <a:t>, p</a:t>
            </a:r>
            <a:r>
              <a:rPr lang="ro-RO" sz="1400" b="1" dirty="0" smtClean="0">
                <a:solidFill>
                  <a:schemeClr val="bg1">
                    <a:lumMod val="75000"/>
                  </a:schemeClr>
                </a:solidFill>
              </a:rPr>
              <a:t>a</a:t>
            </a:r>
            <a:r>
              <a:rPr lang="es-ES" sz="1400" b="1" dirty="0" smtClean="0">
                <a:solidFill>
                  <a:schemeClr val="bg1">
                    <a:lumMod val="75000"/>
                  </a:schemeClr>
                </a:solidFill>
              </a:rPr>
              <a:t>g. 6</a:t>
            </a:r>
            <a:r>
              <a:rPr lang="ro-RO" sz="1400" b="1" dirty="0" smtClean="0">
                <a:solidFill>
                  <a:schemeClr val="bg1">
                    <a:lumMod val="75000"/>
                  </a:schemeClr>
                </a:solidFill>
              </a:rPr>
              <a:t>1</a:t>
            </a:r>
            <a:r>
              <a:rPr lang="es-ES" sz="1400" b="1" dirty="0" smtClean="0">
                <a:solidFill>
                  <a:schemeClr val="bg1">
                    <a:lumMod val="75000"/>
                  </a:schemeClr>
                </a:solidFill>
              </a:rPr>
              <a:t>)</a:t>
            </a:r>
            <a:endParaRPr lang="es-ES" sz="1400" b="1" dirty="0">
              <a:solidFill>
                <a:schemeClr val="bg1">
                  <a:lumMod val="75000"/>
                </a:schemeClr>
              </a:solidFill>
            </a:endParaRPr>
          </a:p>
        </p:txBody>
      </p:sp>
    </p:spTree>
    <p:extLst>
      <p:ext uri="{BB962C8B-B14F-4D97-AF65-F5344CB8AC3E}">
        <p14:creationId xmlns:p14="http://schemas.microsoft.com/office/powerpoint/2010/main" xmlns="" val="358552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6000" r="-4000" b="-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4935" y="-27384"/>
            <a:ext cx="9168935" cy="584775"/>
          </a:xfrm>
          <a:prstGeom prst="rect">
            <a:avLst/>
          </a:prstGeom>
          <a:noFill/>
        </p:spPr>
        <p:txBody>
          <a:bodyPr wrap="square" rtlCol="0">
            <a:spAutoFit/>
            <a:scene3d>
              <a:camera prst="orthographicFront">
                <a:rot lat="0" lon="0" rev="0"/>
              </a:camera>
              <a:lightRig rig="twoPt" dir="t"/>
            </a:scene3d>
            <a:sp3d contourW="12700" prstMaterial="softEdge">
              <a:bevelT w="29210" h="16510"/>
              <a:contourClr>
                <a:schemeClr val="accent4">
                  <a:lumMod val="50000"/>
                </a:schemeClr>
              </a:contourClr>
            </a:sp3d>
          </a:bodyPr>
          <a:lstStyle/>
          <a:p>
            <a:pPr algn="ctr"/>
            <a:r>
              <a:rPr lang="ro-RO" sz="32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CHEMAREA ÎNȚELEPCIUNII (Proverbe 1:20-33)</a:t>
            </a:r>
            <a:endParaRPr lang="ro-RO" sz="32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3" name="2 Diagrama"/>
          <p:cNvGraphicFramePr/>
          <p:nvPr>
            <p:extLst>
              <p:ext uri="{D42A27DB-BD31-4B8C-83A1-F6EECF244321}">
                <p14:modId xmlns:p14="http://schemas.microsoft.com/office/powerpoint/2010/main" xmlns="" val="977417788"/>
              </p:ext>
            </p:extLst>
          </p:nvPr>
        </p:nvGraphicFramePr>
        <p:xfrm>
          <a:off x="107504" y="476672"/>
          <a:ext cx="8928992" cy="628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5292080" y="553904"/>
            <a:ext cx="3168352" cy="1938992"/>
          </a:xfrm>
          <a:prstGeom prst="rect">
            <a:avLst/>
          </a:prstGeom>
          <a:noFill/>
        </p:spPr>
        <p:txBody>
          <a:bodyPr wrap="square" rtlCol="0">
            <a:spAutoFit/>
          </a:bodyPr>
          <a:lstStyle/>
          <a:p>
            <a:r>
              <a:rPr lang="ro-RO" sz="2000" b="1" smtClean="0"/>
              <a:t>Când respingem înțelepciunea divină, rămânem numai cu falsurile pe care ni le fabricăm, sau cu cele pe care le fabrică alții pentru noi.</a:t>
            </a:r>
            <a:endParaRPr lang="ro-RO" sz="2000" b="1"/>
          </a:p>
        </p:txBody>
      </p:sp>
    </p:spTree>
    <p:extLst>
      <p:ext uri="{BB962C8B-B14F-4D97-AF65-F5344CB8AC3E}">
        <p14:creationId xmlns:p14="http://schemas.microsoft.com/office/powerpoint/2010/main" xmlns="" val="42151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graphicEl>
                                              <a:dgm id="{3B71AB1C-04C4-48B3-9E69-AAE229F6FA45}"/>
                                            </p:graphicEl>
                                          </p:spTgt>
                                        </p:tgtEl>
                                        <p:attrNameLst>
                                          <p:attrName>style.visibility</p:attrName>
                                        </p:attrNameLst>
                                      </p:cBhvr>
                                      <p:to>
                                        <p:strVal val="visible"/>
                                      </p:to>
                                    </p:set>
                                    <p:animEffect transition="in" filter="fade">
                                      <p:cBhvr>
                                        <p:cTn id="17" dur="1000"/>
                                        <p:tgtEl>
                                          <p:spTgt spid="3">
                                            <p:graphicEl>
                                              <a:dgm id="{3B71AB1C-04C4-48B3-9E69-AAE229F6FA45}"/>
                                            </p:graphicEl>
                                          </p:spTgt>
                                        </p:tgtEl>
                                      </p:cBhvr>
                                    </p:animEffect>
                                    <p:anim calcmode="lin" valueType="num">
                                      <p:cBhvr>
                                        <p:cTn id="18" dur="1000" fill="hold"/>
                                        <p:tgtEl>
                                          <p:spTgt spid="3">
                                            <p:graphicEl>
                                              <a:dgm id="{3B71AB1C-04C4-48B3-9E69-AAE229F6FA45}"/>
                                            </p:graphicEl>
                                          </p:spTgt>
                                        </p:tgtEl>
                                        <p:attrNameLst>
                                          <p:attrName>ppt_x</p:attrName>
                                        </p:attrNameLst>
                                      </p:cBhvr>
                                      <p:tavLst>
                                        <p:tav tm="0">
                                          <p:val>
                                            <p:strVal val="#ppt_x"/>
                                          </p:val>
                                        </p:tav>
                                        <p:tav tm="100000">
                                          <p:val>
                                            <p:strVal val="#ppt_x"/>
                                          </p:val>
                                        </p:tav>
                                      </p:tavLst>
                                    </p:anim>
                                    <p:anim calcmode="lin" valueType="num">
                                      <p:cBhvr>
                                        <p:cTn id="19" dur="1000" fill="hold"/>
                                        <p:tgtEl>
                                          <p:spTgt spid="3">
                                            <p:graphicEl>
                                              <a:dgm id="{3B71AB1C-04C4-48B3-9E69-AAE229F6FA45}"/>
                                            </p:graphic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graphicEl>
                                              <a:dgm id="{DC2160BF-8A99-45A0-A862-45DE9845B67D}"/>
                                            </p:graphicEl>
                                          </p:spTgt>
                                        </p:tgtEl>
                                        <p:attrNameLst>
                                          <p:attrName>style.visibility</p:attrName>
                                        </p:attrNameLst>
                                      </p:cBhvr>
                                      <p:to>
                                        <p:strVal val="visible"/>
                                      </p:to>
                                    </p:set>
                                    <p:animEffect transition="in" filter="fade">
                                      <p:cBhvr>
                                        <p:cTn id="22" dur="1000"/>
                                        <p:tgtEl>
                                          <p:spTgt spid="3">
                                            <p:graphicEl>
                                              <a:dgm id="{DC2160BF-8A99-45A0-A862-45DE9845B67D}"/>
                                            </p:graphicEl>
                                          </p:spTgt>
                                        </p:tgtEl>
                                      </p:cBhvr>
                                    </p:animEffect>
                                    <p:anim calcmode="lin" valueType="num">
                                      <p:cBhvr>
                                        <p:cTn id="23" dur="1000" fill="hold"/>
                                        <p:tgtEl>
                                          <p:spTgt spid="3">
                                            <p:graphicEl>
                                              <a:dgm id="{DC2160BF-8A99-45A0-A862-45DE9845B67D}"/>
                                            </p:graphicEl>
                                          </p:spTgt>
                                        </p:tgtEl>
                                        <p:attrNameLst>
                                          <p:attrName>ppt_x</p:attrName>
                                        </p:attrNameLst>
                                      </p:cBhvr>
                                      <p:tavLst>
                                        <p:tav tm="0">
                                          <p:val>
                                            <p:strVal val="#ppt_x"/>
                                          </p:val>
                                        </p:tav>
                                        <p:tav tm="100000">
                                          <p:val>
                                            <p:strVal val="#ppt_x"/>
                                          </p:val>
                                        </p:tav>
                                      </p:tavLst>
                                    </p:anim>
                                    <p:anim calcmode="lin" valueType="num">
                                      <p:cBhvr>
                                        <p:cTn id="24" dur="1000" fill="hold"/>
                                        <p:tgtEl>
                                          <p:spTgt spid="3">
                                            <p:graphicEl>
                                              <a:dgm id="{DC2160BF-8A99-45A0-A862-45DE9845B67D}"/>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graphicEl>
                                              <a:dgm id="{E674161D-A67D-41A1-8B18-7488C85AAC89}"/>
                                            </p:graphicEl>
                                          </p:spTgt>
                                        </p:tgtEl>
                                        <p:attrNameLst>
                                          <p:attrName>style.visibility</p:attrName>
                                        </p:attrNameLst>
                                      </p:cBhvr>
                                      <p:to>
                                        <p:strVal val="visible"/>
                                      </p:to>
                                    </p:set>
                                    <p:animEffect transition="in" filter="fade">
                                      <p:cBhvr>
                                        <p:cTn id="29" dur="1000"/>
                                        <p:tgtEl>
                                          <p:spTgt spid="3">
                                            <p:graphicEl>
                                              <a:dgm id="{E674161D-A67D-41A1-8B18-7488C85AAC89}"/>
                                            </p:graphicEl>
                                          </p:spTgt>
                                        </p:tgtEl>
                                      </p:cBhvr>
                                    </p:animEffect>
                                    <p:anim calcmode="lin" valueType="num">
                                      <p:cBhvr>
                                        <p:cTn id="30" dur="1000" fill="hold"/>
                                        <p:tgtEl>
                                          <p:spTgt spid="3">
                                            <p:graphicEl>
                                              <a:dgm id="{E674161D-A67D-41A1-8B18-7488C85AAC89}"/>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E674161D-A67D-41A1-8B18-7488C85AAC89}"/>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graphicEl>
                                              <a:dgm id="{B776879F-D61C-41BC-AF49-CA1ADE1E9BC1}"/>
                                            </p:graphicEl>
                                          </p:spTgt>
                                        </p:tgtEl>
                                        <p:attrNameLst>
                                          <p:attrName>style.visibility</p:attrName>
                                        </p:attrNameLst>
                                      </p:cBhvr>
                                      <p:to>
                                        <p:strVal val="visible"/>
                                      </p:to>
                                    </p:set>
                                    <p:animEffect transition="in" filter="fade">
                                      <p:cBhvr>
                                        <p:cTn id="34" dur="1000"/>
                                        <p:tgtEl>
                                          <p:spTgt spid="3">
                                            <p:graphicEl>
                                              <a:dgm id="{B776879F-D61C-41BC-AF49-CA1ADE1E9BC1}"/>
                                            </p:graphicEl>
                                          </p:spTgt>
                                        </p:tgtEl>
                                      </p:cBhvr>
                                    </p:animEffect>
                                    <p:anim calcmode="lin" valueType="num">
                                      <p:cBhvr>
                                        <p:cTn id="35" dur="1000" fill="hold"/>
                                        <p:tgtEl>
                                          <p:spTgt spid="3">
                                            <p:graphicEl>
                                              <a:dgm id="{B776879F-D61C-41BC-AF49-CA1ADE1E9BC1}"/>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B776879F-D61C-41BC-AF49-CA1ADE1E9BC1}"/>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
                                            <p:graphicEl>
                                              <a:dgm id="{1540B7AC-593F-4E13-818B-E83EA54F10A2}"/>
                                            </p:graphicEl>
                                          </p:spTgt>
                                        </p:tgtEl>
                                        <p:attrNameLst>
                                          <p:attrName>style.visibility</p:attrName>
                                        </p:attrNameLst>
                                      </p:cBhvr>
                                      <p:to>
                                        <p:strVal val="visible"/>
                                      </p:to>
                                    </p:set>
                                    <p:animEffect transition="in" filter="fade">
                                      <p:cBhvr>
                                        <p:cTn id="39" dur="1000"/>
                                        <p:tgtEl>
                                          <p:spTgt spid="3">
                                            <p:graphicEl>
                                              <a:dgm id="{1540B7AC-593F-4E13-818B-E83EA54F10A2}"/>
                                            </p:graphicEl>
                                          </p:spTgt>
                                        </p:tgtEl>
                                      </p:cBhvr>
                                    </p:animEffect>
                                    <p:anim calcmode="lin" valueType="num">
                                      <p:cBhvr>
                                        <p:cTn id="40" dur="1000" fill="hold"/>
                                        <p:tgtEl>
                                          <p:spTgt spid="3">
                                            <p:graphicEl>
                                              <a:dgm id="{1540B7AC-593F-4E13-818B-E83EA54F10A2}"/>
                                            </p:graphicEl>
                                          </p:spTgt>
                                        </p:tgtEl>
                                        <p:attrNameLst>
                                          <p:attrName>ppt_x</p:attrName>
                                        </p:attrNameLst>
                                      </p:cBhvr>
                                      <p:tavLst>
                                        <p:tav tm="0">
                                          <p:val>
                                            <p:strVal val="#ppt_x"/>
                                          </p:val>
                                        </p:tav>
                                        <p:tav tm="100000">
                                          <p:val>
                                            <p:strVal val="#ppt_x"/>
                                          </p:val>
                                        </p:tav>
                                      </p:tavLst>
                                    </p:anim>
                                    <p:anim calcmode="lin" valueType="num">
                                      <p:cBhvr>
                                        <p:cTn id="41" dur="1000" fill="hold"/>
                                        <p:tgtEl>
                                          <p:spTgt spid="3">
                                            <p:graphicEl>
                                              <a:dgm id="{1540B7AC-593F-4E13-818B-E83EA54F10A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graphicEl>
                                              <a:dgm id="{9F357B03-3178-4475-943A-36339FF50EB2}"/>
                                            </p:graphicEl>
                                          </p:spTgt>
                                        </p:tgtEl>
                                        <p:attrNameLst>
                                          <p:attrName>style.visibility</p:attrName>
                                        </p:attrNameLst>
                                      </p:cBhvr>
                                      <p:to>
                                        <p:strVal val="visible"/>
                                      </p:to>
                                    </p:set>
                                    <p:animEffect transition="in" filter="fade">
                                      <p:cBhvr>
                                        <p:cTn id="46" dur="1000"/>
                                        <p:tgtEl>
                                          <p:spTgt spid="3">
                                            <p:graphicEl>
                                              <a:dgm id="{9F357B03-3178-4475-943A-36339FF50EB2}"/>
                                            </p:graphicEl>
                                          </p:spTgt>
                                        </p:tgtEl>
                                      </p:cBhvr>
                                    </p:animEffect>
                                    <p:anim calcmode="lin" valueType="num">
                                      <p:cBhvr>
                                        <p:cTn id="47" dur="1000" fill="hold"/>
                                        <p:tgtEl>
                                          <p:spTgt spid="3">
                                            <p:graphicEl>
                                              <a:dgm id="{9F357B03-3178-4475-943A-36339FF50EB2}"/>
                                            </p:graphicEl>
                                          </p:spTgt>
                                        </p:tgtEl>
                                        <p:attrNameLst>
                                          <p:attrName>ppt_x</p:attrName>
                                        </p:attrNameLst>
                                      </p:cBhvr>
                                      <p:tavLst>
                                        <p:tav tm="0">
                                          <p:val>
                                            <p:strVal val="#ppt_x"/>
                                          </p:val>
                                        </p:tav>
                                        <p:tav tm="100000">
                                          <p:val>
                                            <p:strVal val="#ppt_x"/>
                                          </p:val>
                                        </p:tav>
                                      </p:tavLst>
                                    </p:anim>
                                    <p:anim calcmode="lin" valueType="num">
                                      <p:cBhvr>
                                        <p:cTn id="48" dur="1000" fill="hold"/>
                                        <p:tgtEl>
                                          <p:spTgt spid="3">
                                            <p:graphicEl>
                                              <a:dgm id="{9F357B03-3178-4475-943A-36339FF50EB2}"/>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
                                            <p:graphicEl>
                                              <a:dgm id="{1DD253C8-F68B-408F-94A9-4593ADCB8826}"/>
                                            </p:graphicEl>
                                          </p:spTgt>
                                        </p:tgtEl>
                                        <p:attrNameLst>
                                          <p:attrName>style.visibility</p:attrName>
                                        </p:attrNameLst>
                                      </p:cBhvr>
                                      <p:to>
                                        <p:strVal val="visible"/>
                                      </p:to>
                                    </p:set>
                                    <p:animEffect transition="in" filter="fade">
                                      <p:cBhvr>
                                        <p:cTn id="51" dur="1000"/>
                                        <p:tgtEl>
                                          <p:spTgt spid="3">
                                            <p:graphicEl>
                                              <a:dgm id="{1DD253C8-F68B-408F-94A9-4593ADCB8826}"/>
                                            </p:graphicEl>
                                          </p:spTgt>
                                        </p:tgtEl>
                                      </p:cBhvr>
                                    </p:animEffect>
                                    <p:anim calcmode="lin" valueType="num">
                                      <p:cBhvr>
                                        <p:cTn id="52" dur="1000" fill="hold"/>
                                        <p:tgtEl>
                                          <p:spTgt spid="3">
                                            <p:graphicEl>
                                              <a:dgm id="{1DD253C8-F68B-408F-94A9-4593ADCB8826}"/>
                                            </p:graphicEl>
                                          </p:spTgt>
                                        </p:tgtEl>
                                        <p:attrNameLst>
                                          <p:attrName>ppt_x</p:attrName>
                                        </p:attrNameLst>
                                      </p:cBhvr>
                                      <p:tavLst>
                                        <p:tav tm="0">
                                          <p:val>
                                            <p:strVal val="#ppt_x"/>
                                          </p:val>
                                        </p:tav>
                                        <p:tav tm="100000">
                                          <p:val>
                                            <p:strVal val="#ppt_x"/>
                                          </p:val>
                                        </p:tav>
                                      </p:tavLst>
                                    </p:anim>
                                    <p:anim calcmode="lin" valueType="num">
                                      <p:cBhvr>
                                        <p:cTn id="53" dur="1000" fill="hold"/>
                                        <p:tgtEl>
                                          <p:spTgt spid="3">
                                            <p:graphicEl>
                                              <a:dgm id="{1DD253C8-F68B-408F-94A9-4593ADCB8826}"/>
                                            </p:graphicEl>
                                          </p:spTgt>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
                                            <p:graphicEl>
                                              <a:dgm id="{A304DDD2-156E-4125-BD89-4E9109149E3B}"/>
                                            </p:graphicEl>
                                          </p:spTgt>
                                        </p:tgtEl>
                                        <p:attrNameLst>
                                          <p:attrName>style.visibility</p:attrName>
                                        </p:attrNameLst>
                                      </p:cBhvr>
                                      <p:to>
                                        <p:strVal val="visible"/>
                                      </p:to>
                                    </p:set>
                                    <p:animEffect transition="in" filter="fade">
                                      <p:cBhvr>
                                        <p:cTn id="56" dur="1000"/>
                                        <p:tgtEl>
                                          <p:spTgt spid="3">
                                            <p:graphicEl>
                                              <a:dgm id="{A304DDD2-156E-4125-BD89-4E9109149E3B}"/>
                                            </p:graphicEl>
                                          </p:spTgt>
                                        </p:tgtEl>
                                      </p:cBhvr>
                                    </p:animEffect>
                                    <p:anim calcmode="lin" valueType="num">
                                      <p:cBhvr>
                                        <p:cTn id="57" dur="1000" fill="hold"/>
                                        <p:tgtEl>
                                          <p:spTgt spid="3">
                                            <p:graphicEl>
                                              <a:dgm id="{A304DDD2-156E-4125-BD89-4E9109149E3B}"/>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A304DDD2-156E-4125-BD89-4E9109149E3B}"/>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graphicEl>
                                              <a:dgm id="{1A2146CE-5FD1-411B-8D24-89812B9CC9B9}"/>
                                            </p:graphicEl>
                                          </p:spTgt>
                                        </p:tgtEl>
                                        <p:attrNameLst>
                                          <p:attrName>style.visibility</p:attrName>
                                        </p:attrNameLst>
                                      </p:cBhvr>
                                      <p:to>
                                        <p:strVal val="visible"/>
                                      </p:to>
                                    </p:set>
                                    <p:animEffect transition="in" filter="fade">
                                      <p:cBhvr>
                                        <p:cTn id="63" dur="1000"/>
                                        <p:tgtEl>
                                          <p:spTgt spid="3">
                                            <p:graphicEl>
                                              <a:dgm id="{1A2146CE-5FD1-411B-8D24-89812B9CC9B9}"/>
                                            </p:graphicEl>
                                          </p:spTgt>
                                        </p:tgtEl>
                                      </p:cBhvr>
                                    </p:animEffect>
                                    <p:anim calcmode="lin" valueType="num">
                                      <p:cBhvr>
                                        <p:cTn id="64" dur="1000" fill="hold"/>
                                        <p:tgtEl>
                                          <p:spTgt spid="3">
                                            <p:graphicEl>
                                              <a:dgm id="{1A2146CE-5FD1-411B-8D24-89812B9CC9B9}"/>
                                            </p:graphicEl>
                                          </p:spTgt>
                                        </p:tgtEl>
                                        <p:attrNameLst>
                                          <p:attrName>ppt_x</p:attrName>
                                        </p:attrNameLst>
                                      </p:cBhvr>
                                      <p:tavLst>
                                        <p:tav tm="0">
                                          <p:val>
                                            <p:strVal val="#ppt_x"/>
                                          </p:val>
                                        </p:tav>
                                        <p:tav tm="100000">
                                          <p:val>
                                            <p:strVal val="#ppt_x"/>
                                          </p:val>
                                        </p:tav>
                                      </p:tavLst>
                                    </p:anim>
                                    <p:anim calcmode="lin" valueType="num">
                                      <p:cBhvr>
                                        <p:cTn id="65" dur="1000" fill="hold"/>
                                        <p:tgtEl>
                                          <p:spTgt spid="3">
                                            <p:graphicEl>
                                              <a:dgm id="{1A2146CE-5FD1-411B-8D24-89812B9CC9B9}"/>
                                            </p:graphic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
                                            <p:graphicEl>
                                              <a:dgm id="{91ECAF4B-5F76-4955-9485-EAE56D9C773A}"/>
                                            </p:graphicEl>
                                          </p:spTgt>
                                        </p:tgtEl>
                                        <p:attrNameLst>
                                          <p:attrName>style.visibility</p:attrName>
                                        </p:attrNameLst>
                                      </p:cBhvr>
                                      <p:to>
                                        <p:strVal val="visible"/>
                                      </p:to>
                                    </p:set>
                                    <p:animEffect transition="in" filter="fade">
                                      <p:cBhvr>
                                        <p:cTn id="68" dur="1000"/>
                                        <p:tgtEl>
                                          <p:spTgt spid="3">
                                            <p:graphicEl>
                                              <a:dgm id="{91ECAF4B-5F76-4955-9485-EAE56D9C773A}"/>
                                            </p:graphicEl>
                                          </p:spTgt>
                                        </p:tgtEl>
                                      </p:cBhvr>
                                    </p:animEffect>
                                    <p:anim calcmode="lin" valueType="num">
                                      <p:cBhvr>
                                        <p:cTn id="69" dur="1000" fill="hold"/>
                                        <p:tgtEl>
                                          <p:spTgt spid="3">
                                            <p:graphicEl>
                                              <a:dgm id="{91ECAF4B-5F76-4955-9485-EAE56D9C773A}"/>
                                            </p:graphicEl>
                                          </p:spTgt>
                                        </p:tgtEl>
                                        <p:attrNameLst>
                                          <p:attrName>ppt_x</p:attrName>
                                        </p:attrNameLst>
                                      </p:cBhvr>
                                      <p:tavLst>
                                        <p:tav tm="0">
                                          <p:val>
                                            <p:strVal val="#ppt_x"/>
                                          </p:val>
                                        </p:tav>
                                        <p:tav tm="100000">
                                          <p:val>
                                            <p:strVal val="#ppt_x"/>
                                          </p:val>
                                        </p:tav>
                                      </p:tavLst>
                                    </p:anim>
                                    <p:anim calcmode="lin" valueType="num">
                                      <p:cBhvr>
                                        <p:cTn id="70" dur="1000" fill="hold"/>
                                        <p:tgtEl>
                                          <p:spTgt spid="3">
                                            <p:graphicEl>
                                              <a:dgm id="{91ECAF4B-5F76-4955-9485-EAE56D9C773A}"/>
                                            </p:graphicEl>
                                          </p:spTgt>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
                                            <p:graphicEl>
                                              <a:dgm id="{14519A92-B207-4CC6-8FFF-E2E1AD9605A2}"/>
                                            </p:graphicEl>
                                          </p:spTgt>
                                        </p:tgtEl>
                                        <p:attrNameLst>
                                          <p:attrName>style.visibility</p:attrName>
                                        </p:attrNameLst>
                                      </p:cBhvr>
                                      <p:to>
                                        <p:strVal val="visible"/>
                                      </p:to>
                                    </p:set>
                                    <p:animEffect transition="in" filter="fade">
                                      <p:cBhvr>
                                        <p:cTn id="73" dur="1000"/>
                                        <p:tgtEl>
                                          <p:spTgt spid="3">
                                            <p:graphicEl>
                                              <a:dgm id="{14519A92-B207-4CC6-8FFF-E2E1AD9605A2}"/>
                                            </p:graphicEl>
                                          </p:spTgt>
                                        </p:tgtEl>
                                      </p:cBhvr>
                                    </p:animEffect>
                                    <p:anim calcmode="lin" valueType="num">
                                      <p:cBhvr>
                                        <p:cTn id="74" dur="1000" fill="hold"/>
                                        <p:tgtEl>
                                          <p:spTgt spid="3">
                                            <p:graphicEl>
                                              <a:dgm id="{14519A92-B207-4CC6-8FFF-E2E1AD9605A2}"/>
                                            </p:graphicEl>
                                          </p:spTgt>
                                        </p:tgtEl>
                                        <p:attrNameLst>
                                          <p:attrName>ppt_x</p:attrName>
                                        </p:attrNameLst>
                                      </p:cBhvr>
                                      <p:tavLst>
                                        <p:tav tm="0">
                                          <p:val>
                                            <p:strVal val="#ppt_x"/>
                                          </p:val>
                                        </p:tav>
                                        <p:tav tm="100000">
                                          <p:val>
                                            <p:strVal val="#ppt_x"/>
                                          </p:val>
                                        </p:tav>
                                      </p:tavLst>
                                    </p:anim>
                                    <p:anim calcmode="lin" valueType="num">
                                      <p:cBhvr>
                                        <p:cTn id="75" dur="1000" fill="hold"/>
                                        <p:tgtEl>
                                          <p:spTgt spid="3">
                                            <p:graphicEl>
                                              <a:dgm id="{14519A92-B207-4CC6-8FFF-E2E1AD9605A2}"/>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2"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Scale>
                                      <p:cBhvr>
                                        <p:cTn id="8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
                                        </p:tgtEl>
                                        <p:attrNameLst>
                                          <p:attrName>ppt_x</p:attrName>
                                          <p:attrName>ppt_y</p:attrName>
                                        </p:attrNameLst>
                                      </p:cBhvr>
                                    </p:animMotion>
                                    <p:animEffect transition="in" filter="fade">
                                      <p:cBhvr>
                                        <p:cTn id="82" dur="10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3">
                                            <p:graphicEl>
                                              <a:dgm id="{63DF2879-079C-470B-BC5F-E6B06C878019}"/>
                                            </p:graphicEl>
                                          </p:spTgt>
                                        </p:tgtEl>
                                        <p:attrNameLst>
                                          <p:attrName>style.visibility</p:attrName>
                                        </p:attrNameLst>
                                      </p:cBhvr>
                                      <p:to>
                                        <p:strVal val="visible"/>
                                      </p:to>
                                    </p:set>
                                    <p:animEffect transition="in" filter="fade">
                                      <p:cBhvr>
                                        <p:cTn id="87" dur="1000"/>
                                        <p:tgtEl>
                                          <p:spTgt spid="3">
                                            <p:graphicEl>
                                              <a:dgm id="{63DF2879-079C-470B-BC5F-E6B06C878019}"/>
                                            </p:graphicEl>
                                          </p:spTgt>
                                        </p:tgtEl>
                                      </p:cBhvr>
                                    </p:animEffect>
                                    <p:anim calcmode="lin" valueType="num">
                                      <p:cBhvr>
                                        <p:cTn id="88" dur="1000" fill="hold"/>
                                        <p:tgtEl>
                                          <p:spTgt spid="3">
                                            <p:graphicEl>
                                              <a:dgm id="{63DF2879-079C-470B-BC5F-E6B06C878019}"/>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63DF2879-079C-470B-BC5F-E6B06C878019}"/>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
                                            <p:graphicEl>
                                              <a:dgm id="{4DBF97C0-CACE-4AE3-B0A4-39DA4D79764C}"/>
                                            </p:graphicEl>
                                          </p:spTgt>
                                        </p:tgtEl>
                                        <p:attrNameLst>
                                          <p:attrName>style.visibility</p:attrName>
                                        </p:attrNameLst>
                                      </p:cBhvr>
                                      <p:to>
                                        <p:strVal val="visible"/>
                                      </p:to>
                                    </p:set>
                                    <p:animEffect transition="in" filter="fade">
                                      <p:cBhvr>
                                        <p:cTn id="92" dur="1000"/>
                                        <p:tgtEl>
                                          <p:spTgt spid="3">
                                            <p:graphicEl>
                                              <a:dgm id="{4DBF97C0-CACE-4AE3-B0A4-39DA4D79764C}"/>
                                            </p:graphicEl>
                                          </p:spTgt>
                                        </p:tgtEl>
                                      </p:cBhvr>
                                    </p:animEffect>
                                    <p:anim calcmode="lin" valueType="num">
                                      <p:cBhvr>
                                        <p:cTn id="93" dur="1000" fill="hold"/>
                                        <p:tgtEl>
                                          <p:spTgt spid="3">
                                            <p:graphicEl>
                                              <a:dgm id="{4DBF97C0-CACE-4AE3-B0A4-39DA4D79764C}"/>
                                            </p:graphicEl>
                                          </p:spTgt>
                                        </p:tgtEl>
                                        <p:attrNameLst>
                                          <p:attrName>ppt_x</p:attrName>
                                        </p:attrNameLst>
                                      </p:cBhvr>
                                      <p:tavLst>
                                        <p:tav tm="0">
                                          <p:val>
                                            <p:strVal val="#ppt_x"/>
                                          </p:val>
                                        </p:tav>
                                        <p:tav tm="100000">
                                          <p:val>
                                            <p:strVal val="#ppt_x"/>
                                          </p:val>
                                        </p:tav>
                                      </p:tavLst>
                                    </p:anim>
                                    <p:anim calcmode="lin" valueType="num">
                                      <p:cBhvr>
                                        <p:cTn id="94" dur="1000" fill="hold"/>
                                        <p:tgtEl>
                                          <p:spTgt spid="3">
                                            <p:graphicEl>
                                              <a:dgm id="{4DBF97C0-CACE-4AE3-B0A4-39DA4D79764C}"/>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
                                            <p:graphicEl>
                                              <a:dgm id="{F63CBF57-DE52-4B9C-9CC6-F29038EEF72D}"/>
                                            </p:graphicEl>
                                          </p:spTgt>
                                        </p:tgtEl>
                                        <p:attrNameLst>
                                          <p:attrName>style.visibility</p:attrName>
                                        </p:attrNameLst>
                                      </p:cBhvr>
                                      <p:to>
                                        <p:strVal val="visible"/>
                                      </p:to>
                                    </p:set>
                                    <p:animEffect transition="in" filter="fade">
                                      <p:cBhvr>
                                        <p:cTn id="97" dur="1000"/>
                                        <p:tgtEl>
                                          <p:spTgt spid="3">
                                            <p:graphicEl>
                                              <a:dgm id="{F63CBF57-DE52-4B9C-9CC6-F29038EEF72D}"/>
                                            </p:graphicEl>
                                          </p:spTgt>
                                        </p:tgtEl>
                                      </p:cBhvr>
                                    </p:animEffect>
                                    <p:anim calcmode="lin" valueType="num">
                                      <p:cBhvr>
                                        <p:cTn id="98" dur="1000" fill="hold"/>
                                        <p:tgtEl>
                                          <p:spTgt spid="3">
                                            <p:graphicEl>
                                              <a:dgm id="{F63CBF57-DE52-4B9C-9CC6-F29038EEF72D}"/>
                                            </p:graphicEl>
                                          </p:spTgt>
                                        </p:tgtEl>
                                        <p:attrNameLst>
                                          <p:attrName>ppt_x</p:attrName>
                                        </p:attrNameLst>
                                      </p:cBhvr>
                                      <p:tavLst>
                                        <p:tav tm="0">
                                          <p:val>
                                            <p:strVal val="#ppt_x"/>
                                          </p:val>
                                        </p:tav>
                                        <p:tav tm="100000">
                                          <p:val>
                                            <p:strVal val="#ppt_x"/>
                                          </p:val>
                                        </p:tav>
                                      </p:tavLst>
                                    </p:anim>
                                    <p:anim calcmode="lin" valueType="num">
                                      <p:cBhvr>
                                        <p:cTn id="99" dur="1000" fill="hold"/>
                                        <p:tgtEl>
                                          <p:spTgt spid="3">
                                            <p:graphicEl>
                                              <a:dgm id="{F63CBF57-DE52-4B9C-9CC6-F29038EEF72D}"/>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3">
                                            <p:graphicEl>
                                              <a:dgm id="{6AB56DB0-AEC7-4767-8224-84183F7AA4A2}"/>
                                            </p:graphicEl>
                                          </p:spTgt>
                                        </p:tgtEl>
                                        <p:attrNameLst>
                                          <p:attrName>style.visibility</p:attrName>
                                        </p:attrNameLst>
                                      </p:cBhvr>
                                      <p:to>
                                        <p:strVal val="visible"/>
                                      </p:to>
                                    </p:set>
                                    <p:animEffect transition="in" filter="fade">
                                      <p:cBhvr>
                                        <p:cTn id="104" dur="1000"/>
                                        <p:tgtEl>
                                          <p:spTgt spid="3">
                                            <p:graphicEl>
                                              <a:dgm id="{6AB56DB0-AEC7-4767-8224-84183F7AA4A2}"/>
                                            </p:graphicEl>
                                          </p:spTgt>
                                        </p:tgtEl>
                                      </p:cBhvr>
                                    </p:animEffect>
                                    <p:anim calcmode="lin" valueType="num">
                                      <p:cBhvr>
                                        <p:cTn id="105" dur="1000" fill="hold"/>
                                        <p:tgtEl>
                                          <p:spTgt spid="3">
                                            <p:graphicEl>
                                              <a:dgm id="{6AB56DB0-AEC7-4767-8224-84183F7AA4A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6AB56DB0-AEC7-4767-8224-84183F7AA4A2}"/>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3">
                                            <p:graphicEl>
                                              <a:dgm id="{8CD6B923-65D2-41EF-8DC5-57D52F3267C9}"/>
                                            </p:graphicEl>
                                          </p:spTgt>
                                        </p:tgtEl>
                                        <p:attrNameLst>
                                          <p:attrName>style.visibility</p:attrName>
                                        </p:attrNameLst>
                                      </p:cBhvr>
                                      <p:to>
                                        <p:strVal val="visible"/>
                                      </p:to>
                                    </p:set>
                                    <p:animEffect transition="in" filter="fade">
                                      <p:cBhvr>
                                        <p:cTn id="109" dur="1000"/>
                                        <p:tgtEl>
                                          <p:spTgt spid="3">
                                            <p:graphicEl>
                                              <a:dgm id="{8CD6B923-65D2-41EF-8DC5-57D52F3267C9}"/>
                                            </p:graphicEl>
                                          </p:spTgt>
                                        </p:tgtEl>
                                      </p:cBhvr>
                                    </p:animEffect>
                                    <p:anim calcmode="lin" valueType="num">
                                      <p:cBhvr>
                                        <p:cTn id="110" dur="1000" fill="hold"/>
                                        <p:tgtEl>
                                          <p:spTgt spid="3">
                                            <p:graphicEl>
                                              <a:dgm id="{8CD6B923-65D2-41EF-8DC5-57D52F3267C9}"/>
                                            </p:graphicEl>
                                          </p:spTgt>
                                        </p:tgtEl>
                                        <p:attrNameLst>
                                          <p:attrName>ppt_x</p:attrName>
                                        </p:attrNameLst>
                                      </p:cBhvr>
                                      <p:tavLst>
                                        <p:tav tm="0">
                                          <p:val>
                                            <p:strVal val="#ppt_x"/>
                                          </p:val>
                                        </p:tav>
                                        <p:tav tm="100000">
                                          <p:val>
                                            <p:strVal val="#ppt_x"/>
                                          </p:val>
                                        </p:tav>
                                      </p:tavLst>
                                    </p:anim>
                                    <p:anim calcmode="lin" valueType="num">
                                      <p:cBhvr>
                                        <p:cTn id="111" dur="1000" fill="hold"/>
                                        <p:tgtEl>
                                          <p:spTgt spid="3">
                                            <p:graphicEl>
                                              <a:dgm id="{8CD6B923-65D2-41EF-8DC5-57D52F3267C9}"/>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3">
                                            <p:graphicEl>
                                              <a:dgm id="{EAEA591D-B218-4B44-8C31-E298B2C11671}"/>
                                            </p:graphicEl>
                                          </p:spTgt>
                                        </p:tgtEl>
                                        <p:attrNameLst>
                                          <p:attrName>style.visibility</p:attrName>
                                        </p:attrNameLst>
                                      </p:cBhvr>
                                      <p:to>
                                        <p:strVal val="visible"/>
                                      </p:to>
                                    </p:set>
                                    <p:animEffect transition="in" filter="fade">
                                      <p:cBhvr>
                                        <p:cTn id="114" dur="1000"/>
                                        <p:tgtEl>
                                          <p:spTgt spid="3">
                                            <p:graphicEl>
                                              <a:dgm id="{EAEA591D-B218-4B44-8C31-E298B2C11671}"/>
                                            </p:graphicEl>
                                          </p:spTgt>
                                        </p:tgtEl>
                                      </p:cBhvr>
                                    </p:animEffect>
                                    <p:anim calcmode="lin" valueType="num">
                                      <p:cBhvr>
                                        <p:cTn id="115" dur="1000" fill="hold"/>
                                        <p:tgtEl>
                                          <p:spTgt spid="3">
                                            <p:graphicEl>
                                              <a:dgm id="{EAEA591D-B218-4B44-8C31-E298B2C11671}"/>
                                            </p:graphicEl>
                                          </p:spTgt>
                                        </p:tgtEl>
                                        <p:attrNameLst>
                                          <p:attrName>ppt_x</p:attrName>
                                        </p:attrNameLst>
                                      </p:cBhvr>
                                      <p:tavLst>
                                        <p:tav tm="0">
                                          <p:val>
                                            <p:strVal val="#ppt_x"/>
                                          </p:val>
                                        </p:tav>
                                        <p:tav tm="100000">
                                          <p:val>
                                            <p:strVal val="#ppt_x"/>
                                          </p:val>
                                        </p:tav>
                                      </p:tavLst>
                                    </p:anim>
                                    <p:anim calcmode="lin" valueType="num">
                                      <p:cBhvr>
                                        <p:cTn id="116" dur="1000" fill="hold"/>
                                        <p:tgtEl>
                                          <p:spTgt spid="3">
                                            <p:graphicEl>
                                              <a:dgm id="{EAEA591D-B218-4B44-8C31-E298B2C1167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scene3d>
              <a:camera prst="orthographicFront"/>
              <a:lightRig rig="flat" dir="t"/>
            </a:scene3d>
            <a:sp3d contourW="19050" prstMaterial="plastic">
              <a:bevelT w="20320" h="20320" prst="angle"/>
              <a:contourClr>
                <a:srgbClr val="005776"/>
              </a:contourClr>
            </a:sp3d>
          </a:bodyPr>
          <a:lstStyle/>
          <a:p>
            <a:pPr algn="ctr"/>
            <a:r>
              <a:rPr lang="ro-RO"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CALEA ÎNȚELEPCIUNII (ProverBE 2)</a:t>
            </a:r>
            <a:endParaRPr lang="ro-RO" sz="36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CuadroTexto"/>
          <p:cNvSpPr txBox="1"/>
          <p:nvPr/>
        </p:nvSpPr>
        <p:spPr>
          <a:xfrm>
            <a:off x="179512" y="809417"/>
            <a:ext cx="3996952" cy="1323439"/>
          </a:xfrm>
          <a:prstGeom prst="rect">
            <a:avLst/>
          </a:prstGeom>
          <a:solidFill>
            <a:schemeClr val="bg1">
              <a:alpha val="31000"/>
            </a:schemeClr>
          </a:solidFill>
          <a:effectLst>
            <a:softEdge rad="63500"/>
          </a:effectLst>
        </p:spPr>
        <p:txBody>
          <a:bodyPr wrap="square" rtlCol="0">
            <a:spAutoFit/>
          </a:bodyPr>
          <a:lstStyle>
            <a:defPPr>
              <a:defRPr lang="es-ES"/>
            </a:defPPr>
            <a:lvl1pPr marL="457200" indent="-457200">
              <a:buFont typeface="+mj-lt"/>
              <a:buAutoNum type="alphaUcPeriod" startAt="2"/>
              <a:defRPr sz="2000" b="1"/>
            </a:lvl1pPr>
            <a:lvl2pPr marL="800100" lvl="1" indent="-342900">
              <a:buFont typeface="+mj-lt"/>
              <a:buAutoNum type="arabicPeriod"/>
              <a:defRPr sz="2000" b="1"/>
            </a:lvl2pPr>
          </a:lstStyle>
          <a:p>
            <a:pPr>
              <a:buFont typeface="+mj-lt"/>
              <a:buAutoNum type="alphaUcPeriod"/>
            </a:pPr>
            <a:r>
              <a:rPr lang="ro-RO" smtClean="0">
                <a:solidFill>
                  <a:schemeClr val="accent5">
                    <a:lumMod val="75000"/>
                  </a:schemeClr>
                </a:solidFill>
              </a:rPr>
              <a:t>CĂUTAREA ÎNȚELEPCIUNII:</a:t>
            </a:r>
          </a:p>
          <a:p>
            <a:pPr lvl="1">
              <a:buClr>
                <a:schemeClr val="accent5">
                  <a:lumMod val="50000"/>
                </a:schemeClr>
              </a:buClr>
            </a:pPr>
            <a:r>
              <a:rPr lang="ro-RO" smtClean="0"/>
              <a:t>Să ascultăm (v. 1-2)</a:t>
            </a:r>
          </a:p>
          <a:p>
            <a:pPr lvl="1">
              <a:buClr>
                <a:schemeClr val="accent5">
                  <a:lumMod val="50000"/>
                </a:schemeClr>
              </a:buClr>
            </a:pPr>
            <a:r>
              <a:rPr lang="ro-RO" smtClean="0"/>
              <a:t>Să cerem (v. 3)</a:t>
            </a:r>
          </a:p>
          <a:p>
            <a:pPr lvl="1">
              <a:buClr>
                <a:schemeClr val="accent5">
                  <a:lumMod val="50000"/>
                </a:schemeClr>
              </a:buClr>
            </a:pPr>
            <a:r>
              <a:rPr lang="ro-RO" smtClean="0"/>
              <a:t>Să căutăm (v. 4)</a:t>
            </a:r>
            <a:endParaRPr lang="ro-RO"/>
          </a:p>
        </p:txBody>
      </p:sp>
      <p:sp>
        <p:nvSpPr>
          <p:cNvPr id="4" name="3 CuadroTexto"/>
          <p:cNvSpPr txBox="1"/>
          <p:nvPr/>
        </p:nvSpPr>
        <p:spPr>
          <a:xfrm>
            <a:off x="3922768" y="811275"/>
            <a:ext cx="5256584" cy="1323439"/>
          </a:xfrm>
          <a:prstGeom prst="rect">
            <a:avLst/>
          </a:prstGeom>
          <a:solidFill>
            <a:schemeClr val="bg1">
              <a:alpha val="31000"/>
            </a:schemeClr>
          </a:solidFill>
          <a:effectLst>
            <a:softEdge rad="63500"/>
          </a:effectLst>
        </p:spPr>
        <p:txBody>
          <a:bodyPr wrap="square" rtlCol="0">
            <a:spAutoFit/>
          </a:bodyPr>
          <a:lstStyle>
            <a:defPPr>
              <a:defRPr lang="es-ES"/>
            </a:defPPr>
            <a:lvl1pPr marL="457200" indent="-457200">
              <a:buFont typeface="+mj-lt"/>
              <a:buAutoNum type="alphaUcPeriod" startAt="3"/>
              <a:defRPr sz="2000" b="1"/>
            </a:lvl1pPr>
            <a:lvl2pPr marL="800100" lvl="1" indent="-342900">
              <a:buFont typeface="+mj-lt"/>
              <a:buAutoNum type="arabicPeriod"/>
              <a:defRPr sz="2000" b="1"/>
            </a:lvl2pPr>
          </a:lstStyle>
          <a:p>
            <a:pPr>
              <a:buFont typeface="+mj-lt"/>
              <a:buAutoNum type="alphaUcPeriod" startAt="2"/>
            </a:pPr>
            <a:r>
              <a:rPr lang="ro-RO" smtClean="0">
                <a:solidFill>
                  <a:schemeClr val="accent3">
                    <a:lumMod val="75000"/>
                  </a:schemeClr>
                </a:solidFill>
              </a:rPr>
              <a:t>OBȚINEREA ÎNȚELEPCIUNII:</a:t>
            </a:r>
          </a:p>
          <a:p>
            <a:pPr lvl="1">
              <a:buClr>
                <a:schemeClr val="accent3">
                  <a:lumMod val="50000"/>
                </a:schemeClr>
              </a:buClr>
            </a:pPr>
            <a:r>
              <a:rPr lang="ro-RO" smtClean="0"/>
              <a:t>Dumnezeu o dă celor ce o caută (v. 5-6)</a:t>
            </a:r>
          </a:p>
          <a:p>
            <a:pPr lvl="1">
              <a:buClr>
                <a:schemeClr val="accent3">
                  <a:lumMod val="50000"/>
                </a:schemeClr>
              </a:buClr>
            </a:pPr>
            <a:r>
              <a:rPr lang="ro-RO" smtClean="0"/>
              <a:t>Suntem protejați (v. 7-8)</a:t>
            </a:r>
          </a:p>
          <a:p>
            <a:pPr lvl="1">
              <a:buClr>
                <a:schemeClr val="accent3">
                  <a:lumMod val="50000"/>
                </a:schemeClr>
              </a:buClr>
            </a:pPr>
            <a:r>
              <a:rPr lang="ro-RO" smtClean="0"/>
              <a:t>Înțelegem dreptatea (v. 9)</a:t>
            </a:r>
            <a:endParaRPr lang="ro-RO"/>
          </a:p>
        </p:txBody>
      </p:sp>
      <p:sp>
        <p:nvSpPr>
          <p:cNvPr id="5" name="4 CuadroTexto"/>
          <p:cNvSpPr txBox="1"/>
          <p:nvPr/>
        </p:nvSpPr>
        <p:spPr>
          <a:xfrm>
            <a:off x="-36512" y="2708920"/>
            <a:ext cx="5184576" cy="1323439"/>
          </a:xfrm>
          <a:prstGeom prst="rect">
            <a:avLst/>
          </a:prstGeom>
          <a:solidFill>
            <a:schemeClr val="bg1">
              <a:alpha val="31000"/>
            </a:schemeClr>
          </a:solidFill>
          <a:effectLst>
            <a:softEdge rad="63500"/>
          </a:effectLst>
        </p:spPr>
        <p:txBody>
          <a:bodyPr wrap="square" rtlCol="0">
            <a:spAutoFit/>
          </a:bodyPr>
          <a:lstStyle>
            <a:defPPr>
              <a:defRPr lang="es-ES"/>
            </a:defPPr>
            <a:lvl1pPr marL="457200" indent="-457200">
              <a:buFont typeface="+mj-lt"/>
              <a:buAutoNum type="alphaUcPeriod" startAt="4"/>
              <a:defRPr sz="2000" b="1"/>
            </a:lvl1pPr>
            <a:lvl2pPr marL="800100" lvl="1" indent="-342900">
              <a:buFont typeface="+mj-lt"/>
              <a:buAutoNum type="arabicPeriod"/>
              <a:defRPr sz="2000" b="1"/>
            </a:lvl2pPr>
          </a:lstStyle>
          <a:p>
            <a:pPr>
              <a:buFont typeface="+mj-lt"/>
              <a:buAutoNum type="alphaUcPeriod" startAt="3"/>
            </a:pPr>
            <a:r>
              <a:rPr lang="ro-RO" smtClean="0">
                <a:solidFill>
                  <a:schemeClr val="accent2">
                    <a:lumMod val="75000"/>
                  </a:schemeClr>
                </a:solidFill>
              </a:rPr>
              <a:t>BENEFICIILE ÎNȚELEPCIUNII:</a:t>
            </a:r>
          </a:p>
          <a:p>
            <a:pPr lvl="1">
              <a:buClr>
                <a:schemeClr val="accent2">
                  <a:lumMod val="50000"/>
                </a:schemeClr>
              </a:buClr>
            </a:pPr>
            <a:r>
              <a:rPr lang="ro-RO" smtClean="0"/>
              <a:t>Ne dă discreție și chibzuință (v. 10-11)</a:t>
            </a:r>
          </a:p>
          <a:p>
            <a:pPr lvl="1">
              <a:buClr>
                <a:schemeClr val="accent2">
                  <a:lumMod val="50000"/>
                </a:schemeClr>
              </a:buClr>
            </a:pPr>
            <a:r>
              <a:rPr lang="ro-RO" smtClean="0"/>
              <a:t>Ne scapă de calea cea rea (v. 12-15)</a:t>
            </a:r>
          </a:p>
          <a:p>
            <a:pPr lvl="1">
              <a:buClr>
                <a:schemeClr val="accent2">
                  <a:lumMod val="50000"/>
                </a:schemeClr>
              </a:buClr>
            </a:pPr>
            <a:r>
              <a:rPr lang="ro-RO" smtClean="0"/>
              <a:t>Ne ferește de femeia străină (v. 16-19)</a:t>
            </a:r>
            <a:endParaRPr lang="ro-RO"/>
          </a:p>
        </p:txBody>
      </p:sp>
      <p:sp>
        <p:nvSpPr>
          <p:cNvPr id="6" name="5 CuadroTexto"/>
          <p:cNvSpPr txBox="1"/>
          <p:nvPr/>
        </p:nvSpPr>
        <p:spPr>
          <a:xfrm>
            <a:off x="2017154" y="5373216"/>
            <a:ext cx="4787094" cy="1323439"/>
          </a:xfrm>
          <a:prstGeom prst="rect">
            <a:avLst/>
          </a:prstGeom>
          <a:solidFill>
            <a:schemeClr val="bg1">
              <a:alpha val="73000"/>
            </a:schemeClr>
          </a:solidFill>
          <a:effectLst>
            <a:softEdge rad="63500"/>
          </a:effectLst>
        </p:spPr>
        <p:txBody>
          <a:bodyPr wrap="square" rtlCol="0">
            <a:spAutoFit/>
          </a:bodyPr>
          <a:lstStyle/>
          <a:p>
            <a:pPr marL="457200" indent="-457200">
              <a:buFont typeface="+mj-lt"/>
              <a:buAutoNum type="alphaUcPeriod" startAt="4"/>
            </a:pPr>
            <a:r>
              <a:rPr lang="ro-RO" sz="2000" b="1" dirty="0" smtClean="0">
                <a:solidFill>
                  <a:schemeClr val="accent1">
                    <a:lumMod val="50000"/>
                  </a:schemeClr>
                </a:solidFill>
              </a:rPr>
              <a:t>DESTINUL NOSTRU</a:t>
            </a:r>
          </a:p>
          <a:p>
            <a:pPr marL="800100" lvl="1" indent="-342900">
              <a:buClr>
                <a:schemeClr val="accent1">
                  <a:lumMod val="50000"/>
                </a:schemeClr>
              </a:buClr>
              <a:buFont typeface="+mj-lt"/>
              <a:buAutoNum type="arabicPeriod"/>
            </a:pPr>
            <a:r>
              <a:rPr lang="ro-RO" sz="2000" b="1" dirty="0" smtClean="0"/>
              <a:t>Să umblăm în neprihănire (v. 20)</a:t>
            </a:r>
          </a:p>
          <a:p>
            <a:pPr marL="800100" lvl="1" indent="-342900">
              <a:buClr>
                <a:schemeClr val="accent1">
                  <a:lumMod val="50000"/>
                </a:schemeClr>
              </a:buClr>
              <a:buFont typeface="+mj-lt"/>
              <a:buAutoNum type="arabicPeriod"/>
            </a:pPr>
            <a:r>
              <a:rPr lang="ro-RO" sz="2000" b="1" dirty="0" smtClean="0"/>
              <a:t>Să locuim țara (v. 21)</a:t>
            </a:r>
          </a:p>
          <a:p>
            <a:pPr marL="800100" lvl="1" indent="-342900">
              <a:buClr>
                <a:schemeClr val="accent1">
                  <a:lumMod val="50000"/>
                </a:schemeClr>
              </a:buClr>
              <a:buFont typeface="+mj-lt"/>
              <a:buAutoNum type="arabicPeriod"/>
            </a:pPr>
            <a:r>
              <a:rPr lang="ro-RO" sz="2000" b="1" dirty="0" smtClean="0"/>
              <a:t>Să evităm moartea veșnică (v. 22)</a:t>
            </a:r>
            <a:endParaRPr lang="ro-RO" sz="2000" b="1" dirty="0"/>
          </a:p>
        </p:txBody>
      </p:sp>
    </p:spTree>
    <p:extLst>
      <p:ext uri="{BB962C8B-B14F-4D97-AF65-F5344CB8AC3E}">
        <p14:creationId xmlns:p14="http://schemas.microsoft.com/office/powerpoint/2010/main" xmlns="" val="8474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500" fill="hold"/>
                                        <p:tgtEl>
                                          <p:spTgt spid="3">
                                            <p:bg/>
                                          </p:spTgt>
                                        </p:tgtEl>
                                        <p:attrNameLst>
                                          <p:attrName>ppt_w</p:attrName>
                                        </p:attrNameLst>
                                      </p:cBhvr>
                                      <p:tavLst>
                                        <p:tav tm="0">
                                          <p:val>
                                            <p:fltVal val="0"/>
                                          </p:val>
                                        </p:tav>
                                        <p:tav tm="100000">
                                          <p:val>
                                            <p:strVal val="#ppt_w"/>
                                          </p:val>
                                        </p:tav>
                                      </p:tavLst>
                                    </p:anim>
                                    <p:anim calcmode="lin" valueType="num">
                                      <p:cBhvr>
                                        <p:cTn id="18" dur="500" fill="hold"/>
                                        <p:tgtEl>
                                          <p:spTgt spid="3">
                                            <p:bg/>
                                          </p:spTgt>
                                        </p:tgtEl>
                                        <p:attrNameLst>
                                          <p:attrName>ppt_h</p:attrName>
                                        </p:attrNameLst>
                                      </p:cBhvr>
                                      <p:tavLst>
                                        <p:tav tm="0">
                                          <p:val>
                                            <p:fltVal val="0"/>
                                          </p:val>
                                        </p:tav>
                                        <p:tav tm="100000">
                                          <p:val>
                                            <p:strVal val="#ppt_h"/>
                                          </p:val>
                                        </p:tav>
                                      </p:tavLst>
                                    </p:anim>
                                    <p:animEffect transition="in" filter="fade">
                                      <p:cBhvr>
                                        <p:cTn id="19" dur="500"/>
                                        <p:tgtEl>
                                          <p:spTgt spid="3">
                                            <p:bg/>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p:cTn id="43" dur="500" fill="hold"/>
                                        <p:tgtEl>
                                          <p:spTgt spid="4">
                                            <p:bg/>
                                          </p:spTgt>
                                        </p:tgtEl>
                                        <p:attrNameLst>
                                          <p:attrName>ppt_w</p:attrName>
                                        </p:attrNameLst>
                                      </p:cBhvr>
                                      <p:tavLst>
                                        <p:tav tm="0">
                                          <p:val>
                                            <p:fltVal val="0"/>
                                          </p:val>
                                        </p:tav>
                                        <p:tav tm="100000">
                                          <p:val>
                                            <p:strVal val="#ppt_w"/>
                                          </p:val>
                                        </p:tav>
                                      </p:tavLst>
                                    </p:anim>
                                    <p:anim calcmode="lin" valueType="num">
                                      <p:cBhvr>
                                        <p:cTn id="44" dur="500" fill="hold"/>
                                        <p:tgtEl>
                                          <p:spTgt spid="4">
                                            <p:bg/>
                                          </p:spTgt>
                                        </p:tgtEl>
                                        <p:attrNameLst>
                                          <p:attrName>ppt_h</p:attrName>
                                        </p:attrNameLst>
                                      </p:cBhvr>
                                      <p:tavLst>
                                        <p:tav tm="0">
                                          <p:val>
                                            <p:fltVal val="0"/>
                                          </p:val>
                                        </p:tav>
                                        <p:tav tm="100000">
                                          <p:val>
                                            <p:strVal val="#ppt_h"/>
                                          </p:val>
                                        </p:tav>
                                      </p:tavLst>
                                    </p:anim>
                                    <p:animEffect transition="in" filter="fade">
                                      <p:cBhvr>
                                        <p:cTn id="45" dur="500"/>
                                        <p:tgtEl>
                                          <p:spTgt spid="4">
                                            <p:bg/>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left)">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left)">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left)">
                                      <p:cBhvr>
                                        <p:cTn id="59" dur="500"/>
                                        <p:tgtEl>
                                          <p:spTgt spid="4">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wipe(left)">
                                      <p:cBhvr>
                                        <p:cTn id="64" dur="500"/>
                                        <p:tgtEl>
                                          <p:spTgt spid="4">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5">
                                            <p:bg/>
                                          </p:spTgt>
                                        </p:tgtEl>
                                        <p:attrNameLst>
                                          <p:attrName>style.visibility</p:attrName>
                                        </p:attrNameLst>
                                      </p:cBhvr>
                                      <p:to>
                                        <p:strVal val="visible"/>
                                      </p:to>
                                    </p:set>
                                    <p:anim calcmode="lin" valueType="num">
                                      <p:cBhvr>
                                        <p:cTn id="69" dur="500" fill="hold"/>
                                        <p:tgtEl>
                                          <p:spTgt spid="5">
                                            <p:bg/>
                                          </p:spTgt>
                                        </p:tgtEl>
                                        <p:attrNameLst>
                                          <p:attrName>ppt_w</p:attrName>
                                        </p:attrNameLst>
                                      </p:cBhvr>
                                      <p:tavLst>
                                        <p:tav tm="0">
                                          <p:val>
                                            <p:fltVal val="0"/>
                                          </p:val>
                                        </p:tav>
                                        <p:tav tm="100000">
                                          <p:val>
                                            <p:strVal val="#ppt_w"/>
                                          </p:val>
                                        </p:tav>
                                      </p:tavLst>
                                    </p:anim>
                                    <p:anim calcmode="lin" valueType="num">
                                      <p:cBhvr>
                                        <p:cTn id="70" dur="500" fill="hold"/>
                                        <p:tgtEl>
                                          <p:spTgt spid="5">
                                            <p:bg/>
                                          </p:spTgt>
                                        </p:tgtEl>
                                        <p:attrNameLst>
                                          <p:attrName>ppt_h</p:attrName>
                                        </p:attrNameLst>
                                      </p:cBhvr>
                                      <p:tavLst>
                                        <p:tav tm="0">
                                          <p:val>
                                            <p:fltVal val="0"/>
                                          </p:val>
                                        </p:tav>
                                        <p:tav tm="100000">
                                          <p:val>
                                            <p:strVal val="#ppt_h"/>
                                          </p:val>
                                        </p:tav>
                                      </p:tavLst>
                                    </p:anim>
                                    <p:animEffect transition="in" filter="fade">
                                      <p:cBhvr>
                                        <p:cTn id="71" dur="500"/>
                                        <p:tgtEl>
                                          <p:spTgt spid="5">
                                            <p:bg/>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5">
                                            <p:txEl>
                                              <p:pRg st="0" end="0"/>
                                            </p:txEl>
                                          </p:spTgt>
                                        </p:tgtEl>
                                        <p:attrNameLst>
                                          <p:attrName>style.visibility</p:attrName>
                                        </p:attrNameLst>
                                      </p:cBhvr>
                                      <p:to>
                                        <p:strVal val="visible"/>
                                      </p:to>
                                    </p:set>
                                    <p:animEffect transition="in" filter="wipe(left)">
                                      <p:cBhvr>
                                        <p:cTn id="75" dur="500"/>
                                        <p:tgtEl>
                                          <p:spTgt spid="5">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5">
                                            <p:txEl>
                                              <p:pRg st="1" end="1"/>
                                            </p:txEl>
                                          </p:spTgt>
                                        </p:tgtEl>
                                        <p:attrNameLst>
                                          <p:attrName>style.visibility</p:attrName>
                                        </p:attrNameLst>
                                      </p:cBhvr>
                                      <p:to>
                                        <p:strVal val="visible"/>
                                      </p:to>
                                    </p:set>
                                    <p:animEffect transition="in" filter="wipe(left)">
                                      <p:cBhvr>
                                        <p:cTn id="80" dur="500"/>
                                        <p:tgtEl>
                                          <p:spTgt spid="5">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Effect transition="in" filter="wipe(left)">
                                      <p:cBhvr>
                                        <p:cTn id="85" dur="500"/>
                                        <p:tgtEl>
                                          <p:spTgt spid="5">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
                                            <p:txEl>
                                              <p:pRg st="3" end="3"/>
                                            </p:txEl>
                                          </p:spTgt>
                                        </p:tgtEl>
                                        <p:attrNameLst>
                                          <p:attrName>style.visibility</p:attrName>
                                        </p:attrNameLst>
                                      </p:cBhvr>
                                      <p:to>
                                        <p:strVal val="visible"/>
                                      </p:to>
                                    </p:set>
                                    <p:animEffect transition="in" filter="wipe(left)">
                                      <p:cBhvr>
                                        <p:cTn id="90" dur="500"/>
                                        <p:tgtEl>
                                          <p:spTgt spid="5">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6">
                                            <p:bg/>
                                          </p:spTgt>
                                        </p:tgtEl>
                                        <p:attrNameLst>
                                          <p:attrName>style.visibility</p:attrName>
                                        </p:attrNameLst>
                                      </p:cBhvr>
                                      <p:to>
                                        <p:strVal val="visible"/>
                                      </p:to>
                                    </p:set>
                                    <p:anim calcmode="lin" valueType="num">
                                      <p:cBhvr>
                                        <p:cTn id="95" dur="500" fill="hold"/>
                                        <p:tgtEl>
                                          <p:spTgt spid="6">
                                            <p:bg/>
                                          </p:spTgt>
                                        </p:tgtEl>
                                        <p:attrNameLst>
                                          <p:attrName>ppt_w</p:attrName>
                                        </p:attrNameLst>
                                      </p:cBhvr>
                                      <p:tavLst>
                                        <p:tav tm="0">
                                          <p:val>
                                            <p:fltVal val="0"/>
                                          </p:val>
                                        </p:tav>
                                        <p:tav tm="100000">
                                          <p:val>
                                            <p:strVal val="#ppt_w"/>
                                          </p:val>
                                        </p:tav>
                                      </p:tavLst>
                                    </p:anim>
                                    <p:anim calcmode="lin" valueType="num">
                                      <p:cBhvr>
                                        <p:cTn id="96" dur="500" fill="hold"/>
                                        <p:tgtEl>
                                          <p:spTgt spid="6">
                                            <p:bg/>
                                          </p:spTgt>
                                        </p:tgtEl>
                                        <p:attrNameLst>
                                          <p:attrName>ppt_h</p:attrName>
                                        </p:attrNameLst>
                                      </p:cBhvr>
                                      <p:tavLst>
                                        <p:tav tm="0">
                                          <p:val>
                                            <p:fltVal val="0"/>
                                          </p:val>
                                        </p:tav>
                                        <p:tav tm="100000">
                                          <p:val>
                                            <p:strVal val="#ppt_h"/>
                                          </p:val>
                                        </p:tav>
                                      </p:tavLst>
                                    </p:anim>
                                    <p:animEffect transition="in" filter="fade">
                                      <p:cBhvr>
                                        <p:cTn id="97" dur="500"/>
                                        <p:tgtEl>
                                          <p:spTgt spid="6">
                                            <p:bg/>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6">
                                            <p:txEl>
                                              <p:pRg st="0" end="0"/>
                                            </p:txEl>
                                          </p:spTgt>
                                        </p:tgtEl>
                                        <p:attrNameLst>
                                          <p:attrName>style.visibility</p:attrName>
                                        </p:attrNameLst>
                                      </p:cBhvr>
                                      <p:to>
                                        <p:strVal val="visible"/>
                                      </p:to>
                                    </p:set>
                                    <p:animEffect transition="in" filter="wipe(left)">
                                      <p:cBhvr>
                                        <p:cTn id="101" dur="500"/>
                                        <p:tgtEl>
                                          <p:spTgt spid="6">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6">
                                            <p:txEl>
                                              <p:pRg st="1" end="1"/>
                                            </p:txEl>
                                          </p:spTgt>
                                        </p:tgtEl>
                                        <p:attrNameLst>
                                          <p:attrName>style.visibility</p:attrName>
                                        </p:attrNameLst>
                                      </p:cBhvr>
                                      <p:to>
                                        <p:strVal val="visible"/>
                                      </p:to>
                                    </p:set>
                                    <p:animEffect transition="in" filter="wipe(left)">
                                      <p:cBhvr>
                                        <p:cTn id="106" dur="500"/>
                                        <p:tgtEl>
                                          <p:spTgt spid="6">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6">
                                            <p:txEl>
                                              <p:pRg st="2" end="2"/>
                                            </p:txEl>
                                          </p:spTgt>
                                        </p:tgtEl>
                                        <p:attrNameLst>
                                          <p:attrName>style.visibility</p:attrName>
                                        </p:attrNameLst>
                                      </p:cBhvr>
                                      <p:to>
                                        <p:strVal val="visible"/>
                                      </p:to>
                                    </p:set>
                                    <p:animEffect transition="in" filter="wipe(left)">
                                      <p:cBhvr>
                                        <p:cTn id="111" dur="500"/>
                                        <p:tgtEl>
                                          <p:spTgt spid="6">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6">
                                            <p:txEl>
                                              <p:pRg st="3" end="3"/>
                                            </p:txEl>
                                          </p:spTgt>
                                        </p:tgtEl>
                                        <p:attrNameLst>
                                          <p:attrName>style.visibility</p:attrName>
                                        </p:attrNameLst>
                                      </p:cBhvr>
                                      <p:to>
                                        <p:strVal val="visible"/>
                                      </p:to>
                                    </p:set>
                                    <p:animEffect transition="in" filter="wipe(left)">
                                      <p:cBhvr>
                                        <p:cTn id="1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uiExpand="1" build="p" animBg="1"/>
      <p:bldP spid="5" grpId="0" uiExpand="1" build="p" animBg="1"/>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3609628220"/>
              </p:ext>
            </p:extLst>
          </p:nvPr>
        </p:nvGraphicFramePr>
        <p:xfrm>
          <a:off x="2483768" y="-27384"/>
          <a:ext cx="6696744" cy="681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1" y="44624"/>
            <a:ext cx="2699791"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32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DARUL ÎNȚELEPCIUNII(Proverbe 3)</a:t>
            </a:r>
            <a:endParaRPr lang="ro-RO" sz="32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6 Rectángulo"/>
          <p:cNvSpPr/>
          <p:nvPr/>
        </p:nvSpPr>
        <p:spPr>
          <a:xfrm>
            <a:off x="260687" y="1765260"/>
            <a:ext cx="2178418" cy="3631763"/>
          </a:xfrm>
          <a:prstGeom prst="rect">
            <a:avLst/>
          </a:prstGeom>
        </p:spPr>
        <p:txBody>
          <a:bodyPr wrap="square">
            <a:spAutoFit/>
          </a:bodyPr>
          <a:lstStyle/>
          <a:p>
            <a:pPr algn="ctr"/>
            <a:r>
              <a:rPr lang="ro-RO" sz="2400" b="1" smtClean="0">
                <a:solidFill>
                  <a:schemeClr val="accent4">
                    <a:lumMod val="40000"/>
                    <a:lumOff val="60000"/>
                  </a:schemeClr>
                </a:solidFill>
                <a:latin typeface="Comic Sans MS" pitchFamily="66" charset="0"/>
              </a:rPr>
              <a:t>«Şi astfel vei căpăta trecere şi minte sănătoasă, înaintea lui Dumnezeu şi înaintea oamenilor.» </a:t>
            </a:r>
            <a:r>
              <a:rPr lang="ro-RO" sz="1400" b="1" smtClean="0">
                <a:solidFill>
                  <a:schemeClr val="accent4">
                    <a:lumMod val="40000"/>
                    <a:lumOff val="60000"/>
                  </a:schemeClr>
                </a:solidFill>
                <a:latin typeface="Comic Sans MS" pitchFamily="66" charset="0"/>
              </a:rPr>
              <a:t>(Proverbe 3:4)</a:t>
            </a:r>
            <a:endParaRPr lang="ro-RO" sz="1400" b="1">
              <a:solidFill>
                <a:schemeClr val="accent4">
                  <a:lumMod val="40000"/>
                  <a:lumOff val="60000"/>
                </a:schemeClr>
              </a:solidFill>
              <a:latin typeface="Comic Sans MS" pitchFamily="66" charset="0"/>
            </a:endParaRPr>
          </a:p>
        </p:txBody>
      </p:sp>
      <p:sp>
        <p:nvSpPr>
          <p:cNvPr id="8" name="7 Rectángulo"/>
          <p:cNvSpPr/>
          <p:nvPr/>
        </p:nvSpPr>
        <p:spPr>
          <a:xfrm>
            <a:off x="132765" y="5397023"/>
            <a:ext cx="2074222" cy="1200329"/>
          </a:xfrm>
          <a:prstGeom prst="rect">
            <a:avLst/>
          </a:prstGeom>
        </p:spPr>
        <p:txBody>
          <a:bodyPr wrap="square">
            <a:spAutoFit/>
          </a:bodyPr>
          <a:lstStyle/>
          <a:p>
            <a:pPr lvl="0"/>
            <a:r>
              <a:rPr lang="ro-RO" sz="2400" b="1" dirty="0" smtClean="0">
                <a:solidFill>
                  <a:schemeClr val="bg1"/>
                </a:solidFill>
              </a:rPr>
              <a:t>A primi darul înțelepciunii implică:</a:t>
            </a:r>
            <a:endParaRPr lang="ro-RO" sz="2400" b="1" dirty="0">
              <a:solidFill>
                <a:schemeClr val="bg1"/>
              </a:solidFill>
            </a:endParaRPr>
          </a:p>
        </p:txBody>
      </p:sp>
    </p:spTree>
    <p:extLst>
      <p:ext uri="{BB962C8B-B14F-4D97-AF65-F5344CB8AC3E}">
        <p14:creationId xmlns:p14="http://schemas.microsoft.com/office/powerpoint/2010/main" xmlns="" val="39026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8A1DC8D9-A458-4F81-A67F-43281C2FF12C}"/>
                                            </p:graphicEl>
                                          </p:spTgt>
                                        </p:tgtEl>
                                        <p:attrNameLst>
                                          <p:attrName>style.visibility</p:attrName>
                                        </p:attrNameLst>
                                      </p:cBhvr>
                                      <p:to>
                                        <p:strVal val="visible"/>
                                      </p:to>
                                    </p:set>
                                    <p:anim calcmode="lin" valueType="num">
                                      <p:cBhvr>
                                        <p:cTn id="33" dur="500" fill="hold"/>
                                        <p:tgtEl>
                                          <p:spTgt spid="3">
                                            <p:graphicEl>
                                              <a:dgm id="{8A1DC8D9-A458-4F81-A67F-43281C2FF12C}"/>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8A1DC8D9-A458-4F81-A67F-43281C2FF12C}"/>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8A1DC8D9-A458-4F81-A67F-43281C2FF12C}"/>
                                            </p:graphicEl>
                                          </p:spTgt>
                                        </p:tgtEl>
                                      </p:cBhvr>
                                    </p:animEffect>
                                    <p:anim calcmode="lin" valueType="num">
                                      <p:cBhvr>
                                        <p:cTn id="36" dur="500" fill="hold"/>
                                        <p:tgtEl>
                                          <p:spTgt spid="3">
                                            <p:graphicEl>
                                              <a:dgm id="{8A1DC8D9-A458-4F81-A67F-43281C2FF12C}"/>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8A1DC8D9-A458-4F81-A67F-43281C2FF12C}"/>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D4AFA2F8-2FD4-4F2E-9A66-03F4D873B6EB}"/>
                                            </p:graphicEl>
                                          </p:spTgt>
                                        </p:tgtEl>
                                        <p:attrNameLst>
                                          <p:attrName>style.visibility</p:attrName>
                                        </p:attrNameLst>
                                      </p:cBhvr>
                                      <p:to>
                                        <p:strVal val="visible"/>
                                      </p:to>
                                    </p:set>
                                    <p:anim calcmode="lin" valueType="num">
                                      <p:cBhvr>
                                        <p:cTn id="40" dur="500" fill="hold"/>
                                        <p:tgtEl>
                                          <p:spTgt spid="3">
                                            <p:graphicEl>
                                              <a:dgm id="{D4AFA2F8-2FD4-4F2E-9A66-03F4D873B6EB}"/>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D4AFA2F8-2FD4-4F2E-9A66-03F4D873B6EB}"/>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D4AFA2F8-2FD4-4F2E-9A66-03F4D873B6EB}"/>
                                            </p:graphicEl>
                                          </p:spTgt>
                                        </p:tgtEl>
                                      </p:cBhvr>
                                    </p:animEffect>
                                    <p:anim calcmode="lin" valueType="num">
                                      <p:cBhvr>
                                        <p:cTn id="43" dur="500" fill="hold"/>
                                        <p:tgtEl>
                                          <p:spTgt spid="3">
                                            <p:graphicEl>
                                              <a:dgm id="{D4AFA2F8-2FD4-4F2E-9A66-03F4D873B6EB}"/>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D4AFA2F8-2FD4-4F2E-9A66-03F4D873B6EB}"/>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7837F1E9-0DCF-45E7-9357-CC85D4495651}"/>
                                            </p:graphicEl>
                                          </p:spTgt>
                                        </p:tgtEl>
                                        <p:attrNameLst>
                                          <p:attrName>style.visibility</p:attrName>
                                        </p:attrNameLst>
                                      </p:cBhvr>
                                      <p:to>
                                        <p:strVal val="visible"/>
                                      </p:to>
                                    </p:set>
                                    <p:anim calcmode="lin" valueType="num">
                                      <p:cBhvr>
                                        <p:cTn id="49" dur="500" fill="hold"/>
                                        <p:tgtEl>
                                          <p:spTgt spid="3">
                                            <p:graphicEl>
                                              <a:dgm id="{7837F1E9-0DCF-45E7-9357-CC85D4495651}"/>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7837F1E9-0DCF-45E7-9357-CC85D4495651}"/>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7837F1E9-0DCF-45E7-9357-CC85D4495651}"/>
                                            </p:graphicEl>
                                          </p:spTgt>
                                        </p:tgtEl>
                                      </p:cBhvr>
                                    </p:animEffect>
                                    <p:anim calcmode="lin" valueType="num">
                                      <p:cBhvr>
                                        <p:cTn id="52" dur="500" fill="hold"/>
                                        <p:tgtEl>
                                          <p:spTgt spid="3">
                                            <p:graphicEl>
                                              <a:dgm id="{7837F1E9-0DCF-45E7-9357-CC85D4495651}"/>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7837F1E9-0DCF-45E7-9357-CC85D4495651}"/>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E84BC6BC-490C-4FED-B527-5FA225D00509}"/>
                                            </p:graphicEl>
                                          </p:spTgt>
                                        </p:tgtEl>
                                        <p:attrNameLst>
                                          <p:attrName>style.visibility</p:attrName>
                                        </p:attrNameLst>
                                      </p:cBhvr>
                                      <p:to>
                                        <p:strVal val="visible"/>
                                      </p:to>
                                    </p:set>
                                    <p:anim calcmode="lin" valueType="num">
                                      <p:cBhvr>
                                        <p:cTn id="56" dur="500" fill="hold"/>
                                        <p:tgtEl>
                                          <p:spTgt spid="3">
                                            <p:graphicEl>
                                              <a:dgm id="{E84BC6BC-490C-4FED-B527-5FA225D00509}"/>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E84BC6BC-490C-4FED-B527-5FA225D00509}"/>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E84BC6BC-490C-4FED-B527-5FA225D00509}"/>
                                            </p:graphicEl>
                                          </p:spTgt>
                                        </p:tgtEl>
                                      </p:cBhvr>
                                    </p:animEffect>
                                    <p:anim calcmode="lin" valueType="num">
                                      <p:cBhvr>
                                        <p:cTn id="59" dur="500" fill="hold"/>
                                        <p:tgtEl>
                                          <p:spTgt spid="3">
                                            <p:graphicEl>
                                              <a:dgm id="{E84BC6BC-490C-4FED-B527-5FA225D00509}"/>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E84BC6BC-490C-4FED-B527-5FA225D00509}"/>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B88156A0-526B-4FF3-8AE4-EB95BB9E85F6}"/>
                                            </p:graphicEl>
                                          </p:spTgt>
                                        </p:tgtEl>
                                        <p:attrNameLst>
                                          <p:attrName>style.visibility</p:attrName>
                                        </p:attrNameLst>
                                      </p:cBhvr>
                                      <p:to>
                                        <p:strVal val="visible"/>
                                      </p:to>
                                    </p:set>
                                    <p:anim calcmode="lin" valueType="num">
                                      <p:cBhvr>
                                        <p:cTn id="65" dur="500" fill="hold"/>
                                        <p:tgtEl>
                                          <p:spTgt spid="3">
                                            <p:graphicEl>
                                              <a:dgm id="{B88156A0-526B-4FF3-8AE4-EB95BB9E85F6}"/>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B88156A0-526B-4FF3-8AE4-EB95BB9E85F6}"/>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B88156A0-526B-4FF3-8AE4-EB95BB9E85F6}"/>
                                            </p:graphicEl>
                                          </p:spTgt>
                                        </p:tgtEl>
                                      </p:cBhvr>
                                    </p:animEffect>
                                    <p:anim calcmode="lin" valueType="num">
                                      <p:cBhvr>
                                        <p:cTn id="68" dur="500" fill="hold"/>
                                        <p:tgtEl>
                                          <p:spTgt spid="3">
                                            <p:graphicEl>
                                              <a:dgm id="{B88156A0-526B-4FF3-8AE4-EB95BB9E85F6}"/>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B88156A0-526B-4FF3-8AE4-EB95BB9E85F6}"/>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93BAED0C-FEF0-4AC5-BE7D-B1A888A072F0}"/>
                                            </p:graphicEl>
                                          </p:spTgt>
                                        </p:tgtEl>
                                        <p:attrNameLst>
                                          <p:attrName>style.visibility</p:attrName>
                                        </p:attrNameLst>
                                      </p:cBhvr>
                                      <p:to>
                                        <p:strVal val="visible"/>
                                      </p:to>
                                    </p:set>
                                    <p:anim calcmode="lin" valueType="num">
                                      <p:cBhvr>
                                        <p:cTn id="72" dur="500" fill="hold"/>
                                        <p:tgtEl>
                                          <p:spTgt spid="3">
                                            <p:graphicEl>
                                              <a:dgm id="{93BAED0C-FEF0-4AC5-BE7D-B1A888A072F0}"/>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93BAED0C-FEF0-4AC5-BE7D-B1A888A072F0}"/>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93BAED0C-FEF0-4AC5-BE7D-B1A888A072F0}"/>
                                            </p:graphicEl>
                                          </p:spTgt>
                                        </p:tgtEl>
                                      </p:cBhvr>
                                    </p:animEffect>
                                    <p:anim calcmode="lin" valueType="num">
                                      <p:cBhvr>
                                        <p:cTn id="75" dur="500" fill="hold"/>
                                        <p:tgtEl>
                                          <p:spTgt spid="3">
                                            <p:graphicEl>
                                              <a:dgm id="{93BAED0C-FEF0-4AC5-BE7D-B1A888A072F0}"/>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93BAED0C-FEF0-4AC5-BE7D-B1A888A072F0}"/>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74565EA2-7E65-42D6-9533-6ED9D8586118}"/>
                                            </p:graphicEl>
                                          </p:spTgt>
                                        </p:tgtEl>
                                        <p:attrNameLst>
                                          <p:attrName>style.visibility</p:attrName>
                                        </p:attrNameLst>
                                      </p:cBhvr>
                                      <p:to>
                                        <p:strVal val="visible"/>
                                      </p:to>
                                    </p:set>
                                    <p:anim calcmode="lin" valueType="num">
                                      <p:cBhvr>
                                        <p:cTn id="81" dur="500" fill="hold"/>
                                        <p:tgtEl>
                                          <p:spTgt spid="3">
                                            <p:graphicEl>
                                              <a:dgm id="{74565EA2-7E65-42D6-9533-6ED9D8586118}"/>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74565EA2-7E65-42D6-9533-6ED9D8586118}"/>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74565EA2-7E65-42D6-9533-6ED9D8586118}"/>
                                            </p:graphicEl>
                                          </p:spTgt>
                                        </p:tgtEl>
                                      </p:cBhvr>
                                    </p:animEffect>
                                    <p:anim calcmode="lin" valueType="num">
                                      <p:cBhvr>
                                        <p:cTn id="84" dur="500" fill="hold"/>
                                        <p:tgtEl>
                                          <p:spTgt spid="3">
                                            <p:graphicEl>
                                              <a:dgm id="{74565EA2-7E65-42D6-9533-6ED9D8586118}"/>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74565EA2-7E65-42D6-9533-6ED9D8586118}"/>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A27E13DF-6A28-4CDA-BA6C-4568A7CF633A}"/>
                                            </p:graphicEl>
                                          </p:spTgt>
                                        </p:tgtEl>
                                        <p:attrNameLst>
                                          <p:attrName>style.visibility</p:attrName>
                                        </p:attrNameLst>
                                      </p:cBhvr>
                                      <p:to>
                                        <p:strVal val="visible"/>
                                      </p:to>
                                    </p:set>
                                    <p:anim calcmode="lin" valueType="num">
                                      <p:cBhvr>
                                        <p:cTn id="88" dur="500" fill="hold"/>
                                        <p:tgtEl>
                                          <p:spTgt spid="3">
                                            <p:graphicEl>
                                              <a:dgm id="{A27E13DF-6A28-4CDA-BA6C-4568A7CF633A}"/>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A27E13DF-6A28-4CDA-BA6C-4568A7CF633A}"/>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A27E13DF-6A28-4CDA-BA6C-4568A7CF633A}"/>
                                            </p:graphicEl>
                                          </p:spTgt>
                                        </p:tgtEl>
                                      </p:cBhvr>
                                    </p:animEffect>
                                    <p:anim calcmode="lin" valueType="num">
                                      <p:cBhvr>
                                        <p:cTn id="91" dur="500" fill="hold"/>
                                        <p:tgtEl>
                                          <p:spTgt spid="3">
                                            <p:graphicEl>
                                              <a:dgm id="{A27E13DF-6A28-4CDA-BA6C-4568A7CF633A}"/>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A27E13DF-6A28-4CDA-BA6C-4568A7CF633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p:bldP spid="7" grpId="0"/>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1F497D"/>
      </a:dk2>
      <a:lt2>
        <a:srgbClr val="EEECE1"/>
      </a:lt2>
      <a:accent1>
        <a:srgbClr val="00B0F0"/>
      </a:accent1>
      <a:accent2>
        <a:srgbClr val="7030A0"/>
      </a:accent2>
      <a:accent3>
        <a:srgbClr val="00B050"/>
      </a:accent3>
      <a:accent4>
        <a:srgbClr val="FFFF00"/>
      </a:accent4>
      <a:accent5>
        <a:srgbClr val="FF0000"/>
      </a:accent5>
      <a:accent6>
        <a:srgbClr val="FF9801"/>
      </a:accent6>
      <a:hlink>
        <a:srgbClr val="FE19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1287</Words>
  <Application>Microsoft Office PowerPoint</Application>
  <PresentationFormat>Expunere pe ecran (4:3)</PresentationFormat>
  <Paragraphs>89</Paragraphs>
  <Slides>11</Slides>
  <Notes>0</Notes>
  <HiddenSlides>0</HiddenSlides>
  <MMClips>0</MMClips>
  <ScaleCrop>false</ScaleCrop>
  <HeadingPairs>
    <vt:vector size="4" baseType="variant">
      <vt:variant>
        <vt:lpstr>Temă</vt:lpstr>
      </vt:variant>
      <vt:variant>
        <vt:i4>1</vt:i4>
      </vt:variant>
      <vt:variant>
        <vt:lpstr>Titluri diapozitive</vt:lpstr>
      </vt:variant>
      <vt:variant>
        <vt:i4>11</vt:i4>
      </vt:variant>
    </vt:vector>
  </HeadingPairs>
  <TitlesOfParts>
    <vt:vector size="12" baseType="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Strigarea intelepciunii</dc:title>
  <dc:subject>St.Bibl.2015 trim. I Cartea Proverbele</dc:subject>
  <dc:creator>SFC</dc:creator>
  <cp:keywords>http://www.fustero.net/es/RO_2015t101.pptx</cp:keywords>
  <cp:lastModifiedBy>EDI</cp:lastModifiedBy>
  <cp:revision>92</cp:revision>
  <dcterms:created xsi:type="dcterms:W3CDTF">2014-12-22T07:31:03Z</dcterms:created>
  <dcterms:modified xsi:type="dcterms:W3CDTF">2015-01-02T22:06:21Z</dcterms:modified>
</cp:coreProperties>
</file>