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Default Extension="jpg" ContentType="image/jpeg"/>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9" r:id="rId4"/>
    <p:sldId id="260" r:id="rId5"/>
    <p:sldId id="261" r:id="rId6"/>
    <p:sldId id="262" r:id="rId7"/>
    <p:sldId id="263" r:id="rId8"/>
  </p:sldIdLst>
  <p:sldSz cx="9144000" cy="6858000" type="screen4x3"/>
  <p:notesSz cx="6858000" cy="9144000"/>
  <p:embeddedFontLst>
    <p:embeddedFont>
      <p:font typeface="Calibri" pitchFamily="34" charset="0"/>
      <p:regular r:id="rId9"/>
      <p:bold r:id="rId10"/>
      <p:italic r:id="rId11"/>
      <p:boldItalic r:id="rId12"/>
    </p:embeddedFont>
    <p:embeddedFont>
      <p:font typeface="Comic Sans MS" pitchFamily="66" charset="0"/>
      <p:regular r:id="rId13"/>
      <p:bold r:id="rId14"/>
    </p:embeddedFont>
    <p:embeddedFont>
      <p:font typeface="Cooper Black" pitchFamily="18" charset="0"/>
      <p:regular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D86E"/>
    <a:srgbClr val="713605"/>
    <a:srgbClr val="34411B"/>
    <a:srgbClr val="FFFF66"/>
    <a:srgbClr val="7CA131"/>
    <a:srgbClr val="7A9D33"/>
    <a:srgbClr val="5B742A"/>
    <a:srgbClr val="7B57A8"/>
    <a:srgbClr val="7B58A6"/>
    <a:srgbClr val="5D41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07/relationships/hdphoto" Target="../media/hdphoto1.wdp"/><Relationship Id="rId1" Type="http://schemas.openxmlformats.org/officeDocument/2006/relationships/image" Target="../media/image8.jpeg"/><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_rels/data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jpeg"/><Relationship Id="rId1" Type="http://schemas.openxmlformats.org/officeDocument/2006/relationships/image" Target="../media/image31.jpeg"/><Relationship Id="rId4" Type="http://schemas.openxmlformats.org/officeDocument/2006/relationships/image" Target="../media/image6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microsoft.com/office/2007/relationships/hdphoto" Target="../media/hdphoto1.wdp"/><Relationship Id="rId1" Type="http://schemas.openxmlformats.org/officeDocument/2006/relationships/image" Target="../media/image81.jpe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1.jpeg"/><Relationship Id="rId1" Type="http://schemas.openxmlformats.org/officeDocument/2006/relationships/image" Target="../media/image12.jpg"/><Relationship Id="rId4" Type="http://schemas.openxmlformats.org/officeDocument/2006/relationships/image" Target="../media/image1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image" Target="../media/image181.jpeg"/><Relationship Id="rId1" Type="http://schemas.openxmlformats.org/officeDocument/2006/relationships/image" Target="../media/image171.jpeg"/><Relationship Id="rId4" Type="http://schemas.openxmlformats.org/officeDocument/2006/relationships/image" Target="../media/image20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99B69-E4CD-4AD7-AEAA-1EF18204A734}" type="doc">
      <dgm:prSet loTypeId="urn:microsoft.com/office/officeart/2005/8/layout/pList1#1" loCatId="picture" qsTypeId="urn:microsoft.com/office/officeart/2005/8/quickstyle/3d3" qsCatId="3D" csTypeId="urn:microsoft.com/office/officeart/2005/8/colors/accent0_1" csCatId="mainScheme" phldr="1"/>
      <dgm:spPr/>
      <dgm:t>
        <a:bodyPr/>
        <a:lstStyle/>
        <a:p>
          <a:endParaRPr lang="es-ES"/>
        </a:p>
      </dgm:t>
    </dgm:pt>
    <dgm:pt modelId="{459B1DED-D134-4797-B323-93E5FCD2B7C0}">
      <dgm:prSet phldrT="[Texto]" custT="1"/>
      <dgm:spPr/>
      <dgm:t>
        <a:bodyPr/>
        <a:lstStyle/>
        <a:p>
          <a:pPr algn="ctr">
            <a:spcAft>
              <a:spcPts val="0"/>
            </a:spcAft>
          </a:pPr>
          <a:r>
            <a:rPr lang="es-ES" sz="1800" b="1" dirty="0" smtClean="0">
              <a:solidFill>
                <a:schemeClr val="accent3">
                  <a:lumMod val="50000"/>
                </a:schemeClr>
              </a:solidFill>
            </a:rPr>
            <a:t>AD</a:t>
          </a:r>
          <a:r>
            <a:rPr lang="ro-RO" sz="1800" b="1" dirty="0" smtClean="0">
              <a:solidFill>
                <a:schemeClr val="accent3">
                  <a:lumMod val="50000"/>
                </a:schemeClr>
              </a:solidFill>
            </a:rPr>
            <a:t>AM</a:t>
          </a:r>
          <a:endParaRPr lang="es-ES" sz="1400" b="1" dirty="0">
            <a:solidFill>
              <a:schemeClr val="accent3">
                <a:lumMod val="50000"/>
              </a:schemeClr>
            </a:solidFill>
          </a:endParaRPr>
        </a:p>
      </dgm:t>
    </dgm:pt>
    <dgm:pt modelId="{38663A6C-FC01-4A29-808E-A43F9E56B8EE}" type="parTrans" cxnId="{8F052A39-BCF6-458C-94DE-245415307D10}">
      <dgm:prSet/>
      <dgm:spPr/>
      <dgm:t>
        <a:bodyPr/>
        <a:lstStyle/>
        <a:p>
          <a:endParaRPr lang="es-ES" sz="3600" b="1"/>
        </a:p>
      </dgm:t>
    </dgm:pt>
    <dgm:pt modelId="{5143DA4B-B6BC-441A-A63E-DB50D1D8DD82}" type="sibTrans" cxnId="{8F052A39-BCF6-458C-94DE-245415307D10}">
      <dgm:prSet/>
      <dgm:spPr/>
      <dgm:t>
        <a:bodyPr/>
        <a:lstStyle/>
        <a:p>
          <a:endParaRPr lang="es-ES" sz="3600" b="1"/>
        </a:p>
      </dgm:t>
    </dgm:pt>
    <dgm:pt modelId="{E6C43A92-37A1-45C2-810E-41078047EDD5}">
      <dgm:prSet phldrT="[Texto]" custT="1"/>
      <dgm:spPr/>
      <dgm:t>
        <a:bodyPr/>
        <a:lstStyle/>
        <a:p>
          <a:pPr algn="l">
            <a:spcAft>
              <a:spcPct val="15000"/>
            </a:spcAft>
          </a:pPr>
          <a:r>
            <a:rPr lang="es-ES" sz="1600" b="1" dirty="0" smtClean="0"/>
            <a:t>«</a:t>
          </a:r>
          <a:r>
            <a:rPr lang="vi-VN" sz="1600" b="1" i="0" dirty="0" smtClean="0">
              <a:latin typeface="Calibri" pitchFamily="34" charset="0"/>
            </a:rPr>
            <a:t>Vrăjmăşie voi pune între tine şi femeie, între sămânţa ta şi sămânţa ei. Aceasta îţi va zdrobi capul, şi tu îi vei zdrobi călcâiul.”</a:t>
          </a:r>
          <a:r>
            <a:rPr lang="es-ES" sz="1600" b="1" dirty="0" smtClean="0"/>
            <a:t>»</a:t>
          </a:r>
          <a:br>
            <a:rPr lang="es-ES" sz="1600" b="1" dirty="0" smtClean="0"/>
          </a:br>
          <a:r>
            <a:rPr lang="es-ES" sz="1600" b="1" dirty="0" smtClean="0"/>
            <a:t>(G</a:t>
          </a:r>
          <a:r>
            <a:rPr lang="ro-RO" sz="1600" b="1" dirty="0" smtClean="0"/>
            <a:t>eneza</a:t>
          </a:r>
          <a:r>
            <a:rPr lang="es-ES" sz="1600" b="1" dirty="0" smtClean="0"/>
            <a:t>3:15)</a:t>
          </a:r>
          <a:endParaRPr lang="es-ES" sz="1600" b="1" dirty="0"/>
        </a:p>
      </dgm:t>
    </dgm:pt>
    <dgm:pt modelId="{D52EAC86-9D23-4645-BDDC-3DFEC26CE4FC}" type="parTrans" cxnId="{CBA04313-0408-4F0E-BF2C-9C21ECC681BA}">
      <dgm:prSet/>
      <dgm:spPr/>
      <dgm:t>
        <a:bodyPr/>
        <a:lstStyle/>
        <a:p>
          <a:endParaRPr lang="es-ES" sz="3600" b="1"/>
        </a:p>
      </dgm:t>
    </dgm:pt>
    <dgm:pt modelId="{C9D5DA9F-95B9-4187-B858-41B53CB08B3D}" type="sibTrans" cxnId="{CBA04313-0408-4F0E-BF2C-9C21ECC681BA}">
      <dgm:prSet/>
      <dgm:spPr/>
      <dgm:t>
        <a:bodyPr/>
        <a:lstStyle/>
        <a:p>
          <a:endParaRPr lang="es-ES" sz="3600" b="1"/>
        </a:p>
      </dgm:t>
    </dgm:pt>
    <dgm:pt modelId="{BD56A40C-FB36-4B15-BA21-E9C7F611EC31}">
      <dgm:prSet phldrT="[Texto]" custT="1"/>
      <dgm:spPr/>
      <dgm:t>
        <a:bodyPr/>
        <a:lstStyle/>
        <a:p>
          <a:pPr algn="ctr">
            <a:spcAft>
              <a:spcPts val="0"/>
            </a:spcAft>
          </a:pPr>
          <a:r>
            <a:rPr lang="es-ES" sz="1800" b="1" dirty="0" smtClean="0">
              <a:solidFill>
                <a:schemeClr val="accent4">
                  <a:lumMod val="75000"/>
                </a:schemeClr>
              </a:solidFill>
            </a:rPr>
            <a:t>DAVID</a:t>
          </a:r>
          <a:endParaRPr lang="es-ES" sz="1400" b="1" dirty="0">
            <a:solidFill>
              <a:schemeClr val="accent4">
                <a:lumMod val="75000"/>
              </a:schemeClr>
            </a:solidFill>
          </a:endParaRPr>
        </a:p>
      </dgm:t>
    </dgm:pt>
    <dgm:pt modelId="{E0D4DD64-BA4F-4872-94AC-762905C8952A}" type="parTrans" cxnId="{DBD2B00C-10FA-4E21-9342-99A4F1CBAF20}">
      <dgm:prSet/>
      <dgm:spPr/>
      <dgm:t>
        <a:bodyPr/>
        <a:lstStyle/>
        <a:p>
          <a:endParaRPr lang="es-ES" sz="3600" b="1"/>
        </a:p>
      </dgm:t>
    </dgm:pt>
    <dgm:pt modelId="{CA3E0F1F-84BA-4E4E-AFA2-7B49EE4BF9AD}" type="sibTrans" cxnId="{DBD2B00C-10FA-4E21-9342-99A4F1CBAF20}">
      <dgm:prSet/>
      <dgm:spPr/>
      <dgm:t>
        <a:bodyPr/>
        <a:lstStyle/>
        <a:p>
          <a:endParaRPr lang="es-ES" sz="3600" b="1"/>
        </a:p>
      </dgm:t>
    </dgm:pt>
    <dgm:pt modelId="{46D078E3-F49C-4A7D-8118-C4965CFE1774}">
      <dgm:prSet phldrT="[Texto]" custT="1"/>
      <dgm:spPr/>
      <dgm:t>
        <a:bodyPr/>
        <a:lstStyle/>
        <a:p>
          <a:pPr algn="l">
            <a:spcAft>
              <a:spcPct val="15000"/>
            </a:spcAft>
          </a:pPr>
          <a:r>
            <a:rPr lang="es-ES" sz="1600" b="1" dirty="0" smtClean="0"/>
            <a:t>«</a:t>
          </a:r>
          <a:r>
            <a:rPr lang="vi-VN" sz="1600" b="1" i="0" dirty="0" smtClean="0">
              <a:latin typeface="Calibri" pitchFamily="34" charset="0"/>
            </a:rPr>
            <a:t>Dacă ai păstra, Doamne, aducerea aminte a nelegiui</a:t>
          </a:r>
          <a:r>
            <a:rPr lang="ro-RO" sz="1600" b="1" i="0" dirty="0" smtClean="0">
              <a:latin typeface="Calibri" pitchFamily="34" charset="0"/>
            </a:rPr>
            <a:t>-</a:t>
          </a:r>
          <a:r>
            <a:rPr lang="vi-VN" sz="1600" b="1" i="0" dirty="0" smtClean="0">
              <a:latin typeface="Calibri" pitchFamily="34" charset="0"/>
            </a:rPr>
            <a:t>rilor, cine ar putea sta în picioare, Doamne</a:t>
          </a:r>
          <a:r>
            <a:rPr lang="vi-VN" sz="1600" b="1" i="0" dirty="0" smtClean="0">
              <a:latin typeface="Calibri" pitchFamily="34" charset="0"/>
            </a:rPr>
            <a:t>?</a:t>
          </a:r>
          <a:r>
            <a:rPr lang="ro-RO" sz="1600" b="1" i="0" dirty="0" smtClean="0">
              <a:latin typeface="Calibri" pitchFamily="34" charset="0"/>
            </a:rPr>
            <a:t> </a:t>
          </a:r>
          <a:r>
            <a:rPr lang="es-ES" sz="1600" b="1" i="0" dirty="0" smtClean="0">
              <a:latin typeface="Calibri" pitchFamily="34" charset="0"/>
            </a:rPr>
            <a:t>Dar </a:t>
          </a:r>
          <a:r>
            <a:rPr lang="es-ES" sz="1600" b="1" i="0" dirty="0" smtClean="0">
              <a:latin typeface="Calibri" pitchFamily="34" charset="0"/>
            </a:rPr>
            <a:t>la Tine este </a:t>
          </a:r>
          <a:r>
            <a:rPr lang="es-ES" sz="1600" b="1" i="0" dirty="0" smtClean="0">
              <a:latin typeface="Calibri" pitchFamily="34" charset="0"/>
            </a:rPr>
            <a:t>iertare</a:t>
          </a:r>
          <a:r>
            <a:rPr lang="es-ES" sz="1600" b="1" i="0" dirty="0" smtClean="0">
              <a:latin typeface="Calibri" pitchFamily="34" charset="0"/>
            </a:rPr>
            <a:t>, ca să fii de temut.</a:t>
          </a:r>
          <a:r>
            <a:rPr lang="es-ES" sz="1400" b="1" dirty="0" smtClean="0">
              <a:latin typeface="Calibri" pitchFamily="34" charset="0"/>
            </a:rPr>
            <a:t>» </a:t>
          </a:r>
          <a:r>
            <a:rPr lang="es-ES" sz="1600" b="1" dirty="0" smtClean="0"/>
            <a:t>(</a:t>
          </a:r>
          <a:r>
            <a:rPr lang="ro-RO" sz="1600" b="1" dirty="0" smtClean="0"/>
            <a:t>Psalmi</a:t>
          </a:r>
          <a:r>
            <a:rPr lang="es-ES" sz="1600" b="1" dirty="0" smtClean="0"/>
            <a:t> 130:3-4)</a:t>
          </a:r>
          <a:endParaRPr lang="es-ES" sz="1600" b="1" dirty="0"/>
        </a:p>
      </dgm:t>
    </dgm:pt>
    <dgm:pt modelId="{45EA5A3F-838C-4B05-84FA-034D60E4F0BD}" type="parTrans" cxnId="{1C460505-E8C2-48FF-A570-9E1B22A903E2}">
      <dgm:prSet/>
      <dgm:spPr/>
      <dgm:t>
        <a:bodyPr/>
        <a:lstStyle/>
        <a:p>
          <a:endParaRPr lang="es-ES" sz="3600" b="1"/>
        </a:p>
      </dgm:t>
    </dgm:pt>
    <dgm:pt modelId="{8B74C102-6ECA-4E1E-BF48-AE36ACA35269}" type="sibTrans" cxnId="{1C460505-E8C2-48FF-A570-9E1B22A903E2}">
      <dgm:prSet/>
      <dgm:spPr/>
      <dgm:t>
        <a:bodyPr/>
        <a:lstStyle/>
        <a:p>
          <a:endParaRPr lang="es-ES" sz="3600" b="1"/>
        </a:p>
      </dgm:t>
    </dgm:pt>
    <dgm:pt modelId="{82B6A492-D159-435D-BD5F-4BD26E8779D0}">
      <dgm:prSet custT="1"/>
      <dgm:spPr/>
      <dgm:t>
        <a:bodyPr/>
        <a:lstStyle/>
        <a:p>
          <a:pPr algn="l">
            <a:spcAft>
              <a:spcPct val="15000"/>
            </a:spcAft>
          </a:pPr>
          <a:r>
            <a:rPr lang="es-ES" sz="1600" b="1" dirty="0" smtClean="0"/>
            <a:t>«</a:t>
          </a:r>
          <a:r>
            <a:rPr lang="vi-VN" sz="1600" b="1" i="0" dirty="0" smtClean="0">
              <a:latin typeface="Calibri" pitchFamily="34" charset="0"/>
            </a:rPr>
            <a:t>Noi rătăceam cu toţii ca nişte oi, fiecare îşi vedea de drumul lui, dar Domnul a făcut să cadă asupra Lui nelegiuirea noastră a tuturor</a:t>
          </a:r>
          <a:r>
            <a:rPr lang="vi-VN" sz="1600" b="0" i="0" dirty="0" smtClean="0"/>
            <a:t>.</a:t>
          </a:r>
          <a:r>
            <a:rPr lang="es-ES" sz="1600" b="1" dirty="0" smtClean="0"/>
            <a:t>»</a:t>
          </a:r>
          <a:br>
            <a:rPr lang="es-ES" sz="1600" b="1" dirty="0" smtClean="0"/>
          </a:br>
          <a:r>
            <a:rPr lang="es-ES" sz="1600" b="1" dirty="0" smtClean="0"/>
            <a:t>(Isa</a:t>
          </a:r>
          <a:r>
            <a:rPr lang="ro-RO" sz="1600" b="1" dirty="0" smtClean="0"/>
            <a:t>ia</a:t>
          </a:r>
          <a:r>
            <a:rPr lang="es-ES" sz="1600" b="1" dirty="0" smtClean="0"/>
            <a:t> 53:6)</a:t>
          </a:r>
        </a:p>
      </dgm:t>
    </dgm:pt>
    <dgm:pt modelId="{11FFBF4B-8FCF-428B-A2F5-B10D6135A9EA}" type="parTrans" cxnId="{855675F6-4AE8-4E0E-ADDE-1881B871BD86}">
      <dgm:prSet/>
      <dgm:spPr/>
      <dgm:t>
        <a:bodyPr/>
        <a:lstStyle/>
        <a:p>
          <a:endParaRPr lang="es-ES" sz="3600" b="1"/>
        </a:p>
      </dgm:t>
    </dgm:pt>
    <dgm:pt modelId="{19908352-C6F5-4F45-BCCF-2DECBD38B46C}" type="sibTrans" cxnId="{855675F6-4AE8-4E0E-ADDE-1881B871BD86}">
      <dgm:prSet/>
      <dgm:spPr/>
      <dgm:t>
        <a:bodyPr/>
        <a:lstStyle/>
        <a:p>
          <a:endParaRPr lang="es-ES" sz="3600" b="1"/>
        </a:p>
      </dgm:t>
    </dgm:pt>
    <dgm:pt modelId="{B75D1932-E09C-4B5D-9208-F754E103BBAE}">
      <dgm:prSet custT="1"/>
      <dgm:spPr/>
      <dgm:t>
        <a:bodyPr/>
        <a:lstStyle/>
        <a:p>
          <a:pPr algn="ctr">
            <a:spcAft>
              <a:spcPts val="0"/>
            </a:spcAft>
          </a:pPr>
          <a:r>
            <a:rPr lang="es-ES" sz="1800" b="1" dirty="0" smtClean="0">
              <a:solidFill>
                <a:schemeClr val="accent6">
                  <a:lumMod val="50000"/>
                </a:schemeClr>
              </a:solidFill>
            </a:rPr>
            <a:t>ISA</a:t>
          </a:r>
          <a:r>
            <a:rPr lang="ro-RO" sz="1800" b="1" dirty="0" smtClean="0">
              <a:solidFill>
                <a:schemeClr val="accent6">
                  <a:lumMod val="50000"/>
                </a:schemeClr>
              </a:solidFill>
            </a:rPr>
            <a:t>IA</a:t>
          </a:r>
          <a:endParaRPr lang="es-ES" sz="1400" b="1" dirty="0" smtClean="0">
            <a:solidFill>
              <a:schemeClr val="accent6">
                <a:lumMod val="50000"/>
              </a:schemeClr>
            </a:solidFill>
          </a:endParaRPr>
        </a:p>
      </dgm:t>
    </dgm:pt>
    <dgm:pt modelId="{F0339230-CD12-4817-B8D5-D91214EE773E}" type="parTrans" cxnId="{A9770900-B3D2-40CA-8676-EE8379EF959A}">
      <dgm:prSet/>
      <dgm:spPr/>
      <dgm:t>
        <a:bodyPr/>
        <a:lstStyle/>
        <a:p>
          <a:endParaRPr lang="es-ES" sz="3600" b="1"/>
        </a:p>
      </dgm:t>
    </dgm:pt>
    <dgm:pt modelId="{968BDD57-2CA1-432F-91F2-DBD3398ED705}" type="sibTrans" cxnId="{A9770900-B3D2-40CA-8676-EE8379EF959A}">
      <dgm:prSet/>
      <dgm:spPr/>
      <dgm:t>
        <a:bodyPr/>
        <a:lstStyle/>
        <a:p>
          <a:endParaRPr lang="es-ES" sz="3600" b="1"/>
        </a:p>
      </dgm:t>
    </dgm:pt>
    <dgm:pt modelId="{289CBA47-8B54-4352-8719-C68394DC8FA1}">
      <dgm:prSet custT="1"/>
      <dgm:spPr/>
      <dgm:t>
        <a:bodyPr/>
        <a:lstStyle/>
        <a:p>
          <a:pPr algn="ctr">
            <a:spcAft>
              <a:spcPts val="0"/>
            </a:spcAft>
          </a:pPr>
          <a:r>
            <a:rPr lang="ro-RO" sz="1600" b="1" dirty="0" smtClean="0">
              <a:solidFill>
                <a:schemeClr val="accent2">
                  <a:lumMod val="50000"/>
                </a:schemeClr>
              </a:solidFill>
            </a:rPr>
            <a:t>IEREMIA</a:t>
          </a:r>
          <a:endParaRPr lang="es-ES" sz="1600" b="1" dirty="0" smtClean="0">
            <a:solidFill>
              <a:schemeClr val="accent2">
                <a:lumMod val="50000"/>
              </a:schemeClr>
            </a:solidFill>
          </a:endParaRPr>
        </a:p>
      </dgm:t>
    </dgm:pt>
    <dgm:pt modelId="{19566909-6BAD-4030-BC19-08F9BD121DC0}" type="parTrans" cxnId="{55DEB319-BF54-4CDA-8EB9-0A3D8A461646}">
      <dgm:prSet/>
      <dgm:spPr/>
      <dgm:t>
        <a:bodyPr/>
        <a:lstStyle/>
        <a:p>
          <a:endParaRPr lang="es-ES" sz="3600" b="1"/>
        </a:p>
      </dgm:t>
    </dgm:pt>
    <dgm:pt modelId="{1B8F2BAB-DB70-4F1C-A716-6F53CB379DE9}" type="sibTrans" cxnId="{55DEB319-BF54-4CDA-8EB9-0A3D8A461646}">
      <dgm:prSet/>
      <dgm:spPr/>
      <dgm:t>
        <a:bodyPr/>
        <a:lstStyle/>
        <a:p>
          <a:endParaRPr lang="es-ES" sz="3600" b="1"/>
        </a:p>
      </dgm:t>
    </dgm:pt>
    <dgm:pt modelId="{27709B76-414B-4F0A-A307-3B85BE6BFEA4}">
      <dgm:prSet custT="1"/>
      <dgm:spPr/>
      <dgm:t>
        <a:bodyPr/>
        <a:lstStyle/>
        <a:p>
          <a:pPr algn="l">
            <a:spcAft>
              <a:spcPct val="15000"/>
            </a:spcAft>
          </a:pPr>
          <a:r>
            <a:rPr lang="es-ES" sz="1600" b="1" dirty="0" smtClean="0"/>
            <a:t>«</a:t>
          </a:r>
          <a:r>
            <a:rPr lang="vi-VN" sz="1600" b="1" i="0" dirty="0" smtClean="0">
              <a:latin typeface="Calibri" pitchFamily="34" charset="0"/>
            </a:rPr>
            <a:t>Ci iată legământul pe care-l voi face cu casa lui Israel după zilele acelea, zice Domnul: Voi pune Legea Mea înăuntrul lor, o voi scrie în </a:t>
          </a:r>
          <a:r>
            <a:rPr lang="vi-VN" sz="1600" b="1" i="0" dirty="0" smtClean="0">
              <a:latin typeface="Calibri" pitchFamily="34" charset="0"/>
            </a:rPr>
            <a:t>inima </a:t>
          </a:r>
          <a:r>
            <a:rPr lang="vi-VN" sz="1600" b="1" i="0" dirty="0" smtClean="0">
              <a:latin typeface="Calibri" pitchFamily="34" charset="0"/>
            </a:rPr>
            <a:t>lor; şi Eu voi fi Dumnezeul lor, iar ei vor fi poporul Meu.</a:t>
          </a:r>
          <a:r>
            <a:rPr lang="es-ES" sz="1600" b="1" dirty="0" smtClean="0"/>
            <a:t>»</a:t>
          </a:r>
          <a:br>
            <a:rPr lang="es-ES" sz="1600" b="1" dirty="0" smtClean="0"/>
          </a:br>
          <a:r>
            <a:rPr lang="es-ES" sz="1600" b="1" dirty="0" smtClean="0"/>
            <a:t>(</a:t>
          </a:r>
          <a:r>
            <a:rPr lang="ro-RO" sz="1600" b="1" dirty="0" smtClean="0"/>
            <a:t>Ieremia</a:t>
          </a:r>
          <a:r>
            <a:rPr lang="es-ES" sz="1600" b="1" dirty="0" smtClean="0"/>
            <a:t> 31:33)</a:t>
          </a:r>
        </a:p>
      </dgm:t>
    </dgm:pt>
    <dgm:pt modelId="{8E0A30B0-5050-4A55-AF8E-7880D43C278E}" type="parTrans" cxnId="{156F7F69-BA5B-499D-B782-1235BAF16C5E}">
      <dgm:prSet/>
      <dgm:spPr/>
      <dgm:t>
        <a:bodyPr/>
        <a:lstStyle/>
        <a:p>
          <a:endParaRPr lang="es-ES" sz="3600" b="1"/>
        </a:p>
      </dgm:t>
    </dgm:pt>
    <dgm:pt modelId="{5D7582A9-A9D8-472D-ABA8-F585A0600474}" type="sibTrans" cxnId="{156F7F69-BA5B-499D-B782-1235BAF16C5E}">
      <dgm:prSet/>
      <dgm:spPr/>
      <dgm:t>
        <a:bodyPr/>
        <a:lstStyle/>
        <a:p>
          <a:endParaRPr lang="es-ES" sz="3600" b="1"/>
        </a:p>
      </dgm:t>
    </dgm:pt>
    <dgm:pt modelId="{733CF0EE-20D8-450B-95A7-A88C9548E173}">
      <dgm:prSet phldrT="[Texto]" custT="1"/>
      <dgm:spPr/>
      <dgm:t>
        <a:bodyPr/>
        <a:lstStyle/>
        <a:p>
          <a:pPr algn="l">
            <a:spcAft>
              <a:spcPct val="15000"/>
            </a:spcAft>
          </a:pPr>
          <a:r>
            <a:rPr lang="ro-RO" sz="1600" b="1" dirty="0" smtClean="0"/>
            <a:t>Mântuirea va veni prin suferința unui descendent al Evei care va termina cu păcatul.</a:t>
          </a:r>
          <a:endParaRPr lang="es-ES" sz="1600" b="1" dirty="0"/>
        </a:p>
      </dgm:t>
    </dgm:pt>
    <dgm:pt modelId="{2794C5CD-1601-4DA9-96D1-E64F6B3B67DC}" type="parTrans" cxnId="{9352EB0E-7C25-4EE8-834E-97285FD6E121}">
      <dgm:prSet/>
      <dgm:spPr/>
      <dgm:t>
        <a:bodyPr/>
        <a:lstStyle/>
        <a:p>
          <a:endParaRPr lang="es-ES" sz="2000"/>
        </a:p>
      </dgm:t>
    </dgm:pt>
    <dgm:pt modelId="{980FBDF5-A5FA-4199-83EC-7E1523BA7B17}" type="sibTrans" cxnId="{9352EB0E-7C25-4EE8-834E-97285FD6E121}">
      <dgm:prSet/>
      <dgm:spPr/>
      <dgm:t>
        <a:bodyPr/>
        <a:lstStyle/>
        <a:p>
          <a:endParaRPr lang="es-ES" sz="2000"/>
        </a:p>
      </dgm:t>
    </dgm:pt>
    <dgm:pt modelId="{6DF58087-AFE2-4229-82A1-F5BBCFFCAF22}">
      <dgm:prSet phldrT="[Texto]" custT="1"/>
      <dgm:spPr/>
      <dgm:t>
        <a:bodyPr/>
        <a:lstStyle/>
        <a:p>
          <a:pPr algn="l">
            <a:spcAft>
              <a:spcPct val="15000"/>
            </a:spcAft>
          </a:pPr>
          <a:r>
            <a:rPr lang="ro-RO" sz="1600" b="1" dirty="0" smtClean="0"/>
            <a:t>Fără iertarea păcatelor noastre nu putem fi mântuiți</a:t>
          </a:r>
          <a:r>
            <a:rPr lang="es-ES" sz="1600" b="1" dirty="0" smtClean="0"/>
            <a:t>.</a:t>
          </a:r>
          <a:r>
            <a:rPr lang="ro-RO" sz="1600" b="1" dirty="0" smtClean="0"/>
            <a:t> Dumnezeu dă iertarea gratuit. </a:t>
          </a:r>
          <a:endParaRPr lang="es-ES" sz="1600" b="1" dirty="0"/>
        </a:p>
      </dgm:t>
    </dgm:pt>
    <dgm:pt modelId="{3123AA5F-557B-4976-9B01-81FC8BF4E0F1}" type="parTrans" cxnId="{2921B10E-0879-48C9-992C-94D6CCEB5955}">
      <dgm:prSet/>
      <dgm:spPr/>
      <dgm:t>
        <a:bodyPr/>
        <a:lstStyle/>
        <a:p>
          <a:endParaRPr lang="es-ES" sz="2000"/>
        </a:p>
      </dgm:t>
    </dgm:pt>
    <dgm:pt modelId="{1B1864CA-451A-417A-99C6-FA2B0334E8D3}" type="sibTrans" cxnId="{2921B10E-0879-48C9-992C-94D6CCEB5955}">
      <dgm:prSet/>
      <dgm:spPr/>
      <dgm:t>
        <a:bodyPr/>
        <a:lstStyle/>
        <a:p>
          <a:endParaRPr lang="es-ES" sz="2000"/>
        </a:p>
      </dgm:t>
    </dgm:pt>
    <dgm:pt modelId="{0A18BDBE-3010-4D43-ADDC-981367259614}">
      <dgm:prSet custT="1"/>
      <dgm:spPr/>
      <dgm:t>
        <a:bodyPr/>
        <a:lstStyle/>
        <a:p>
          <a:pPr algn="l">
            <a:spcAft>
              <a:spcPct val="15000"/>
            </a:spcAft>
          </a:pPr>
          <a:r>
            <a:rPr lang="ro-RO" sz="1600" b="1" dirty="0" smtClean="0"/>
            <a:t>Mesia va obține mântuirea noastră prin suferință și moarte, iertând păcatele noastre. </a:t>
          </a:r>
          <a:endParaRPr lang="es-ES" sz="1600" b="1" dirty="0" smtClean="0"/>
        </a:p>
      </dgm:t>
    </dgm:pt>
    <dgm:pt modelId="{C110300F-99A5-4F75-B4F0-CC144B597AC6}" type="parTrans" cxnId="{90FCC3F4-E825-4A77-8491-FD42B45753B5}">
      <dgm:prSet/>
      <dgm:spPr/>
      <dgm:t>
        <a:bodyPr/>
        <a:lstStyle/>
        <a:p>
          <a:endParaRPr lang="es-ES" sz="2000"/>
        </a:p>
      </dgm:t>
    </dgm:pt>
    <dgm:pt modelId="{C68525F3-2390-4BA4-A3C3-58C4244BF5E6}" type="sibTrans" cxnId="{90FCC3F4-E825-4A77-8491-FD42B45753B5}">
      <dgm:prSet/>
      <dgm:spPr/>
      <dgm:t>
        <a:bodyPr/>
        <a:lstStyle/>
        <a:p>
          <a:endParaRPr lang="es-ES" sz="2000"/>
        </a:p>
      </dgm:t>
    </dgm:pt>
    <dgm:pt modelId="{C71E8E86-EA96-41DC-AE6A-DD6442C45286}">
      <dgm:prSet custT="1"/>
      <dgm:spPr/>
      <dgm:t>
        <a:bodyPr/>
        <a:lstStyle/>
        <a:p>
          <a:pPr algn="l">
            <a:spcAft>
              <a:spcPct val="15000"/>
            </a:spcAft>
          </a:pPr>
          <a:r>
            <a:rPr lang="es-ES" sz="1600" b="1" dirty="0" smtClean="0"/>
            <a:t>D</a:t>
          </a:r>
          <a:r>
            <a:rPr lang="ro-RO" sz="1600" b="1" dirty="0" smtClean="0"/>
            <a:t>umnezeu va face un legământ nou, sfințindu-ne și scriind Legea în mintea noastră. </a:t>
          </a:r>
          <a:endParaRPr lang="es-ES" sz="1600" b="1" dirty="0" smtClean="0"/>
        </a:p>
      </dgm:t>
    </dgm:pt>
    <dgm:pt modelId="{76CE8BA4-4F51-4E39-96F0-1C52786B7D22}" type="parTrans" cxnId="{C179BF52-5046-42DB-82EB-A06F402291C2}">
      <dgm:prSet/>
      <dgm:spPr/>
      <dgm:t>
        <a:bodyPr/>
        <a:lstStyle/>
        <a:p>
          <a:endParaRPr lang="es-ES" sz="2000"/>
        </a:p>
      </dgm:t>
    </dgm:pt>
    <dgm:pt modelId="{A42463E8-8AC5-4B2A-A6D0-97957C9FAFB6}" type="sibTrans" cxnId="{C179BF52-5046-42DB-82EB-A06F402291C2}">
      <dgm:prSet/>
      <dgm:spPr/>
      <dgm:t>
        <a:bodyPr/>
        <a:lstStyle/>
        <a:p>
          <a:endParaRPr lang="es-ES" sz="2000"/>
        </a:p>
      </dgm:t>
    </dgm:pt>
    <dgm:pt modelId="{B3B7452A-5D8B-4B1E-8106-8E4F2F3F8A2B}" type="pres">
      <dgm:prSet presAssocID="{9B499B69-E4CD-4AD7-AEAA-1EF18204A734}" presName="Name0" presStyleCnt="0">
        <dgm:presLayoutVars>
          <dgm:dir/>
          <dgm:resizeHandles val="exact"/>
        </dgm:presLayoutVars>
      </dgm:prSet>
      <dgm:spPr/>
      <dgm:t>
        <a:bodyPr/>
        <a:lstStyle/>
        <a:p>
          <a:endParaRPr lang="es-ES"/>
        </a:p>
      </dgm:t>
    </dgm:pt>
    <dgm:pt modelId="{315DFC71-27A1-4BF6-8846-030BE3BA030A}" type="pres">
      <dgm:prSet presAssocID="{459B1DED-D134-4797-B323-93E5FCD2B7C0}" presName="compNode" presStyleCnt="0"/>
      <dgm:spPr/>
      <dgm:t>
        <a:bodyPr/>
        <a:lstStyle/>
        <a:p>
          <a:endParaRPr lang="es-ES"/>
        </a:p>
      </dgm:t>
    </dgm:pt>
    <dgm:pt modelId="{CEBB8566-E1F5-40BA-82DC-6AC130EDDB8E}" type="pres">
      <dgm:prSet presAssocID="{459B1DED-D134-4797-B323-93E5FCD2B7C0}" presName="pictRect" presStyleLbl="node1" presStyleIdx="0" presStyleCnt="4" custLinFactNeighborX="3552" custLinFactNeighborY="-8290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4000" b="-4000"/>
          </a:stretch>
        </a:blipFill>
      </dgm:spPr>
      <dgm:t>
        <a:bodyPr/>
        <a:lstStyle/>
        <a:p>
          <a:endParaRPr lang="es-ES"/>
        </a:p>
      </dgm:t>
    </dgm:pt>
    <dgm:pt modelId="{C361DF8A-88F1-4F78-A49E-AF2785019E9D}" type="pres">
      <dgm:prSet presAssocID="{459B1DED-D134-4797-B323-93E5FCD2B7C0}" presName="textRect" presStyleLbl="revTx" presStyleIdx="0" presStyleCnt="4" custLinFactY="-53960" custLinFactNeighborY="-100000">
        <dgm:presLayoutVars>
          <dgm:bulletEnabled val="1"/>
        </dgm:presLayoutVars>
      </dgm:prSet>
      <dgm:spPr/>
      <dgm:t>
        <a:bodyPr/>
        <a:lstStyle/>
        <a:p>
          <a:endParaRPr lang="es-ES"/>
        </a:p>
      </dgm:t>
    </dgm:pt>
    <dgm:pt modelId="{0A34D350-F97F-4807-96FB-65DDFAEDB5A6}" type="pres">
      <dgm:prSet presAssocID="{5143DA4B-B6BC-441A-A63E-DB50D1D8DD82}" presName="sibTrans" presStyleLbl="sibTrans2D1" presStyleIdx="0" presStyleCnt="0"/>
      <dgm:spPr/>
      <dgm:t>
        <a:bodyPr/>
        <a:lstStyle/>
        <a:p>
          <a:endParaRPr lang="es-ES"/>
        </a:p>
      </dgm:t>
    </dgm:pt>
    <dgm:pt modelId="{3315DB14-6AAC-4FD5-AC77-F6B94312FBD0}" type="pres">
      <dgm:prSet presAssocID="{BD56A40C-FB36-4B15-BA21-E9C7F611EC31}" presName="compNode" presStyleCnt="0"/>
      <dgm:spPr/>
      <dgm:t>
        <a:bodyPr/>
        <a:lstStyle/>
        <a:p>
          <a:endParaRPr lang="es-ES"/>
        </a:p>
      </dgm:t>
    </dgm:pt>
    <dgm:pt modelId="{849DA066-50CC-498C-9501-94D4FE2B8002}" type="pres">
      <dgm:prSet presAssocID="{BD56A40C-FB36-4B15-BA21-E9C7F611EC31}" presName="pictRect" presStyleLbl="node1" presStyleIdx="1" presStyleCnt="4" custLinFactNeighborY="-8290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4000" b="-4000"/>
          </a:stretch>
        </a:blipFill>
      </dgm:spPr>
      <dgm:t>
        <a:bodyPr/>
        <a:lstStyle/>
        <a:p>
          <a:endParaRPr lang="es-ES"/>
        </a:p>
      </dgm:t>
    </dgm:pt>
    <dgm:pt modelId="{752E9DBE-5F1A-4D0E-B2EE-225900EAE5E9}" type="pres">
      <dgm:prSet presAssocID="{BD56A40C-FB36-4B15-BA21-E9C7F611EC31}" presName="textRect" presStyleLbl="revTx" presStyleIdx="1" presStyleCnt="4" custLinFactY="-53960" custLinFactNeighborY="-100000">
        <dgm:presLayoutVars>
          <dgm:bulletEnabled val="1"/>
        </dgm:presLayoutVars>
      </dgm:prSet>
      <dgm:spPr/>
      <dgm:t>
        <a:bodyPr/>
        <a:lstStyle/>
        <a:p>
          <a:endParaRPr lang="es-ES"/>
        </a:p>
      </dgm:t>
    </dgm:pt>
    <dgm:pt modelId="{38D4FFD4-0C40-4774-96AC-F796C43AB221}" type="pres">
      <dgm:prSet presAssocID="{CA3E0F1F-84BA-4E4E-AFA2-7B49EE4BF9AD}" presName="sibTrans" presStyleLbl="sibTrans2D1" presStyleIdx="0" presStyleCnt="0"/>
      <dgm:spPr/>
      <dgm:t>
        <a:bodyPr/>
        <a:lstStyle/>
        <a:p>
          <a:endParaRPr lang="es-ES"/>
        </a:p>
      </dgm:t>
    </dgm:pt>
    <dgm:pt modelId="{00C0FFE6-1BCF-4D59-8FEB-9148C5A2E61D}" type="pres">
      <dgm:prSet presAssocID="{B75D1932-E09C-4B5D-9208-F754E103BBAE}" presName="compNode" presStyleCnt="0"/>
      <dgm:spPr/>
      <dgm:t>
        <a:bodyPr/>
        <a:lstStyle/>
        <a:p>
          <a:endParaRPr lang="es-ES"/>
        </a:p>
      </dgm:t>
    </dgm:pt>
    <dgm:pt modelId="{B2778B66-D51B-4C6D-9F00-C76BD182BDDB}" type="pres">
      <dgm:prSet presAssocID="{B75D1932-E09C-4B5D-9208-F754E103BBAE}" presName="pictRect" presStyleLbl="node1" presStyleIdx="2" presStyleCnt="4" custLinFactNeighborY="-8290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6000" b="-6000"/>
          </a:stretch>
        </a:blipFill>
      </dgm:spPr>
      <dgm:t>
        <a:bodyPr/>
        <a:lstStyle/>
        <a:p>
          <a:endParaRPr lang="es-ES"/>
        </a:p>
      </dgm:t>
    </dgm:pt>
    <dgm:pt modelId="{9A7DE476-4DB8-4F3A-8164-85D98D2B479E}" type="pres">
      <dgm:prSet presAssocID="{B75D1932-E09C-4B5D-9208-F754E103BBAE}" presName="textRect" presStyleLbl="revTx" presStyleIdx="2" presStyleCnt="4" custLinFactY="-53960" custLinFactNeighborY="-100000">
        <dgm:presLayoutVars>
          <dgm:bulletEnabled val="1"/>
        </dgm:presLayoutVars>
      </dgm:prSet>
      <dgm:spPr/>
      <dgm:t>
        <a:bodyPr/>
        <a:lstStyle/>
        <a:p>
          <a:endParaRPr lang="es-ES"/>
        </a:p>
      </dgm:t>
    </dgm:pt>
    <dgm:pt modelId="{72B05930-2E54-4C65-A3A2-3D72BF89058A}" type="pres">
      <dgm:prSet presAssocID="{968BDD57-2CA1-432F-91F2-DBD3398ED705}" presName="sibTrans" presStyleLbl="sibTrans2D1" presStyleIdx="0" presStyleCnt="0"/>
      <dgm:spPr/>
      <dgm:t>
        <a:bodyPr/>
        <a:lstStyle/>
        <a:p>
          <a:endParaRPr lang="es-ES"/>
        </a:p>
      </dgm:t>
    </dgm:pt>
    <dgm:pt modelId="{2AF91586-FDF6-4C4C-B2B8-88045A078D0D}" type="pres">
      <dgm:prSet presAssocID="{289CBA47-8B54-4352-8719-C68394DC8FA1}" presName="compNode" presStyleCnt="0"/>
      <dgm:spPr/>
      <dgm:t>
        <a:bodyPr/>
        <a:lstStyle/>
        <a:p>
          <a:endParaRPr lang="es-ES"/>
        </a:p>
      </dgm:t>
    </dgm:pt>
    <dgm:pt modelId="{463DBD17-D11E-4071-A07E-EEB782E00062}" type="pres">
      <dgm:prSet presAssocID="{289CBA47-8B54-4352-8719-C68394DC8FA1}" presName="pictRect" presStyleLbl="node1" presStyleIdx="3" presStyleCnt="4" custScaleX="62968" custLinFactNeighborY="-82904"/>
      <dgm:spPr>
        <a:blipFill dpi="0" rotWithShape="1">
          <a:blip xmlns:r="http://schemas.openxmlformats.org/officeDocument/2006/relationships" r:embed="rId4" cstate="print">
            <a:extLst>
              <a:ext uri="{28A0092B-C50C-407E-A947-70E740481C1C}">
                <a14:useLocalDpi xmlns:a14="http://schemas.microsoft.com/office/drawing/2010/main" xmlns="" val="0"/>
              </a:ext>
            </a:extLst>
          </a:blip>
          <a:srcRect/>
          <a:stretch>
            <a:fillRect l="-14137" t="-17044" b="-17044"/>
          </a:stretch>
        </a:blipFill>
      </dgm:spPr>
      <dgm:t>
        <a:bodyPr/>
        <a:lstStyle/>
        <a:p>
          <a:endParaRPr lang="es-ES"/>
        </a:p>
      </dgm:t>
    </dgm:pt>
    <dgm:pt modelId="{63A7D98A-CD7A-428F-8821-E6644F29311D}" type="pres">
      <dgm:prSet presAssocID="{289CBA47-8B54-4352-8719-C68394DC8FA1}" presName="textRect" presStyleLbl="revTx" presStyleIdx="3" presStyleCnt="4" custLinFactY="-53960" custLinFactNeighborY="-100000">
        <dgm:presLayoutVars>
          <dgm:bulletEnabled val="1"/>
        </dgm:presLayoutVars>
      </dgm:prSet>
      <dgm:spPr/>
      <dgm:t>
        <a:bodyPr/>
        <a:lstStyle/>
        <a:p>
          <a:endParaRPr lang="es-ES"/>
        </a:p>
      </dgm:t>
    </dgm:pt>
  </dgm:ptLst>
  <dgm:cxnLst>
    <dgm:cxn modelId="{5E229A5A-437C-449C-9EF1-E0A38571125F}" type="presOf" srcId="{CA3E0F1F-84BA-4E4E-AFA2-7B49EE4BF9AD}" destId="{38D4FFD4-0C40-4774-96AC-F796C43AB221}" srcOrd="0" destOrd="0" presId="urn:microsoft.com/office/officeart/2005/8/layout/pList1#1"/>
    <dgm:cxn modelId="{9352EB0E-7C25-4EE8-834E-97285FD6E121}" srcId="{459B1DED-D134-4797-B323-93E5FCD2B7C0}" destId="{733CF0EE-20D8-450B-95A7-A88C9548E173}" srcOrd="1" destOrd="0" parTransId="{2794C5CD-1601-4DA9-96D1-E64F6B3B67DC}" sibTransId="{980FBDF5-A5FA-4199-83EC-7E1523BA7B17}"/>
    <dgm:cxn modelId="{124566B0-7AFC-49A6-B0D9-3F5B811CD63E}" type="presOf" srcId="{46D078E3-F49C-4A7D-8118-C4965CFE1774}" destId="{752E9DBE-5F1A-4D0E-B2EE-225900EAE5E9}" srcOrd="0" destOrd="1" presId="urn:microsoft.com/office/officeart/2005/8/layout/pList1#1"/>
    <dgm:cxn modelId="{A9770900-B3D2-40CA-8676-EE8379EF959A}" srcId="{9B499B69-E4CD-4AD7-AEAA-1EF18204A734}" destId="{B75D1932-E09C-4B5D-9208-F754E103BBAE}" srcOrd="2" destOrd="0" parTransId="{F0339230-CD12-4817-B8D5-D91214EE773E}" sibTransId="{968BDD57-2CA1-432F-91F2-DBD3398ED705}"/>
    <dgm:cxn modelId="{90FCC3F4-E825-4A77-8491-FD42B45753B5}" srcId="{B75D1932-E09C-4B5D-9208-F754E103BBAE}" destId="{0A18BDBE-3010-4D43-ADDC-981367259614}" srcOrd="1" destOrd="0" parTransId="{C110300F-99A5-4F75-B4F0-CC144B597AC6}" sibTransId="{C68525F3-2390-4BA4-A3C3-58C4244BF5E6}"/>
    <dgm:cxn modelId="{0B50D667-A866-463C-B776-5902A8937C6F}" type="presOf" srcId="{733CF0EE-20D8-450B-95A7-A88C9548E173}" destId="{C361DF8A-88F1-4F78-A49E-AF2785019E9D}" srcOrd="0" destOrd="2" presId="urn:microsoft.com/office/officeart/2005/8/layout/pList1#1"/>
    <dgm:cxn modelId="{CBA04313-0408-4F0E-BF2C-9C21ECC681BA}" srcId="{459B1DED-D134-4797-B323-93E5FCD2B7C0}" destId="{E6C43A92-37A1-45C2-810E-41078047EDD5}" srcOrd="0" destOrd="0" parTransId="{D52EAC86-9D23-4645-BDDC-3DFEC26CE4FC}" sibTransId="{C9D5DA9F-95B9-4187-B858-41B53CB08B3D}"/>
    <dgm:cxn modelId="{8B8CEAFF-F2A5-4033-AC5A-D765289C8BB5}" type="presOf" srcId="{82B6A492-D159-435D-BD5F-4BD26E8779D0}" destId="{9A7DE476-4DB8-4F3A-8164-85D98D2B479E}" srcOrd="0" destOrd="1" presId="urn:microsoft.com/office/officeart/2005/8/layout/pList1#1"/>
    <dgm:cxn modelId="{063FC01E-B060-4B1F-93AE-3B2F3D2BB450}" type="presOf" srcId="{459B1DED-D134-4797-B323-93E5FCD2B7C0}" destId="{C361DF8A-88F1-4F78-A49E-AF2785019E9D}" srcOrd="0" destOrd="0" presId="urn:microsoft.com/office/officeart/2005/8/layout/pList1#1"/>
    <dgm:cxn modelId="{B3B6B61D-6D95-49F1-8203-6A1913596826}" type="presOf" srcId="{27709B76-414B-4F0A-A307-3B85BE6BFEA4}" destId="{63A7D98A-CD7A-428F-8821-E6644F29311D}" srcOrd="0" destOrd="1" presId="urn:microsoft.com/office/officeart/2005/8/layout/pList1#1"/>
    <dgm:cxn modelId="{2921B10E-0879-48C9-992C-94D6CCEB5955}" srcId="{BD56A40C-FB36-4B15-BA21-E9C7F611EC31}" destId="{6DF58087-AFE2-4229-82A1-F5BBCFFCAF22}" srcOrd="1" destOrd="0" parTransId="{3123AA5F-557B-4976-9B01-81FC8BF4E0F1}" sibTransId="{1B1864CA-451A-417A-99C6-FA2B0334E8D3}"/>
    <dgm:cxn modelId="{C1AA7C4C-03AE-44ED-8E8C-C9CBFC4E1B7C}" type="presOf" srcId="{289CBA47-8B54-4352-8719-C68394DC8FA1}" destId="{63A7D98A-CD7A-428F-8821-E6644F29311D}" srcOrd="0" destOrd="0" presId="urn:microsoft.com/office/officeart/2005/8/layout/pList1#1"/>
    <dgm:cxn modelId="{772BB361-E623-4D46-BA92-D44E340D0915}" type="presOf" srcId="{B75D1932-E09C-4B5D-9208-F754E103BBAE}" destId="{9A7DE476-4DB8-4F3A-8164-85D98D2B479E}" srcOrd="0" destOrd="0" presId="urn:microsoft.com/office/officeart/2005/8/layout/pList1#1"/>
    <dgm:cxn modelId="{E087F424-D316-44F4-ADED-5A12B093683F}" type="presOf" srcId="{C71E8E86-EA96-41DC-AE6A-DD6442C45286}" destId="{63A7D98A-CD7A-428F-8821-E6644F29311D}" srcOrd="0" destOrd="2" presId="urn:microsoft.com/office/officeart/2005/8/layout/pList1#1"/>
    <dgm:cxn modelId="{6B6FD15F-4F65-4731-8534-59E08A99B1D6}" type="presOf" srcId="{968BDD57-2CA1-432F-91F2-DBD3398ED705}" destId="{72B05930-2E54-4C65-A3A2-3D72BF89058A}" srcOrd="0" destOrd="0" presId="urn:microsoft.com/office/officeart/2005/8/layout/pList1#1"/>
    <dgm:cxn modelId="{DBD2B00C-10FA-4E21-9342-99A4F1CBAF20}" srcId="{9B499B69-E4CD-4AD7-AEAA-1EF18204A734}" destId="{BD56A40C-FB36-4B15-BA21-E9C7F611EC31}" srcOrd="1" destOrd="0" parTransId="{E0D4DD64-BA4F-4872-94AC-762905C8952A}" sibTransId="{CA3E0F1F-84BA-4E4E-AFA2-7B49EE4BF9AD}"/>
    <dgm:cxn modelId="{55DEB319-BF54-4CDA-8EB9-0A3D8A461646}" srcId="{9B499B69-E4CD-4AD7-AEAA-1EF18204A734}" destId="{289CBA47-8B54-4352-8719-C68394DC8FA1}" srcOrd="3" destOrd="0" parTransId="{19566909-6BAD-4030-BC19-08F9BD121DC0}" sibTransId="{1B8F2BAB-DB70-4F1C-A716-6F53CB379DE9}"/>
    <dgm:cxn modelId="{D9265D67-5816-46C9-BA6E-4AFAF6B68709}" type="presOf" srcId="{5143DA4B-B6BC-441A-A63E-DB50D1D8DD82}" destId="{0A34D350-F97F-4807-96FB-65DDFAEDB5A6}" srcOrd="0" destOrd="0" presId="urn:microsoft.com/office/officeart/2005/8/layout/pList1#1"/>
    <dgm:cxn modelId="{228A8D42-B71F-4B93-AE85-892FDD3E4538}" type="presOf" srcId="{0A18BDBE-3010-4D43-ADDC-981367259614}" destId="{9A7DE476-4DB8-4F3A-8164-85D98D2B479E}" srcOrd="0" destOrd="2" presId="urn:microsoft.com/office/officeart/2005/8/layout/pList1#1"/>
    <dgm:cxn modelId="{7ABAB786-581A-427A-93E8-468F21CC69D1}" type="presOf" srcId="{E6C43A92-37A1-45C2-810E-41078047EDD5}" destId="{C361DF8A-88F1-4F78-A49E-AF2785019E9D}" srcOrd="0" destOrd="1" presId="urn:microsoft.com/office/officeart/2005/8/layout/pList1#1"/>
    <dgm:cxn modelId="{855675F6-4AE8-4E0E-ADDE-1881B871BD86}" srcId="{B75D1932-E09C-4B5D-9208-F754E103BBAE}" destId="{82B6A492-D159-435D-BD5F-4BD26E8779D0}" srcOrd="0" destOrd="0" parTransId="{11FFBF4B-8FCF-428B-A2F5-B10D6135A9EA}" sibTransId="{19908352-C6F5-4F45-BCCF-2DECBD38B46C}"/>
    <dgm:cxn modelId="{156F7F69-BA5B-499D-B782-1235BAF16C5E}" srcId="{289CBA47-8B54-4352-8719-C68394DC8FA1}" destId="{27709B76-414B-4F0A-A307-3B85BE6BFEA4}" srcOrd="0" destOrd="0" parTransId="{8E0A30B0-5050-4A55-AF8E-7880D43C278E}" sibTransId="{5D7582A9-A9D8-472D-ABA8-F585A0600474}"/>
    <dgm:cxn modelId="{EB550F7F-EA68-4808-ACB4-12CCA34FF960}" type="presOf" srcId="{9B499B69-E4CD-4AD7-AEAA-1EF18204A734}" destId="{B3B7452A-5D8B-4B1E-8106-8E4F2F3F8A2B}" srcOrd="0" destOrd="0" presId="urn:microsoft.com/office/officeart/2005/8/layout/pList1#1"/>
    <dgm:cxn modelId="{005B186D-5290-41A2-B835-E638B03F7E7D}" type="presOf" srcId="{BD56A40C-FB36-4B15-BA21-E9C7F611EC31}" destId="{752E9DBE-5F1A-4D0E-B2EE-225900EAE5E9}" srcOrd="0" destOrd="0" presId="urn:microsoft.com/office/officeart/2005/8/layout/pList1#1"/>
    <dgm:cxn modelId="{CBE2DBF0-A377-4635-B00F-B3AE99801AA8}" type="presOf" srcId="{6DF58087-AFE2-4229-82A1-F5BBCFFCAF22}" destId="{752E9DBE-5F1A-4D0E-B2EE-225900EAE5E9}" srcOrd="0" destOrd="2" presId="urn:microsoft.com/office/officeart/2005/8/layout/pList1#1"/>
    <dgm:cxn modelId="{8F052A39-BCF6-458C-94DE-245415307D10}" srcId="{9B499B69-E4CD-4AD7-AEAA-1EF18204A734}" destId="{459B1DED-D134-4797-B323-93E5FCD2B7C0}" srcOrd="0" destOrd="0" parTransId="{38663A6C-FC01-4A29-808E-A43F9E56B8EE}" sibTransId="{5143DA4B-B6BC-441A-A63E-DB50D1D8DD82}"/>
    <dgm:cxn modelId="{1C460505-E8C2-48FF-A570-9E1B22A903E2}" srcId="{BD56A40C-FB36-4B15-BA21-E9C7F611EC31}" destId="{46D078E3-F49C-4A7D-8118-C4965CFE1774}" srcOrd="0" destOrd="0" parTransId="{45EA5A3F-838C-4B05-84FA-034D60E4F0BD}" sibTransId="{8B74C102-6ECA-4E1E-BF48-AE36ACA35269}"/>
    <dgm:cxn modelId="{C179BF52-5046-42DB-82EB-A06F402291C2}" srcId="{289CBA47-8B54-4352-8719-C68394DC8FA1}" destId="{C71E8E86-EA96-41DC-AE6A-DD6442C45286}" srcOrd="1" destOrd="0" parTransId="{76CE8BA4-4F51-4E39-96F0-1C52786B7D22}" sibTransId="{A42463E8-8AC5-4B2A-A6D0-97957C9FAFB6}"/>
    <dgm:cxn modelId="{0F1BC301-96FF-42E6-A039-36DDA0E293A7}" type="presParOf" srcId="{B3B7452A-5D8B-4B1E-8106-8E4F2F3F8A2B}" destId="{315DFC71-27A1-4BF6-8846-030BE3BA030A}" srcOrd="0" destOrd="0" presId="urn:microsoft.com/office/officeart/2005/8/layout/pList1#1"/>
    <dgm:cxn modelId="{373FCC4F-6B9D-452E-A7AE-F1EEAF812A08}" type="presParOf" srcId="{315DFC71-27A1-4BF6-8846-030BE3BA030A}" destId="{CEBB8566-E1F5-40BA-82DC-6AC130EDDB8E}" srcOrd="0" destOrd="0" presId="urn:microsoft.com/office/officeart/2005/8/layout/pList1#1"/>
    <dgm:cxn modelId="{05A07F9C-EF66-4BA8-81A1-F1BA0DCF930E}" type="presParOf" srcId="{315DFC71-27A1-4BF6-8846-030BE3BA030A}" destId="{C361DF8A-88F1-4F78-A49E-AF2785019E9D}" srcOrd="1" destOrd="0" presId="urn:microsoft.com/office/officeart/2005/8/layout/pList1#1"/>
    <dgm:cxn modelId="{9A1EE7A0-1377-4705-A58D-0C3ADB26E6FF}" type="presParOf" srcId="{B3B7452A-5D8B-4B1E-8106-8E4F2F3F8A2B}" destId="{0A34D350-F97F-4807-96FB-65DDFAEDB5A6}" srcOrd="1" destOrd="0" presId="urn:microsoft.com/office/officeart/2005/8/layout/pList1#1"/>
    <dgm:cxn modelId="{63521726-4C4C-4169-9A53-6B45CCECEE6C}" type="presParOf" srcId="{B3B7452A-5D8B-4B1E-8106-8E4F2F3F8A2B}" destId="{3315DB14-6AAC-4FD5-AC77-F6B94312FBD0}" srcOrd="2" destOrd="0" presId="urn:microsoft.com/office/officeart/2005/8/layout/pList1#1"/>
    <dgm:cxn modelId="{467DF949-EFA9-4AA9-B935-B9BC7694ABD3}" type="presParOf" srcId="{3315DB14-6AAC-4FD5-AC77-F6B94312FBD0}" destId="{849DA066-50CC-498C-9501-94D4FE2B8002}" srcOrd="0" destOrd="0" presId="urn:microsoft.com/office/officeart/2005/8/layout/pList1#1"/>
    <dgm:cxn modelId="{AC48CE68-7DC3-4B98-96DA-1AD05ED8FE01}" type="presParOf" srcId="{3315DB14-6AAC-4FD5-AC77-F6B94312FBD0}" destId="{752E9DBE-5F1A-4D0E-B2EE-225900EAE5E9}" srcOrd="1" destOrd="0" presId="urn:microsoft.com/office/officeart/2005/8/layout/pList1#1"/>
    <dgm:cxn modelId="{96D8D2F2-4020-416F-80B6-C03408AB3EA2}" type="presParOf" srcId="{B3B7452A-5D8B-4B1E-8106-8E4F2F3F8A2B}" destId="{38D4FFD4-0C40-4774-96AC-F796C43AB221}" srcOrd="3" destOrd="0" presId="urn:microsoft.com/office/officeart/2005/8/layout/pList1#1"/>
    <dgm:cxn modelId="{1BD2C8B2-EF01-4B1D-9B84-48EB2D304D76}" type="presParOf" srcId="{B3B7452A-5D8B-4B1E-8106-8E4F2F3F8A2B}" destId="{00C0FFE6-1BCF-4D59-8FEB-9148C5A2E61D}" srcOrd="4" destOrd="0" presId="urn:microsoft.com/office/officeart/2005/8/layout/pList1#1"/>
    <dgm:cxn modelId="{D4AFB5CA-BF8C-4B87-854D-100AB7927446}" type="presParOf" srcId="{00C0FFE6-1BCF-4D59-8FEB-9148C5A2E61D}" destId="{B2778B66-D51B-4C6D-9F00-C76BD182BDDB}" srcOrd="0" destOrd="0" presId="urn:microsoft.com/office/officeart/2005/8/layout/pList1#1"/>
    <dgm:cxn modelId="{BAE35FBF-3A00-4220-AD33-42F8470DD38D}" type="presParOf" srcId="{00C0FFE6-1BCF-4D59-8FEB-9148C5A2E61D}" destId="{9A7DE476-4DB8-4F3A-8164-85D98D2B479E}" srcOrd="1" destOrd="0" presId="urn:microsoft.com/office/officeart/2005/8/layout/pList1#1"/>
    <dgm:cxn modelId="{CE0D0FAB-5C2A-4D53-BB3B-C83A8B5B4FD7}" type="presParOf" srcId="{B3B7452A-5D8B-4B1E-8106-8E4F2F3F8A2B}" destId="{72B05930-2E54-4C65-A3A2-3D72BF89058A}" srcOrd="5" destOrd="0" presId="urn:microsoft.com/office/officeart/2005/8/layout/pList1#1"/>
    <dgm:cxn modelId="{E045AFA7-DB80-4766-857A-06E97C060ED0}" type="presParOf" srcId="{B3B7452A-5D8B-4B1E-8106-8E4F2F3F8A2B}" destId="{2AF91586-FDF6-4C4C-B2B8-88045A078D0D}" srcOrd="6" destOrd="0" presId="urn:microsoft.com/office/officeart/2005/8/layout/pList1#1"/>
    <dgm:cxn modelId="{F6EE85E7-FA0F-4E8D-ACD5-B9A8670B4610}" type="presParOf" srcId="{2AF91586-FDF6-4C4C-B2B8-88045A078D0D}" destId="{463DBD17-D11E-4071-A07E-EEB782E00062}" srcOrd="0" destOrd="0" presId="urn:microsoft.com/office/officeart/2005/8/layout/pList1#1"/>
    <dgm:cxn modelId="{8C15396C-E0C9-4F06-AAD4-35ED74723383}" type="presParOf" srcId="{2AF91586-FDF6-4C4C-B2B8-88045A078D0D}" destId="{63A7D98A-CD7A-428F-8821-E6644F29311D}"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C549C-395D-4BFC-9F0A-07C9B9B6E3F4}" type="doc">
      <dgm:prSet loTypeId="urn:microsoft.com/office/officeart/2008/layout/AlternatingPictureBlocks" loCatId="picture" qsTypeId="urn:microsoft.com/office/officeart/2005/8/quickstyle/3d1" qsCatId="3D" csTypeId="urn:microsoft.com/office/officeart/2005/8/colors/colorful1#1" csCatId="colorful" phldr="1"/>
      <dgm:spPr/>
    </dgm:pt>
    <dgm:pt modelId="{9E364058-6F13-429C-935A-AB773D78D5F5}">
      <dgm:prSet phldrT="[Texto]" custT="1"/>
      <dgm:spPr>
        <a:gradFill rotWithShape="0">
          <a:gsLst>
            <a:gs pos="0">
              <a:srgbClr val="5D417E"/>
            </a:gs>
            <a:gs pos="80000">
              <a:srgbClr val="7B58A6"/>
            </a:gs>
            <a:gs pos="100000">
              <a:srgbClr val="7B57A8"/>
            </a:gs>
          </a:gsLst>
        </a:gradFill>
      </dgm:spPr>
      <dgm:t>
        <a:bodyPr/>
        <a:lstStyle/>
        <a:p>
          <a:r>
            <a:rPr lang="ro-RO" sz="2000" b="1" dirty="0" smtClean="0">
              <a:solidFill>
                <a:schemeClr val="accent4">
                  <a:lumMod val="40000"/>
                  <a:lumOff val="60000"/>
                </a:schemeClr>
              </a:solidFill>
              <a:effectLst>
                <a:outerShdw blurRad="50800" dist="38100" dir="2700000" algn="tl" rotWithShape="0">
                  <a:prstClr val="black">
                    <a:alpha val="40000"/>
                  </a:prstClr>
                </a:outerShdw>
              </a:effectLst>
            </a:rPr>
            <a:t>FIUL RĂTĂCITOR </a:t>
          </a:r>
          <a:r>
            <a:rPr lang="es-ES" sz="2000" b="1" dirty="0" smtClean="0">
              <a:solidFill>
                <a:schemeClr val="accent4">
                  <a:lumMod val="40000"/>
                  <a:lumOff val="60000"/>
                </a:schemeClr>
              </a:solidFill>
            </a:rPr>
            <a:t>(Luca 15:11-32)</a:t>
          </a:r>
          <a:endParaRPr lang="es-ES" sz="2000" b="1" dirty="0">
            <a:solidFill>
              <a:schemeClr val="accent4">
                <a:lumMod val="40000"/>
                <a:lumOff val="60000"/>
              </a:schemeClr>
            </a:solidFill>
          </a:endParaRPr>
        </a:p>
      </dgm:t>
    </dgm:pt>
    <dgm:pt modelId="{300DE43A-0383-47D9-BC7B-36A7C9C4877E}" type="parTrans" cxnId="{935C0BBB-0302-4441-A20C-FF19FE2B676C}">
      <dgm:prSet/>
      <dgm:spPr/>
      <dgm:t>
        <a:bodyPr/>
        <a:lstStyle/>
        <a:p>
          <a:endParaRPr lang="es-ES" sz="2000" b="1"/>
        </a:p>
      </dgm:t>
    </dgm:pt>
    <dgm:pt modelId="{687BF41D-A675-42C1-85A4-FDF694E04DB2}" type="sibTrans" cxnId="{935C0BBB-0302-4441-A20C-FF19FE2B676C}">
      <dgm:prSet/>
      <dgm:spPr/>
      <dgm:t>
        <a:bodyPr/>
        <a:lstStyle/>
        <a:p>
          <a:endParaRPr lang="es-ES" sz="2000" b="1"/>
        </a:p>
      </dgm:t>
    </dgm:pt>
    <dgm:pt modelId="{5C781D05-5B86-4DF5-925F-FEA35AFA6560}">
      <dgm:prSet phldrT="[Texto]" custT="1"/>
      <dgm:spPr>
        <a:gradFill rotWithShape="0">
          <a:gsLst>
            <a:gs pos="0">
              <a:srgbClr val="5B742A"/>
            </a:gs>
            <a:gs pos="80000">
              <a:srgbClr val="7A9D33"/>
            </a:gs>
            <a:gs pos="100000">
              <a:srgbClr val="7CA131"/>
            </a:gs>
          </a:gsLst>
        </a:gradFill>
      </dgm:spPr>
      <dgm:t>
        <a:bodyPr/>
        <a:lstStyle/>
        <a:p>
          <a:pPr>
            <a:spcBef>
              <a:spcPct val="0"/>
            </a:spcBef>
          </a:pPr>
          <a:r>
            <a:rPr lang="ro-RO" sz="2000" b="1" dirty="0" smtClean="0">
              <a:solidFill>
                <a:schemeClr val="accent3">
                  <a:lumMod val="60000"/>
                  <a:lumOff val="40000"/>
                </a:schemeClr>
              </a:solidFill>
              <a:effectLst>
                <a:outerShdw blurRad="50800" dist="38100" dir="2700000" algn="tl" rotWithShape="0">
                  <a:prstClr val="black">
                    <a:alpha val="40000"/>
                  </a:prstClr>
                </a:outerShdw>
              </a:effectLst>
            </a:rPr>
            <a:t>VAMEȘUL ȘI FARISEUL </a:t>
          </a:r>
          <a:r>
            <a:rPr lang="es-ES" sz="2000" b="1" dirty="0" smtClean="0">
              <a:solidFill>
                <a:schemeClr val="accent3">
                  <a:lumMod val="60000"/>
                  <a:lumOff val="40000"/>
                </a:schemeClr>
              </a:solidFill>
            </a:rPr>
            <a:t>(Luca 18:9-17)</a:t>
          </a:r>
          <a:endParaRPr lang="es-ES" sz="2000" b="1" dirty="0">
            <a:solidFill>
              <a:schemeClr val="accent3">
                <a:lumMod val="60000"/>
                <a:lumOff val="40000"/>
              </a:schemeClr>
            </a:solidFill>
          </a:endParaRPr>
        </a:p>
      </dgm:t>
    </dgm:pt>
    <dgm:pt modelId="{33C3CA6D-3044-47A5-A14E-E52B0DAD4A56}" type="parTrans" cxnId="{BAC27F58-61D4-4EC8-A2DD-3CBAF444391B}">
      <dgm:prSet/>
      <dgm:spPr/>
      <dgm:t>
        <a:bodyPr/>
        <a:lstStyle/>
        <a:p>
          <a:endParaRPr lang="es-ES" sz="2000" b="1"/>
        </a:p>
      </dgm:t>
    </dgm:pt>
    <dgm:pt modelId="{6BE56960-B013-4A99-A77F-03C68DCE2E7E}" type="sibTrans" cxnId="{BAC27F58-61D4-4EC8-A2DD-3CBAF444391B}">
      <dgm:prSet/>
      <dgm:spPr/>
      <dgm:t>
        <a:bodyPr/>
        <a:lstStyle/>
        <a:p>
          <a:endParaRPr lang="es-ES" sz="2000" b="1"/>
        </a:p>
      </dgm:t>
    </dgm:pt>
    <dgm:pt modelId="{DACAC5EE-707F-4B96-BA0B-19A0169CD3D1}">
      <dgm:prSet phldrT="[Texto]" custT="1"/>
      <dgm:spPr>
        <a:gradFill rotWithShape="0">
          <a:gsLst>
            <a:gs pos="0">
              <a:srgbClr val="9B2D2A"/>
            </a:gs>
            <a:gs pos="80000">
              <a:srgbClr val="CB3D3A"/>
            </a:gs>
            <a:gs pos="100000">
              <a:srgbClr val="CE3B37"/>
            </a:gs>
          </a:gsLst>
        </a:gradFill>
      </dgm:spPr>
      <dgm:t>
        <a:bodyPr/>
        <a:lstStyle/>
        <a:p>
          <a:r>
            <a:rPr lang="ro-RO" sz="2000" b="1" dirty="0" smtClean="0">
              <a:solidFill>
                <a:schemeClr val="accent2">
                  <a:lumMod val="40000"/>
                  <a:lumOff val="60000"/>
                </a:schemeClr>
              </a:solidFill>
              <a:effectLst>
                <a:outerShdw blurRad="50800" dist="38100" dir="2700000" algn="tl" rotWithShape="0">
                  <a:prstClr val="black">
                    <a:alpha val="40000"/>
                  </a:prstClr>
                </a:outerShdw>
              </a:effectLst>
            </a:rPr>
            <a:t>SÂNGELE LUI HRISTOS </a:t>
          </a:r>
          <a:r>
            <a:rPr lang="es-ES" sz="2000" b="1" dirty="0" smtClean="0">
              <a:solidFill>
                <a:schemeClr val="accent2">
                  <a:lumMod val="40000"/>
                  <a:lumOff val="60000"/>
                </a:schemeClr>
              </a:solidFill>
            </a:rPr>
            <a:t>(Mate</a:t>
          </a:r>
          <a:r>
            <a:rPr lang="ro-RO" sz="2000" b="1" dirty="0" smtClean="0">
              <a:solidFill>
                <a:schemeClr val="accent2">
                  <a:lumMod val="40000"/>
                  <a:lumOff val="60000"/>
                </a:schemeClr>
              </a:solidFill>
            </a:rPr>
            <a:t>i</a:t>
          </a:r>
          <a:r>
            <a:rPr lang="es-ES" sz="2000" b="1" dirty="0" smtClean="0">
              <a:solidFill>
                <a:schemeClr val="accent2">
                  <a:lumMod val="40000"/>
                  <a:lumOff val="60000"/>
                </a:schemeClr>
              </a:solidFill>
            </a:rPr>
            <a:t> 26:28)</a:t>
          </a:r>
          <a:endParaRPr lang="es-ES" sz="2000" b="1" dirty="0">
            <a:solidFill>
              <a:schemeClr val="accent2">
                <a:lumMod val="40000"/>
                <a:lumOff val="60000"/>
              </a:schemeClr>
            </a:solidFill>
          </a:endParaRPr>
        </a:p>
      </dgm:t>
    </dgm:pt>
    <dgm:pt modelId="{870BCA2B-21A2-45A0-A87F-D6DD4BAE3300}" type="parTrans" cxnId="{98D98623-DFC1-4C1F-89A6-F256063413A8}">
      <dgm:prSet/>
      <dgm:spPr/>
      <dgm:t>
        <a:bodyPr/>
        <a:lstStyle/>
        <a:p>
          <a:endParaRPr lang="es-ES" sz="2000" b="1"/>
        </a:p>
      </dgm:t>
    </dgm:pt>
    <dgm:pt modelId="{5E8DF6EB-E8D0-484D-9FC8-42F4C78BA5B6}" type="sibTrans" cxnId="{98D98623-DFC1-4C1F-89A6-F256063413A8}">
      <dgm:prSet/>
      <dgm:spPr/>
      <dgm:t>
        <a:bodyPr/>
        <a:lstStyle/>
        <a:p>
          <a:endParaRPr lang="es-ES" sz="2000" b="1"/>
        </a:p>
      </dgm:t>
    </dgm:pt>
    <dgm:pt modelId="{E095D2DF-161F-4521-8577-BADF220D9A18}">
      <dgm:prSet phldrT="[Texto]" custT="1"/>
      <dgm:spPr>
        <a:gradFill rotWithShape="0">
          <a:gsLst>
            <a:gs pos="0">
              <a:srgbClr val="5D417E"/>
            </a:gs>
            <a:gs pos="80000">
              <a:srgbClr val="7B58A6"/>
            </a:gs>
            <a:gs pos="100000">
              <a:srgbClr val="7B57A8"/>
            </a:gs>
          </a:gsLst>
        </a:gradFill>
      </dgm:spPr>
      <dgm:t>
        <a:bodyPr/>
        <a:lstStyle/>
        <a:p>
          <a:r>
            <a:rPr lang="es-ES" sz="2000" b="1" dirty="0" smtClean="0"/>
            <a:t>D</a:t>
          </a:r>
          <a:r>
            <a:rPr lang="ro-RO" sz="2000" b="1" dirty="0" smtClean="0"/>
            <a:t>umnezeu este un tată iubitor, dornic să își ierte copiii. </a:t>
          </a:r>
          <a:endParaRPr lang="es-ES" sz="2000" b="1" dirty="0"/>
        </a:p>
      </dgm:t>
    </dgm:pt>
    <dgm:pt modelId="{F67840EC-3CCE-4AA2-8933-4DA33A12A9CC}" type="parTrans" cxnId="{DD6F0D91-9846-4DBE-8778-D86FE1D60262}">
      <dgm:prSet/>
      <dgm:spPr/>
      <dgm:t>
        <a:bodyPr/>
        <a:lstStyle/>
        <a:p>
          <a:endParaRPr lang="es-ES" sz="2000" b="1"/>
        </a:p>
      </dgm:t>
    </dgm:pt>
    <dgm:pt modelId="{D14E77F7-E68A-4C41-B211-9788AD02607B}" type="sibTrans" cxnId="{DD6F0D91-9846-4DBE-8778-D86FE1D60262}">
      <dgm:prSet/>
      <dgm:spPr/>
      <dgm:t>
        <a:bodyPr/>
        <a:lstStyle/>
        <a:p>
          <a:endParaRPr lang="es-ES" sz="2000" b="1"/>
        </a:p>
      </dgm:t>
    </dgm:pt>
    <dgm:pt modelId="{596B9AA2-44BD-4BB6-8182-7FAEC6F761C6}">
      <dgm:prSet phldrT="[Texto]" custT="1"/>
      <dgm:spPr>
        <a:gradFill rotWithShape="0">
          <a:gsLst>
            <a:gs pos="0">
              <a:srgbClr val="5D417E"/>
            </a:gs>
            <a:gs pos="80000">
              <a:srgbClr val="7B58A6"/>
            </a:gs>
            <a:gs pos="100000">
              <a:srgbClr val="7B57A8"/>
            </a:gs>
          </a:gsLst>
        </a:gradFill>
      </dgm:spPr>
      <dgm:t>
        <a:bodyPr/>
        <a:lstStyle/>
        <a:p>
          <a:r>
            <a:rPr lang="ro-RO" sz="2000" b="1" dirty="0" smtClean="0"/>
            <a:t>Trebuie să ne umilim, să ne recunoaștem păcatul și să acceptăm iertarea Sa. </a:t>
          </a:r>
          <a:endParaRPr lang="es-ES" sz="2000" b="1" dirty="0"/>
        </a:p>
      </dgm:t>
    </dgm:pt>
    <dgm:pt modelId="{DA257090-E974-40EB-A2A4-42649DDEBFEE}" type="parTrans" cxnId="{B60A31B0-0455-4BD2-997B-74ACE4DF6B9D}">
      <dgm:prSet/>
      <dgm:spPr/>
      <dgm:t>
        <a:bodyPr/>
        <a:lstStyle/>
        <a:p>
          <a:endParaRPr lang="es-ES" sz="2000" b="1"/>
        </a:p>
      </dgm:t>
    </dgm:pt>
    <dgm:pt modelId="{C8D0631E-9BE0-4161-859D-E1ACD2E548DD}" type="sibTrans" cxnId="{B60A31B0-0455-4BD2-997B-74ACE4DF6B9D}">
      <dgm:prSet/>
      <dgm:spPr/>
      <dgm:t>
        <a:bodyPr/>
        <a:lstStyle/>
        <a:p>
          <a:endParaRPr lang="es-ES" sz="2000" b="1"/>
        </a:p>
      </dgm:t>
    </dgm:pt>
    <dgm:pt modelId="{D6E5CD7D-1BB6-4C37-BE5F-200AB939BB11}">
      <dgm:prSet phldrT="[Texto]" custT="1"/>
      <dgm:spPr>
        <a:gradFill rotWithShape="0">
          <a:gsLst>
            <a:gs pos="0">
              <a:srgbClr val="5B742A"/>
            </a:gs>
            <a:gs pos="80000">
              <a:srgbClr val="7A9D33"/>
            </a:gs>
            <a:gs pos="100000">
              <a:srgbClr val="7CA131"/>
            </a:gs>
          </a:gsLst>
        </a:gradFill>
      </dgm:spPr>
      <dgm:t>
        <a:bodyPr/>
        <a:lstStyle/>
        <a:p>
          <a:pPr>
            <a:spcBef>
              <a:spcPts val="1200"/>
            </a:spcBef>
          </a:pPr>
          <a:r>
            <a:rPr lang="es-ES" sz="2000" b="1" dirty="0" smtClean="0"/>
            <a:t>D</a:t>
          </a:r>
          <a:r>
            <a:rPr lang="ro-RO" sz="2000" b="1" dirty="0" smtClean="0"/>
            <a:t>umnezeu ignoră pe cel care se crede sfânt și înreptățește păcătosul pocăit, eliberându-l de vină</a:t>
          </a:r>
          <a:r>
            <a:rPr lang="es-ES" sz="2000" b="1" dirty="0" smtClean="0"/>
            <a:t>.</a:t>
          </a:r>
          <a:endParaRPr lang="es-ES" sz="2000" b="1" dirty="0"/>
        </a:p>
      </dgm:t>
    </dgm:pt>
    <dgm:pt modelId="{C48122EB-FF6C-40CC-BCFF-C34C68FF6236}" type="parTrans" cxnId="{7457461F-F4EB-43CC-89C0-76417427BCEA}">
      <dgm:prSet/>
      <dgm:spPr/>
      <dgm:t>
        <a:bodyPr/>
        <a:lstStyle/>
        <a:p>
          <a:endParaRPr lang="es-ES" sz="2000" b="1"/>
        </a:p>
      </dgm:t>
    </dgm:pt>
    <dgm:pt modelId="{DA55E128-3A26-4A48-AC9D-E189E75D0A4D}" type="sibTrans" cxnId="{7457461F-F4EB-43CC-89C0-76417427BCEA}">
      <dgm:prSet/>
      <dgm:spPr/>
      <dgm:t>
        <a:bodyPr/>
        <a:lstStyle/>
        <a:p>
          <a:endParaRPr lang="es-ES" sz="2000" b="1"/>
        </a:p>
      </dgm:t>
    </dgm:pt>
    <dgm:pt modelId="{A61DA12C-6C60-4777-B932-2536C02CA846}">
      <dgm:prSet custT="1"/>
      <dgm:spPr>
        <a:gradFill rotWithShape="0">
          <a:gsLst>
            <a:gs pos="0">
              <a:srgbClr val="9B2D2A"/>
            </a:gs>
            <a:gs pos="80000">
              <a:srgbClr val="CB3D3A"/>
            </a:gs>
            <a:gs pos="100000">
              <a:srgbClr val="CE3B37"/>
            </a:gs>
          </a:gsLst>
        </a:gradFill>
      </dgm:spPr>
      <dgm:t>
        <a:bodyPr/>
        <a:lstStyle/>
        <a:p>
          <a:r>
            <a:rPr lang="ro-RO" sz="2000" b="1" dirty="0" smtClean="0"/>
            <a:t>Isus a suferit – ca adevăratul Miel de Paște – moartea care trebuia să fie a noastră.</a:t>
          </a:r>
          <a:endParaRPr lang="es-ES" sz="2000" b="1" dirty="0"/>
        </a:p>
      </dgm:t>
    </dgm:pt>
    <dgm:pt modelId="{8F3370B5-FBF7-4572-900E-7A5B5A84354A}" type="parTrans" cxnId="{1F15D19B-5E2A-495D-BC98-23415B769F46}">
      <dgm:prSet/>
      <dgm:spPr/>
      <dgm:t>
        <a:bodyPr/>
        <a:lstStyle/>
        <a:p>
          <a:endParaRPr lang="es-ES" sz="2000" b="1"/>
        </a:p>
      </dgm:t>
    </dgm:pt>
    <dgm:pt modelId="{C036DA83-8D75-47D2-96A8-5457A850FE0C}" type="sibTrans" cxnId="{1F15D19B-5E2A-495D-BC98-23415B769F46}">
      <dgm:prSet/>
      <dgm:spPr/>
      <dgm:t>
        <a:bodyPr/>
        <a:lstStyle/>
        <a:p>
          <a:endParaRPr lang="es-ES" sz="2000" b="1"/>
        </a:p>
      </dgm:t>
    </dgm:pt>
    <dgm:pt modelId="{4BF16786-99AE-4701-BB3A-C79A7FD992D7}">
      <dgm:prSet custT="1"/>
      <dgm:spPr>
        <a:gradFill rotWithShape="0">
          <a:gsLst>
            <a:gs pos="0">
              <a:srgbClr val="9B2D2A"/>
            </a:gs>
            <a:gs pos="80000">
              <a:srgbClr val="CB3D3A"/>
            </a:gs>
            <a:gs pos="100000">
              <a:srgbClr val="CE3B37"/>
            </a:gs>
          </a:gsLst>
        </a:gradFill>
      </dgm:spPr>
      <dgm:t>
        <a:bodyPr/>
        <a:lstStyle/>
        <a:p>
          <a:r>
            <a:rPr lang="ro-RO" sz="2000" b="1" dirty="0" smtClean="0"/>
            <a:t>Mântuirea este gratuită pentru noi pentru că Isus a plătit prețul ei</a:t>
          </a:r>
          <a:r>
            <a:rPr lang="es-ES" sz="2000" b="1" dirty="0" smtClean="0"/>
            <a:t>.</a:t>
          </a:r>
          <a:endParaRPr lang="es-ES" sz="2000" b="1" dirty="0"/>
        </a:p>
      </dgm:t>
    </dgm:pt>
    <dgm:pt modelId="{618185BD-FF1A-4E6B-BA32-F23B19EA341D}" type="parTrans" cxnId="{DE9E1120-9E82-459E-8D69-76506BC80541}">
      <dgm:prSet/>
      <dgm:spPr/>
      <dgm:t>
        <a:bodyPr/>
        <a:lstStyle/>
        <a:p>
          <a:endParaRPr lang="es-ES" sz="2000" b="1"/>
        </a:p>
      </dgm:t>
    </dgm:pt>
    <dgm:pt modelId="{2D246EB9-2CD9-4874-9ABC-63D6FDF92998}" type="sibTrans" cxnId="{DE9E1120-9E82-459E-8D69-76506BC80541}">
      <dgm:prSet/>
      <dgm:spPr/>
      <dgm:t>
        <a:bodyPr/>
        <a:lstStyle/>
        <a:p>
          <a:endParaRPr lang="es-ES" sz="2000" b="1"/>
        </a:p>
      </dgm:t>
    </dgm:pt>
    <dgm:pt modelId="{22E71104-CB76-4A66-AEE1-C8581289C939}" type="pres">
      <dgm:prSet presAssocID="{C9EC549C-395D-4BFC-9F0A-07C9B9B6E3F4}" presName="linearFlow" presStyleCnt="0">
        <dgm:presLayoutVars>
          <dgm:dir/>
          <dgm:resizeHandles val="exact"/>
        </dgm:presLayoutVars>
      </dgm:prSet>
      <dgm:spPr/>
    </dgm:pt>
    <dgm:pt modelId="{5215CFB0-94D6-4A90-A6EF-6D416FDEB299}" type="pres">
      <dgm:prSet presAssocID="{9E364058-6F13-429C-935A-AB773D78D5F5}" presName="comp" presStyleCnt="0"/>
      <dgm:spPr/>
    </dgm:pt>
    <dgm:pt modelId="{05938CD4-DA99-4893-9D78-641B20DBBFBC}" type="pres">
      <dgm:prSet presAssocID="{9E364058-6F13-429C-935A-AB773D78D5F5}" presName="rect2" presStyleLbl="node1" presStyleIdx="0" presStyleCnt="3" custScaleX="125491">
        <dgm:presLayoutVars>
          <dgm:bulletEnabled val="1"/>
        </dgm:presLayoutVars>
      </dgm:prSet>
      <dgm:spPr/>
      <dgm:t>
        <a:bodyPr/>
        <a:lstStyle/>
        <a:p>
          <a:endParaRPr lang="es-ES"/>
        </a:p>
      </dgm:t>
    </dgm:pt>
    <dgm:pt modelId="{C4C1FEBA-8B2A-43D3-8EC0-F9560283DB6E}" type="pres">
      <dgm:prSet presAssocID="{9E364058-6F13-429C-935A-AB773D78D5F5}" presName="rect1" presStyleLbl="lnNode1" presStyleIdx="0" presStyleCnt="3" custScaleX="129101" custLinFactNeighborX="-41615"/>
      <dgm:spPr>
        <a:blipFill>
          <a:blip xmlns:r="http://schemas.openxmlformats.org/officeDocument/2006/relationships" r:embed="rId1" cstate="print">
            <a:extLst>
              <a:ext uri="{BEBA8EAE-BF5A-486C-A8C5-ECC9F3942E4B}">
                <a14:imgProps xmlns:a14="http://schemas.microsoft.com/office/drawing/2010/main" xmlns="">
                  <a14:imgLayer r:embed="rId2">
                    <a14:imgEffect>
                      <a14:brightnessContrast bright="20000" contrast="-20000"/>
                    </a14:imgEffect>
                  </a14:imgLayer>
                </a14:imgProps>
              </a:ext>
              <a:ext uri="{28A0092B-C50C-407E-A947-70E740481C1C}">
                <a14:useLocalDpi xmlns:a14="http://schemas.microsoft.com/office/drawing/2010/main" xmlns="" val="0"/>
              </a:ext>
            </a:extLst>
          </a:blip>
          <a:srcRect/>
          <a:stretch>
            <a:fillRect l="-17000" r="-17000"/>
          </a:stretch>
        </a:blipFill>
      </dgm:spPr>
    </dgm:pt>
    <dgm:pt modelId="{7C14999A-0B10-46BD-BB89-31A74D4BE632}" type="pres">
      <dgm:prSet presAssocID="{687BF41D-A675-42C1-85A4-FDF694E04DB2}" presName="sibTrans" presStyleCnt="0"/>
      <dgm:spPr/>
    </dgm:pt>
    <dgm:pt modelId="{4E9AB9BC-8559-4F7D-ACE0-CFE64CE86118}" type="pres">
      <dgm:prSet presAssocID="{5C781D05-5B86-4DF5-925F-FEA35AFA6560}" presName="comp" presStyleCnt="0"/>
      <dgm:spPr/>
    </dgm:pt>
    <dgm:pt modelId="{63622167-2B3C-43AA-A924-035CB9981681}" type="pres">
      <dgm:prSet presAssocID="{5C781D05-5B86-4DF5-925F-FEA35AFA6560}" presName="rect2" presStyleLbl="node1" presStyleIdx="1" presStyleCnt="3" custScaleX="153010" custScaleY="66252" custLinFactNeighborX="-13687" custLinFactNeighborY="28907">
        <dgm:presLayoutVars>
          <dgm:bulletEnabled val="1"/>
        </dgm:presLayoutVars>
      </dgm:prSet>
      <dgm:spPr/>
      <dgm:t>
        <a:bodyPr/>
        <a:lstStyle/>
        <a:p>
          <a:endParaRPr lang="es-ES"/>
        </a:p>
      </dgm:t>
    </dgm:pt>
    <dgm:pt modelId="{7386919C-C18B-46C9-B14E-A83477C77B84}" type="pres">
      <dgm:prSet presAssocID="{5C781D05-5B86-4DF5-925F-FEA35AFA6560}" presName="rect1" presStyleLbl="lnNode1" presStyleIdx="1" presStyleCnt="3" custScaleX="120953" custScaleY="120932" custLinFactNeighborX="25921"/>
      <dgm:spPr>
        <a:blipFill>
          <a:blip xmlns:r="http://schemas.openxmlformats.org/officeDocument/2006/relationships" r:embed="rId3">
            <a:extLst>
              <a:ext uri="{28A0092B-C50C-407E-A947-70E740481C1C}">
                <a14:useLocalDpi xmlns:a14="http://schemas.microsoft.com/office/drawing/2010/main" xmlns="" val="0"/>
              </a:ext>
            </a:extLst>
          </a:blip>
          <a:srcRect/>
          <a:stretch>
            <a:fillRect l="-12000" r="-12000"/>
          </a:stretch>
        </a:blipFill>
      </dgm:spPr>
    </dgm:pt>
    <dgm:pt modelId="{66438251-1706-414B-B5D8-D22FB4431C06}" type="pres">
      <dgm:prSet presAssocID="{6BE56960-B013-4A99-A77F-03C68DCE2E7E}" presName="sibTrans" presStyleCnt="0"/>
      <dgm:spPr/>
    </dgm:pt>
    <dgm:pt modelId="{8FEA9C5B-2231-4881-A82B-ACD5A9765C1F}" type="pres">
      <dgm:prSet presAssocID="{DACAC5EE-707F-4B96-BA0B-19A0169CD3D1}" presName="comp" presStyleCnt="0"/>
      <dgm:spPr/>
    </dgm:pt>
    <dgm:pt modelId="{B2FD5909-3AB5-47E4-B3E3-7AB237056657}" type="pres">
      <dgm:prSet presAssocID="{DACAC5EE-707F-4B96-BA0B-19A0169CD3D1}" presName="rect2" presStyleLbl="node1" presStyleIdx="2" presStyleCnt="3" custScaleX="160986" custLinFactNeighborX="21443">
        <dgm:presLayoutVars>
          <dgm:bulletEnabled val="1"/>
        </dgm:presLayoutVars>
      </dgm:prSet>
      <dgm:spPr/>
      <dgm:t>
        <a:bodyPr/>
        <a:lstStyle/>
        <a:p>
          <a:endParaRPr lang="es-ES"/>
        </a:p>
      </dgm:t>
    </dgm:pt>
    <dgm:pt modelId="{B703EB7E-0CAA-4BBC-8F2A-4A7C3AADB338}" type="pres">
      <dgm:prSet presAssocID="{DACAC5EE-707F-4B96-BA0B-19A0169CD3D1}" presName="rect1" presStyleLbl="lnNode1" presStyleIdx="2" presStyleCnt="3" custScaleX="145285" custLinFactNeighborX="-43451" custLinFactNeighborY="-1484"/>
      <dgm:spPr>
        <a:blipFill dpi="0" rotWithShape="1">
          <a:blip xmlns:r="http://schemas.openxmlformats.org/officeDocument/2006/relationships" r:embed="rId4">
            <a:extLst>
              <a:ext uri="{28A0092B-C50C-407E-A947-70E740481C1C}">
                <a14:useLocalDpi xmlns:a14="http://schemas.microsoft.com/office/drawing/2010/main" xmlns="" val="0"/>
              </a:ext>
            </a:extLst>
          </a:blip>
          <a:srcRect/>
          <a:stretch>
            <a:fillRect l="-9423" r="-9423"/>
          </a:stretch>
        </a:blipFill>
      </dgm:spPr>
    </dgm:pt>
  </dgm:ptLst>
  <dgm:cxnLst>
    <dgm:cxn modelId="{935C0BBB-0302-4441-A20C-FF19FE2B676C}" srcId="{C9EC549C-395D-4BFC-9F0A-07C9B9B6E3F4}" destId="{9E364058-6F13-429C-935A-AB773D78D5F5}" srcOrd="0" destOrd="0" parTransId="{300DE43A-0383-47D9-BC7B-36A7C9C4877E}" sibTransId="{687BF41D-A675-42C1-85A4-FDF694E04DB2}"/>
    <dgm:cxn modelId="{5ABBA541-86E1-4263-B441-97B67CC8EF11}" type="presOf" srcId="{5C781D05-5B86-4DF5-925F-FEA35AFA6560}" destId="{63622167-2B3C-43AA-A924-035CB9981681}" srcOrd="0" destOrd="0" presId="urn:microsoft.com/office/officeart/2008/layout/AlternatingPictureBlocks"/>
    <dgm:cxn modelId="{1F15D19B-5E2A-495D-BC98-23415B769F46}" srcId="{DACAC5EE-707F-4B96-BA0B-19A0169CD3D1}" destId="{A61DA12C-6C60-4777-B932-2536C02CA846}" srcOrd="0" destOrd="0" parTransId="{8F3370B5-FBF7-4572-900E-7A5B5A84354A}" sibTransId="{C036DA83-8D75-47D2-96A8-5457A850FE0C}"/>
    <dgm:cxn modelId="{300E46AB-5D7E-4D23-9CBE-0622C987DD30}" type="presOf" srcId="{4BF16786-99AE-4701-BB3A-C79A7FD992D7}" destId="{B2FD5909-3AB5-47E4-B3E3-7AB237056657}" srcOrd="0" destOrd="2" presId="urn:microsoft.com/office/officeart/2008/layout/AlternatingPictureBlocks"/>
    <dgm:cxn modelId="{98D98623-DFC1-4C1F-89A6-F256063413A8}" srcId="{C9EC549C-395D-4BFC-9F0A-07C9B9B6E3F4}" destId="{DACAC5EE-707F-4B96-BA0B-19A0169CD3D1}" srcOrd="2" destOrd="0" parTransId="{870BCA2B-21A2-45A0-A87F-D6DD4BAE3300}" sibTransId="{5E8DF6EB-E8D0-484D-9FC8-42F4C78BA5B6}"/>
    <dgm:cxn modelId="{A4D08A5C-E8C4-42D5-A0CC-462F776D3394}" type="presOf" srcId="{9E364058-6F13-429C-935A-AB773D78D5F5}" destId="{05938CD4-DA99-4893-9D78-641B20DBBFBC}" srcOrd="0" destOrd="0" presId="urn:microsoft.com/office/officeart/2008/layout/AlternatingPictureBlocks"/>
    <dgm:cxn modelId="{7457461F-F4EB-43CC-89C0-76417427BCEA}" srcId="{5C781D05-5B86-4DF5-925F-FEA35AFA6560}" destId="{D6E5CD7D-1BB6-4C37-BE5F-200AB939BB11}" srcOrd="0" destOrd="0" parTransId="{C48122EB-FF6C-40CC-BCFF-C34C68FF6236}" sibTransId="{DA55E128-3A26-4A48-AC9D-E189E75D0A4D}"/>
    <dgm:cxn modelId="{63A6AA13-F676-40DD-90C9-40D987116C49}" type="presOf" srcId="{C9EC549C-395D-4BFC-9F0A-07C9B9B6E3F4}" destId="{22E71104-CB76-4A66-AEE1-C8581289C939}" srcOrd="0" destOrd="0" presId="urn:microsoft.com/office/officeart/2008/layout/AlternatingPictureBlocks"/>
    <dgm:cxn modelId="{84619E73-4A10-43D8-BC4C-848A2D7A5D62}" type="presOf" srcId="{DACAC5EE-707F-4B96-BA0B-19A0169CD3D1}" destId="{B2FD5909-3AB5-47E4-B3E3-7AB237056657}" srcOrd="0" destOrd="0" presId="urn:microsoft.com/office/officeart/2008/layout/AlternatingPictureBlocks"/>
    <dgm:cxn modelId="{B60A31B0-0455-4BD2-997B-74ACE4DF6B9D}" srcId="{9E364058-6F13-429C-935A-AB773D78D5F5}" destId="{596B9AA2-44BD-4BB6-8182-7FAEC6F761C6}" srcOrd="1" destOrd="0" parTransId="{DA257090-E974-40EB-A2A4-42649DDEBFEE}" sibTransId="{C8D0631E-9BE0-4161-859D-E1ACD2E548DD}"/>
    <dgm:cxn modelId="{DD6F0D91-9846-4DBE-8778-D86FE1D60262}" srcId="{9E364058-6F13-429C-935A-AB773D78D5F5}" destId="{E095D2DF-161F-4521-8577-BADF220D9A18}" srcOrd="0" destOrd="0" parTransId="{F67840EC-3CCE-4AA2-8933-4DA33A12A9CC}" sibTransId="{D14E77F7-E68A-4C41-B211-9788AD02607B}"/>
    <dgm:cxn modelId="{E38463D1-9CE9-436D-9BED-BF378120952D}" type="presOf" srcId="{A61DA12C-6C60-4777-B932-2536C02CA846}" destId="{B2FD5909-3AB5-47E4-B3E3-7AB237056657}" srcOrd="0" destOrd="1" presId="urn:microsoft.com/office/officeart/2008/layout/AlternatingPictureBlocks"/>
    <dgm:cxn modelId="{7C701393-46FB-4EEB-A73F-FAC4E964D515}" type="presOf" srcId="{596B9AA2-44BD-4BB6-8182-7FAEC6F761C6}" destId="{05938CD4-DA99-4893-9D78-641B20DBBFBC}" srcOrd="0" destOrd="2" presId="urn:microsoft.com/office/officeart/2008/layout/AlternatingPictureBlocks"/>
    <dgm:cxn modelId="{BAC27F58-61D4-4EC8-A2DD-3CBAF444391B}" srcId="{C9EC549C-395D-4BFC-9F0A-07C9B9B6E3F4}" destId="{5C781D05-5B86-4DF5-925F-FEA35AFA6560}" srcOrd="1" destOrd="0" parTransId="{33C3CA6D-3044-47A5-A14E-E52B0DAD4A56}" sibTransId="{6BE56960-B013-4A99-A77F-03C68DCE2E7E}"/>
    <dgm:cxn modelId="{DE9E1120-9E82-459E-8D69-76506BC80541}" srcId="{DACAC5EE-707F-4B96-BA0B-19A0169CD3D1}" destId="{4BF16786-99AE-4701-BB3A-C79A7FD992D7}" srcOrd="1" destOrd="0" parTransId="{618185BD-FF1A-4E6B-BA32-F23B19EA341D}" sibTransId="{2D246EB9-2CD9-4874-9ABC-63D6FDF92998}"/>
    <dgm:cxn modelId="{98D9C721-8644-4363-854A-07B0D0D8A4F6}" type="presOf" srcId="{E095D2DF-161F-4521-8577-BADF220D9A18}" destId="{05938CD4-DA99-4893-9D78-641B20DBBFBC}" srcOrd="0" destOrd="1" presId="urn:microsoft.com/office/officeart/2008/layout/AlternatingPictureBlocks"/>
    <dgm:cxn modelId="{DA8F98A5-0F09-4389-9820-9A6743CF0FAA}" type="presOf" srcId="{D6E5CD7D-1BB6-4C37-BE5F-200AB939BB11}" destId="{63622167-2B3C-43AA-A924-035CB9981681}" srcOrd="0" destOrd="1" presId="urn:microsoft.com/office/officeart/2008/layout/AlternatingPictureBlocks"/>
    <dgm:cxn modelId="{A7DB26D2-C1D5-4903-83D0-7C5D32664B1E}" type="presParOf" srcId="{22E71104-CB76-4A66-AEE1-C8581289C939}" destId="{5215CFB0-94D6-4A90-A6EF-6D416FDEB299}" srcOrd="0" destOrd="0" presId="urn:microsoft.com/office/officeart/2008/layout/AlternatingPictureBlocks"/>
    <dgm:cxn modelId="{F4923AB5-C680-4FAE-A36D-7B5145C0DD9A}" type="presParOf" srcId="{5215CFB0-94D6-4A90-A6EF-6D416FDEB299}" destId="{05938CD4-DA99-4893-9D78-641B20DBBFBC}" srcOrd="0" destOrd="0" presId="urn:microsoft.com/office/officeart/2008/layout/AlternatingPictureBlocks"/>
    <dgm:cxn modelId="{E52D3A82-475C-43F8-9C64-BAFD455C7DFA}" type="presParOf" srcId="{5215CFB0-94D6-4A90-A6EF-6D416FDEB299}" destId="{C4C1FEBA-8B2A-43D3-8EC0-F9560283DB6E}" srcOrd="1" destOrd="0" presId="urn:microsoft.com/office/officeart/2008/layout/AlternatingPictureBlocks"/>
    <dgm:cxn modelId="{8A1C2059-C5D9-4115-86A4-3CDF6D44B7EA}" type="presParOf" srcId="{22E71104-CB76-4A66-AEE1-C8581289C939}" destId="{7C14999A-0B10-46BD-BB89-31A74D4BE632}" srcOrd="1" destOrd="0" presId="urn:microsoft.com/office/officeart/2008/layout/AlternatingPictureBlocks"/>
    <dgm:cxn modelId="{B00C2A34-93CD-4186-932A-0178994309C3}" type="presParOf" srcId="{22E71104-CB76-4A66-AEE1-C8581289C939}" destId="{4E9AB9BC-8559-4F7D-ACE0-CFE64CE86118}" srcOrd="2" destOrd="0" presId="urn:microsoft.com/office/officeart/2008/layout/AlternatingPictureBlocks"/>
    <dgm:cxn modelId="{A7FD92E2-D052-42B3-AB5C-B93FB8AF3FAE}" type="presParOf" srcId="{4E9AB9BC-8559-4F7D-ACE0-CFE64CE86118}" destId="{63622167-2B3C-43AA-A924-035CB9981681}" srcOrd="0" destOrd="0" presId="urn:microsoft.com/office/officeart/2008/layout/AlternatingPictureBlocks"/>
    <dgm:cxn modelId="{4676804D-B3D9-4722-A013-68EC9154DC3B}" type="presParOf" srcId="{4E9AB9BC-8559-4F7D-ACE0-CFE64CE86118}" destId="{7386919C-C18B-46C9-B14E-A83477C77B84}" srcOrd="1" destOrd="0" presId="urn:microsoft.com/office/officeart/2008/layout/AlternatingPictureBlocks"/>
    <dgm:cxn modelId="{A9B7E83E-9936-4F81-8394-065D8542A608}" type="presParOf" srcId="{22E71104-CB76-4A66-AEE1-C8581289C939}" destId="{66438251-1706-414B-B5D8-D22FB4431C06}" srcOrd="3" destOrd="0" presId="urn:microsoft.com/office/officeart/2008/layout/AlternatingPictureBlocks"/>
    <dgm:cxn modelId="{95BD958D-35CB-4314-B027-FEC5ED0D2EB5}" type="presParOf" srcId="{22E71104-CB76-4A66-AEE1-C8581289C939}" destId="{8FEA9C5B-2231-4881-A82B-ACD5A9765C1F}" srcOrd="4" destOrd="0" presId="urn:microsoft.com/office/officeart/2008/layout/AlternatingPictureBlocks"/>
    <dgm:cxn modelId="{671D5229-6DCC-4364-9117-CC624081C4A5}" type="presParOf" srcId="{8FEA9C5B-2231-4881-A82B-ACD5A9765C1F}" destId="{B2FD5909-3AB5-47E4-B3E3-7AB237056657}" srcOrd="0" destOrd="0" presId="urn:microsoft.com/office/officeart/2008/layout/AlternatingPictureBlocks"/>
    <dgm:cxn modelId="{F86D3DA8-0C6F-43A7-B22E-4A639C742A96}" type="presParOf" srcId="{8FEA9C5B-2231-4881-A82B-ACD5A9765C1F}" destId="{B703EB7E-0CAA-4BBC-8F2A-4A7C3AADB338}"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BA55B-3D92-475A-A0AF-79CB5DFA9D5C}"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02D2AEC6-603E-4D8C-BA27-3DA1BE80A71A}">
      <dgm:prSet phldrT="[Texto]" custT="1"/>
      <dgm:spPr/>
      <dgm:t>
        <a:bodyPr/>
        <a:lstStyle/>
        <a:p>
          <a:r>
            <a:rPr lang="ro-RO" sz="1800" b="1" dirty="0" smtClean="0">
              <a:solidFill>
                <a:srgbClr val="FFFF66"/>
              </a:solidFill>
              <a:effectLst>
                <a:glow rad="88900">
                  <a:schemeClr val="tx1">
                    <a:alpha val="53000"/>
                  </a:schemeClr>
                </a:glow>
                <a:outerShdw blurRad="50800" dist="50800" dir="5400000" algn="ctr" rotWithShape="0">
                  <a:schemeClr val="tx1"/>
                </a:outerShdw>
              </a:effectLst>
            </a:rPr>
            <a:t>ÎNDEPĂRTAREA VĂLULUI </a:t>
          </a:r>
          <a:r>
            <a:rPr lang="es-ES" sz="1400" b="1" dirty="0" smtClean="0">
              <a:solidFill>
                <a:srgbClr val="FFFF66"/>
              </a:solidFill>
              <a:effectLst>
                <a:glow rad="88900">
                  <a:schemeClr val="tx1">
                    <a:alpha val="53000"/>
                  </a:schemeClr>
                </a:glow>
                <a:outerShdw blurRad="50800" dist="50800" dir="5400000" algn="ctr" rotWithShape="0">
                  <a:schemeClr val="tx1"/>
                </a:outerShdw>
              </a:effectLst>
            </a:rPr>
            <a:t>(2 </a:t>
          </a:r>
          <a:r>
            <a:rPr lang="es-ES" sz="1400" b="1" dirty="0" err="1" smtClean="0">
              <a:solidFill>
                <a:srgbClr val="FFFF66"/>
              </a:solidFill>
              <a:effectLst>
                <a:glow rad="88900">
                  <a:schemeClr val="tx1">
                    <a:alpha val="53000"/>
                  </a:schemeClr>
                </a:glow>
                <a:outerShdw blurRad="50800" dist="50800" dir="5400000" algn="ctr" rotWithShape="0">
                  <a:schemeClr val="tx1"/>
                </a:outerShdw>
              </a:effectLst>
            </a:rPr>
            <a:t>Cor</a:t>
          </a:r>
          <a:r>
            <a:rPr lang="ro-RO" sz="1400" b="1" dirty="0" smtClean="0">
              <a:solidFill>
                <a:srgbClr val="FFFF66"/>
              </a:solidFill>
              <a:effectLst>
                <a:glow rad="88900">
                  <a:schemeClr val="tx1">
                    <a:alpha val="53000"/>
                  </a:schemeClr>
                </a:glow>
                <a:outerShdw blurRad="50800" dist="50800" dir="5400000" algn="ctr" rotWithShape="0">
                  <a:schemeClr val="tx1"/>
                </a:outerShdw>
              </a:effectLst>
            </a:rPr>
            <a:t>.</a:t>
          </a:r>
          <a:r>
            <a:rPr lang="es-ES" sz="1400" b="1" dirty="0" smtClean="0">
              <a:solidFill>
                <a:srgbClr val="FFFF66"/>
              </a:solidFill>
              <a:effectLst>
                <a:glow rad="88900">
                  <a:schemeClr val="tx1">
                    <a:alpha val="53000"/>
                  </a:schemeClr>
                </a:glow>
                <a:outerShdw blurRad="50800" dist="50800" dir="5400000" algn="ctr" rotWithShape="0">
                  <a:schemeClr val="tx1"/>
                </a:outerShdw>
              </a:effectLst>
            </a:rPr>
            <a:t> 3:2-6, 14-16)</a:t>
          </a:r>
          <a:endParaRPr lang="es-ES" sz="1800" b="1" dirty="0">
            <a:solidFill>
              <a:srgbClr val="FFFF66"/>
            </a:solidFill>
            <a:effectLst>
              <a:glow rad="88900">
                <a:schemeClr val="tx1">
                  <a:alpha val="53000"/>
                </a:schemeClr>
              </a:glow>
              <a:outerShdw blurRad="50800" dist="50800" dir="5400000" algn="ctr" rotWithShape="0">
                <a:schemeClr val="tx1"/>
              </a:outerShdw>
            </a:effectLst>
          </a:endParaRPr>
        </a:p>
      </dgm:t>
    </dgm:pt>
    <dgm:pt modelId="{1CE6E918-BDC2-459F-A46A-B6315D6962EA}" type="parTrans" cxnId="{4CF365B5-6E2E-40C4-8911-31D503F87AD9}">
      <dgm:prSet/>
      <dgm:spPr/>
      <dgm:t>
        <a:bodyPr/>
        <a:lstStyle/>
        <a:p>
          <a:endParaRPr lang="es-ES" b="1"/>
        </a:p>
      </dgm:t>
    </dgm:pt>
    <dgm:pt modelId="{93CB3CB1-2C6A-470F-85C0-0AA4D89BA042}" type="sibTrans" cxnId="{4CF365B5-6E2E-40C4-8911-31D503F87AD9}">
      <dgm:prSet/>
      <dgm:spPr/>
      <dgm:t>
        <a:bodyPr/>
        <a:lstStyle/>
        <a:p>
          <a:endParaRPr lang="es-ES" b="1"/>
        </a:p>
      </dgm:t>
    </dgm:pt>
    <dgm:pt modelId="{02100697-BB4B-4138-A13F-A6AED4C1F965}">
      <dgm:prSet phldrT="[Texto]" custT="1"/>
      <dgm:spPr/>
      <dgm:t>
        <a:bodyPr/>
        <a:lstStyle/>
        <a:p>
          <a:r>
            <a:rPr lang="ro-RO" sz="1800" b="1" noProof="0" smtClean="0">
              <a:solidFill>
                <a:srgbClr val="00B0F0"/>
              </a:solidFill>
              <a:effectLst>
                <a:glow rad="88900">
                  <a:schemeClr val="tx1">
                    <a:alpha val="53000"/>
                  </a:schemeClr>
                </a:glow>
                <a:outerShdw blurRad="50800" dist="50800" dir="5400000" algn="ctr" rotWithShape="0">
                  <a:schemeClr val="tx1"/>
                </a:outerShdw>
              </a:effectLst>
            </a:rPr>
            <a:t>PUTEREA LUI DUMNEZEU </a:t>
          </a:r>
          <a:r>
            <a:rPr lang="ro-RO" sz="1400" b="1" noProof="0" smtClean="0">
              <a:solidFill>
                <a:srgbClr val="00B0F0"/>
              </a:solidFill>
              <a:effectLst>
                <a:glow rad="88900">
                  <a:schemeClr val="tx1">
                    <a:alpha val="53000"/>
                  </a:schemeClr>
                </a:glow>
                <a:outerShdw blurRad="50800" dist="50800" dir="5400000" algn="ctr" rotWithShape="0">
                  <a:schemeClr val="tx1"/>
                </a:outerShdw>
              </a:effectLst>
            </a:rPr>
            <a:t>(Romani 1:16-17)</a:t>
          </a:r>
          <a:endParaRPr lang="ro-RO" sz="1400" b="1" noProof="0">
            <a:solidFill>
              <a:srgbClr val="00B0F0"/>
            </a:solidFill>
            <a:effectLst>
              <a:glow rad="88900">
                <a:schemeClr val="tx1">
                  <a:alpha val="53000"/>
                </a:schemeClr>
              </a:glow>
              <a:outerShdw blurRad="50800" dist="50800" dir="5400000" algn="ctr" rotWithShape="0">
                <a:schemeClr val="tx1"/>
              </a:outerShdw>
            </a:effectLst>
          </a:endParaRPr>
        </a:p>
      </dgm:t>
    </dgm:pt>
    <dgm:pt modelId="{94132546-BD1F-4C83-A826-B156E0CF4169}" type="parTrans" cxnId="{22D6BBAE-C376-48E6-8DB8-0A84EA0C2E0D}">
      <dgm:prSet/>
      <dgm:spPr/>
      <dgm:t>
        <a:bodyPr/>
        <a:lstStyle/>
        <a:p>
          <a:endParaRPr lang="es-ES" b="1"/>
        </a:p>
      </dgm:t>
    </dgm:pt>
    <dgm:pt modelId="{7378E762-C257-4686-A302-3A53C1C06B0E}" type="sibTrans" cxnId="{22D6BBAE-C376-48E6-8DB8-0A84EA0C2E0D}">
      <dgm:prSet/>
      <dgm:spPr/>
      <dgm:t>
        <a:bodyPr/>
        <a:lstStyle/>
        <a:p>
          <a:endParaRPr lang="es-ES" b="1"/>
        </a:p>
      </dgm:t>
    </dgm:pt>
    <dgm:pt modelId="{E863EFD9-065F-4C59-8140-E8E28435957E}">
      <dgm:prSet phldrT="[Texto]" custT="1"/>
      <dgm:spPr/>
      <dgm:t>
        <a:bodyPr/>
        <a:lstStyle/>
        <a:p>
          <a:pPr defTabSz="800100">
            <a:lnSpc>
              <a:spcPct val="90000"/>
            </a:lnSpc>
            <a:spcBef>
              <a:spcPct val="0"/>
            </a:spcBef>
            <a:spcAft>
              <a:spcPct val="35000"/>
            </a:spcAft>
          </a:pPr>
          <a:r>
            <a:rPr lang="ro-RO" sz="1800" b="1" dirty="0" smtClean="0">
              <a:solidFill>
                <a:srgbClr val="FF0000"/>
              </a:solidFill>
              <a:effectLst>
                <a:glow rad="88900">
                  <a:schemeClr val="tx1">
                    <a:alpha val="53000"/>
                  </a:schemeClr>
                </a:glow>
                <a:outerShdw blurRad="50800" dist="50800" dir="5400000" algn="ctr" rotWithShape="0">
                  <a:schemeClr val="tx1"/>
                </a:outerShdw>
              </a:effectLst>
            </a:rPr>
            <a:t>SÂNGELE LUI ISUS</a:t>
          </a:r>
          <a:r>
            <a:rPr lang="es-ES" sz="1800" b="1" dirty="0" smtClean="0">
              <a:solidFill>
                <a:srgbClr val="FF0000"/>
              </a:solidFill>
              <a:effectLst>
                <a:glow rad="88900">
                  <a:schemeClr val="tx1">
                    <a:alpha val="53000"/>
                  </a:schemeClr>
                </a:glow>
                <a:outerShdw blurRad="50800" dist="50800" dir="5400000" algn="ctr" rotWithShape="0">
                  <a:schemeClr val="tx1"/>
                </a:outerShdw>
              </a:effectLst>
            </a:rPr>
            <a:t> </a:t>
          </a:r>
          <a:r>
            <a:rPr lang="es-ES" sz="1400" b="1" dirty="0" smtClean="0">
              <a:solidFill>
                <a:srgbClr val="FF0000"/>
              </a:solidFill>
              <a:effectLst>
                <a:glow rad="88900">
                  <a:schemeClr val="tx1">
                    <a:alpha val="53000"/>
                  </a:schemeClr>
                </a:glow>
                <a:outerShdw blurRad="50800" dist="50800" dir="5400000" algn="ctr" rotWithShape="0">
                  <a:schemeClr val="tx1"/>
                </a:outerShdw>
              </a:effectLst>
            </a:rPr>
            <a:t>(</a:t>
          </a:r>
          <a:r>
            <a:rPr lang="es-ES" sz="1400" b="1" dirty="0" err="1" smtClean="0">
              <a:solidFill>
                <a:srgbClr val="FF0000"/>
              </a:solidFill>
              <a:effectLst>
                <a:glow rad="88900">
                  <a:schemeClr val="tx1">
                    <a:alpha val="53000"/>
                  </a:schemeClr>
                </a:glow>
                <a:outerShdw blurRad="50800" dist="50800" dir="5400000" algn="ctr" rotWithShape="0">
                  <a:schemeClr val="tx1"/>
                </a:outerShdw>
              </a:effectLst>
            </a:rPr>
            <a:t>Roman</a:t>
          </a:r>
          <a:r>
            <a:rPr lang="ro-RO" sz="1400" b="1" dirty="0" smtClean="0">
              <a:solidFill>
                <a:srgbClr val="FF0000"/>
              </a:solidFill>
              <a:effectLst>
                <a:glow rad="88900">
                  <a:schemeClr val="tx1">
                    <a:alpha val="53000"/>
                  </a:schemeClr>
                </a:glow>
                <a:outerShdw blurRad="50800" dist="50800" dir="5400000" algn="ctr" rotWithShape="0">
                  <a:schemeClr val="tx1"/>
                </a:outerShdw>
              </a:effectLst>
            </a:rPr>
            <a:t>i</a:t>
          </a:r>
          <a:r>
            <a:rPr lang="es-ES" sz="1400" b="1" dirty="0" smtClean="0">
              <a:solidFill>
                <a:srgbClr val="FF0000"/>
              </a:solidFill>
              <a:effectLst>
                <a:glow rad="88900">
                  <a:schemeClr val="tx1">
                    <a:alpha val="53000"/>
                  </a:schemeClr>
                </a:glow>
                <a:outerShdw blurRad="50800" dist="50800" dir="5400000" algn="ctr" rotWithShape="0">
                  <a:schemeClr val="tx1"/>
                </a:outerShdw>
              </a:effectLst>
            </a:rPr>
            <a:t> 3:24-26)</a:t>
          </a:r>
        </a:p>
      </dgm:t>
    </dgm:pt>
    <dgm:pt modelId="{73511476-59F9-4B03-BE7A-94588917C394}" type="parTrans" cxnId="{EF4C76A2-D9D9-4C61-AAD8-D080C324D2F2}">
      <dgm:prSet/>
      <dgm:spPr/>
      <dgm:t>
        <a:bodyPr/>
        <a:lstStyle/>
        <a:p>
          <a:endParaRPr lang="es-ES" b="1"/>
        </a:p>
      </dgm:t>
    </dgm:pt>
    <dgm:pt modelId="{BA46444A-8143-4A98-BA7E-B966AEA96DAA}" type="sibTrans" cxnId="{EF4C76A2-D9D9-4C61-AAD8-D080C324D2F2}">
      <dgm:prSet/>
      <dgm:spPr/>
      <dgm:t>
        <a:bodyPr/>
        <a:lstStyle/>
        <a:p>
          <a:endParaRPr lang="es-ES" b="1"/>
        </a:p>
      </dgm:t>
    </dgm:pt>
    <dgm:pt modelId="{12171138-D519-4610-B2EE-333781864DCB}">
      <dgm:prSet phldrT="[Texto]" custT="1"/>
      <dgm:spPr/>
      <dgm:t>
        <a:bodyPr/>
        <a:lstStyle/>
        <a:p>
          <a:r>
            <a:rPr lang="ro-RO" sz="1800" b="1" dirty="0" smtClean="0">
              <a:solidFill>
                <a:schemeClr val="bg1"/>
              </a:solidFill>
              <a:effectLst>
                <a:glow rad="88900">
                  <a:schemeClr val="tx1">
                    <a:alpha val="53000"/>
                  </a:schemeClr>
                </a:glow>
                <a:outerShdw blurRad="50800" dist="50800" dir="5400000" algn="ctr" rotWithShape="0">
                  <a:schemeClr val="tx1"/>
                </a:outerShdw>
              </a:effectLst>
            </a:rPr>
            <a:t>În drumul spre </a:t>
          </a:r>
          <a:r>
            <a:rPr lang="es-ES" sz="1800" b="1" dirty="0" err="1" smtClean="0">
              <a:solidFill>
                <a:schemeClr val="bg1"/>
              </a:solidFill>
              <a:effectLst>
                <a:glow rad="88900">
                  <a:schemeClr val="tx1">
                    <a:alpha val="53000"/>
                  </a:schemeClr>
                </a:glow>
                <a:outerShdw blurRad="50800" dist="50800" dir="5400000" algn="ctr" rotWithShape="0">
                  <a:schemeClr val="tx1"/>
                </a:outerShdw>
              </a:effectLst>
            </a:rPr>
            <a:t>Damasc</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Isus a îndepărtat vălul care îl împiedica pe Pavel să înțeleagă scriptura. </a:t>
          </a:r>
          <a:endParaRPr lang="es-ES" sz="1800" b="1" dirty="0">
            <a:solidFill>
              <a:schemeClr val="bg1"/>
            </a:solidFill>
            <a:effectLst>
              <a:glow rad="88900">
                <a:schemeClr val="tx1">
                  <a:alpha val="53000"/>
                </a:schemeClr>
              </a:glow>
              <a:outerShdw blurRad="50800" dist="50800" dir="5400000" algn="ctr" rotWithShape="0">
                <a:schemeClr val="tx1"/>
              </a:outerShdw>
            </a:effectLst>
          </a:endParaRPr>
        </a:p>
      </dgm:t>
    </dgm:pt>
    <dgm:pt modelId="{A6753EE8-8F31-463C-A843-59D8610171D4}" type="parTrans" cxnId="{B2ADEE0D-5354-47B4-86B1-527CE8D97F43}">
      <dgm:prSet/>
      <dgm:spPr/>
      <dgm:t>
        <a:bodyPr/>
        <a:lstStyle/>
        <a:p>
          <a:endParaRPr lang="es-ES" b="1"/>
        </a:p>
      </dgm:t>
    </dgm:pt>
    <dgm:pt modelId="{40D813ED-3DD2-4788-B302-872B875E2C27}" type="sibTrans" cxnId="{B2ADEE0D-5354-47B4-86B1-527CE8D97F43}">
      <dgm:prSet/>
      <dgm:spPr/>
      <dgm:t>
        <a:bodyPr/>
        <a:lstStyle/>
        <a:p>
          <a:endParaRPr lang="es-ES" b="1"/>
        </a:p>
      </dgm:t>
    </dgm:pt>
    <dgm:pt modelId="{47F62322-65E6-449E-B5EA-601DD9FB464C}">
      <dgm:prSet phldrT="[Texto]" custT="1"/>
      <dgm:spPr/>
      <dgm:t>
        <a:bodyPr/>
        <a:lstStyle/>
        <a:p>
          <a:r>
            <a:rPr lang="ro-RO" sz="1800" b="1" noProof="0" dirty="0" smtClean="0">
              <a:solidFill>
                <a:schemeClr val="bg1"/>
              </a:solidFill>
              <a:effectLst>
                <a:glow rad="88900">
                  <a:schemeClr val="tx1">
                    <a:alpha val="53000"/>
                  </a:schemeClr>
                </a:glow>
                <a:outerShdw blurRad="50800" dist="50800" dir="5400000" algn="ctr" rotWithShape="0">
                  <a:schemeClr val="tx1"/>
                </a:outerShdw>
              </a:effectLst>
            </a:rPr>
            <a:t>Evanghelia este puterea lui Dumnezeu pentru a mântui.</a:t>
          </a:r>
          <a:endParaRPr lang="ro-RO" sz="1800" b="1" noProof="0" dirty="0">
            <a:solidFill>
              <a:schemeClr val="bg1"/>
            </a:solidFill>
            <a:effectLst>
              <a:glow rad="88900">
                <a:schemeClr val="tx1">
                  <a:alpha val="53000"/>
                </a:schemeClr>
              </a:glow>
              <a:outerShdw blurRad="50800" dist="50800" dir="5400000" algn="ctr" rotWithShape="0">
                <a:schemeClr val="tx1"/>
              </a:outerShdw>
            </a:effectLst>
          </a:endParaRPr>
        </a:p>
      </dgm:t>
    </dgm:pt>
    <dgm:pt modelId="{2DC81028-7BFB-401D-A025-1082FE373412}" type="parTrans" cxnId="{1D1A98CA-2D36-4C6F-BB04-6757E9CFFF7E}">
      <dgm:prSet/>
      <dgm:spPr/>
      <dgm:t>
        <a:bodyPr/>
        <a:lstStyle/>
        <a:p>
          <a:endParaRPr lang="es-ES" b="1"/>
        </a:p>
      </dgm:t>
    </dgm:pt>
    <dgm:pt modelId="{63D5FE2C-D288-4F4A-B602-55D3B88BD55D}" type="sibTrans" cxnId="{1D1A98CA-2D36-4C6F-BB04-6757E9CFFF7E}">
      <dgm:prSet/>
      <dgm:spPr/>
      <dgm:t>
        <a:bodyPr/>
        <a:lstStyle/>
        <a:p>
          <a:endParaRPr lang="es-ES" b="1"/>
        </a:p>
      </dgm:t>
    </dgm:pt>
    <dgm:pt modelId="{1BD9D864-5E80-4BC3-BDF3-AAB9795E3FB5}">
      <dgm:prSet phldrT="[Texto]" custT="1"/>
      <dgm:spPr/>
      <dgm:t>
        <a:bodyPr/>
        <a:lstStyle/>
        <a:p>
          <a:r>
            <a:rPr lang="ro-RO" sz="1800" b="1" noProof="0" dirty="0" smtClean="0">
              <a:solidFill>
                <a:schemeClr val="bg1"/>
              </a:solidFill>
              <a:effectLst>
                <a:glow rad="88900">
                  <a:schemeClr val="tx1">
                    <a:alpha val="53000"/>
                  </a:schemeClr>
                </a:glow>
                <a:outerShdw blurRad="50800" dist="50800" dir="5400000" algn="ctr" rotWithShape="0">
                  <a:schemeClr val="tx1"/>
                </a:outerShdw>
              </a:effectLst>
            </a:rPr>
            <a:t>Prin credință, facem aceasta, nu prin puterea noastră.</a:t>
          </a:r>
          <a:endParaRPr lang="ro-RO" sz="1800" b="1" noProof="0" dirty="0">
            <a:solidFill>
              <a:schemeClr val="bg1"/>
            </a:solidFill>
            <a:effectLst>
              <a:glow rad="88900">
                <a:schemeClr val="tx1">
                  <a:alpha val="53000"/>
                </a:schemeClr>
              </a:glow>
              <a:outerShdw blurRad="50800" dist="50800" dir="5400000" algn="ctr" rotWithShape="0">
                <a:schemeClr val="tx1"/>
              </a:outerShdw>
            </a:effectLst>
          </a:endParaRPr>
        </a:p>
      </dgm:t>
    </dgm:pt>
    <dgm:pt modelId="{BE0C05F4-A127-4C73-A425-7D93DFD3CCD0}" type="parTrans" cxnId="{820A8C4A-7B01-4D92-8C06-0836E4C1C81D}">
      <dgm:prSet/>
      <dgm:spPr/>
      <dgm:t>
        <a:bodyPr/>
        <a:lstStyle/>
        <a:p>
          <a:endParaRPr lang="es-ES" b="1"/>
        </a:p>
      </dgm:t>
    </dgm:pt>
    <dgm:pt modelId="{CE0BFDAB-E7A2-4FB5-9190-8E39D031D857}" type="sibTrans" cxnId="{820A8C4A-7B01-4D92-8C06-0836E4C1C81D}">
      <dgm:prSet/>
      <dgm:spPr/>
      <dgm:t>
        <a:bodyPr/>
        <a:lstStyle/>
        <a:p>
          <a:endParaRPr lang="es-ES" b="1"/>
        </a:p>
      </dgm:t>
    </dgm:pt>
    <dgm:pt modelId="{65800073-2B0E-4630-8077-118EABE7B7C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b="1" dirty="0" smtClean="0">
              <a:solidFill>
                <a:schemeClr val="bg1"/>
              </a:solidFill>
              <a:effectLst>
                <a:glow rad="88900">
                  <a:schemeClr val="tx1">
                    <a:alpha val="53000"/>
                  </a:schemeClr>
                </a:glow>
                <a:outerShdw blurRad="50800" dist="50800" dir="5400000" algn="ctr" rotWithShape="0">
                  <a:schemeClr val="tx1"/>
                </a:outerShdw>
              </a:effectLst>
            </a:rPr>
            <a:t>R</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ăscumpărarea</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 D</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umnezeu ne-a răscumpărat plătind prețul pentru păcatele noastre.</a:t>
          </a:r>
          <a:endParaRPr lang="es-ES" sz="1800" b="1" dirty="0">
            <a:solidFill>
              <a:schemeClr val="bg1"/>
            </a:solidFill>
            <a:effectLst>
              <a:glow rad="88900">
                <a:schemeClr val="tx1">
                  <a:alpha val="53000"/>
                </a:schemeClr>
              </a:glow>
              <a:outerShdw blurRad="50800" dist="50800" dir="5400000" algn="ctr" rotWithShape="0">
                <a:schemeClr val="tx1"/>
              </a:outerShdw>
            </a:effectLst>
          </a:endParaRPr>
        </a:p>
      </dgm:t>
    </dgm:pt>
    <dgm:pt modelId="{FFF4E9B0-1FC4-4653-8B32-DCA5731975AB}" type="parTrans" cxnId="{C1879B51-B496-4844-83F9-AEA5382D3E27}">
      <dgm:prSet/>
      <dgm:spPr/>
      <dgm:t>
        <a:bodyPr/>
        <a:lstStyle/>
        <a:p>
          <a:endParaRPr lang="es-ES" b="1"/>
        </a:p>
      </dgm:t>
    </dgm:pt>
    <dgm:pt modelId="{52464CD3-4694-4D4A-88AE-7878CC64F83A}" type="sibTrans" cxnId="{C1879B51-B496-4844-83F9-AEA5382D3E27}">
      <dgm:prSet/>
      <dgm:spPr/>
      <dgm:t>
        <a:bodyPr/>
        <a:lstStyle/>
        <a:p>
          <a:endParaRPr lang="es-ES" b="1"/>
        </a:p>
      </dgm:t>
    </dgm:pt>
    <dgm:pt modelId="{5369D4ED-2939-479B-BA39-A558B1DC65A6}">
      <dgm:prSet phldrT="[Texto]" custT="1"/>
      <dgm:spPr/>
      <dgm:t>
        <a:bodyPr/>
        <a:lstStyle/>
        <a:p>
          <a:r>
            <a:rPr lang="ro-RO" sz="1800" b="1" dirty="0" smtClean="0">
              <a:solidFill>
                <a:schemeClr val="bg1"/>
              </a:solidFill>
              <a:effectLst>
                <a:glow rad="88900">
                  <a:schemeClr val="tx1">
                    <a:alpha val="53000"/>
                  </a:schemeClr>
                </a:glow>
                <a:outerShdw blurRad="50800" dist="50800" dir="5400000" algn="ctr" rotWithShape="0">
                  <a:schemeClr val="tx1"/>
                </a:outerShdw>
              </a:effectLst>
            </a:rPr>
            <a:t>Când noi o citim, Duhul Domnului ne </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îndepărtează </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și nouă vălul ca să putem înțelege Evanghelia vieții. </a:t>
          </a:r>
          <a:endParaRPr lang="es-ES" sz="1800" b="1" dirty="0">
            <a:solidFill>
              <a:schemeClr val="bg1"/>
            </a:solidFill>
            <a:effectLst>
              <a:glow rad="88900">
                <a:schemeClr val="tx1">
                  <a:alpha val="53000"/>
                </a:schemeClr>
              </a:glow>
              <a:outerShdw blurRad="50800" dist="50800" dir="5400000" algn="ctr" rotWithShape="0">
                <a:schemeClr val="tx1"/>
              </a:outerShdw>
            </a:effectLst>
          </a:endParaRPr>
        </a:p>
      </dgm:t>
    </dgm:pt>
    <dgm:pt modelId="{F86F94AA-4265-4537-B704-7A708E3E3973}" type="parTrans" cxnId="{EBCCE667-22E7-430D-A3E8-1007E55764C5}">
      <dgm:prSet/>
      <dgm:spPr/>
      <dgm:t>
        <a:bodyPr/>
        <a:lstStyle/>
        <a:p>
          <a:endParaRPr lang="en-US"/>
        </a:p>
      </dgm:t>
    </dgm:pt>
    <dgm:pt modelId="{2C734D53-29B8-4C0D-A2BF-DF30108B19D8}" type="sibTrans" cxnId="{EBCCE667-22E7-430D-A3E8-1007E55764C5}">
      <dgm:prSet/>
      <dgm:spPr/>
      <dgm:t>
        <a:bodyPr/>
        <a:lstStyle/>
        <a:p>
          <a:endParaRPr lang="en-US"/>
        </a:p>
      </dgm:t>
    </dgm:pt>
    <dgm:pt modelId="{1628012D-A3BA-47B6-B718-3287EA0A462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o-RO" sz="1800" b="1" dirty="0" smtClean="0">
              <a:solidFill>
                <a:schemeClr val="bg1"/>
              </a:solidFill>
              <a:effectLst>
                <a:glow rad="88900">
                  <a:schemeClr val="tx1">
                    <a:alpha val="53000"/>
                  </a:schemeClr>
                </a:glow>
                <a:outerShdw blurRad="50800" dist="50800" dir="5400000" algn="ctr" rotWithShape="0">
                  <a:schemeClr val="tx1"/>
                </a:outerShdw>
              </a:effectLst>
            </a:rPr>
            <a:t>Îndreptățirea</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suntem eliberați de vinovăție și făcuți curați prin har</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a:t>
          </a:r>
          <a:endParaRPr lang="es-ES" sz="1800" b="1" dirty="0">
            <a:solidFill>
              <a:schemeClr val="bg1"/>
            </a:solidFill>
            <a:effectLst>
              <a:glow rad="88900">
                <a:schemeClr val="tx1">
                  <a:alpha val="53000"/>
                </a:schemeClr>
              </a:glow>
              <a:outerShdw blurRad="50800" dist="50800" dir="5400000" algn="ctr" rotWithShape="0">
                <a:schemeClr val="tx1"/>
              </a:outerShdw>
            </a:effectLst>
          </a:endParaRPr>
        </a:p>
      </dgm:t>
    </dgm:pt>
    <dgm:pt modelId="{2EBDBA9F-7E6B-4006-88BC-DB64E64EAE02}" type="parTrans" cxnId="{7F77FF73-76C3-4FDE-BF16-01C402260422}">
      <dgm:prSet/>
      <dgm:spPr/>
      <dgm:t>
        <a:bodyPr/>
        <a:lstStyle/>
        <a:p>
          <a:endParaRPr lang="en-US"/>
        </a:p>
      </dgm:t>
    </dgm:pt>
    <dgm:pt modelId="{1CF13A9B-8A85-4BD5-856B-F40A927614F7}" type="sibTrans" cxnId="{7F77FF73-76C3-4FDE-BF16-01C402260422}">
      <dgm:prSet/>
      <dgm:spPr/>
      <dgm:t>
        <a:bodyPr/>
        <a:lstStyle/>
        <a:p>
          <a:endParaRPr lang="en-US"/>
        </a:p>
      </dgm:t>
    </dgm:pt>
    <dgm:pt modelId="{7B6EC51E-B7EA-42E3-82A6-B66CE14C51C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o-RO" sz="1800" b="1" dirty="0" smtClean="0">
              <a:solidFill>
                <a:schemeClr val="bg1"/>
              </a:solidFill>
              <a:effectLst>
                <a:glow rad="88900">
                  <a:schemeClr val="tx1">
                    <a:alpha val="53000"/>
                  </a:schemeClr>
                </a:glow>
                <a:outerShdw blurRad="50800" dist="50800" dir="5400000" algn="ctr" rotWithShape="0">
                  <a:schemeClr val="tx1"/>
                </a:outerShdw>
              </a:effectLst>
            </a:rPr>
            <a:t>Iertarea</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Dumnezeu ne primește înapoi și </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uită</a:t>
          </a:r>
          <a:r>
            <a:rPr lang="es-ES" sz="1800" b="1"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dirty="0" smtClean="0">
              <a:solidFill>
                <a:schemeClr val="bg1"/>
              </a:solidFill>
              <a:effectLst>
                <a:glow rad="88900">
                  <a:schemeClr val="tx1">
                    <a:alpha val="53000"/>
                  </a:schemeClr>
                </a:glow>
                <a:outerShdw blurRad="50800" dist="50800" dir="5400000" algn="ctr" rotWithShape="0">
                  <a:schemeClr val="tx1"/>
                </a:outerShdw>
              </a:effectLst>
            </a:rPr>
            <a:t>păcatele noastre.</a:t>
          </a:r>
          <a:endParaRPr lang="es-ES" sz="1800" b="1" dirty="0">
            <a:solidFill>
              <a:schemeClr val="bg1"/>
            </a:solidFill>
            <a:effectLst>
              <a:glow rad="88900">
                <a:schemeClr val="tx1">
                  <a:alpha val="53000"/>
                </a:schemeClr>
              </a:glow>
              <a:outerShdw blurRad="50800" dist="50800" dir="5400000" algn="ctr" rotWithShape="0">
                <a:schemeClr val="tx1"/>
              </a:outerShdw>
            </a:effectLst>
          </a:endParaRPr>
        </a:p>
      </dgm:t>
    </dgm:pt>
    <dgm:pt modelId="{F2749CCB-B7CB-4B94-99DC-230443E43EBA}" type="parTrans" cxnId="{5A7C5B1D-C2F6-416F-B116-FFCED3B4CEA8}">
      <dgm:prSet/>
      <dgm:spPr/>
      <dgm:t>
        <a:bodyPr/>
        <a:lstStyle/>
        <a:p>
          <a:endParaRPr lang="en-US"/>
        </a:p>
      </dgm:t>
    </dgm:pt>
    <dgm:pt modelId="{89C5B4E2-3D75-47E0-8639-1A6948385B4F}" type="sibTrans" cxnId="{5A7C5B1D-C2F6-416F-B116-FFCED3B4CEA8}">
      <dgm:prSet/>
      <dgm:spPr/>
      <dgm:t>
        <a:bodyPr/>
        <a:lstStyle/>
        <a:p>
          <a:endParaRPr lang="en-US"/>
        </a:p>
      </dgm:t>
    </dgm:pt>
    <dgm:pt modelId="{B583BB63-A150-4199-94E7-D97B496144D1}">
      <dgm:prSet phldrT="[Texto]" phldr="1"/>
      <dgm:spPr/>
      <dgm:t>
        <a:bodyPr/>
        <a:lstStyle/>
        <a:p>
          <a:endParaRPr lang="es-ES" b="1" dirty="0"/>
        </a:p>
      </dgm:t>
    </dgm:pt>
    <dgm:pt modelId="{1B74C904-5927-4DF5-ADD8-34BE13F87B0A}" type="sibTrans" cxnId="{40872BD9-B417-43A3-9D8B-0F931AAA7DFB}">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17000" r="-17000"/>
          </a:stretch>
        </a:blipFill>
      </dgm:spPr>
      <dgm:t>
        <a:bodyPr/>
        <a:lstStyle/>
        <a:p>
          <a:endParaRPr lang="es-ES" b="1"/>
        </a:p>
      </dgm:t>
    </dgm:pt>
    <dgm:pt modelId="{F7AEF2AE-E1F8-401B-B84C-E8330ACCB38D}" type="parTrans" cxnId="{40872BD9-B417-43A3-9D8B-0F931AAA7DFB}">
      <dgm:prSet/>
      <dgm:spPr/>
      <dgm:t>
        <a:bodyPr/>
        <a:lstStyle/>
        <a:p>
          <a:endParaRPr lang="es-ES" b="1"/>
        </a:p>
      </dgm:t>
    </dgm:pt>
    <dgm:pt modelId="{34BB8329-3465-4461-B1C0-FB6EEF1D8494}" type="pres">
      <dgm:prSet presAssocID="{3D7BA55B-3D92-475A-A0AF-79CB5DFA9D5C}" presName="Name0" presStyleCnt="0">
        <dgm:presLayoutVars>
          <dgm:dir/>
        </dgm:presLayoutVars>
      </dgm:prSet>
      <dgm:spPr/>
      <dgm:t>
        <a:bodyPr/>
        <a:lstStyle/>
        <a:p>
          <a:endParaRPr lang="es-ES"/>
        </a:p>
      </dgm:t>
    </dgm:pt>
    <dgm:pt modelId="{6BF38957-795A-4274-A417-430DE7B3C0E0}" type="pres">
      <dgm:prSet presAssocID="{1B74C904-5927-4DF5-ADD8-34BE13F87B0A}" presName="picture_1" presStyleLbl="bgImgPlace1" presStyleIdx="0" presStyleCnt="1"/>
      <dgm:spPr/>
      <dgm:t>
        <a:bodyPr/>
        <a:lstStyle/>
        <a:p>
          <a:endParaRPr lang="es-ES"/>
        </a:p>
      </dgm:t>
    </dgm:pt>
    <dgm:pt modelId="{AD0438EE-D811-486A-81C1-530FF46943CC}" type="pres">
      <dgm:prSet presAssocID="{B583BB63-A150-4199-94E7-D97B496144D1}" presName="text_1" presStyleLbl="node1" presStyleIdx="0" presStyleCnt="0">
        <dgm:presLayoutVars>
          <dgm:bulletEnabled val="1"/>
        </dgm:presLayoutVars>
      </dgm:prSet>
      <dgm:spPr/>
      <dgm:t>
        <a:bodyPr/>
        <a:lstStyle/>
        <a:p>
          <a:endParaRPr lang="es-ES"/>
        </a:p>
      </dgm:t>
    </dgm:pt>
    <dgm:pt modelId="{87072476-204C-4419-B32E-236EC9DA43CE}" type="pres">
      <dgm:prSet presAssocID="{3D7BA55B-3D92-475A-A0AF-79CB5DFA9D5C}" presName="linV" presStyleCnt="0"/>
      <dgm:spPr/>
      <dgm:t>
        <a:bodyPr/>
        <a:lstStyle/>
        <a:p>
          <a:endParaRPr lang="es-ES"/>
        </a:p>
      </dgm:t>
    </dgm:pt>
    <dgm:pt modelId="{3CAD0D38-7E00-44CF-9AC6-31EFF9A62CD9}" type="pres">
      <dgm:prSet presAssocID="{02D2AEC6-603E-4D8C-BA27-3DA1BE80A71A}" presName="pair" presStyleCnt="0"/>
      <dgm:spPr/>
      <dgm:t>
        <a:bodyPr/>
        <a:lstStyle/>
        <a:p>
          <a:endParaRPr lang="es-ES"/>
        </a:p>
      </dgm:t>
    </dgm:pt>
    <dgm:pt modelId="{F038309F-73F0-4C50-A05B-7C8F240999E3}" type="pres">
      <dgm:prSet presAssocID="{02D2AEC6-603E-4D8C-BA27-3DA1BE80A71A}" presName="spaceH" presStyleLbl="node1" presStyleIdx="0" presStyleCnt="0"/>
      <dgm:spPr/>
      <dgm:t>
        <a:bodyPr/>
        <a:lstStyle/>
        <a:p>
          <a:endParaRPr lang="es-ES"/>
        </a:p>
      </dgm:t>
    </dgm:pt>
    <dgm:pt modelId="{305E6F06-4172-40BC-9101-1D7375F955D1}" type="pres">
      <dgm:prSet presAssocID="{02D2AEC6-603E-4D8C-BA27-3DA1BE80A71A}" presName="desPictures" presStyleLbl="alignImgPlace1" presStyleIdx="0"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12000" b="-12000"/>
          </a:stretch>
        </a:blipFill>
      </dgm:spPr>
      <dgm:t>
        <a:bodyPr/>
        <a:lstStyle/>
        <a:p>
          <a:endParaRPr lang="es-ES"/>
        </a:p>
      </dgm:t>
    </dgm:pt>
    <dgm:pt modelId="{197345B1-D3F9-4271-9A09-E075E9B357B8}" type="pres">
      <dgm:prSet presAssocID="{02D2AEC6-603E-4D8C-BA27-3DA1BE80A71A}" presName="desTextWrapper" presStyleCnt="0"/>
      <dgm:spPr/>
      <dgm:t>
        <a:bodyPr/>
        <a:lstStyle/>
        <a:p>
          <a:endParaRPr lang="es-ES"/>
        </a:p>
      </dgm:t>
    </dgm:pt>
    <dgm:pt modelId="{9E7EFDDA-24DA-4B8C-A6B8-A0BA90535B8F}" type="pres">
      <dgm:prSet presAssocID="{02D2AEC6-603E-4D8C-BA27-3DA1BE80A71A}" presName="desText" presStyleLbl="revTx" presStyleIdx="0" presStyleCnt="3" custLinFactNeighborY="-9280">
        <dgm:presLayoutVars>
          <dgm:bulletEnabled val="1"/>
        </dgm:presLayoutVars>
      </dgm:prSet>
      <dgm:spPr/>
      <dgm:t>
        <a:bodyPr/>
        <a:lstStyle/>
        <a:p>
          <a:endParaRPr lang="es-ES"/>
        </a:p>
      </dgm:t>
    </dgm:pt>
    <dgm:pt modelId="{06704A03-46D1-49A9-81C3-3083650C6CB1}" type="pres">
      <dgm:prSet presAssocID="{93CB3CB1-2C6A-470F-85C0-0AA4D89BA042}" presName="spaceV" presStyleCnt="0"/>
      <dgm:spPr/>
      <dgm:t>
        <a:bodyPr/>
        <a:lstStyle/>
        <a:p>
          <a:endParaRPr lang="es-ES"/>
        </a:p>
      </dgm:t>
    </dgm:pt>
    <dgm:pt modelId="{7F676D33-389A-4BE2-A573-7F4DB7896C43}" type="pres">
      <dgm:prSet presAssocID="{02100697-BB4B-4138-A13F-A6AED4C1F965}" presName="pair" presStyleCnt="0"/>
      <dgm:spPr/>
      <dgm:t>
        <a:bodyPr/>
        <a:lstStyle/>
        <a:p>
          <a:endParaRPr lang="es-ES"/>
        </a:p>
      </dgm:t>
    </dgm:pt>
    <dgm:pt modelId="{DE35D581-6587-4E99-85A1-C8A3B3D301E2}" type="pres">
      <dgm:prSet presAssocID="{02100697-BB4B-4138-A13F-A6AED4C1F965}" presName="spaceH" presStyleLbl="node1" presStyleIdx="0" presStyleCnt="0"/>
      <dgm:spPr/>
      <dgm:t>
        <a:bodyPr/>
        <a:lstStyle/>
        <a:p>
          <a:endParaRPr lang="es-ES"/>
        </a:p>
      </dgm:t>
    </dgm:pt>
    <dgm:pt modelId="{64E21AAA-81F6-480C-81B0-E50EC598ACCB}" type="pres">
      <dgm:prSet presAssocID="{02100697-BB4B-4138-A13F-A6AED4C1F965}"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13000" b="-13000"/>
          </a:stretch>
        </a:blipFill>
      </dgm:spPr>
      <dgm:t>
        <a:bodyPr/>
        <a:lstStyle/>
        <a:p>
          <a:endParaRPr lang="es-ES"/>
        </a:p>
      </dgm:t>
    </dgm:pt>
    <dgm:pt modelId="{8FF9F714-6392-436D-93A7-F83509BD7032}" type="pres">
      <dgm:prSet presAssocID="{02100697-BB4B-4138-A13F-A6AED4C1F965}" presName="desTextWrapper" presStyleCnt="0"/>
      <dgm:spPr/>
      <dgm:t>
        <a:bodyPr/>
        <a:lstStyle/>
        <a:p>
          <a:endParaRPr lang="es-ES"/>
        </a:p>
      </dgm:t>
    </dgm:pt>
    <dgm:pt modelId="{FFBE4EE3-A92C-401B-99B1-64A758E2CFCC}" type="pres">
      <dgm:prSet presAssocID="{02100697-BB4B-4138-A13F-A6AED4C1F965}" presName="desText" presStyleLbl="revTx" presStyleIdx="1" presStyleCnt="3" custLinFactNeighborX="-1181" custLinFactNeighborY="18597">
        <dgm:presLayoutVars>
          <dgm:bulletEnabled val="1"/>
        </dgm:presLayoutVars>
      </dgm:prSet>
      <dgm:spPr/>
      <dgm:t>
        <a:bodyPr/>
        <a:lstStyle/>
        <a:p>
          <a:endParaRPr lang="es-ES"/>
        </a:p>
      </dgm:t>
    </dgm:pt>
    <dgm:pt modelId="{32A124FC-D779-45FA-9EC9-1694A2324C8D}" type="pres">
      <dgm:prSet presAssocID="{7378E762-C257-4686-A302-3A53C1C06B0E}" presName="spaceV" presStyleCnt="0"/>
      <dgm:spPr/>
      <dgm:t>
        <a:bodyPr/>
        <a:lstStyle/>
        <a:p>
          <a:endParaRPr lang="es-ES"/>
        </a:p>
      </dgm:t>
    </dgm:pt>
    <dgm:pt modelId="{2ABBB961-2ACA-46A8-BA48-1B2FDBD55B84}" type="pres">
      <dgm:prSet presAssocID="{E863EFD9-065F-4C59-8140-E8E28435957E}" presName="pair" presStyleCnt="0"/>
      <dgm:spPr/>
      <dgm:t>
        <a:bodyPr/>
        <a:lstStyle/>
        <a:p>
          <a:endParaRPr lang="es-ES"/>
        </a:p>
      </dgm:t>
    </dgm:pt>
    <dgm:pt modelId="{65EE9435-9F0D-418A-8B55-6AACA22E50EE}" type="pres">
      <dgm:prSet presAssocID="{E863EFD9-065F-4C59-8140-E8E28435957E}" presName="spaceH" presStyleLbl="node1" presStyleIdx="0" presStyleCnt="0"/>
      <dgm:spPr/>
      <dgm:t>
        <a:bodyPr/>
        <a:lstStyle/>
        <a:p>
          <a:endParaRPr lang="es-ES"/>
        </a:p>
      </dgm:t>
    </dgm:pt>
    <dgm:pt modelId="{F95D8051-0184-4AF1-9CC8-E7E775A4EDA8}" type="pres">
      <dgm:prSet presAssocID="{E863EFD9-065F-4C59-8140-E8E28435957E}" presName="desPictures" presStyleLbl="alignImgPlace1" presStyleIdx="2" presStyleCnt="3" custLinFactNeighborX="-1182"/>
      <dgm:spPr>
        <a:blipFill dpi="0" rotWithShape="1">
          <a:blip xmlns:r="http://schemas.openxmlformats.org/officeDocument/2006/relationships" r:embed="rId4">
            <a:extLst>
              <a:ext uri="{28A0092B-C50C-407E-A947-70E740481C1C}">
                <a14:useLocalDpi xmlns:a14="http://schemas.microsoft.com/office/drawing/2010/main" xmlns="" val="0"/>
              </a:ext>
            </a:extLst>
          </a:blip>
          <a:srcRect/>
          <a:stretch>
            <a:fillRect l="-8901" t="1331" r="-31525" b="-1331"/>
          </a:stretch>
        </a:blipFill>
      </dgm:spPr>
      <dgm:t>
        <a:bodyPr/>
        <a:lstStyle/>
        <a:p>
          <a:endParaRPr lang="es-ES"/>
        </a:p>
      </dgm:t>
    </dgm:pt>
    <dgm:pt modelId="{B0996D28-0BF4-4722-B58D-4ED5B9963F73}" type="pres">
      <dgm:prSet presAssocID="{E863EFD9-065F-4C59-8140-E8E28435957E}" presName="desTextWrapper" presStyleCnt="0"/>
      <dgm:spPr/>
      <dgm:t>
        <a:bodyPr/>
        <a:lstStyle/>
        <a:p>
          <a:endParaRPr lang="es-ES"/>
        </a:p>
      </dgm:t>
    </dgm:pt>
    <dgm:pt modelId="{BB1B20DF-918B-4E42-B3B8-79EB16FCE4F0}" type="pres">
      <dgm:prSet presAssocID="{E863EFD9-065F-4C59-8140-E8E28435957E}" presName="desText" presStyleLbl="revTx" presStyleIdx="2" presStyleCnt="3" custScaleY="161574" custLinFactNeighborY="21928">
        <dgm:presLayoutVars>
          <dgm:bulletEnabled val="1"/>
        </dgm:presLayoutVars>
      </dgm:prSet>
      <dgm:spPr/>
      <dgm:t>
        <a:bodyPr/>
        <a:lstStyle/>
        <a:p>
          <a:endParaRPr lang="es-ES"/>
        </a:p>
      </dgm:t>
    </dgm:pt>
    <dgm:pt modelId="{4326CF6E-D22F-49DD-B410-0EBAEC7A2CB0}" type="pres">
      <dgm:prSet presAssocID="{3D7BA55B-3D92-475A-A0AF-79CB5DFA9D5C}" presName="maxNode" presStyleCnt="0"/>
      <dgm:spPr/>
      <dgm:t>
        <a:bodyPr/>
        <a:lstStyle/>
        <a:p>
          <a:endParaRPr lang="es-ES"/>
        </a:p>
      </dgm:t>
    </dgm:pt>
    <dgm:pt modelId="{C2EC6296-7361-4DBB-B7B6-2706B94951DA}" type="pres">
      <dgm:prSet presAssocID="{3D7BA55B-3D92-475A-A0AF-79CB5DFA9D5C}" presName="Name33" presStyleCnt="0"/>
      <dgm:spPr/>
      <dgm:t>
        <a:bodyPr/>
        <a:lstStyle/>
        <a:p>
          <a:endParaRPr lang="es-ES"/>
        </a:p>
      </dgm:t>
    </dgm:pt>
  </dgm:ptLst>
  <dgm:cxnLst>
    <dgm:cxn modelId="{37F89600-9AD9-4416-B5F9-195F033C7C0C}" type="presOf" srcId="{E863EFD9-065F-4C59-8140-E8E28435957E}" destId="{BB1B20DF-918B-4E42-B3B8-79EB16FCE4F0}" srcOrd="0" destOrd="0" presId="urn:microsoft.com/office/officeart/2008/layout/AccentedPicture"/>
    <dgm:cxn modelId="{A16BCD51-4871-4B3C-B0A3-BE3549241366}" type="presOf" srcId="{02100697-BB4B-4138-A13F-A6AED4C1F965}" destId="{FFBE4EE3-A92C-401B-99B1-64A758E2CFCC}" srcOrd="0" destOrd="0" presId="urn:microsoft.com/office/officeart/2008/layout/AccentedPicture"/>
    <dgm:cxn modelId="{820A8C4A-7B01-4D92-8C06-0836E4C1C81D}" srcId="{02100697-BB4B-4138-A13F-A6AED4C1F965}" destId="{1BD9D864-5E80-4BC3-BDF3-AAB9795E3FB5}" srcOrd="1" destOrd="0" parTransId="{BE0C05F4-A127-4C73-A425-7D93DFD3CCD0}" sibTransId="{CE0BFDAB-E7A2-4FB5-9190-8E39D031D857}"/>
    <dgm:cxn modelId="{B2ADEE0D-5354-47B4-86B1-527CE8D97F43}" srcId="{02D2AEC6-603E-4D8C-BA27-3DA1BE80A71A}" destId="{12171138-D519-4610-B2EE-333781864DCB}" srcOrd="0" destOrd="0" parTransId="{A6753EE8-8F31-463C-A843-59D8610171D4}" sibTransId="{40D813ED-3DD2-4788-B302-872B875E2C27}"/>
    <dgm:cxn modelId="{EBCCE667-22E7-430D-A3E8-1007E55764C5}" srcId="{02D2AEC6-603E-4D8C-BA27-3DA1BE80A71A}" destId="{5369D4ED-2939-479B-BA39-A558B1DC65A6}" srcOrd="1" destOrd="0" parTransId="{F86F94AA-4265-4537-B704-7A708E3E3973}" sibTransId="{2C734D53-29B8-4C0D-A2BF-DF30108B19D8}"/>
    <dgm:cxn modelId="{1D1A98CA-2D36-4C6F-BB04-6757E9CFFF7E}" srcId="{02100697-BB4B-4138-A13F-A6AED4C1F965}" destId="{47F62322-65E6-449E-B5EA-601DD9FB464C}" srcOrd="0" destOrd="0" parTransId="{2DC81028-7BFB-401D-A025-1082FE373412}" sibTransId="{63D5FE2C-D288-4F4A-B602-55D3B88BD55D}"/>
    <dgm:cxn modelId="{87C6553A-20FE-4304-95F3-0BBDE79F7D80}" type="presOf" srcId="{65800073-2B0E-4630-8077-118EABE7B7C0}" destId="{BB1B20DF-918B-4E42-B3B8-79EB16FCE4F0}" srcOrd="0" destOrd="1" presId="urn:microsoft.com/office/officeart/2008/layout/AccentedPicture"/>
    <dgm:cxn modelId="{4CF365B5-6E2E-40C4-8911-31D503F87AD9}" srcId="{3D7BA55B-3D92-475A-A0AF-79CB5DFA9D5C}" destId="{02D2AEC6-603E-4D8C-BA27-3DA1BE80A71A}" srcOrd="1" destOrd="0" parTransId="{1CE6E918-BDC2-459F-A46A-B6315D6962EA}" sibTransId="{93CB3CB1-2C6A-470F-85C0-0AA4D89BA042}"/>
    <dgm:cxn modelId="{1A6898EC-D1F8-4D02-9407-B40B02C1E4CD}" type="presOf" srcId="{12171138-D519-4610-B2EE-333781864DCB}" destId="{9E7EFDDA-24DA-4B8C-A6B8-A0BA90535B8F}" srcOrd="0" destOrd="1" presId="urn:microsoft.com/office/officeart/2008/layout/AccentedPicture"/>
    <dgm:cxn modelId="{83D63296-9DD7-4887-A580-7F0405C6EC28}" type="presOf" srcId="{47F62322-65E6-449E-B5EA-601DD9FB464C}" destId="{FFBE4EE3-A92C-401B-99B1-64A758E2CFCC}" srcOrd="0" destOrd="1" presId="urn:microsoft.com/office/officeart/2008/layout/AccentedPicture"/>
    <dgm:cxn modelId="{F640FEBB-104C-416B-83F2-A934B83B9C10}" type="presOf" srcId="{02D2AEC6-603E-4D8C-BA27-3DA1BE80A71A}" destId="{9E7EFDDA-24DA-4B8C-A6B8-A0BA90535B8F}" srcOrd="0" destOrd="0" presId="urn:microsoft.com/office/officeart/2008/layout/AccentedPicture"/>
    <dgm:cxn modelId="{40872BD9-B417-43A3-9D8B-0F931AAA7DFB}" srcId="{3D7BA55B-3D92-475A-A0AF-79CB5DFA9D5C}" destId="{B583BB63-A150-4199-94E7-D97B496144D1}" srcOrd="0" destOrd="0" parTransId="{F7AEF2AE-E1F8-401B-B84C-E8330ACCB38D}" sibTransId="{1B74C904-5927-4DF5-ADD8-34BE13F87B0A}"/>
    <dgm:cxn modelId="{79061C3C-3EF0-4A62-8720-280FACD55D40}" type="presOf" srcId="{5369D4ED-2939-479B-BA39-A558B1DC65A6}" destId="{9E7EFDDA-24DA-4B8C-A6B8-A0BA90535B8F}" srcOrd="0" destOrd="2" presId="urn:microsoft.com/office/officeart/2008/layout/AccentedPicture"/>
    <dgm:cxn modelId="{73EE4DFC-5C7C-4401-A300-68E0F814D069}" type="presOf" srcId="{1628012D-A3BA-47B6-B718-3287EA0A462E}" destId="{BB1B20DF-918B-4E42-B3B8-79EB16FCE4F0}" srcOrd="0" destOrd="2" presId="urn:microsoft.com/office/officeart/2008/layout/AccentedPicture"/>
    <dgm:cxn modelId="{CC4B4DED-D415-4156-BFAD-B66145CEFBAA}" type="presOf" srcId="{3D7BA55B-3D92-475A-A0AF-79CB5DFA9D5C}" destId="{34BB8329-3465-4461-B1C0-FB6EEF1D8494}" srcOrd="0" destOrd="0" presId="urn:microsoft.com/office/officeart/2008/layout/AccentedPicture"/>
    <dgm:cxn modelId="{682475C0-250E-44D4-85B2-9C3780C03B10}" type="presOf" srcId="{1B74C904-5927-4DF5-ADD8-34BE13F87B0A}" destId="{6BF38957-795A-4274-A417-430DE7B3C0E0}" srcOrd="0" destOrd="0" presId="urn:microsoft.com/office/officeart/2008/layout/AccentedPicture"/>
    <dgm:cxn modelId="{C1879B51-B496-4844-83F9-AEA5382D3E27}" srcId="{E863EFD9-065F-4C59-8140-E8E28435957E}" destId="{65800073-2B0E-4630-8077-118EABE7B7C0}" srcOrd="0" destOrd="0" parTransId="{FFF4E9B0-1FC4-4653-8B32-DCA5731975AB}" sibTransId="{52464CD3-4694-4D4A-88AE-7878CC64F83A}"/>
    <dgm:cxn modelId="{5269FF62-9D97-40E2-ADFF-CBDD2725D577}" type="presOf" srcId="{1BD9D864-5E80-4BC3-BDF3-AAB9795E3FB5}" destId="{FFBE4EE3-A92C-401B-99B1-64A758E2CFCC}" srcOrd="0" destOrd="2" presId="urn:microsoft.com/office/officeart/2008/layout/AccentedPicture"/>
    <dgm:cxn modelId="{7F77FF73-76C3-4FDE-BF16-01C402260422}" srcId="{E863EFD9-065F-4C59-8140-E8E28435957E}" destId="{1628012D-A3BA-47B6-B718-3287EA0A462E}" srcOrd="1" destOrd="0" parTransId="{2EBDBA9F-7E6B-4006-88BC-DB64E64EAE02}" sibTransId="{1CF13A9B-8A85-4BD5-856B-F40A927614F7}"/>
    <dgm:cxn modelId="{FF985CE8-4806-4743-801D-9E94A63F41D3}" type="presOf" srcId="{B583BB63-A150-4199-94E7-D97B496144D1}" destId="{AD0438EE-D811-486A-81C1-530FF46943CC}" srcOrd="0" destOrd="0" presId="urn:microsoft.com/office/officeart/2008/layout/AccentedPicture"/>
    <dgm:cxn modelId="{31F80A4B-74E4-4E24-8E12-8EDB7571075D}" type="presOf" srcId="{7B6EC51E-B7EA-42E3-82A6-B66CE14C51CE}" destId="{BB1B20DF-918B-4E42-B3B8-79EB16FCE4F0}" srcOrd="0" destOrd="3" presId="urn:microsoft.com/office/officeart/2008/layout/AccentedPicture"/>
    <dgm:cxn modelId="{22D6BBAE-C376-48E6-8DB8-0A84EA0C2E0D}" srcId="{3D7BA55B-3D92-475A-A0AF-79CB5DFA9D5C}" destId="{02100697-BB4B-4138-A13F-A6AED4C1F965}" srcOrd="2" destOrd="0" parTransId="{94132546-BD1F-4C83-A826-B156E0CF4169}" sibTransId="{7378E762-C257-4686-A302-3A53C1C06B0E}"/>
    <dgm:cxn modelId="{5A7C5B1D-C2F6-416F-B116-FFCED3B4CEA8}" srcId="{E863EFD9-065F-4C59-8140-E8E28435957E}" destId="{7B6EC51E-B7EA-42E3-82A6-B66CE14C51CE}" srcOrd="2" destOrd="0" parTransId="{F2749CCB-B7CB-4B94-99DC-230443E43EBA}" sibTransId="{89C5B4E2-3D75-47E0-8639-1A6948385B4F}"/>
    <dgm:cxn modelId="{EF4C76A2-D9D9-4C61-AAD8-D080C324D2F2}" srcId="{3D7BA55B-3D92-475A-A0AF-79CB5DFA9D5C}" destId="{E863EFD9-065F-4C59-8140-E8E28435957E}" srcOrd="3" destOrd="0" parTransId="{73511476-59F9-4B03-BE7A-94588917C394}" sibTransId="{BA46444A-8143-4A98-BA7E-B966AEA96DAA}"/>
    <dgm:cxn modelId="{5CA0FC05-0C32-44D5-B51A-9FF694302139}" type="presParOf" srcId="{34BB8329-3465-4461-B1C0-FB6EEF1D8494}" destId="{6BF38957-795A-4274-A417-430DE7B3C0E0}" srcOrd="0" destOrd="0" presId="urn:microsoft.com/office/officeart/2008/layout/AccentedPicture"/>
    <dgm:cxn modelId="{B9033106-8AD3-4288-B863-88B70BE6CCD5}" type="presParOf" srcId="{34BB8329-3465-4461-B1C0-FB6EEF1D8494}" destId="{AD0438EE-D811-486A-81C1-530FF46943CC}" srcOrd="1" destOrd="0" presId="urn:microsoft.com/office/officeart/2008/layout/AccentedPicture"/>
    <dgm:cxn modelId="{055FDC10-C2FB-4A2F-9E7D-412C4F960AEF}" type="presParOf" srcId="{34BB8329-3465-4461-B1C0-FB6EEF1D8494}" destId="{87072476-204C-4419-B32E-236EC9DA43CE}" srcOrd="2" destOrd="0" presId="urn:microsoft.com/office/officeart/2008/layout/AccentedPicture"/>
    <dgm:cxn modelId="{9752F00B-E4D7-4D6D-97CF-8EE817DA5587}" type="presParOf" srcId="{87072476-204C-4419-B32E-236EC9DA43CE}" destId="{3CAD0D38-7E00-44CF-9AC6-31EFF9A62CD9}" srcOrd="0" destOrd="0" presId="urn:microsoft.com/office/officeart/2008/layout/AccentedPicture"/>
    <dgm:cxn modelId="{1F36C171-3E79-41A3-B3B6-8B3DB2CC0EDA}" type="presParOf" srcId="{3CAD0D38-7E00-44CF-9AC6-31EFF9A62CD9}" destId="{F038309F-73F0-4C50-A05B-7C8F240999E3}" srcOrd="0" destOrd="0" presId="urn:microsoft.com/office/officeart/2008/layout/AccentedPicture"/>
    <dgm:cxn modelId="{680F48BB-342C-4B88-9E37-A5CFCBEE3583}" type="presParOf" srcId="{3CAD0D38-7E00-44CF-9AC6-31EFF9A62CD9}" destId="{305E6F06-4172-40BC-9101-1D7375F955D1}" srcOrd="1" destOrd="0" presId="urn:microsoft.com/office/officeart/2008/layout/AccentedPicture"/>
    <dgm:cxn modelId="{51F85103-DF2E-467C-A001-615212EBBCF5}" type="presParOf" srcId="{3CAD0D38-7E00-44CF-9AC6-31EFF9A62CD9}" destId="{197345B1-D3F9-4271-9A09-E075E9B357B8}" srcOrd="2" destOrd="0" presId="urn:microsoft.com/office/officeart/2008/layout/AccentedPicture"/>
    <dgm:cxn modelId="{1BC8A379-3237-4104-8594-442C70D879B0}" type="presParOf" srcId="{197345B1-D3F9-4271-9A09-E075E9B357B8}" destId="{9E7EFDDA-24DA-4B8C-A6B8-A0BA90535B8F}" srcOrd="0" destOrd="0" presId="urn:microsoft.com/office/officeart/2008/layout/AccentedPicture"/>
    <dgm:cxn modelId="{8BF0474A-2BAA-4C48-947F-AA62FEFA68B2}" type="presParOf" srcId="{87072476-204C-4419-B32E-236EC9DA43CE}" destId="{06704A03-46D1-49A9-81C3-3083650C6CB1}" srcOrd="1" destOrd="0" presId="urn:microsoft.com/office/officeart/2008/layout/AccentedPicture"/>
    <dgm:cxn modelId="{17659C53-19F1-4BC0-A6ED-A22FE1C05E04}" type="presParOf" srcId="{87072476-204C-4419-B32E-236EC9DA43CE}" destId="{7F676D33-389A-4BE2-A573-7F4DB7896C43}" srcOrd="2" destOrd="0" presId="urn:microsoft.com/office/officeart/2008/layout/AccentedPicture"/>
    <dgm:cxn modelId="{2480DDF8-9290-4529-9375-C35CC50EE1E2}" type="presParOf" srcId="{7F676D33-389A-4BE2-A573-7F4DB7896C43}" destId="{DE35D581-6587-4E99-85A1-C8A3B3D301E2}" srcOrd="0" destOrd="0" presId="urn:microsoft.com/office/officeart/2008/layout/AccentedPicture"/>
    <dgm:cxn modelId="{0719F551-971B-428E-9A8A-4161A284C7B4}" type="presParOf" srcId="{7F676D33-389A-4BE2-A573-7F4DB7896C43}" destId="{64E21AAA-81F6-480C-81B0-E50EC598ACCB}" srcOrd="1" destOrd="0" presId="urn:microsoft.com/office/officeart/2008/layout/AccentedPicture"/>
    <dgm:cxn modelId="{2C5E9F2F-6B5F-47C2-A6DF-722CA703D26B}" type="presParOf" srcId="{7F676D33-389A-4BE2-A573-7F4DB7896C43}" destId="{8FF9F714-6392-436D-93A7-F83509BD7032}" srcOrd="2" destOrd="0" presId="urn:microsoft.com/office/officeart/2008/layout/AccentedPicture"/>
    <dgm:cxn modelId="{DCE962C4-D174-4FD6-B144-40FC4A0CDB37}" type="presParOf" srcId="{8FF9F714-6392-436D-93A7-F83509BD7032}" destId="{FFBE4EE3-A92C-401B-99B1-64A758E2CFCC}" srcOrd="0" destOrd="0" presId="urn:microsoft.com/office/officeart/2008/layout/AccentedPicture"/>
    <dgm:cxn modelId="{A3593479-754E-4FFC-935A-61806FED83C1}" type="presParOf" srcId="{87072476-204C-4419-B32E-236EC9DA43CE}" destId="{32A124FC-D779-45FA-9EC9-1694A2324C8D}" srcOrd="3" destOrd="0" presId="urn:microsoft.com/office/officeart/2008/layout/AccentedPicture"/>
    <dgm:cxn modelId="{2B5EA005-4D63-434A-9D74-B0682C038937}" type="presParOf" srcId="{87072476-204C-4419-B32E-236EC9DA43CE}" destId="{2ABBB961-2ACA-46A8-BA48-1B2FDBD55B84}" srcOrd="4" destOrd="0" presId="urn:microsoft.com/office/officeart/2008/layout/AccentedPicture"/>
    <dgm:cxn modelId="{51A2891C-E6F1-4120-9B92-63420B87571A}" type="presParOf" srcId="{2ABBB961-2ACA-46A8-BA48-1B2FDBD55B84}" destId="{65EE9435-9F0D-418A-8B55-6AACA22E50EE}" srcOrd="0" destOrd="0" presId="urn:microsoft.com/office/officeart/2008/layout/AccentedPicture"/>
    <dgm:cxn modelId="{2C0E9553-1B92-48CF-8F86-642C2C002D31}" type="presParOf" srcId="{2ABBB961-2ACA-46A8-BA48-1B2FDBD55B84}" destId="{F95D8051-0184-4AF1-9CC8-E7E775A4EDA8}" srcOrd="1" destOrd="0" presId="urn:microsoft.com/office/officeart/2008/layout/AccentedPicture"/>
    <dgm:cxn modelId="{74BCCED7-EA78-4777-A615-597D5C294CBD}" type="presParOf" srcId="{2ABBB961-2ACA-46A8-BA48-1B2FDBD55B84}" destId="{B0996D28-0BF4-4722-B58D-4ED5B9963F73}" srcOrd="2" destOrd="0" presId="urn:microsoft.com/office/officeart/2008/layout/AccentedPicture"/>
    <dgm:cxn modelId="{96CBEDE1-C085-4EB7-973F-CC095C474277}" type="presParOf" srcId="{B0996D28-0BF4-4722-B58D-4ED5B9963F73}" destId="{BB1B20DF-918B-4E42-B3B8-79EB16FCE4F0}" srcOrd="0" destOrd="0" presId="urn:microsoft.com/office/officeart/2008/layout/AccentedPicture"/>
    <dgm:cxn modelId="{A4F2B070-35B5-4B3C-A90C-749607CDBC06}" type="presParOf" srcId="{34BB8329-3465-4461-B1C0-FB6EEF1D8494}" destId="{4326CF6E-D22F-49DD-B410-0EBAEC7A2CB0}" srcOrd="3" destOrd="0" presId="urn:microsoft.com/office/officeart/2008/layout/AccentedPicture"/>
    <dgm:cxn modelId="{6C7EE667-4961-44F0-AB79-EA058981CF07}" type="presParOf" srcId="{4326CF6E-D22F-49DD-B410-0EBAEC7A2CB0}" destId="{C2EC6296-7361-4DBB-B7B6-2706B94951DA}" srcOrd="0" destOrd="0" presId="urn:microsoft.com/office/officeart/2008/layout/Accented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623A05-4CFF-4925-AFBC-B3A9DD9C05B9}" type="doc">
      <dgm:prSet loTypeId="urn:microsoft.com/office/officeart/2008/layout/AlternatingPictureCircles" loCatId="picture" qsTypeId="urn:microsoft.com/office/officeart/2005/8/quickstyle/3d1" qsCatId="3D" csTypeId="urn:microsoft.com/office/officeart/2005/8/colors/colorful1#2" csCatId="colorful" phldr="1"/>
      <dgm:spPr/>
      <dgm:t>
        <a:bodyPr/>
        <a:lstStyle/>
        <a:p>
          <a:endParaRPr lang="es-ES"/>
        </a:p>
      </dgm:t>
    </dgm:pt>
    <dgm:pt modelId="{45C7CDE5-6EF4-4269-875C-04ACE3F45D92}">
      <dgm:prSet phldrT="[Texto]" custT="1"/>
      <dgm:spPr/>
      <dgm:t>
        <a:bodyPr/>
        <a:lstStyle/>
        <a:p>
          <a:r>
            <a:rPr lang="ro-RO" sz="1800" b="1" dirty="0" smtClean="0"/>
            <a:t>Un popor neascultător</a:t>
          </a:r>
          <a:endParaRPr lang="es-ES" sz="1800" b="1" dirty="0"/>
        </a:p>
      </dgm:t>
    </dgm:pt>
    <dgm:pt modelId="{F019D711-AFB8-4D38-AB60-ADC383A5B8F1}" type="parTrans" cxnId="{F2060220-752B-4EE0-948D-FB6DB2EF651A}">
      <dgm:prSet/>
      <dgm:spPr/>
      <dgm:t>
        <a:bodyPr/>
        <a:lstStyle/>
        <a:p>
          <a:endParaRPr lang="es-ES"/>
        </a:p>
      </dgm:t>
    </dgm:pt>
    <dgm:pt modelId="{B18CDDF1-3131-47E6-8D48-EF6932698C3B}" type="sibTrans" cxnId="{F2060220-752B-4EE0-948D-FB6DB2EF651A}">
      <dgm:prSet/>
      <dgm:spPr/>
      <dgm:t>
        <a:bodyPr/>
        <a:lstStyle/>
        <a:p>
          <a:endParaRPr lang="es-ES"/>
        </a:p>
      </dgm:t>
    </dgm:pt>
    <dgm:pt modelId="{64FC9B17-76EC-4380-B766-32FDC1C03540}">
      <dgm:prSet phldrT="[Texto]" custT="1"/>
      <dgm:spPr/>
      <dgm:t>
        <a:bodyPr/>
        <a:lstStyle/>
        <a:p>
          <a:r>
            <a:rPr lang="ro-RO" sz="1800" b="1" dirty="0" smtClean="0"/>
            <a:t>Jertfă imperfectă</a:t>
          </a:r>
          <a:endParaRPr lang="es-ES" sz="1800" b="1" dirty="0"/>
        </a:p>
      </dgm:t>
    </dgm:pt>
    <dgm:pt modelId="{12AE316A-A1EA-4622-A900-C6AAD613B327}" type="parTrans" cxnId="{234225DB-535D-4448-B959-31CB2BE1BECE}">
      <dgm:prSet/>
      <dgm:spPr/>
      <dgm:t>
        <a:bodyPr/>
        <a:lstStyle/>
        <a:p>
          <a:endParaRPr lang="es-ES"/>
        </a:p>
      </dgm:t>
    </dgm:pt>
    <dgm:pt modelId="{8AC49CDA-8BE4-4A32-82E6-1BAE734570BA}" type="sibTrans" cxnId="{234225DB-535D-4448-B959-31CB2BE1BECE}">
      <dgm:prSet/>
      <dgm:spPr/>
      <dgm:t>
        <a:bodyPr/>
        <a:lstStyle/>
        <a:p>
          <a:endParaRPr lang="es-ES"/>
        </a:p>
      </dgm:t>
    </dgm:pt>
    <dgm:pt modelId="{DACA4E62-82DA-43D1-A806-7B5D2F0E2450}">
      <dgm:prSet phldrT="[Texto]" custT="1"/>
      <dgm:spPr/>
      <dgm:t>
        <a:bodyPr/>
        <a:lstStyle/>
        <a:p>
          <a:r>
            <a:rPr lang="ro-RO" sz="1800" b="1" dirty="0" smtClean="0"/>
            <a:t>Jertfă perfectă</a:t>
          </a:r>
          <a:endParaRPr lang="es-ES" sz="1800" b="1" dirty="0"/>
        </a:p>
      </dgm:t>
    </dgm:pt>
    <dgm:pt modelId="{7E53B08F-9DE8-4C78-B351-FE9A0CD9FC89}" type="parTrans" cxnId="{73BF4BB1-D3C4-4564-8F8F-FBDEC404B2D0}">
      <dgm:prSet/>
      <dgm:spPr/>
      <dgm:t>
        <a:bodyPr/>
        <a:lstStyle/>
        <a:p>
          <a:endParaRPr lang="es-ES"/>
        </a:p>
      </dgm:t>
    </dgm:pt>
    <dgm:pt modelId="{DFEE4124-6BC2-4038-B49E-7623F7243310}" type="sibTrans" cxnId="{73BF4BB1-D3C4-4564-8F8F-FBDEC404B2D0}">
      <dgm:prSet/>
      <dgm:spPr/>
      <dgm:t>
        <a:bodyPr/>
        <a:lstStyle/>
        <a:p>
          <a:endParaRPr lang="es-ES"/>
        </a:p>
      </dgm:t>
    </dgm:pt>
    <dgm:pt modelId="{D2F0532C-C89D-4B96-A31F-3D3567F0E15D}">
      <dgm:prSet phldrT="[Texto]" custT="1"/>
      <dgm:spPr/>
      <dgm:t>
        <a:bodyPr/>
        <a:lstStyle/>
        <a:p>
          <a:r>
            <a:rPr lang="ro-RO" sz="1800" b="1" dirty="0" smtClean="0"/>
            <a:t>Un popor ascultător</a:t>
          </a:r>
          <a:endParaRPr lang="es-ES" sz="1800" b="1" dirty="0"/>
        </a:p>
      </dgm:t>
    </dgm:pt>
    <dgm:pt modelId="{527B14FB-89C3-46AD-A98F-D8C6E3A834DF}" type="parTrans" cxnId="{2963E32D-DA23-4A39-938E-50F96FF17FF1}">
      <dgm:prSet/>
      <dgm:spPr/>
      <dgm:t>
        <a:bodyPr/>
        <a:lstStyle/>
        <a:p>
          <a:endParaRPr lang="es-ES"/>
        </a:p>
      </dgm:t>
    </dgm:pt>
    <dgm:pt modelId="{BDA67485-6153-4850-AD6D-B0F29B46B5CE}" type="sibTrans" cxnId="{2963E32D-DA23-4A39-938E-50F96FF17FF1}">
      <dgm:prSet/>
      <dgm:spPr/>
      <dgm:t>
        <a:bodyPr/>
        <a:lstStyle/>
        <a:p>
          <a:endParaRPr lang="es-ES"/>
        </a:p>
      </dgm:t>
    </dgm:pt>
    <dgm:pt modelId="{8E60EC53-EAF1-4C41-9D07-CD70F2EE9B2A}" type="pres">
      <dgm:prSet presAssocID="{92623A05-4CFF-4925-AFBC-B3A9DD9C05B9}" presName="Name0" presStyleCnt="0">
        <dgm:presLayoutVars>
          <dgm:chMax/>
          <dgm:chPref/>
          <dgm:dir/>
        </dgm:presLayoutVars>
      </dgm:prSet>
      <dgm:spPr/>
      <dgm:t>
        <a:bodyPr/>
        <a:lstStyle/>
        <a:p>
          <a:endParaRPr lang="es-ES"/>
        </a:p>
      </dgm:t>
    </dgm:pt>
    <dgm:pt modelId="{5A02CF21-79C8-425E-B8CF-46D4F7599CE2}" type="pres">
      <dgm:prSet presAssocID="{45C7CDE5-6EF4-4269-875C-04ACE3F45D92}" presName="composite" presStyleCnt="0"/>
      <dgm:spPr/>
      <dgm:t>
        <a:bodyPr/>
        <a:lstStyle/>
        <a:p>
          <a:endParaRPr lang="es-ES"/>
        </a:p>
      </dgm:t>
    </dgm:pt>
    <dgm:pt modelId="{D1F7BCA4-B973-42AD-9D29-A5AEBFE51A98}" type="pres">
      <dgm:prSet presAssocID="{45C7CDE5-6EF4-4269-875C-04ACE3F45D92}" presName="Accent" presStyleLbl="alignNode1" presStyleIdx="0" presStyleCnt="7" custScaleX="217889" custLinFactX="-57283" custLinFactNeighborX="-100000" custLinFactNeighborY="14024">
        <dgm:presLayoutVars>
          <dgm:chMax val="0"/>
          <dgm:chPref val="0"/>
        </dgm:presLayoutVars>
      </dgm:prSet>
      <dgm:spPr/>
      <dgm:t>
        <a:bodyPr/>
        <a:lstStyle/>
        <a:p>
          <a:endParaRPr lang="es-ES"/>
        </a:p>
      </dgm:t>
    </dgm:pt>
    <dgm:pt modelId="{F5A956F7-51E6-4CDF-A7D4-F47C1E920157}" type="pres">
      <dgm:prSet presAssocID="{45C7CDE5-6EF4-4269-875C-04ACE3F45D92}" presName="Image" presStyleLbl="bgImgPlace1" presStyleIdx="0" presStyleCnt="4" custScaleX="141140" custScaleY="119653" custLinFactX="-94823" custLinFactNeighborX="-100000" custLinFactNeighborY="15080">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6000" r="-6000"/>
          </a:stretch>
        </a:blipFill>
      </dgm:spPr>
      <dgm:t>
        <a:bodyPr/>
        <a:lstStyle/>
        <a:p>
          <a:endParaRPr lang="es-ES"/>
        </a:p>
      </dgm:t>
    </dgm:pt>
    <dgm:pt modelId="{BDD9E919-2920-45B7-BAA4-FD0924B2740C}" type="pres">
      <dgm:prSet presAssocID="{45C7CDE5-6EF4-4269-875C-04ACE3F45D92}" presName="Parent" presStyleLbl="fgAccFollowNode1" presStyleIdx="0" presStyleCnt="4" custScaleX="244444" custLinFactX="-100000" custLinFactNeighborX="-101653" custLinFactNeighborY="17981">
        <dgm:presLayoutVars>
          <dgm:chMax val="0"/>
          <dgm:chPref val="0"/>
          <dgm:bulletEnabled val="1"/>
        </dgm:presLayoutVars>
      </dgm:prSet>
      <dgm:spPr/>
      <dgm:t>
        <a:bodyPr/>
        <a:lstStyle/>
        <a:p>
          <a:endParaRPr lang="es-ES"/>
        </a:p>
      </dgm:t>
    </dgm:pt>
    <dgm:pt modelId="{8DFC6406-E0C6-4858-BE62-EC6AA9BAF127}" type="pres">
      <dgm:prSet presAssocID="{45C7CDE5-6EF4-4269-875C-04ACE3F45D92}" presName="Space" presStyleCnt="0">
        <dgm:presLayoutVars>
          <dgm:chMax val="0"/>
          <dgm:chPref val="0"/>
        </dgm:presLayoutVars>
      </dgm:prSet>
      <dgm:spPr/>
      <dgm:t>
        <a:bodyPr/>
        <a:lstStyle/>
        <a:p>
          <a:endParaRPr lang="es-ES"/>
        </a:p>
      </dgm:t>
    </dgm:pt>
    <dgm:pt modelId="{290484C3-026D-42AC-954A-EFAAB4B794BD}" type="pres">
      <dgm:prSet presAssocID="{B18CDDF1-3131-47E6-8D48-EF6932698C3B}" presName="ConnectorComposite" presStyleCnt="0"/>
      <dgm:spPr/>
      <dgm:t>
        <a:bodyPr/>
        <a:lstStyle/>
        <a:p>
          <a:endParaRPr lang="es-ES"/>
        </a:p>
      </dgm:t>
    </dgm:pt>
    <dgm:pt modelId="{732B72ED-5039-4F26-99EE-743EC1A5BF1B}" type="pres">
      <dgm:prSet presAssocID="{B18CDDF1-3131-47E6-8D48-EF6932698C3B}" presName="TopSpacing" presStyleCnt="0"/>
      <dgm:spPr/>
      <dgm:t>
        <a:bodyPr/>
        <a:lstStyle/>
        <a:p>
          <a:endParaRPr lang="es-ES"/>
        </a:p>
      </dgm:t>
    </dgm:pt>
    <dgm:pt modelId="{551D8A98-FE1F-4764-8FBD-1DA55C39EA91}" type="pres">
      <dgm:prSet presAssocID="{B18CDDF1-3131-47E6-8D48-EF6932698C3B}" presName="Connector" presStyleLbl="alignNode1" presStyleIdx="1" presStyleCnt="7" custLinFactX="-100000" custLinFactY="-200000" custLinFactNeighborX="-140591" custLinFactNeighborY="-279133"/>
      <dgm:spPr/>
      <dgm:t>
        <a:bodyPr/>
        <a:lstStyle/>
        <a:p>
          <a:endParaRPr lang="es-ES"/>
        </a:p>
      </dgm:t>
    </dgm:pt>
    <dgm:pt modelId="{BE959512-7AEF-4CB0-9C83-094CE328AB91}" type="pres">
      <dgm:prSet presAssocID="{B18CDDF1-3131-47E6-8D48-EF6932698C3B}" presName="BottomSpacing" presStyleCnt="0"/>
      <dgm:spPr/>
      <dgm:t>
        <a:bodyPr/>
        <a:lstStyle/>
        <a:p>
          <a:endParaRPr lang="es-ES"/>
        </a:p>
      </dgm:t>
    </dgm:pt>
    <dgm:pt modelId="{D1047E61-5E5D-46B9-BEF9-6FDB643308BB}" type="pres">
      <dgm:prSet presAssocID="{64FC9B17-76EC-4380-B766-32FDC1C03540}" presName="composite" presStyleCnt="0"/>
      <dgm:spPr/>
      <dgm:t>
        <a:bodyPr/>
        <a:lstStyle/>
        <a:p>
          <a:endParaRPr lang="es-ES"/>
        </a:p>
      </dgm:t>
    </dgm:pt>
    <dgm:pt modelId="{DD9F998D-6CE6-45C2-9526-B1ACF30FAF14}" type="pres">
      <dgm:prSet presAssocID="{64FC9B17-76EC-4380-B766-32FDC1C03540}" presName="Accent" presStyleLbl="alignNode1" presStyleIdx="2" presStyleCnt="7" custScaleX="205424" custLinFactX="100000" custLinFactNeighborX="102213" custLinFactNeighborY="16137">
        <dgm:presLayoutVars>
          <dgm:chMax val="0"/>
          <dgm:chPref val="0"/>
        </dgm:presLayoutVars>
      </dgm:prSet>
      <dgm:spPr/>
      <dgm:t>
        <a:bodyPr/>
        <a:lstStyle/>
        <a:p>
          <a:endParaRPr lang="es-ES"/>
        </a:p>
      </dgm:t>
    </dgm:pt>
    <dgm:pt modelId="{DA7B7933-02C9-4025-BEF9-C9E4F39B8B47}" type="pres">
      <dgm:prSet presAssocID="{64FC9B17-76EC-4380-B766-32FDC1C03540}" presName="Image" presStyleLbl="bgImgPlace1" presStyleIdx="1" presStyleCnt="4" custScaleY="140291" custLinFactX="94086" custLinFactNeighborX="100000" custLinFactNeighborY="16315">
        <dgm:presLayoutVars>
          <dgm:chMax val="0"/>
          <dgm:chPref val="0"/>
          <dgm:bulletEnabled val="1"/>
        </dgm:presLayoutVars>
      </dgm:prSet>
      <dgm:spPr>
        <a:blipFill dpi="0" rotWithShape="1">
          <a:blip xmlns:r="http://schemas.openxmlformats.org/officeDocument/2006/relationships" r:embed="rId2" cstate="print">
            <a:extLst>
              <a:ext uri="{28A0092B-C50C-407E-A947-70E740481C1C}">
                <a14:useLocalDpi xmlns:a14="http://schemas.microsoft.com/office/drawing/2010/main" xmlns="" val="0"/>
              </a:ext>
            </a:extLst>
          </a:blip>
          <a:srcRect/>
          <a:stretch>
            <a:fillRect t="-530" b="-15640"/>
          </a:stretch>
        </a:blipFill>
      </dgm:spPr>
      <dgm:t>
        <a:bodyPr/>
        <a:lstStyle/>
        <a:p>
          <a:endParaRPr lang="es-ES"/>
        </a:p>
      </dgm:t>
    </dgm:pt>
    <dgm:pt modelId="{FA07FD02-F0CB-441E-8215-10586529082F}" type="pres">
      <dgm:prSet presAssocID="{64FC9B17-76EC-4380-B766-32FDC1C03540}" presName="Parent" presStyleLbl="fgAccFollowNode1" presStyleIdx="1" presStyleCnt="4" custScaleX="230461" custLinFactX="100000" custLinFactNeighborX="159263" custLinFactNeighborY="20690">
        <dgm:presLayoutVars>
          <dgm:chMax val="0"/>
          <dgm:chPref val="0"/>
          <dgm:bulletEnabled val="1"/>
        </dgm:presLayoutVars>
      </dgm:prSet>
      <dgm:spPr/>
      <dgm:t>
        <a:bodyPr/>
        <a:lstStyle/>
        <a:p>
          <a:endParaRPr lang="es-ES"/>
        </a:p>
      </dgm:t>
    </dgm:pt>
    <dgm:pt modelId="{C17E51F9-7BFD-4440-A22F-5D3AC1A72BD8}" type="pres">
      <dgm:prSet presAssocID="{64FC9B17-76EC-4380-B766-32FDC1C03540}" presName="Space" presStyleCnt="0">
        <dgm:presLayoutVars>
          <dgm:chMax val="0"/>
          <dgm:chPref val="0"/>
        </dgm:presLayoutVars>
      </dgm:prSet>
      <dgm:spPr/>
      <dgm:t>
        <a:bodyPr/>
        <a:lstStyle/>
        <a:p>
          <a:endParaRPr lang="es-ES"/>
        </a:p>
      </dgm:t>
    </dgm:pt>
    <dgm:pt modelId="{B88DA592-B76D-4269-B574-639908D23307}" type="pres">
      <dgm:prSet presAssocID="{8AC49CDA-8BE4-4A32-82E6-1BAE734570BA}" presName="ConnectorComposite" presStyleCnt="0"/>
      <dgm:spPr/>
      <dgm:t>
        <a:bodyPr/>
        <a:lstStyle/>
        <a:p>
          <a:endParaRPr lang="es-ES"/>
        </a:p>
      </dgm:t>
    </dgm:pt>
    <dgm:pt modelId="{C11FDDF3-B94F-4DDD-951D-CFA69D50A068}" type="pres">
      <dgm:prSet presAssocID="{8AC49CDA-8BE4-4A32-82E6-1BAE734570BA}" presName="TopSpacing" presStyleCnt="0"/>
      <dgm:spPr/>
      <dgm:t>
        <a:bodyPr/>
        <a:lstStyle/>
        <a:p>
          <a:endParaRPr lang="es-ES"/>
        </a:p>
      </dgm:t>
    </dgm:pt>
    <dgm:pt modelId="{44B968E6-B054-409F-8870-E35841D44A0B}" type="pres">
      <dgm:prSet presAssocID="{8AC49CDA-8BE4-4A32-82E6-1BAE734570BA}" presName="Connector" presStyleLbl="alignNode1" presStyleIdx="3" presStyleCnt="7" custLinFactX="500000" custLinFactNeighborX="517054" custLinFactNeighborY="81167"/>
      <dgm:spPr/>
      <dgm:t>
        <a:bodyPr/>
        <a:lstStyle/>
        <a:p>
          <a:endParaRPr lang="es-ES"/>
        </a:p>
      </dgm:t>
    </dgm:pt>
    <dgm:pt modelId="{A2B70AE1-321E-497F-92C1-A1E617D03C45}" type="pres">
      <dgm:prSet presAssocID="{8AC49CDA-8BE4-4A32-82E6-1BAE734570BA}" presName="BottomSpacing" presStyleCnt="0"/>
      <dgm:spPr/>
      <dgm:t>
        <a:bodyPr/>
        <a:lstStyle/>
        <a:p>
          <a:endParaRPr lang="es-ES"/>
        </a:p>
      </dgm:t>
    </dgm:pt>
    <dgm:pt modelId="{0591B2DE-4B58-4AF3-92E7-B5B244ABFD6D}" type="pres">
      <dgm:prSet presAssocID="{DACA4E62-82DA-43D1-A806-7B5D2F0E2450}" presName="composite" presStyleCnt="0"/>
      <dgm:spPr/>
      <dgm:t>
        <a:bodyPr/>
        <a:lstStyle/>
        <a:p>
          <a:endParaRPr lang="es-ES"/>
        </a:p>
      </dgm:t>
    </dgm:pt>
    <dgm:pt modelId="{7C622C90-3233-4BC1-9671-3E4AC0870079}" type="pres">
      <dgm:prSet presAssocID="{DACA4E62-82DA-43D1-A806-7B5D2F0E2450}" presName="Accent" presStyleLbl="alignNode1" presStyleIdx="4" presStyleCnt="7" custScaleX="205424" custLinFactX="100000" custLinFactNeighborX="149486" custLinFactNeighborY="24012">
        <dgm:presLayoutVars>
          <dgm:chMax val="0"/>
          <dgm:chPref val="0"/>
        </dgm:presLayoutVars>
      </dgm:prSet>
      <dgm:spPr/>
      <dgm:t>
        <a:bodyPr/>
        <a:lstStyle/>
        <a:p>
          <a:endParaRPr lang="es-ES"/>
        </a:p>
      </dgm:t>
    </dgm:pt>
    <dgm:pt modelId="{4AE2AFBD-5E2E-4203-BAD7-C83173FB0A8E}" type="pres">
      <dgm:prSet presAssocID="{DACA4E62-82DA-43D1-A806-7B5D2F0E2450}" presName="Image" presStyleLbl="bgImgPlace1" presStyleIdx="2" presStyleCnt="4" custScaleX="137515" custScaleY="129010" custLinFactX="64137" custLinFactNeighborX="100000" custLinFactNeighborY="25821">
        <dgm:presLayoutVars>
          <dgm:chMax val="0"/>
          <dgm:chPref val="0"/>
          <dgm:bulletEnabled val="1"/>
        </dgm:presLayoutVars>
      </dgm:prSet>
      <dgm:spPr>
        <a:blipFill rotWithShape="1">
          <a:blip xmlns:r="http://schemas.openxmlformats.org/officeDocument/2006/relationships" r:embed="rId3"/>
          <a:stretch>
            <a:fillRect/>
          </a:stretch>
        </a:blipFill>
      </dgm:spPr>
      <dgm:t>
        <a:bodyPr/>
        <a:lstStyle/>
        <a:p>
          <a:endParaRPr lang="es-ES"/>
        </a:p>
      </dgm:t>
    </dgm:pt>
    <dgm:pt modelId="{B6CA3D98-CAF6-4752-90DD-59EEEF487C47}" type="pres">
      <dgm:prSet presAssocID="{DACA4E62-82DA-43D1-A806-7B5D2F0E2450}" presName="Parent" presStyleLbl="fgAccFollowNode1" presStyleIdx="2" presStyleCnt="4" custScaleX="230461" custLinFactX="119875" custLinFactNeighborX="200000" custLinFactNeighborY="30787">
        <dgm:presLayoutVars>
          <dgm:chMax val="0"/>
          <dgm:chPref val="0"/>
          <dgm:bulletEnabled val="1"/>
        </dgm:presLayoutVars>
      </dgm:prSet>
      <dgm:spPr/>
      <dgm:t>
        <a:bodyPr/>
        <a:lstStyle/>
        <a:p>
          <a:endParaRPr lang="es-ES"/>
        </a:p>
      </dgm:t>
    </dgm:pt>
    <dgm:pt modelId="{097E56E7-BA07-473C-8727-C3A97C3ECD88}" type="pres">
      <dgm:prSet presAssocID="{DACA4E62-82DA-43D1-A806-7B5D2F0E2450}" presName="Space" presStyleCnt="0">
        <dgm:presLayoutVars>
          <dgm:chMax val="0"/>
          <dgm:chPref val="0"/>
        </dgm:presLayoutVars>
      </dgm:prSet>
      <dgm:spPr/>
      <dgm:t>
        <a:bodyPr/>
        <a:lstStyle/>
        <a:p>
          <a:endParaRPr lang="es-ES"/>
        </a:p>
      </dgm:t>
    </dgm:pt>
    <dgm:pt modelId="{61323005-59A5-422C-835E-B1425F4CC1E8}" type="pres">
      <dgm:prSet presAssocID="{DFEE4124-6BC2-4038-B49E-7623F7243310}" presName="ConnectorComposite" presStyleCnt="0"/>
      <dgm:spPr/>
      <dgm:t>
        <a:bodyPr/>
        <a:lstStyle/>
        <a:p>
          <a:endParaRPr lang="es-ES"/>
        </a:p>
      </dgm:t>
    </dgm:pt>
    <dgm:pt modelId="{4DBF4CD5-B030-4162-9656-AACBB9172FAB}" type="pres">
      <dgm:prSet presAssocID="{DFEE4124-6BC2-4038-B49E-7623F7243310}" presName="TopSpacing" presStyleCnt="0"/>
      <dgm:spPr/>
      <dgm:t>
        <a:bodyPr/>
        <a:lstStyle/>
        <a:p>
          <a:endParaRPr lang="es-ES"/>
        </a:p>
      </dgm:t>
    </dgm:pt>
    <dgm:pt modelId="{699AF1C9-7F8C-41A7-B4A9-B635445ABFE9}" type="pres">
      <dgm:prSet presAssocID="{DFEE4124-6BC2-4038-B49E-7623F7243310}" presName="Connector" presStyleLbl="alignNode1" presStyleIdx="5" presStyleCnt="7" custLinFactX="-1000000" custLinFactY="100000" custLinFactNeighborX="-1068231" custLinFactNeighborY="106852"/>
      <dgm:spPr/>
      <dgm:t>
        <a:bodyPr/>
        <a:lstStyle/>
        <a:p>
          <a:endParaRPr lang="es-ES"/>
        </a:p>
      </dgm:t>
    </dgm:pt>
    <dgm:pt modelId="{5033CA0C-D36C-433F-9BE1-EE7F1A58F1DC}" type="pres">
      <dgm:prSet presAssocID="{DFEE4124-6BC2-4038-B49E-7623F7243310}" presName="BottomSpacing" presStyleCnt="0"/>
      <dgm:spPr/>
      <dgm:t>
        <a:bodyPr/>
        <a:lstStyle/>
        <a:p>
          <a:endParaRPr lang="es-ES"/>
        </a:p>
      </dgm:t>
    </dgm:pt>
    <dgm:pt modelId="{477B4205-D101-4FA4-86B3-BBFDF8CF5485}" type="pres">
      <dgm:prSet presAssocID="{D2F0532C-C89D-4B96-A31F-3D3567F0E15D}" presName="composite" presStyleCnt="0"/>
      <dgm:spPr/>
      <dgm:t>
        <a:bodyPr/>
        <a:lstStyle/>
        <a:p>
          <a:endParaRPr lang="es-ES"/>
        </a:p>
      </dgm:t>
    </dgm:pt>
    <dgm:pt modelId="{7A36F8CC-9CE9-41CA-9B52-8C45BE66E956}" type="pres">
      <dgm:prSet presAssocID="{D2F0532C-C89D-4B96-A31F-3D3567F0E15D}" presName="Accent" presStyleLbl="alignNode1" presStyleIdx="6" presStyleCnt="7" custScaleX="205424" custLinFactX="-105596" custLinFactNeighborX="-200000">
        <dgm:presLayoutVars>
          <dgm:chMax val="0"/>
          <dgm:chPref val="0"/>
        </dgm:presLayoutVars>
      </dgm:prSet>
      <dgm:spPr/>
      <dgm:t>
        <a:bodyPr/>
        <a:lstStyle/>
        <a:p>
          <a:endParaRPr lang="es-ES"/>
        </a:p>
      </dgm:t>
    </dgm:pt>
    <dgm:pt modelId="{CC5B5776-1536-40BE-96EE-7EDC00050FC4}" type="pres">
      <dgm:prSet presAssocID="{D2F0532C-C89D-4B96-A31F-3D3567F0E15D}" presName="Image" presStyleLbl="bgImgPlace1" presStyleIdx="3" presStyleCnt="4" custScaleX="127066" custLinFactX="-100000" custLinFactNeighborX="-106458" custLinFactNeighborY="2619">
        <dgm:presLayoutVars>
          <dgm:chMax val="0"/>
          <dgm:chPref val="0"/>
          <dgm:bulletEnabled val="1"/>
        </dgm:presLayoutVars>
      </dgm:prSet>
      <dgm:spPr>
        <a:blipFill rotWithShape="1">
          <a:blip xmlns:r="http://schemas.openxmlformats.org/officeDocument/2006/relationships" r:embed="rId4"/>
          <a:stretch>
            <a:fillRect/>
          </a:stretch>
        </a:blipFill>
      </dgm:spPr>
      <dgm:t>
        <a:bodyPr/>
        <a:lstStyle/>
        <a:p>
          <a:endParaRPr lang="es-ES"/>
        </a:p>
      </dgm:t>
    </dgm:pt>
    <dgm:pt modelId="{2A1924FD-FD17-4D93-9E76-819456471ACD}" type="pres">
      <dgm:prSet presAssocID="{D2F0532C-C89D-4B96-A31F-3D3567F0E15D}" presName="Parent" presStyleLbl="fgAccFollowNode1" presStyleIdx="3" presStyleCnt="4" custScaleX="230461" custLinFactX="-191817" custLinFactNeighborX="-200000">
        <dgm:presLayoutVars>
          <dgm:chMax val="0"/>
          <dgm:chPref val="0"/>
          <dgm:bulletEnabled val="1"/>
        </dgm:presLayoutVars>
      </dgm:prSet>
      <dgm:spPr/>
      <dgm:t>
        <a:bodyPr/>
        <a:lstStyle/>
        <a:p>
          <a:endParaRPr lang="es-ES"/>
        </a:p>
      </dgm:t>
    </dgm:pt>
    <dgm:pt modelId="{29B37CD2-74A7-4734-82E7-D6DC9C093110}" type="pres">
      <dgm:prSet presAssocID="{D2F0532C-C89D-4B96-A31F-3D3567F0E15D}" presName="Space" presStyleCnt="0">
        <dgm:presLayoutVars>
          <dgm:chMax val="0"/>
          <dgm:chPref val="0"/>
        </dgm:presLayoutVars>
      </dgm:prSet>
      <dgm:spPr/>
      <dgm:t>
        <a:bodyPr/>
        <a:lstStyle/>
        <a:p>
          <a:endParaRPr lang="es-ES"/>
        </a:p>
      </dgm:t>
    </dgm:pt>
  </dgm:ptLst>
  <dgm:cxnLst>
    <dgm:cxn modelId="{234225DB-535D-4448-B959-31CB2BE1BECE}" srcId="{92623A05-4CFF-4925-AFBC-B3A9DD9C05B9}" destId="{64FC9B17-76EC-4380-B766-32FDC1C03540}" srcOrd="1" destOrd="0" parTransId="{12AE316A-A1EA-4622-A900-C6AAD613B327}" sibTransId="{8AC49CDA-8BE4-4A32-82E6-1BAE734570BA}"/>
    <dgm:cxn modelId="{F2060220-752B-4EE0-948D-FB6DB2EF651A}" srcId="{92623A05-4CFF-4925-AFBC-B3A9DD9C05B9}" destId="{45C7CDE5-6EF4-4269-875C-04ACE3F45D92}" srcOrd="0" destOrd="0" parTransId="{F019D711-AFB8-4D38-AB60-ADC383A5B8F1}" sibTransId="{B18CDDF1-3131-47E6-8D48-EF6932698C3B}"/>
    <dgm:cxn modelId="{73BF4BB1-D3C4-4564-8F8F-FBDEC404B2D0}" srcId="{92623A05-4CFF-4925-AFBC-B3A9DD9C05B9}" destId="{DACA4E62-82DA-43D1-A806-7B5D2F0E2450}" srcOrd="2" destOrd="0" parTransId="{7E53B08F-9DE8-4C78-B351-FE9A0CD9FC89}" sibTransId="{DFEE4124-6BC2-4038-B49E-7623F7243310}"/>
    <dgm:cxn modelId="{78AABA67-937E-49CF-A825-4C4DC9EDC9D0}" type="presOf" srcId="{92623A05-4CFF-4925-AFBC-B3A9DD9C05B9}" destId="{8E60EC53-EAF1-4C41-9D07-CD70F2EE9B2A}" srcOrd="0" destOrd="0" presId="urn:microsoft.com/office/officeart/2008/layout/AlternatingPictureCircles"/>
    <dgm:cxn modelId="{417B98F8-A04D-45B1-9CF2-2A0DCEC67EC7}" type="presOf" srcId="{45C7CDE5-6EF4-4269-875C-04ACE3F45D92}" destId="{BDD9E919-2920-45B7-BAA4-FD0924B2740C}" srcOrd="0" destOrd="0" presId="urn:microsoft.com/office/officeart/2008/layout/AlternatingPictureCircles"/>
    <dgm:cxn modelId="{2FF8B744-E1DB-4C9A-B6B6-FAF97BD1E05C}" type="presOf" srcId="{DACA4E62-82DA-43D1-A806-7B5D2F0E2450}" destId="{B6CA3D98-CAF6-4752-90DD-59EEEF487C47}" srcOrd="0" destOrd="0" presId="urn:microsoft.com/office/officeart/2008/layout/AlternatingPictureCircles"/>
    <dgm:cxn modelId="{92614B46-AFF9-4279-9811-23099FD45F4A}" type="presOf" srcId="{64FC9B17-76EC-4380-B766-32FDC1C03540}" destId="{FA07FD02-F0CB-441E-8215-10586529082F}" srcOrd="0" destOrd="0" presId="urn:microsoft.com/office/officeart/2008/layout/AlternatingPictureCircles"/>
    <dgm:cxn modelId="{264A0837-A63A-48DB-B4BD-7402CB990619}" type="presOf" srcId="{D2F0532C-C89D-4B96-A31F-3D3567F0E15D}" destId="{2A1924FD-FD17-4D93-9E76-819456471ACD}" srcOrd="0" destOrd="0" presId="urn:microsoft.com/office/officeart/2008/layout/AlternatingPictureCircles"/>
    <dgm:cxn modelId="{2963E32D-DA23-4A39-938E-50F96FF17FF1}" srcId="{92623A05-4CFF-4925-AFBC-B3A9DD9C05B9}" destId="{D2F0532C-C89D-4B96-A31F-3D3567F0E15D}" srcOrd="3" destOrd="0" parTransId="{527B14FB-89C3-46AD-A98F-D8C6E3A834DF}" sibTransId="{BDA67485-6153-4850-AD6D-B0F29B46B5CE}"/>
    <dgm:cxn modelId="{ED1C520C-79B8-4C69-96A6-96B2A90C57A8}" type="presParOf" srcId="{8E60EC53-EAF1-4C41-9D07-CD70F2EE9B2A}" destId="{5A02CF21-79C8-425E-B8CF-46D4F7599CE2}" srcOrd="0" destOrd="0" presId="urn:microsoft.com/office/officeart/2008/layout/AlternatingPictureCircles"/>
    <dgm:cxn modelId="{42D8BC33-69BC-4BA5-BCEF-6A6546EE1F83}" type="presParOf" srcId="{5A02CF21-79C8-425E-B8CF-46D4F7599CE2}" destId="{D1F7BCA4-B973-42AD-9D29-A5AEBFE51A98}" srcOrd="0" destOrd="0" presId="urn:microsoft.com/office/officeart/2008/layout/AlternatingPictureCircles"/>
    <dgm:cxn modelId="{007DDAF8-4C20-470A-8675-2E0D31578455}" type="presParOf" srcId="{5A02CF21-79C8-425E-B8CF-46D4F7599CE2}" destId="{F5A956F7-51E6-4CDF-A7D4-F47C1E920157}" srcOrd="1" destOrd="0" presId="urn:microsoft.com/office/officeart/2008/layout/AlternatingPictureCircles"/>
    <dgm:cxn modelId="{A7C2268D-7A3F-4928-B521-96B180354A78}" type="presParOf" srcId="{5A02CF21-79C8-425E-B8CF-46D4F7599CE2}" destId="{BDD9E919-2920-45B7-BAA4-FD0924B2740C}" srcOrd="2" destOrd="0" presId="urn:microsoft.com/office/officeart/2008/layout/AlternatingPictureCircles"/>
    <dgm:cxn modelId="{0BE2BC2B-CB1B-40C8-97E1-38F28C7C8D7D}" type="presParOf" srcId="{5A02CF21-79C8-425E-B8CF-46D4F7599CE2}" destId="{8DFC6406-E0C6-4858-BE62-EC6AA9BAF127}" srcOrd="3" destOrd="0" presId="urn:microsoft.com/office/officeart/2008/layout/AlternatingPictureCircles"/>
    <dgm:cxn modelId="{D5B96015-BDE5-4E45-8CCC-75B92BF1BB6B}" type="presParOf" srcId="{8E60EC53-EAF1-4C41-9D07-CD70F2EE9B2A}" destId="{290484C3-026D-42AC-954A-EFAAB4B794BD}" srcOrd="1" destOrd="0" presId="urn:microsoft.com/office/officeart/2008/layout/AlternatingPictureCircles"/>
    <dgm:cxn modelId="{0F69959F-0403-41DB-AD9E-3E3DD82536D2}" type="presParOf" srcId="{290484C3-026D-42AC-954A-EFAAB4B794BD}" destId="{732B72ED-5039-4F26-99EE-743EC1A5BF1B}" srcOrd="0" destOrd="0" presId="urn:microsoft.com/office/officeart/2008/layout/AlternatingPictureCircles"/>
    <dgm:cxn modelId="{50F365DC-1B40-4519-928E-17C3365E4F56}" type="presParOf" srcId="{290484C3-026D-42AC-954A-EFAAB4B794BD}" destId="{551D8A98-FE1F-4764-8FBD-1DA55C39EA91}" srcOrd="1" destOrd="0" presId="urn:microsoft.com/office/officeart/2008/layout/AlternatingPictureCircles"/>
    <dgm:cxn modelId="{1C90CAFB-B48F-419A-98AC-F9375D697291}" type="presParOf" srcId="{290484C3-026D-42AC-954A-EFAAB4B794BD}" destId="{BE959512-7AEF-4CB0-9C83-094CE328AB91}" srcOrd="2" destOrd="0" presId="urn:microsoft.com/office/officeart/2008/layout/AlternatingPictureCircles"/>
    <dgm:cxn modelId="{68A608AB-6E72-4A3E-BC18-26C7F46D3426}" type="presParOf" srcId="{8E60EC53-EAF1-4C41-9D07-CD70F2EE9B2A}" destId="{D1047E61-5E5D-46B9-BEF9-6FDB643308BB}" srcOrd="2" destOrd="0" presId="urn:microsoft.com/office/officeart/2008/layout/AlternatingPictureCircles"/>
    <dgm:cxn modelId="{C234AFD8-7CEE-4F25-940C-00ABAC22476B}" type="presParOf" srcId="{D1047E61-5E5D-46B9-BEF9-6FDB643308BB}" destId="{DD9F998D-6CE6-45C2-9526-B1ACF30FAF14}" srcOrd="0" destOrd="0" presId="urn:microsoft.com/office/officeart/2008/layout/AlternatingPictureCircles"/>
    <dgm:cxn modelId="{5310E588-DFA9-4BFF-A63A-1D32542A173C}" type="presParOf" srcId="{D1047E61-5E5D-46B9-BEF9-6FDB643308BB}" destId="{DA7B7933-02C9-4025-BEF9-C9E4F39B8B47}" srcOrd="1" destOrd="0" presId="urn:microsoft.com/office/officeart/2008/layout/AlternatingPictureCircles"/>
    <dgm:cxn modelId="{1184DF53-7E47-4C7B-85EC-CEC59F9030BA}" type="presParOf" srcId="{D1047E61-5E5D-46B9-BEF9-6FDB643308BB}" destId="{FA07FD02-F0CB-441E-8215-10586529082F}" srcOrd="2" destOrd="0" presId="urn:microsoft.com/office/officeart/2008/layout/AlternatingPictureCircles"/>
    <dgm:cxn modelId="{6895B8D5-2455-4FFA-A8B4-AAFDBE168D36}" type="presParOf" srcId="{D1047E61-5E5D-46B9-BEF9-6FDB643308BB}" destId="{C17E51F9-7BFD-4440-A22F-5D3AC1A72BD8}" srcOrd="3" destOrd="0" presId="urn:microsoft.com/office/officeart/2008/layout/AlternatingPictureCircles"/>
    <dgm:cxn modelId="{FA0F9FC4-6EFF-4442-B81B-7AF050C72A13}" type="presParOf" srcId="{8E60EC53-EAF1-4C41-9D07-CD70F2EE9B2A}" destId="{B88DA592-B76D-4269-B574-639908D23307}" srcOrd="3" destOrd="0" presId="urn:microsoft.com/office/officeart/2008/layout/AlternatingPictureCircles"/>
    <dgm:cxn modelId="{3FA63B17-65A5-4EE1-BC07-34B12D3192AA}" type="presParOf" srcId="{B88DA592-B76D-4269-B574-639908D23307}" destId="{C11FDDF3-B94F-4DDD-951D-CFA69D50A068}" srcOrd="0" destOrd="0" presId="urn:microsoft.com/office/officeart/2008/layout/AlternatingPictureCircles"/>
    <dgm:cxn modelId="{66862A62-571C-4640-8206-3F8C127B1678}" type="presParOf" srcId="{B88DA592-B76D-4269-B574-639908D23307}" destId="{44B968E6-B054-409F-8870-E35841D44A0B}" srcOrd="1" destOrd="0" presId="urn:microsoft.com/office/officeart/2008/layout/AlternatingPictureCircles"/>
    <dgm:cxn modelId="{015AA212-5DA5-4D07-B690-E61CB1A15219}" type="presParOf" srcId="{B88DA592-B76D-4269-B574-639908D23307}" destId="{A2B70AE1-321E-497F-92C1-A1E617D03C45}" srcOrd="2" destOrd="0" presId="urn:microsoft.com/office/officeart/2008/layout/AlternatingPictureCircles"/>
    <dgm:cxn modelId="{7DC4439B-8AEC-4DCD-A0C0-76F1CC4BB0CB}" type="presParOf" srcId="{8E60EC53-EAF1-4C41-9D07-CD70F2EE9B2A}" destId="{0591B2DE-4B58-4AF3-92E7-B5B244ABFD6D}" srcOrd="4" destOrd="0" presId="urn:microsoft.com/office/officeart/2008/layout/AlternatingPictureCircles"/>
    <dgm:cxn modelId="{B3F5F304-AA7E-4543-AA5E-35E6D6B60533}" type="presParOf" srcId="{0591B2DE-4B58-4AF3-92E7-B5B244ABFD6D}" destId="{7C622C90-3233-4BC1-9671-3E4AC0870079}" srcOrd="0" destOrd="0" presId="urn:microsoft.com/office/officeart/2008/layout/AlternatingPictureCircles"/>
    <dgm:cxn modelId="{09DED1A7-4EDD-4ABE-8A8A-AFF0C055E82D}" type="presParOf" srcId="{0591B2DE-4B58-4AF3-92E7-B5B244ABFD6D}" destId="{4AE2AFBD-5E2E-4203-BAD7-C83173FB0A8E}" srcOrd="1" destOrd="0" presId="urn:microsoft.com/office/officeart/2008/layout/AlternatingPictureCircles"/>
    <dgm:cxn modelId="{4D7F9915-2F74-453D-8CA9-878DC438512F}" type="presParOf" srcId="{0591B2DE-4B58-4AF3-92E7-B5B244ABFD6D}" destId="{B6CA3D98-CAF6-4752-90DD-59EEEF487C47}" srcOrd="2" destOrd="0" presId="urn:microsoft.com/office/officeart/2008/layout/AlternatingPictureCircles"/>
    <dgm:cxn modelId="{F61370E2-B456-4196-8A77-2B6EEB392B0F}" type="presParOf" srcId="{0591B2DE-4B58-4AF3-92E7-B5B244ABFD6D}" destId="{097E56E7-BA07-473C-8727-C3A97C3ECD88}" srcOrd="3" destOrd="0" presId="urn:microsoft.com/office/officeart/2008/layout/AlternatingPictureCircles"/>
    <dgm:cxn modelId="{FD7FA021-43A4-4103-A3F3-73B4FEAC7C73}" type="presParOf" srcId="{8E60EC53-EAF1-4C41-9D07-CD70F2EE9B2A}" destId="{61323005-59A5-422C-835E-B1425F4CC1E8}" srcOrd="5" destOrd="0" presId="urn:microsoft.com/office/officeart/2008/layout/AlternatingPictureCircles"/>
    <dgm:cxn modelId="{6DA4AA29-4964-49A8-B5A0-18E990679B5A}" type="presParOf" srcId="{61323005-59A5-422C-835E-B1425F4CC1E8}" destId="{4DBF4CD5-B030-4162-9656-AACBB9172FAB}" srcOrd="0" destOrd="0" presId="urn:microsoft.com/office/officeart/2008/layout/AlternatingPictureCircles"/>
    <dgm:cxn modelId="{F499C037-238F-4AF7-A2F0-95ADB8A94A6B}" type="presParOf" srcId="{61323005-59A5-422C-835E-B1425F4CC1E8}" destId="{699AF1C9-7F8C-41A7-B4A9-B635445ABFE9}" srcOrd="1" destOrd="0" presId="urn:microsoft.com/office/officeart/2008/layout/AlternatingPictureCircles"/>
    <dgm:cxn modelId="{78554102-1E2A-42BB-A49D-844C5DE363E9}" type="presParOf" srcId="{61323005-59A5-422C-835E-B1425F4CC1E8}" destId="{5033CA0C-D36C-433F-9BE1-EE7F1A58F1DC}" srcOrd="2" destOrd="0" presId="urn:microsoft.com/office/officeart/2008/layout/AlternatingPictureCircles"/>
    <dgm:cxn modelId="{EEACD526-0863-486F-A2B5-7C8D2EE1649E}" type="presParOf" srcId="{8E60EC53-EAF1-4C41-9D07-CD70F2EE9B2A}" destId="{477B4205-D101-4FA4-86B3-BBFDF8CF5485}" srcOrd="6" destOrd="0" presId="urn:microsoft.com/office/officeart/2008/layout/AlternatingPictureCircles"/>
    <dgm:cxn modelId="{13C5EE9B-8B15-45B7-B498-8041DA742E58}" type="presParOf" srcId="{477B4205-D101-4FA4-86B3-BBFDF8CF5485}" destId="{7A36F8CC-9CE9-41CA-9B52-8C45BE66E956}" srcOrd="0" destOrd="0" presId="urn:microsoft.com/office/officeart/2008/layout/AlternatingPictureCircles"/>
    <dgm:cxn modelId="{E1C75D12-1BAE-43F3-92A3-2E1ECAA96FD1}" type="presParOf" srcId="{477B4205-D101-4FA4-86B3-BBFDF8CF5485}" destId="{CC5B5776-1536-40BE-96EE-7EDC00050FC4}" srcOrd="1" destOrd="0" presId="urn:microsoft.com/office/officeart/2008/layout/AlternatingPictureCircles"/>
    <dgm:cxn modelId="{833133C2-B582-46AF-898C-534BB2828100}" type="presParOf" srcId="{477B4205-D101-4FA4-86B3-BBFDF8CF5485}" destId="{2A1924FD-FD17-4D93-9E76-819456471ACD}" srcOrd="2" destOrd="0" presId="urn:microsoft.com/office/officeart/2008/layout/AlternatingPictureCircles"/>
    <dgm:cxn modelId="{851BF600-1C0B-4DAB-B559-4DEE4FF85558}" type="presParOf" srcId="{477B4205-D101-4FA4-86B3-BBFDF8CF5485}" destId="{29B37CD2-74A7-4734-82E7-D6DC9C093110}" srcOrd="3" destOrd="0" presId="urn:microsoft.com/office/officeart/2008/layout/AlternatingPictureCircl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9CE65-6CC3-4CA4-9164-D50F4AA155EB}" type="doc">
      <dgm:prSet loTypeId="urn:microsoft.com/office/officeart/2008/layout/CaptionedPictures" loCatId="picture" qsTypeId="urn:microsoft.com/office/officeart/2005/8/quickstyle/simple3" qsCatId="simple" csTypeId="urn:microsoft.com/office/officeart/2005/8/colors/colorful3" csCatId="colorful" phldr="1"/>
      <dgm:spPr/>
      <dgm:t>
        <a:bodyPr/>
        <a:lstStyle/>
        <a:p>
          <a:endParaRPr lang="es-ES"/>
        </a:p>
      </dgm:t>
    </dgm:pt>
    <dgm:pt modelId="{85F62A00-A4FE-43F0-80BA-871B55750194}">
      <dgm:prSet phldrT="[Texto]" custT="1"/>
      <dgm:spPr/>
      <dgm:t>
        <a:bodyPr/>
        <a:lstStyle/>
        <a:p>
          <a:r>
            <a:rPr lang="ro-RO" sz="1800" b="1" noProof="0" dirty="0" smtClean="0">
              <a:solidFill>
                <a:srgbClr val="A6D86E"/>
              </a:solidFill>
              <a:effectLst>
                <a:outerShdw blurRad="50800" dist="38100" algn="l" rotWithShape="0">
                  <a:prstClr val="black">
                    <a:alpha val="40000"/>
                  </a:prstClr>
                </a:outerShdw>
              </a:effectLst>
            </a:rPr>
            <a:t>Apocalipsa 10:7</a:t>
          </a:r>
          <a:endParaRPr lang="ro-RO" sz="1800" b="1" noProof="0" dirty="0">
            <a:solidFill>
              <a:srgbClr val="A6D86E"/>
            </a:solidFill>
            <a:effectLst>
              <a:outerShdw blurRad="50800" dist="38100" algn="l" rotWithShape="0">
                <a:prstClr val="black">
                  <a:alpha val="40000"/>
                </a:prstClr>
              </a:outerShdw>
            </a:effectLst>
          </a:endParaRPr>
        </a:p>
      </dgm:t>
    </dgm:pt>
    <dgm:pt modelId="{73B54A75-728A-4B02-944D-8CF00308F53C}" type="parTrans" cxnId="{87EDEEAA-E85C-415B-9BD5-854F4FB7723C}">
      <dgm:prSet/>
      <dgm:spPr/>
      <dgm:t>
        <a:bodyPr/>
        <a:lstStyle/>
        <a:p>
          <a:endParaRPr lang="es-ES"/>
        </a:p>
      </dgm:t>
    </dgm:pt>
    <dgm:pt modelId="{2CDFCBD7-0513-4479-BCCC-9895503617C7}" type="sibTrans" cxnId="{87EDEEAA-E85C-415B-9BD5-854F4FB7723C}">
      <dgm:prSet/>
      <dgm:spPr/>
      <dgm:t>
        <a:bodyPr/>
        <a:lstStyle/>
        <a:p>
          <a:endParaRPr lang="es-ES"/>
        </a:p>
      </dgm:t>
    </dgm:pt>
    <dgm:pt modelId="{8EEA8589-BAFD-4764-9CA6-6C5DC9A9CD59}">
      <dgm:prSet phldrT="[Texto]" custT="1"/>
      <dgm:spPr/>
      <dgm:t>
        <a:bodyPr/>
        <a:lstStyle/>
        <a:p>
          <a:r>
            <a:rPr lang="ro-RO" sz="1800" b="1" dirty="0" smtClean="0"/>
            <a:t>APOGEUL EVANGHELIEI</a:t>
          </a:r>
          <a:endParaRPr lang="es-ES" sz="1800" b="1" dirty="0"/>
        </a:p>
      </dgm:t>
    </dgm:pt>
    <dgm:pt modelId="{6912074B-8B13-4E6E-A223-91CA438E30CB}" type="parTrans" cxnId="{283FBA7C-9004-4369-803F-60FC8C72E3FD}">
      <dgm:prSet/>
      <dgm:spPr/>
      <dgm:t>
        <a:bodyPr/>
        <a:lstStyle/>
        <a:p>
          <a:endParaRPr lang="es-ES"/>
        </a:p>
      </dgm:t>
    </dgm:pt>
    <dgm:pt modelId="{C14D56B4-B61E-4603-B4F0-42D69064C234}" type="sibTrans" cxnId="{283FBA7C-9004-4369-803F-60FC8C72E3FD}">
      <dgm:prSet/>
      <dgm:spPr/>
      <dgm:t>
        <a:bodyPr/>
        <a:lstStyle/>
        <a:p>
          <a:endParaRPr lang="es-ES"/>
        </a:p>
      </dgm:t>
    </dgm:pt>
    <dgm:pt modelId="{4CABF030-25F9-4DA2-A22B-82D0008CF8EA}">
      <dgm:prSet phldrT="[Texto]" custT="1"/>
      <dgm:spPr/>
      <dgm:t>
        <a:bodyPr/>
        <a:lstStyle/>
        <a:p>
          <a:r>
            <a:rPr lang="ro-RO" sz="1800" b="1" noProof="0" dirty="0" smtClean="0">
              <a:solidFill>
                <a:schemeClr val="accent5">
                  <a:lumMod val="40000"/>
                  <a:lumOff val="60000"/>
                </a:schemeClr>
              </a:solidFill>
              <a:effectLst>
                <a:outerShdw blurRad="50800" dist="38100" algn="l" rotWithShape="0">
                  <a:prstClr val="black">
                    <a:alpha val="40000"/>
                  </a:prstClr>
                </a:outerShdw>
              </a:effectLst>
            </a:rPr>
            <a:t>Apocalipsa 14:6</a:t>
          </a:r>
          <a:endParaRPr lang="ro-RO" sz="1800" b="1" noProof="0" dirty="0">
            <a:solidFill>
              <a:schemeClr val="accent5">
                <a:lumMod val="40000"/>
                <a:lumOff val="60000"/>
              </a:schemeClr>
            </a:solidFill>
            <a:effectLst>
              <a:outerShdw blurRad="50800" dist="38100" algn="l" rotWithShape="0">
                <a:prstClr val="black">
                  <a:alpha val="40000"/>
                </a:prstClr>
              </a:outerShdw>
            </a:effectLst>
          </a:endParaRPr>
        </a:p>
      </dgm:t>
    </dgm:pt>
    <dgm:pt modelId="{42E8A50C-8761-4772-AC55-09BE0F90C74E}" type="parTrans" cxnId="{D1FB1EDE-E386-4F64-81E2-5947AEA14154}">
      <dgm:prSet/>
      <dgm:spPr/>
      <dgm:t>
        <a:bodyPr/>
        <a:lstStyle/>
        <a:p>
          <a:endParaRPr lang="es-ES"/>
        </a:p>
      </dgm:t>
    </dgm:pt>
    <dgm:pt modelId="{B9CD057C-FA59-40B6-9E15-0466D66FBEBF}" type="sibTrans" cxnId="{D1FB1EDE-E386-4F64-81E2-5947AEA14154}">
      <dgm:prSet/>
      <dgm:spPr/>
      <dgm:t>
        <a:bodyPr/>
        <a:lstStyle/>
        <a:p>
          <a:endParaRPr lang="es-ES"/>
        </a:p>
      </dgm:t>
    </dgm:pt>
    <dgm:pt modelId="{8B84719C-6116-4E56-A584-F359B72B5B2D}">
      <dgm:prSet phldrT="[Texto]" custT="1"/>
      <dgm:spPr/>
      <dgm:t>
        <a:bodyPr/>
        <a:lstStyle/>
        <a:p>
          <a:r>
            <a:rPr lang="ro-RO" sz="1800" b="1" dirty="0" smtClean="0"/>
            <a:t>ULTIMA CHEMARE</a:t>
          </a:r>
          <a:endParaRPr lang="es-ES" sz="1800" b="1" dirty="0"/>
        </a:p>
      </dgm:t>
    </dgm:pt>
    <dgm:pt modelId="{77DE3929-DAD5-40F7-9268-E7300F7A57F7}" type="parTrans" cxnId="{CB7F4A58-72C3-4AEA-AFFE-4BC1D354345D}">
      <dgm:prSet/>
      <dgm:spPr/>
      <dgm:t>
        <a:bodyPr/>
        <a:lstStyle/>
        <a:p>
          <a:endParaRPr lang="es-ES"/>
        </a:p>
      </dgm:t>
    </dgm:pt>
    <dgm:pt modelId="{D2DFD5B5-A6B7-4A95-8036-B2BCD6BE4754}" type="sibTrans" cxnId="{CB7F4A58-72C3-4AEA-AFFE-4BC1D354345D}">
      <dgm:prSet/>
      <dgm:spPr/>
      <dgm:t>
        <a:bodyPr/>
        <a:lstStyle/>
        <a:p>
          <a:endParaRPr lang="es-ES"/>
        </a:p>
      </dgm:t>
    </dgm:pt>
    <dgm:pt modelId="{865F130F-D12D-4F7A-AC29-1A37E51A5A76}">
      <dgm:prSet phldrT="[Texto]" custT="1"/>
      <dgm:spPr/>
      <dgm:t>
        <a:bodyPr/>
        <a:lstStyle/>
        <a:p>
          <a:r>
            <a:rPr lang="ro-RO" sz="1800" b="1" noProof="0" dirty="0" smtClean="0">
              <a:solidFill>
                <a:schemeClr val="accent2">
                  <a:lumMod val="40000"/>
                  <a:lumOff val="60000"/>
                </a:schemeClr>
              </a:solidFill>
              <a:effectLst>
                <a:outerShdw blurRad="50800" dist="38100" algn="l" rotWithShape="0">
                  <a:prstClr val="black">
                    <a:alpha val="40000"/>
                  </a:prstClr>
                </a:outerShdw>
              </a:effectLst>
            </a:rPr>
            <a:t>Apocalipsa 14:12; </a:t>
          </a:r>
          <a:r>
            <a:rPr lang="ro-RO" sz="1800" b="1" noProof="0" dirty="0" err="1" smtClean="0">
              <a:solidFill>
                <a:schemeClr val="accent2">
                  <a:lumMod val="40000"/>
                  <a:lumOff val="60000"/>
                </a:schemeClr>
              </a:solidFill>
              <a:effectLst>
                <a:outerShdw blurRad="50800" dist="38100" algn="l" rotWithShape="0">
                  <a:prstClr val="black">
                    <a:alpha val="40000"/>
                  </a:prstClr>
                </a:outerShdw>
              </a:effectLst>
            </a:rPr>
            <a:t>12</a:t>
          </a:r>
          <a:r>
            <a:rPr lang="ro-RO" sz="1800" b="1" noProof="0" dirty="0" smtClean="0">
              <a:solidFill>
                <a:schemeClr val="accent2">
                  <a:lumMod val="40000"/>
                  <a:lumOff val="60000"/>
                </a:schemeClr>
              </a:solidFill>
              <a:effectLst>
                <a:outerShdw blurRad="50800" dist="38100" algn="l" rotWithShape="0">
                  <a:prstClr val="black">
                    <a:alpha val="40000"/>
                  </a:prstClr>
                </a:outerShdw>
              </a:effectLst>
            </a:rPr>
            <a:t>:17</a:t>
          </a:r>
          <a:endParaRPr lang="ro-RO" sz="1800" b="1" noProof="0" dirty="0">
            <a:solidFill>
              <a:schemeClr val="accent2">
                <a:lumMod val="40000"/>
                <a:lumOff val="60000"/>
              </a:schemeClr>
            </a:solidFill>
            <a:effectLst>
              <a:outerShdw blurRad="50800" dist="38100" algn="l" rotWithShape="0">
                <a:prstClr val="black">
                  <a:alpha val="40000"/>
                </a:prstClr>
              </a:outerShdw>
            </a:effectLst>
          </a:endParaRPr>
        </a:p>
      </dgm:t>
    </dgm:pt>
    <dgm:pt modelId="{03E6F129-AF8A-4FA9-B009-FB5651F5E765}" type="parTrans" cxnId="{33CB9F61-4838-41BC-A96C-623453EB880D}">
      <dgm:prSet/>
      <dgm:spPr/>
      <dgm:t>
        <a:bodyPr/>
        <a:lstStyle/>
        <a:p>
          <a:endParaRPr lang="es-ES"/>
        </a:p>
      </dgm:t>
    </dgm:pt>
    <dgm:pt modelId="{395DE528-758D-4158-8CF1-C5BA7BC282EE}" type="sibTrans" cxnId="{33CB9F61-4838-41BC-A96C-623453EB880D}">
      <dgm:prSet/>
      <dgm:spPr/>
      <dgm:t>
        <a:bodyPr/>
        <a:lstStyle/>
        <a:p>
          <a:endParaRPr lang="es-ES"/>
        </a:p>
      </dgm:t>
    </dgm:pt>
    <dgm:pt modelId="{0B5771DA-6A30-4EA0-81AE-C7FCDBBD6876}">
      <dgm:prSet phldrT="[Texto]" custT="1"/>
      <dgm:spPr/>
      <dgm:t>
        <a:bodyPr/>
        <a:lstStyle/>
        <a:p>
          <a:r>
            <a:rPr lang="ro-RO" sz="1800" b="1" dirty="0" smtClean="0"/>
            <a:t>PORUNCILE ȘI CREDINȚA</a:t>
          </a:r>
          <a:endParaRPr lang="es-ES" sz="1800" b="1" dirty="0"/>
        </a:p>
      </dgm:t>
    </dgm:pt>
    <dgm:pt modelId="{779076A3-DECE-45B9-B3BE-7C87E38DC079}" type="parTrans" cxnId="{78AC4D63-F3E3-49FC-918B-E69B257F77B9}">
      <dgm:prSet/>
      <dgm:spPr/>
      <dgm:t>
        <a:bodyPr/>
        <a:lstStyle/>
        <a:p>
          <a:endParaRPr lang="es-ES"/>
        </a:p>
      </dgm:t>
    </dgm:pt>
    <dgm:pt modelId="{B04A803E-213E-4591-92C8-E751B42CBBB5}" type="sibTrans" cxnId="{78AC4D63-F3E3-49FC-918B-E69B257F77B9}">
      <dgm:prSet/>
      <dgm:spPr/>
      <dgm:t>
        <a:bodyPr/>
        <a:lstStyle/>
        <a:p>
          <a:endParaRPr lang="es-ES"/>
        </a:p>
      </dgm:t>
    </dgm:pt>
    <dgm:pt modelId="{C17F280E-4726-4A0F-83EB-01D5A3266444}" type="pres">
      <dgm:prSet presAssocID="{78B9CE65-6CC3-4CA4-9164-D50F4AA155EB}" presName="Name0" presStyleCnt="0">
        <dgm:presLayoutVars>
          <dgm:chMax/>
          <dgm:chPref/>
          <dgm:dir/>
        </dgm:presLayoutVars>
      </dgm:prSet>
      <dgm:spPr/>
      <dgm:t>
        <a:bodyPr/>
        <a:lstStyle/>
        <a:p>
          <a:endParaRPr lang="es-ES"/>
        </a:p>
      </dgm:t>
    </dgm:pt>
    <dgm:pt modelId="{BDAC13F1-D6CD-4C4E-99C0-DF5780DBD730}" type="pres">
      <dgm:prSet presAssocID="{85F62A00-A4FE-43F0-80BA-871B55750194}" presName="composite" presStyleCnt="0">
        <dgm:presLayoutVars>
          <dgm:chMax val="1"/>
          <dgm:chPref val="1"/>
        </dgm:presLayoutVars>
      </dgm:prSet>
      <dgm:spPr/>
      <dgm:t>
        <a:bodyPr/>
        <a:lstStyle/>
        <a:p>
          <a:endParaRPr lang="es-ES"/>
        </a:p>
      </dgm:t>
    </dgm:pt>
    <dgm:pt modelId="{06B8F5F5-D06F-4577-81FB-49B55B411F97}" type="pres">
      <dgm:prSet presAssocID="{85F62A00-A4FE-43F0-80BA-871B55750194}" presName="Accent" presStyleLbl="trAlignAcc1" presStyleIdx="0" presStyleCnt="3" custScaleX="115105" custScaleY="115442">
        <dgm:presLayoutVars>
          <dgm:chMax val="0"/>
          <dgm:chPref val="0"/>
        </dgm:presLayoutVars>
      </dgm:prSet>
      <dgm:spPr/>
      <dgm:t>
        <a:bodyPr/>
        <a:lstStyle/>
        <a:p>
          <a:endParaRPr lang="es-ES"/>
        </a:p>
      </dgm:t>
    </dgm:pt>
    <dgm:pt modelId="{444F5709-3632-4DC0-9465-FD1ACF52FDFE}" type="pres">
      <dgm:prSet presAssocID="{85F62A00-A4FE-43F0-80BA-871B55750194}" presName="Image" presStyleLbl="alignImgPlace1" presStyleIdx="0" presStyleCnt="3" custScaleX="121182" custLinFactNeighborY="-12226">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t="-3000" b="-3000"/>
          </a:stretch>
        </a:blipFill>
      </dgm:spPr>
      <dgm:t>
        <a:bodyPr/>
        <a:lstStyle/>
        <a:p>
          <a:endParaRPr lang="es-ES"/>
        </a:p>
      </dgm:t>
    </dgm:pt>
    <dgm:pt modelId="{843C4ED1-2334-4091-9873-0337CA55A0B5}" type="pres">
      <dgm:prSet presAssocID="{85F62A00-A4FE-43F0-80BA-871B55750194}" presName="ChildComposite" presStyleCnt="0"/>
      <dgm:spPr/>
      <dgm:t>
        <a:bodyPr/>
        <a:lstStyle/>
        <a:p>
          <a:endParaRPr lang="es-ES"/>
        </a:p>
      </dgm:t>
    </dgm:pt>
    <dgm:pt modelId="{0BF4F5E7-41B8-4C85-A9D8-BCC8CCF78D99}" type="pres">
      <dgm:prSet presAssocID="{85F62A00-A4FE-43F0-80BA-871B55750194}" presName="Child" presStyleLbl="node1" presStyleIdx="0" presStyleCnt="3" custScaleY="161832" custLinFactNeighborY="31756">
        <dgm:presLayoutVars>
          <dgm:chMax val="0"/>
          <dgm:chPref val="0"/>
          <dgm:bulletEnabled val="1"/>
        </dgm:presLayoutVars>
      </dgm:prSet>
      <dgm:spPr/>
      <dgm:t>
        <a:bodyPr/>
        <a:lstStyle/>
        <a:p>
          <a:endParaRPr lang="es-ES"/>
        </a:p>
      </dgm:t>
    </dgm:pt>
    <dgm:pt modelId="{2F0C692F-8726-4E4B-9170-F321E5E87018}" type="pres">
      <dgm:prSet presAssocID="{85F62A00-A4FE-43F0-80BA-871B55750194}" presName="Parent" presStyleLbl="revTx" presStyleIdx="0" presStyleCnt="3" custScaleX="113255" custLinFactNeighborY="-28230">
        <dgm:presLayoutVars>
          <dgm:chMax val="1"/>
          <dgm:chPref val="0"/>
          <dgm:bulletEnabled val="1"/>
        </dgm:presLayoutVars>
      </dgm:prSet>
      <dgm:spPr/>
      <dgm:t>
        <a:bodyPr/>
        <a:lstStyle/>
        <a:p>
          <a:endParaRPr lang="es-ES"/>
        </a:p>
      </dgm:t>
    </dgm:pt>
    <dgm:pt modelId="{311F1098-6FF2-49A7-95A7-57E04DA4B36B}" type="pres">
      <dgm:prSet presAssocID="{2CDFCBD7-0513-4479-BCCC-9895503617C7}" presName="sibTrans" presStyleCnt="0"/>
      <dgm:spPr/>
      <dgm:t>
        <a:bodyPr/>
        <a:lstStyle/>
        <a:p>
          <a:endParaRPr lang="es-ES"/>
        </a:p>
      </dgm:t>
    </dgm:pt>
    <dgm:pt modelId="{E4355142-34F8-4D6F-80C7-609DBF3A6844}" type="pres">
      <dgm:prSet presAssocID="{4CABF030-25F9-4DA2-A22B-82D0008CF8EA}" presName="composite" presStyleCnt="0">
        <dgm:presLayoutVars>
          <dgm:chMax val="1"/>
          <dgm:chPref val="1"/>
        </dgm:presLayoutVars>
      </dgm:prSet>
      <dgm:spPr/>
      <dgm:t>
        <a:bodyPr/>
        <a:lstStyle/>
        <a:p>
          <a:endParaRPr lang="es-ES"/>
        </a:p>
      </dgm:t>
    </dgm:pt>
    <dgm:pt modelId="{724E25D1-F082-462D-BDCA-C7ADDE0A1E7F}" type="pres">
      <dgm:prSet presAssocID="{4CABF030-25F9-4DA2-A22B-82D0008CF8EA}" presName="Accent" presStyleLbl="trAlignAcc1" presStyleIdx="1" presStyleCnt="3" custScaleX="115105" custScaleY="115442">
        <dgm:presLayoutVars>
          <dgm:chMax val="0"/>
          <dgm:chPref val="0"/>
        </dgm:presLayoutVars>
      </dgm:prSet>
      <dgm:spPr/>
      <dgm:t>
        <a:bodyPr/>
        <a:lstStyle/>
        <a:p>
          <a:endParaRPr lang="es-ES"/>
        </a:p>
      </dgm:t>
    </dgm:pt>
    <dgm:pt modelId="{E4365E14-B735-433B-ADCA-4A98BEBA74BB}" type="pres">
      <dgm:prSet presAssocID="{4CABF030-25F9-4DA2-A22B-82D0008CF8EA}" presName="Image" presStyleLbl="alignImgPlace1" presStyleIdx="1" presStyleCnt="3" custScaleX="121182" custLinFactNeighborY="-12226">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t="-11000" b="-11000"/>
          </a:stretch>
        </a:blipFill>
      </dgm:spPr>
      <dgm:t>
        <a:bodyPr/>
        <a:lstStyle/>
        <a:p>
          <a:endParaRPr lang="es-ES"/>
        </a:p>
      </dgm:t>
    </dgm:pt>
    <dgm:pt modelId="{3D319889-7E06-49E0-A18B-09A8752ED7B9}" type="pres">
      <dgm:prSet presAssocID="{4CABF030-25F9-4DA2-A22B-82D0008CF8EA}" presName="ChildComposite" presStyleCnt="0"/>
      <dgm:spPr/>
      <dgm:t>
        <a:bodyPr/>
        <a:lstStyle/>
        <a:p>
          <a:endParaRPr lang="es-ES"/>
        </a:p>
      </dgm:t>
    </dgm:pt>
    <dgm:pt modelId="{46E0F5C1-DB0C-45D9-B258-BC28BDD77CF3}" type="pres">
      <dgm:prSet presAssocID="{4CABF030-25F9-4DA2-A22B-82D0008CF8EA}" presName="Child" presStyleLbl="node1" presStyleIdx="1" presStyleCnt="3" custScaleY="138109" custLinFactNeighborY="31756">
        <dgm:presLayoutVars>
          <dgm:chMax val="0"/>
          <dgm:chPref val="0"/>
          <dgm:bulletEnabled val="1"/>
        </dgm:presLayoutVars>
      </dgm:prSet>
      <dgm:spPr/>
      <dgm:t>
        <a:bodyPr/>
        <a:lstStyle/>
        <a:p>
          <a:endParaRPr lang="es-ES"/>
        </a:p>
      </dgm:t>
    </dgm:pt>
    <dgm:pt modelId="{74C1AD0D-8369-485A-BDAB-43473E71551F}" type="pres">
      <dgm:prSet presAssocID="{4CABF030-25F9-4DA2-A22B-82D0008CF8EA}" presName="Parent" presStyleLbl="revTx" presStyleIdx="1" presStyleCnt="3" custScaleX="113255" custLinFactNeighborY="-21422">
        <dgm:presLayoutVars>
          <dgm:chMax val="1"/>
          <dgm:chPref val="0"/>
          <dgm:bulletEnabled val="1"/>
        </dgm:presLayoutVars>
      </dgm:prSet>
      <dgm:spPr/>
      <dgm:t>
        <a:bodyPr/>
        <a:lstStyle/>
        <a:p>
          <a:endParaRPr lang="es-ES"/>
        </a:p>
      </dgm:t>
    </dgm:pt>
    <dgm:pt modelId="{3CE7B8B0-D274-4A17-8555-C9C9178CB051}" type="pres">
      <dgm:prSet presAssocID="{B9CD057C-FA59-40B6-9E15-0466D66FBEBF}" presName="sibTrans" presStyleCnt="0"/>
      <dgm:spPr/>
      <dgm:t>
        <a:bodyPr/>
        <a:lstStyle/>
        <a:p>
          <a:endParaRPr lang="es-ES"/>
        </a:p>
      </dgm:t>
    </dgm:pt>
    <dgm:pt modelId="{A897E2C8-E18D-483B-B461-05988ED1DC35}" type="pres">
      <dgm:prSet presAssocID="{865F130F-D12D-4F7A-AC29-1A37E51A5A76}" presName="composite" presStyleCnt="0">
        <dgm:presLayoutVars>
          <dgm:chMax val="1"/>
          <dgm:chPref val="1"/>
        </dgm:presLayoutVars>
      </dgm:prSet>
      <dgm:spPr/>
      <dgm:t>
        <a:bodyPr/>
        <a:lstStyle/>
        <a:p>
          <a:endParaRPr lang="es-ES"/>
        </a:p>
      </dgm:t>
    </dgm:pt>
    <dgm:pt modelId="{2A3C64E2-9485-4100-8D25-B26B34E046A8}" type="pres">
      <dgm:prSet presAssocID="{865F130F-D12D-4F7A-AC29-1A37E51A5A76}" presName="Accent" presStyleLbl="trAlignAcc1" presStyleIdx="2" presStyleCnt="3" custScaleX="115105" custScaleY="115442">
        <dgm:presLayoutVars>
          <dgm:chMax val="0"/>
          <dgm:chPref val="0"/>
        </dgm:presLayoutVars>
      </dgm:prSet>
      <dgm:spPr/>
      <dgm:t>
        <a:bodyPr/>
        <a:lstStyle/>
        <a:p>
          <a:endParaRPr lang="es-ES"/>
        </a:p>
      </dgm:t>
    </dgm:pt>
    <dgm:pt modelId="{B536B7C3-716A-4567-9974-379652442C2B}" type="pres">
      <dgm:prSet presAssocID="{865F130F-D12D-4F7A-AC29-1A37E51A5A76}" presName="Image" presStyleLbl="alignImgPlace1" presStyleIdx="2" presStyleCnt="3" custScaleX="121182" custLinFactNeighborY="-12226">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xmlns="" val="0"/>
              </a:ext>
            </a:extLst>
          </a:blip>
          <a:srcRect/>
          <a:stretch>
            <a:fillRect t="-3000" b="-3000"/>
          </a:stretch>
        </a:blipFill>
      </dgm:spPr>
      <dgm:t>
        <a:bodyPr/>
        <a:lstStyle/>
        <a:p>
          <a:endParaRPr lang="es-ES"/>
        </a:p>
      </dgm:t>
    </dgm:pt>
    <dgm:pt modelId="{57FC2BB4-0CB2-4C80-AD17-2FB715D94802}" type="pres">
      <dgm:prSet presAssocID="{865F130F-D12D-4F7A-AC29-1A37E51A5A76}" presName="ChildComposite" presStyleCnt="0"/>
      <dgm:spPr/>
      <dgm:t>
        <a:bodyPr/>
        <a:lstStyle/>
        <a:p>
          <a:endParaRPr lang="es-ES"/>
        </a:p>
      </dgm:t>
    </dgm:pt>
    <dgm:pt modelId="{F6F8BE95-12D3-43A3-8733-E9F36059BDFF}" type="pres">
      <dgm:prSet presAssocID="{865F130F-D12D-4F7A-AC29-1A37E51A5A76}" presName="Child" presStyleLbl="node1" presStyleIdx="2" presStyleCnt="3" custScaleX="110968" custScaleY="161832" custLinFactNeighborX="652" custLinFactNeighborY="30606">
        <dgm:presLayoutVars>
          <dgm:chMax val="0"/>
          <dgm:chPref val="0"/>
          <dgm:bulletEnabled val="1"/>
        </dgm:presLayoutVars>
      </dgm:prSet>
      <dgm:spPr/>
      <dgm:t>
        <a:bodyPr/>
        <a:lstStyle/>
        <a:p>
          <a:endParaRPr lang="es-ES"/>
        </a:p>
      </dgm:t>
    </dgm:pt>
    <dgm:pt modelId="{54924EE4-40FF-4ECD-8892-C50347AB1667}" type="pres">
      <dgm:prSet presAssocID="{865F130F-D12D-4F7A-AC29-1A37E51A5A76}" presName="Parent" presStyleLbl="revTx" presStyleIdx="2" presStyleCnt="3" custScaleX="125455" custLinFactNeighborY="-28230">
        <dgm:presLayoutVars>
          <dgm:chMax val="1"/>
          <dgm:chPref val="0"/>
          <dgm:bulletEnabled val="1"/>
        </dgm:presLayoutVars>
      </dgm:prSet>
      <dgm:spPr/>
      <dgm:t>
        <a:bodyPr/>
        <a:lstStyle/>
        <a:p>
          <a:endParaRPr lang="es-ES"/>
        </a:p>
      </dgm:t>
    </dgm:pt>
  </dgm:ptLst>
  <dgm:cxnLst>
    <dgm:cxn modelId="{D6A6B498-3FAF-43D0-A13F-00FCDD8CA272}" type="presOf" srcId="{0B5771DA-6A30-4EA0-81AE-C7FCDBBD6876}" destId="{F6F8BE95-12D3-43A3-8733-E9F36059BDFF}" srcOrd="0" destOrd="0" presId="urn:microsoft.com/office/officeart/2008/layout/CaptionedPictures"/>
    <dgm:cxn modelId="{33CB9F61-4838-41BC-A96C-623453EB880D}" srcId="{78B9CE65-6CC3-4CA4-9164-D50F4AA155EB}" destId="{865F130F-D12D-4F7A-AC29-1A37E51A5A76}" srcOrd="2" destOrd="0" parTransId="{03E6F129-AF8A-4FA9-B009-FB5651F5E765}" sibTransId="{395DE528-758D-4158-8CF1-C5BA7BC282EE}"/>
    <dgm:cxn modelId="{CB7F4A58-72C3-4AEA-AFFE-4BC1D354345D}" srcId="{4CABF030-25F9-4DA2-A22B-82D0008CF8EA}" destId="{8B84719C-6116-4E56-A584-F359B72B5B2D}" srcOrd="0" destOrd="0" parTransId="{77DE3929-DAD5-40F7-9268-E7300F7A57F7}" sibTransId="{D2DFD5B5-A6B7-4A95-8036-B2BCD6BE4754}"/>
    <dgm:cxn modelId="{E33FC623-B3CD-479E-B4DF-66D6DAB1EEE8}" type="presOf" srcId="{865F130F-D12D-4F7A-AC29-1A37E51A5A76}" destId="{54924EE4-40FF-4ECD-8892-C50347AB1667}" srcOrd="0" destOrd="0" presId="urn:microsoft.com/office/officeart/2008/layout/CaptionedPictures"/>
    <dgm:cxn modelId="{D1FB1EDE-E386-4F64-81E2-5947AEA14154}" srcId="{78B9CE65-6CC3-4CA4-9164-D50F4AA155EB}" destId="{4CABF030-25F9-4DA2-A22B-82D0008CF8EA}" srcOrd="1" destOrd="0" parTransId="{42E8A50C-8761-4772-AC55-09BE0F90C74E}" sibTransId="{B9CD057C-FA59-40B6-9E15-0466D66FBEBF}"/>
    <dgm:cxn modelId="{C5459C87-D3CE-4840-9C8F-222385A26034}" type="presOf" srcId="{78B9CE65-6CC3-4CA4-9164-D50F4AA155EB}" destId="{C17F280E-4726-4A0F-83EB-01D5A3266444}" srcOrd="0" destOrd="0" presId="urn:microsoft.com/office/officeart/2008/layout/CaptionedPictures"/>
    <dgm:cxn modelId="{F6C2FFAA-222C-4252-83CA-4F16B2D097ED}" type="presOf" srcId="{8B84719C-6116-4E56-A584-F359B72B5B2D}" destId="{46E0F5C1-DB0C-45D9-B258-BC28BDD77CF3}" srcOrd="0" destOrd="0" presId="urn:microsoft.com/office/officeart/2008/layout/CaptionedPictures"/>
    <dgm:cxn modelId="{78AC4D63-F3E3-49FC-918B-E69B257F77B9}" srcId="{865F130F-D12D-4F7A-AC29-1A37E51A5A76}" destId="{0B5771DA-6A30-4EA0-81AE-C7FCDBBD6876}" srcOrd="0" destOrd="0" parTransId="{779076A3-DECE-45B9-B3BE-7C87E38DC079}" sibTransId="{B04A803E-213E-4591-92C8-E751B42CBBB5}"/>
    <dgm:cxn modelId="{B38B1FAD-2235-41D3-BEC3-F8AC98997454}" type="presOf" srcId="{85F62A00-A4FE-43F0-80BA-871B55750194}" destId="{2F0C692F-8726-4E4B-9170-F321E5E87018}" srcOrd="0" destOrd="0" presId="urn:microsoft.com/office/officeart/2008/layout/CaptionedPictures"/>
    <dgm:cxn modelId="{283FBA7C-9004-4369-803F-60FC8C72E3FD}" srcId="{85F62A00-A4FE-43F0-80BA-871B55750194}" destId="{8EEA8589-BAFD-4764-9CA6-6C5DC9A9CD59}" srcOrd="0" destOrd="0" parTransId="{6912074B-8B13-4E6E-A223-91CA438E30CB}" sibTransId="{C14D56B4-B61E-4603-B4F0-42D69064C234}"/>
    <dgm:cxn modelId="{F06B13BE-6F24-4AA6-A437-02951A27CE91}" type="presOf" srcId="{4CABF030-25F9-4DA2-A22B-82D0008CF8EA}" destId="{74C1AD0D-8369-485A-BDAB-43473E71551F}" srcOrd="0" destOrd="0" presId="urn:microsoft.com/office/officeart/2008/layout/CaptionedPictures"/>
    <dgm:cxn modelId="{87EDEEAA-E85C-415B-9BD5-854F4FB7723C}" srcId="{78B9CE65-6CC3-4CA4-9164-D50F4AA155EB}" destId="{85F62A00-A4FE-43F0-80BA-871B55750194}" srcOrd="0" destOrd="0" parTransId="{73B54A75-728A-4B02-944D-8CF00308F53C}" sibTransId="{2CDFCBD7-0513-4479-BCCC-9895503617C7}"/>
    <dgm:cxn modelId="{912125C8-CE11-4F13-BD0F-51EAA06A5B55}" type="presOf" srcId="{8EEA8589-BAFD-4764-9CA6-6C5DC9A9CD59}" destId="{0BF4F5E7-41B8-4C85-A9D8-BCC8CCF78D99}" srcOrd="0" destOrd="0" presId="urn:microsoft.com/office/officeart/2008/layout/CaptionedPictures"/>
    <dgm:cxn modelId="{7FBAAA22-0A63-4E8E-88E1-D0AF75434390}" type="presParOf" srcId="{C17F280E-4726-4A0F-83EB-01D5A3266444}" destId="{BDAC13F1-D6CD-4C4E-99C0-DF5780DBD730}" srcOrd="0" destOrd="0" presId="urn:microsoft.com/office/officeart/2008/layout/CaptionedPictures"/>
    <dgm:cxn modelId="{2965F2A1-E4A3-4A30-8E53-063C81D629E5}" type="presParOf" srcId="{BDAC13F1-D6CD-4C4E-99C0-DF5780DBD730}" destId="{06B8F5F5-D06F-4577-81FB-49B55B411F97}" srcOrd="0" destOrd="0" presId="urn:microsoft.com/office/officeart/2008/layout/CaptionedPictures"/>
    <dgm:cxn modelId="{AB8230AF-4FCC-4067-847D-C395C3E54CAE}" type="presParOf" srcId="{BDAC13F1-D6CD-4C4E-99C0-DF5780DBD730}" destId="{444F5709-3632-4DC0-9465-FD1ACF52FDFE}" srcOrd="1" destOrd="0" presId="urn:microsoft.com/office/officeart/2008/layout/CaptionedPictures"/>
    <dgm:cxn modelId="{CF9F0C8C-791D-4F73-9BEE-A3EAF343D23B}" type="presParOf" srcId="{BDAC13F1-D6CD-4C4E-99C0-DF5780DBD730}" destId="{843C4ED1-2334-4091-9873-0337CA55A0B5}" srcOrd="2" destOrd="0" presId="urn:microsoft.com/office/officeart/2008/layout/CaptionedPictures"/>
    <dgm:cxn modelId="{921F3B16-D64B-433B-B3B8-7AE9189FBE0D}" type="presParOf" srcId="{843C4ED1-2334-4091-9873-0337CA55A0B5}" destId="{0BF4F5E7-41B8-4C85-A9D8-BCC8CCF78D99}" srcOrd="0" destOrd="0" presId="urn:microsoft.com/office/officeart/2008/layout/CaptionedPictures"/>
    <dgm:cxn modelId="{06337D9A-0F29-490C-A248-A40EBA679923}" type="presParOf" srcId="{843C4ED1-2334-4091-9873-0337CA55A0B5}" destId="{2F0C692F-8726-4E4B-9170-F321E5E87018}" srcOrd="1" destOrd="0" presId="urn:microsoft.com/office/officeart/2008/layout/CaptionedPictures"/>
    <dgm:cxn modelId="{DC556F49-BFBF-47C4-B6F8-0EBD4F14E398}" type="presParOf" srcId="{C17F280E-4726-4A0F-83EB-01D5A3266444}" destId="{311F1098-6FF2-49A7-95A7-57E04DA4B36B}" srcOrd="1" destOrd="0" presId="urn:microsoft.com/office/officeart/2008/layout/CaptionedPictures"/>
    <dgm:cxn modelId="{0B1FBAA3-2741-4AC6-821F-C4EABBECF1B6}" type="presParOf" srcId="{C17F280E-4726-4A0F-83EB-01D5A3266444}" destId="{E4355142-34F8-4D6F-80C7-609DBF3A6844}" srcOrd="2" destOrd="0" presId="urn:microsoft.com/office/officeart/2008/layout/CaptionedPictures"/>
    <dgm:cxn modelId="{E47F1BC3-847C-496A-BCC2-54DBBBC6B2CD}" type="presParOf" srcId="{E4355142-34F8-4D6F-80C7-609DBF3A6844}" destId="{724E25D1-F082-462D-BDCA-C7ADDE0A1E7F}" srcOrd="0" destOrd="0" presId="urn:microsoft.com/office/officeart/2008/layout/CaptionedPictures"/>
    <dgm:cxn modelId="{C3577EF4-8511-4A83-98ED-66524B7133F4}" type="presParOf" srcId="{E4355142-34F8-4D6F-80C7-609DBF3A6844}" destId="{E4365E14-B735-433B-ADCA-4A98BEBA74BB}" srcOrd="1" destOrd="0" presId="urn:microsoft.com/office/officeart/2008/layout/CaptionedPictures"/>
    <dgm:cxn modelId="{3853AAA4-D3EF-425F-8156-AAF38391EC67}" type="presParOf" srcId="{E4355142-34F8-4D6F-80C7-609DBF3A6844}" destId="{3D319889-7E06-49E0-A18B-09A8752ED7B9}" srcOrd="2" destOrd="0" presId="urn:microsoft.com/office/officeart/2008/layout/CaptionedPictures"/>
    <dgm:cxn modelId="{BF8189C9-0FC0-4F57-9866-BD537531ED4C}" type="presParOf" srcId="{3D319889-7E06-49E0-A18B-09A8752ED7B9}" destId="{46E0F5C1-DB0C-45D9-B258-BC28BDD77CF3}" srcOrd="0" destOrd="0" presId="urn:microsoft.com/office/officeart/2008/layout/CaptionedPictures"/>
    <dgm:cxn modelId="{441DAE4F-8212-424D-9CD8-95B8AA55D111}" type="presParOf" srcId="{3D319889-7E06-49E0-A18B-09A8752ED7B9}" destId="{74C1AD0D-8369-485A-BDAB-43473E71551F}" srcOrd="1" destOrd="0" presId="urn:microsoft.com/office/officeart/2008/layout/CaptionedPictures"/>
    <dgm:cxn modelId="{C4E1A733-5731-450A-ABDB-382D8E5A3940}" type="presParOf" srcId="{C17F280E-4726-4A0F-83EB-01D5A3266444}" destId="{3CE7B8B0-D274-4A17-8555-C9C9178CB051}" srcOrd="3" destOrd="0" presId="urn:microsoft.com/office/officeart/2008/layout/CaptionedPictures"/>
    <dgm:cxn modelId="{033AD1FD-F959-468D-B90F-BAFA3491B7C0}" type="presParOf" srcId="{C17F280E-4726-4A0F-83EB-01D5A3266444}" destId="{A897E2C8-E18D-483B-B461-05988ED1DC35}" srcOrd="4" destOrd="0" presId="urn:microsoft.com/office/officeart/2008/layout/CaptionedPictures"/>
    <dgm:cxn modelId="{B648A562-2D7B-456A-AD43-61956374EF69}" type="presParOf" srcId="{A897E2C8-E18D-483B-B461-05988ED1DC35}" destId="{2A3C64E2-9485-4100-8D25-B26B34E046A8}" srcOrd="0" destOrd="0" presId="urn:microsoft.com/office/officeart/2008/layout/CaptionedPictures"/>
    <dgm:cxn modelId="{2A310CED-F579-470D-A759-766741B4294C}" type="presParOf" srcId="{A897E2C8-E18D-483B-B461-05988ED1DC35}" destId="{B536B7C3-716A-4567-9974-379652442C2B}" srcOrd="1" destOrd="0" presId="urn:microsoft.com/office/officeart/2008/layout/CaptionedPictures"/>
    <dgm:cxn modelId="{F161139F-E1C7-4B84-99EE-036F0B024402}" type="presParOf" srcId="{A897E2C8-E18D-483B-B461-05988ED1DC35}" destId="{57FC2BB4-0CB2-4C80-AD17-2FB715D94802}" srcOrd="2" destOrd="0" presId="urn:microsoft.com/office/officeart/2008/layout/CaptionedPictures"/>
    <dgm:cxn modelId="{A678F720-B941-434F-BBAD-12C79F083492}" type="presParOf" srcId="{57FC2BB4-0CB2-4C80-AD17-2FB715D94802}" destId="{F6F8BE95-12D3-43A3-8733-E9F36059BDFF}" srcOrd="0" destOrd="0" presId="urn:microsoft.com/office/officeart/2008/layout/CaptionedPictures"/>
    <dgm:cxn modelId="{D5F67AD7-4074-4571-AC5D-881152E400AC}" type="presParOf" srcId="{57FC2BB4-0CB2-4C80-AD17-2FB715D94802}" destId="{54924EE4-40FF-4ECD-8892-C50347AB1667}"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B8566-E1F5-40BA-82DC-6AC130EDDB8E}">
      <dsp:nvSpPr>
        <dsp:cNvPr id="0" name=""/>
        <dsp:cNvSpPr/>
      </dsp:nvSpPr>
      <dsp:spPr>
        <a:xfrm>
          <a:off x="79611" y="19930"/>
          <a:ext cx="2116126" cy="145801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61DF8A-88F1-4F78-A49E-AF2785019E9D}">
      <dsp:nvSpPr>
        <dsp:cNvPr id="0" name=""/>
        <dsp:cNvSpPr/>
      </dsp:nvSpPr>
      <dsp:spPr>
        <a:xfrm>
          <a:off x="4446" y="1477977"/>
          <a:ext cx="2116126" cy="7850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s-ES" sz="1800" b="1" kern="1200" dirty="0" smtClean="0">
              <a:solidFill>
                <a:schemeClr val="accent3">
                  <a:lumMod val="50000"/>
                </a:schemeClr>
              </a:solidFill>
            </a:rPr>
            <a:t>AD</a:t>
          </a:r>
          <a:r>
            <a:rPr lang="ro-RO" sz="1800" b="1" kern="1200" dirty="0" smtClean="0">
              <a:solidFill>
                <a:schemeClr val="accent3">
                  <a:lumMod val="50000"/>
                </a:schemeClr>
              </a:solidFill>
            </a:rPr>
            <a:t>AM</a:t>
          </a:r>
          <a:endParaRPr lang="es-ES" sz="1400" b="1" kern="1200" dirty="0">
            <a:solidFill>
              <a:schemeClr val="accent3">
                <a:lumMod val="50000"/>
              </a:schemeClr>
            </a:solidFill>
          </a:endParaRPr>
        </a:p>
        <a:p>
          <a:pPr marL="171450" lvl="1" indent="-171450" algn="l" defTabSz="711200">
            <a:lnSpc>
              <a:spcPct val="90000"/>
            </a:lnSpc>
            <a:spcBef>
              <a:spcPct val="0"/>
            </a:spcBef>
            <a:spcAft>
              <a:spcPct val="15000"/>
            </a:spcAft>
            <a:buChar char="••"/>
          </a:pPr>
          <a:r>
            <a:rPr lang="es-ES" sz="1600" b="1" kern="1200" dirty="0" smtClean="0"/>
            <a:t>«</a:t>
          </a:r>
          <a:r>
            <a:rPr lang="vi-VN" sz="1600" b="1" i="0" kern="1200" dirty="0" smtClean="0">
              <a:latin typeface="Calibri" pitchFamily="34" charset="0"/>
            </a:rPr>
            <a:t>Vrăjmăşie voi pune între tine şi femeie, între sămânţa ta şi sămânţa ei. Aceasta îţi va zdrobi capul, şi tu îi vei zdrobi călcâiul.”</a:t>
          </a:r>
          <a:r>
            <a:rPr lang="es-ES" sz="1600" b="1" kern="1200" dirty="0" smtClean="0"/>
            <a:t>»</a:t>
          </a:r>
          <a:br>
            <a:rPr lang="es-ES" sz="1600" b="1" kern="1200" dirty="0" smtClean="0"/>
          </a:br>
          <a:r>
            <a:rPr lang="es-ES" sz="1600" b="1" kern="1200" dirty="0" smtClean="0"/>
            <a:t>(G</a:t>
          </a:r>
          <a:r>
            <a:rPr lang="ro-RO" sz="1600" b="1" kern="1200" dirty="0" smtClean="0"/>
            <a:t>eneza</a:t>
          </a:r>
          <a:r>
            <a:rPr lang="es-ES" sz="1600" b="1" kern="1200" dirty="0" smtClean="0"/>
            <a:t>3:15)</a:t>
          </a:r>
          <a:endParaRPr lang="es-ES" sz="1600" b="1" kern="1200" dirty="0"/>
        </a:p>
        <a:p>
          <a:pPr marL="171450" lvl="1" indent="-171450" algn="l" defTabSz="711200">
            <a:lnSpc>
              <a:spcPct val="90000"/>
            </a:lnSpc>
            <a:spcBef>
              <a:spcPct val="0"/>
            </a:spcBef>
            <a:spcAft>
              <a:spcPct val="15000"/>
            </a:spcAft>
            <a:buChar char="••"/>
          </a:pPr>
          <a:r>
            <a:rPr lang="ro-RO" sz="1600" b="1" kern="1200" dirty="0" smtClean="0"/>
            <a:t>Mântuirea va veni prin suferința unui descendent al Evei care va termina cu păcatul.</a:t>
          </a:r>
          <a:endParaRPr lang="es-ES" sz="1600" b="1" kern="1200" dirty="0"/>
        </a:p>
      </dsp:txBody>
      <dsp:txXfrm>
        <a:off x="4446" y="1477977"/>
        <a:ext cx="2116126" cy="785082"/>
      </dsp:txXfrm>
    </dsp:sp>
    <dsp:sp modelId="{849DA066-50CC-498C-9501-94D4FE2B8002}">
      <dsp:nvSpPr>
        <dsp:cNvPr id="0" name=""/>
        <dsp:cNvSpPr/>
      </dsp:nvSpPr>
      <dsp:spPr>
        <a:xfrm>
          <a:off x="2332274" y="19930"/>
          <a:ext cx="2116126" cy="1458011"/>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2E9DBE-5F1A-4D0E-B2EE-225900EAE5E9}">
      <dsp:nvSpPr>
        <dsp:cNvPr id="0" name=""/>
        <dsp:cNvSpPr/>
      </dsp:nvSpPr>
      <dsp:spPr>
        <a:xfrm>
          <a:off x="2332274" y="1477977"/>
          <a:ext cx="2116126" cy="7850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s-ES" sz="1800" b="1" kern="1200" dirty="0" smtClean="0">
              <a:solidFill>
                <a:schemeClr val="accent4">
                  <a:lumMod val="75000"/>
                </a:schemeClr>
              </a:solidFill>
            </a:rPr>
            <a:t>DAVID</a:t>
          </a:r>
          <a:endParaRPr lang="es-ES" sz="1400" b="1"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es-ES" sz="1600" b="1" kern="1200" dirty="0" smtClean="0"/>
            <a:t>«</a:t>
          </a:r>
          <a:r>
            <a:rPr lang="vi-VN" sz="1600" b="1" i="0" kern="1200" dirty="0" smtClean="0">
              <a:latin typeface="Calibri" pitchFamily="34" charset="0"/>
            </a:rPr>
            <a:t>Dacă ai păstra, Doamne, aducerea aminte a nelegiui</a:t>
          </a:r>
          <a:r>
            <a:rPr lang="ro-RO" sz="1600" b="1" i="0" kern="1200" dirty="0" smtClean="0">
              <a:latin typeface="Calibri" pitchFamily="34" charset="0"/>
            </a:rPr>
            <a:t>-</a:t>
          </a:r>
          <a:r>
            <a:rPr lang="vi-VN" sz="1600" b="1" i="0" kern="1200" dirty="0" smtClean="0">
              <a:latin typeface="Calibri" pitchFamily="34" charset="0"/>
            </a:rPr>
            <a:t>rilor, cine ar putea sta în picioare, Doamne?</a:t>
          </a:r>
          <a:r>
            <a:rPr lang="es-ES" sz="1600" b="1" i="0" kern="1200" dirty="0" smtClean="0">
              <a:latin typeface="Calibri" pitchFamily="34" charset="0"/>
            </a:rPr>
            <a:t>Dar la </a:t>
          </a:r>
          <a:r>
            <a:rPr lang="es-ES" sz="1600" b="1" i="0" kern="1200" dirty="0" err="1" smtClean="0">
              <a:latin typeface="Calibri" pitchFamily="34" charset="0"/>
            </a:rPr>
            <a:t>Tine</a:t>
          </a:r>
          <a:r>
            <a:rPr lang="es-ES" sz="1600" b="1" i="0" kern="1200" dirty="0" smtClean="0">
              <a:latin typeface="Calibri" pitchFamily="34" charset="0"/>
            </a:rPr>
            <a:t> este </a:t>
          </a:r>
          <a:r>
            <a:rPr lang="es-ES" sz="1600" b="1" i="0" kern="1200" dirty="0" err="1" smtClean="0">
              <a:latin typeface="Calibri" pitchFamily="34" charset="0"/>
            </a:rPr>
            <a:t>iertare</a:t>
          </a:r>
          <a:r>
            <a:rPr lang="es-ES" sz="1600" b="1" i="0" kern="1200" dirty="0" smtClean="0">
              <a:latin typeface="Calibri" pitchFamily="34" charset="0"/>
            </a:rPr>
            <a:t>, </a:t>
          </a:r>
          <a:r>
            <a:rPr lang="es-ES" sz="1600" b="1" i="0" kern="1200" dirty="0" err="1" smtClean="0">
              <a:latin typeface="Calibri" pitchFamily="34" charset="0"/>
            </a:rPr>
            <a:t>ca</a:t>
          </a:r>
          <a:r>
            <a:rPr lang="es-ES" sz="1600" b="1" i="0" kern="1200" dirty="0" smtClean="0">
              <a:latin typeface="Calibri" pitchFamily="34" charset="0"/>
            </a:rPr>
            <a:t> </a:t>
          </a:r>
          <a:r>
            <a:rPr lang="es-ES" sz="1600" b="1" i="0" kern="1200" dirty="0" err="1" smtClean="0">
              <a:latin typeface="Calibri" pitchFamily="34" charset="0"/>
            </a:rPr>
            <a:t>să</a:t>
          </a:r>
          <a:r>
            <a:rPr lang="es-ES" sz="1600" b="1" i="0" kern="1200" dirty="0" smtClean="0">
              <a:latin typeface="Calibri" pitchFamily="34" charset="0"/>
            </a:rPr>
            <a:t> </a:t>
          </a:r>
          <a:r>
            <a:rPr lang="es-ES" sz="1600" b="1" i="0" kern="1200" dirty="0" err="1" smtClean="0">
              <a:latin typeface="Calibri" pitchFamily="34" charset="0"/>
            </a:rPr>
            <a:t>fii</a:t>
          </a:r>
          <a:r>
            <a:rPr lang="es-ES" sz="1600" b="1" i="0" kern="1200" dirty="0" smtClean="0">
              <a:latin typeface="Calibri" pitchFamily="34" charset="0"/>
            </a:rPr>
            <a:t> de </a:t>
          </a:r>
          <a:r>
            <a:rPr lang="es-ES" sz="1600" b="1" i="0" kern="1200" dirty="0" err="1" smtClean="0">
              <a:latin typeface="Calibri" pitchFamily="34" charset="0"/>
            </a:rPr>
            <a:t>temut</a:t>
          </a:r>
          <a:r>
            <a:rPr lang="es-ES" sz="1600" b="1" i="0" kern="1200" dirty="0" smtClean="0">
              <a:latin typeface="Calibri" pitchFamily="34" charset="0"/>
            </a:rPr>
            <a:t>.</a:t>
          </a:r>
          <a:r>
            <a:rPr lang="es-ES" sz="1400" b="1" kern="1200" dirty="0" smtClean="0">
              <a:latin typeface="Calibri" pitchFamily="34" charset="0"/>
            </a:rPr>
            <a:t>» </a:t>
          </a:r>
          <a:r>
            <a:rPr lang="es-ES" sz="1600" b="1" kern="1200" dirty="0" smtClean="0"/>
            <a:t>(</a:t>
          </a:r>
          <a:r>
            <a:rPr lang="ro-RO" sz="1600" b="1" kern="1200" dirty="0" smtClean="0"/>
            <a:t>Psalmi</a:t>
          </a:r>
          <a:r>
            <a:rPr lang="es-ES" sz="1600" b="1" kern="1200" dirty="0" smtClean="0"/>
            <a:t> 130:3-4)</a:t>
          </a:r>
          <a:endParaRPr lang="es-ES" sz="1600" b="1" kern="1200" dirty="0"/>
        </a:p>
        <a:p>
          <a:pPr marL="171450" lvl="1" indent="-171450" algn="l" defTabSz="711200">
            <a:lnSpc>
              <a:spcPct val="90000"/>
            </a:lnSpc>
            <a:spcBef>
              <a:spcPct val="0"/>
            </a:spcBef>
            <a:spcAft>
              <a:spcPct val="15000"/>
            </a:spcAft>
            <a:buChar char="••"/>
          </a:pPr>
          <a:r>
            <a:rPr lang="ro-RO" sz="1600" b="1" kern="1200" dirty="0" smtClean="0"/>
            <a:t>Fără iertarea păcatelor noastre nu putem fi mântuiți</a:t>
          </a:r>
          <a:r>
            <a:rPr lang="es-ES" sz="1600" b="1" kern="1200" dirty="0" smtClean="0"/>
            <a:t>.</a:t>
          </a:r>
          <a:r>
            <a:rPr lang="ro-RO" sz="1600" b="1" kern="1200" dirty="0" smtClean="0"/>
            <a:t> Dumnezeu dă iertarea gratuit. </a:t>
          </a:r>
          <a:endParaRPr lang="es-ES" sz="1600" b="1" kern="1200" dirty="0"/>
        </a:p>
      </dsp:txBody>
      <dsp:txXfrm>
        <a:off x="2332274" y="1477977"/>
        <a:ext cx="2116126" cy="785082"/>
      </dsp:txXfrm>
    </dsp:sp>
    <dsp:sp modelId="{B2778B66-D51B-4C6D-9F00-C76BD182BDDB}">
      <dsp:nvSpPr>
        <dsp:cNvPr id="0" name=""/>
        <dsp:cNvSpPr/>
      </dsp:nvSpPr>
      <dsp:spPr>
        <a:xfrm>
          <a:off x="4660102" y="19930"/>
          <a:ext cx="2116126" cy="1458011"/>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7DE476-4DB8-4F3A-8164-85D98D2B479E}">
      <dsp:nvSpPr>
        <dsp:cNvPr id="0" name=""/>
        <dsp:cNvSpPr/>
      </dsp:nvSpPr>
      <dsp:spPr>
        <a:xfrm>
          <a:off x="4660102" y="1477977"/>
          <a:ext cx="2116126" cy="7850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s-ES" sz="1800" b="1" kern="1200" dirty="0" smtClean="0">
              <a:solidFill>
                <a:schemeClr val="accent6">
                  <a:lumMod val="50000"/>
                </a:schemeClr>
              </a:solidFill>
            </a:rPr>
            <a:t>ISA</a:t>
          </a:r>
          <a:r>
            <a:rPr lang="ro-RO" sz="1800" b="1" kern="1200" dirty="0" smtClean="0">
              <a:solidFill>
                <a:schemeClr val="accent6">
                  <a:lumMod val="50000"/>
                </a:schemeClr>
              </a:solidFill>
            </a:rPr>
            <a:t>IA</a:t>
          </a:r>
          <a:endParaRPr lang="es-ES" sz="1400" b="1" kern="1200" dirty="0" smtClean="0">
            <a:solidFill>
              <a:schemeClr val="accent6">
                <a:lumMod val="50000"/>
              </a:schemeClr>
            </a:solidFill>
          </a:endParaRPr>
        </a:p>
        <a:p>
          <a:pPr marL="171450" lvl="1" indent="-171450" algn="l" defTabSz="711200">
            <a:lnSpc>
              <a:spcPct val="90000"/>
            </a:lnSpc>
            <a:spcBef>
              <a:spcPct val="0"/>
            </a:spcBef>
            <a:spcAft>
              <a:spcPct val="15000"/>
            </a:spcAft>
            <a:buChar char="••"/>
          </a:pPr>
          <a:r>
            <a:rPr lang="es-ES" sz="1600" b="1" kern="1200" dirty="0" smtClean="0"/>
            <a:t>«</a:t>
          </a:r>
          <a:r>
            <a:rPr lang="vi-VN" sz="1600" b="1" i="0" kern="1200" dirty="0" smtClean="0">
              <a:latin typeface="Calibri" pitchFamily="34" charset="0"/>
            </a:rPr>
            <a:t>Noi rătăceam cu toţii ca nişte oi, fiecare îşi vedea de drumul lui, dar Domnul a făcut să cadă asupra Lui nelegiuirea noastră a tuturor</a:t>
          </a:r>
          <a:r>
            <a:rPr lang="vi-VN" sz="1600" b="0" i="0" kern="1200" dirty="0" smtClean="0"/>
            <a:t>.</a:t>
          </a:r>
          <a:r>
            <a:rPr lang="es-ES" sz="1600" b="1" kern="1200" dirty="0" smtClean="0"/>
            <a:t>»</a:t>
          </a:r>
          <a:br>
            <a:rPr lang="es-ES" sz="1600" b="1" kern="1200" dirty="0" smtClean="0"/>
          </a:br>
          <a:r>
            <a:rPr lang="es-ES" sz="1600" b="1" kern="1200" dirty="0" smtClean="0"/>
            <a:t>(Isa</a:t>
          </a:r>
          <a:r>
            <a:rPr lang="ro-RO" sz="1600" b="1" kern="1200" dirty="0" smtClean="0"/>
            <a:t>ia</a:t>
          </a:r>
          <a:r>
            <a:rPr lang="es-ES" sz="1600" b="1" kern="1200" dirty="0" smtClean="0"/>
            <a:t> 53:6)</a:t>
          </a:r>
        </a:p>
        <a:p>
          <a:pPr marL="171450" lvl="1" indent="-171450" algn="l" defTabSz="711200">
            <a:lnSpc>
              <a:spcPct val="90000"/>
            </a:lnSpc>
            <a:spcBef>
              <a:spcPct val="0"/>
            </a:spcBef>
            <a:spcAft>
              <a:spcPct val="15000"/>
            </a:spcAft>
            <a:buChar char="••"/>
          </a:pPr>
          <a:r>
            <a:rPr lang="ro-RO" sz="1600" b="1" kern="1200" dirty="0" smtClean="0"/>
            <a:t>Mesia va obține mântuirea noastră prin suferință și moarte, iertând păcatele noastre. </a:t>
          </a:r>
          <a:endParaRPr lang="es-ES" sz="1600" b="1" kern="1200" dirty="0" smtClean="0"/>
        </a:p>
      </dsp:txBody>
      <dsp:txXfrm>
        <a:off x="4660102" y="1477977"/>
        <a:ext cx="2116126" cy="785082"/>
      </dsp:txXfrm>
    </dsp:sp>
    <dsp:sp modelId="{463DBD17-D11E-4071-A07E-EEB782E00062}">
      <dsp:nvSpPr>
        <dsp:cNvPr id="0" name=""/>
        <dsp:cNvSpPr/>
      </dsp:nvSpPr>
      <dsp:spPr>
        <a:xfrm>
          <a:off x="7379752" y="19930"/>
          <a:ext cx="1332482" cy="1458011"/>
        </a:xfrm>
        <a:prstGeom prst="round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4137" t="-17044" b="-17044"/>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A7D98A-CD7A-428F-8821-E6644F29311D}">
      <dsp:nvSpPr>
        <dsp:cNvPr id="0" name=""/>
        <dsp:cNvSpPr/>
      </dsp:nvSpPr>
      <dsp:spPr>
        <a:xfrm>
          <a:off x="6987930" y="1477977"/>
          <a:ext cx="2116126" cy="7850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ts val="0"/>
            </a:spcAft>
          </a:pPr>
          <a:r>
            <a:rPr lang="ro-RO" sz="1600" b="1" kern="1200" dirty="0" smtClean="0">
              <a:solidFill>
                <a:schemeClr val="accent2">
                  <a:lumMod val="50000"/>
                </a:schemeClr>
              </a:solidFill>
            </a:rPr>
            <a:t>IEREMIA</a:t>
          </a:r>
          <a:endParaRPr lang="es-ES" sz="1600" b="1" kern="1200" dirty="0" smtClean="0">
            <a:solidFill>
              <a:schemeClr val="accent2">
                <a:lumMod val="50000"/>
              </a:schemeClr>
            </a:solidFill>
          </a:endParaRPr>
        </a:p>
        <a:p>
          <a:pPr marL="171450" lvl="1" indent="-171450" algn="l" defTabSz="711200">
            <a:lnSpc>
              <a:spcPct val="90000"/>
            </a:lnSpc>
            <a:spcBef>
              <a:spcPct val="0"/>
            </a:spcBef>
            <a:spcAft>
              <a:spcPct val="15000"/>
            </a:spcAft>
            <a:buChar char="••"/>
          </a:pPr>
          <a:r>
            <a:rPr lang="es-ES" sz="1600" b="1" kern="1200" dirty="0" smtClean="0"/>
            <a:t>«</a:t>
          </a:r>
          <a:r>
            <a:rPr lang="vi-VN" sz="1600" b="1" i="0" kern="1200" dirty="0" smtClean="0">
              <a:latin typeface="Calibri" pitchFamily="34" charset="0"/>
            </a:rPr>
            <a:t>Ci iată legământul pe care-l voi face cu casa lui Israel după zilele acelea, zice Domnul: Voi pune Legea Mea înăuntrul lor, o voi scrie în inima lor; şi Eu voi fi Dumnezeul lor, iar ei vor fi poporul Meu.</a:t>
          </a:r>
          <a:r>
            <a:rPr lang="es-ES" sz="1600" b="1" kern="1200" dirty="0" smtClean="0"/>
            <a:t>»</a:t>
          </a:r>
          <a:br>
            <a:rPr lang="es-ES" sz="1600" b="1" kern="1200" dirty="0" smtClean="0"/>
          </a:br>
          <a:r>
            <a:rPr lang="es-ES" sz="1600" b="1" kern="1200" dirty="0" smtClean="0"/>
            <a:t>(</a:t>
          </a:r>
          <a:r>
            <a:rPr lang="ro-RO" sz="1600" b="1" kern="1200" dirty="0" smtClean="0"/>
            <a:t>Ieremia</a:t>
          </a:r>
          <a:r>
            <a:rPr lang="es-ES" sz="1600" b="1" kern="1200" dirty="0" smtClean="0"/>
            <a:t> 31:33)</a:t>
          </a:r>
        </a:p>
        <a:p>
          <a:pPr marL="171450" lvl="1" indent="-171450" algn="l" defTabSz="711200">
            <a:lnSpc>
              <a:spcPct val="90000"/>
            </a:lnSpc>
            <a:spcBef>
              <a:spcPct val="0"/>
            </a:spcBef>
            <a:spcAft>
              <a:spcPct val="15000"/>
            </a:spcAft>
            <a:buChar char="••"/>
          </a:pPr>
          <a:r>
            <a:rPr lang="es-ES" sz="1600" b="1" kern="1200" dirty="0" smtClean="0"/>
            <a:t>D</a:t>
          </a:r>
          <a:r>
            <a:rPr lang="ro-RO" sz="1600" b="1" kern="1200" dirty="0" smtClean="0"/>
            <a:t>umnezeu va face un legământ nou, sfințindu-ne și scriind Legea în mintea noastră. </a:t>
          </a:r>
          <a:endParaRPr lang="es-ES" sz="1600" b="1" kern="1200" dirty="0" smtClean="0"/>
        </a:p>
      </dsp:txBody>
      <dsp:txXfrm>
        <a:off x="6987930" y="1477977"/>
        <a:ext cx="2116126" cy="785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38CD4-DA99-4893-9D78-641B20DBBFBC}">
      <dsp:nvSpPr>
        <dsp:cNvPr id="0" name=""/>
        <dsp:cNvSpPr/>
      </dsp:nvSpPr>
      <dsp:spPr>
        <a:xfrm>
          <a:off x="2908303" y="3613"/>
          <a:ext cx="4736116" cy="1706951"/>
        </a:xfrm>
        <a:prstGeom prst="rect">
          <a:avLst/>
        </a:prstGeom>
        <a:gradFill rotWithShape="0">
          <a:gsLst>
            <a:gs pos="0">
              <a:srgbClr val="5D417E"/>
            </a:gs>
            <a:gs pos="80000">
              <a:srgbClr val="7B58A6"/>
            </a:gs>
            <a:gs pos="100000">
              <a:srgbClr val="7B57A8"/>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solidFill>
                <a:schemeClr val="accent4">
                  <a:lumMod val="40000"/>
                  <a:lumOff val="60000"/>
                </a:schemeClr>
              </a:solidFill>
              <a:effectLst>
                <a:outerShdw blurRad="50800" dist="38100" dir="2700000" algn="tl" rotWithShape="0">
                  <a:prstClr val="black">
                    <a:alpha val="40000"/>
                  </a:prstClr>
                </a:outerShdw>
              </a:effectLst>
            </a:rPr>
            <a:t>FIUL RĂTĂCITOR </a:t>
          </a:r>
          <a:r>
            <a:rPr lang="es-ES" sz="2000" b="1" kern="1200" dirty="0" smtClean="0">
              <a:solidFill>
                <a:schemeClr val="accent4">
                  <a:lumMod val="40000"/>
                  <a:lumOff val="60000"/>
                </a:schemeClr>
              </a:solidFill>
            </a:rPr>
            <a:t>(Luca 15:11-32)</a:t>
          </a:r>
          <a:endParaRPr lang="es-ES" sz="2000" b="1" kern="1200" dirty="0">
            <a:solidFill>
              <a:schemeClr val="accent4">
                <a:lumMod val="40000"/>
                <a:lumOff val="60000"/>
              </a:schemeClr>
            </a:solidFill>
          </a:endParaRPr>
        </a:p>
        <a:p>
          <a:pPr marL="228600" lvl="1" indent="-228600" algn="l" defTabSz="889000">
            <a:lnSpc>
              <a:spcPct val="90000"/>
            </a:lnSpc>
            <a:spcBef>
              <a:spcPct val="0"/>
            </a:spcBef>
            <a:spcAft>
              <a:spcPct val="15000"/>
            </a:spcAft>
            <a:buChar char="••"/>
          </a:pPr>
          <a:r>
            <a:rPr lang="es-ES" sz="2000" b="1" kern="1200" dirty="0" smtClean="0"/>
            <a:t>D</a:t>
          </a:r>
          <a:r>
            <a:rPr lang="ro-RO" sz="2000" b="1" kern="1200" dirty="0" smtClean="0"/>
            <a:t>umnezeu este un tată iubitor, dornic să își ierte copiii. </a:t>
          </a:r>
          <a:endParaRPr lang="es-ES" sz="2000" b="1" kern="1200" dirty="0"/>
        </a:p>
        <a:p>
          <a:pPr marL="228600" lvl="1" indent="-228600" algn="l" defTabSz="889000">
            <a:lnSpc>
              <a:spcPct val="90000"/>
            </a:lnSpc>
            <a:spcBef>
              <a:spcPct val="0"/>
            </a:spcBef>
            <a:spcAft>
              <a:spcPct val="15000"/>
            </a:spcAft>
            <a:buChar char="••"/>
          </a:pPr>
          <a:r>
            <a:rPr lang="ro-RO" sz="2000" b="1" kern="1200" dirty="0" smtClean="0"/>
            <a:t>Trebuie să ne umilim, să ne recunoaștem păcatul și să acceptăm iertarea Sa. </a:t>
          </a:r>
          <a:endParaRPr lang="es-ES" sz="2000" b="1" kern="1200" dirty="0"/>
        </a:p>
      </dsp:txBody>
      <dsp:txXfrm>
        <a:off x="2908303" y="3613"/>
        <a:ext cx="4736116" cy="1706951"/>
      </dsp:txXfrm>
    </dsp:sp>
    <dsp:sp modelId="{C4C1FEBA-8B2A-43D3-8EC0-F9560283DB6E}">
      <dsp:nvSpPr>
        <dsp:cNvPr id="0" name=""/>
        <dsp:cNvSpPr/>
      </dsp:nvSpPr>
      <dsp:spPr>
        <a:xfrm>
          <a:off x="581327" y="3613"/>
          <a:ext cx="2181653" cy="170695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3622167-2B3C-43AA-A924-035CB9981681}">
      <dsp:nvSpPr>
        <dsp:cNvPr id="0" name=""/>
        <dsp:cNvSpPr/>
      </dsp:nvSpPr>
      <dsp:spPr>
        <a:xfrm>
          <a:off x="542791" y="2952319"/>
          <a:ext cx="5774702" cy="1130889"/>
        </a:xfrm>
        <a:prstGeom prst="rect">
          <a:avLst/>
        </a:prstGeom>
        <a:gradFill rotWithShape="0">
          <a:gsLst>
            <a:gs pos="0">
              <a:srgbClr val="5B742A"/>
            </a:gs>
            <a:gs pos="80000">
              <a:srgbClr val="7A9D33"/>
            </a:gs>
            <a:gs pos="100000">
              <a:srgbClr val="7CA13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solidFill>
                <a:schemeClr val="accent3">
                  <a:lumMod val="60000"/>
                  <a:lumOff val="40000"/>
                </a:schemeClr>
              </a:solidFill>
              <a:effectLst>
                <a:outerShdw blurRad="50800" dist="38100" dir="2700000" algn="tl" rotWithShape="0">
                  <a:prstClr val="black">
                    <a:alpha val="40000"/>
                  </a:prstClr>
                </a:outerShdw>
              </a:effectLst>
            </a:rPr>
            <a:t>VAMEȘUL ȘI FARISEUL </a:t>
          </a:r>
          <a:r>
            <a:rPr lang="es-ES" sz="2000" b="1" kern="1200" dirty="0" smtClean="0">
              <a:solidFill>
                <a:schemeClr val="accent3">
                  <a:lumMod val="60000"/>
                  <a:lumOff val="40000"/>
                </a:schemeClr>
              </a:solidFill>
            </a:rPr>
            <a:t>(Luca 18:9-17)</a:t>
          </a:r>
          <a:endParaRPr lang="es-ES" sz="2000" b="1" kern="1200" dirty="0">
            <a:solidFill>
              <a:schemeClr val="accent3">
                <a:lumMod val="60000"/>
                <a:lumOff val="40000"/>
              </a:schemeClr>
            </a:solidFill>
          </a:endParaRPr>
        </a:p>
        <a:p>
          <a:pPr marL="228600" lvl="1" indent="-228600" algn="l" defTabSz="889000">
            <a:lnSpc>
              <a:spcPct val="90000"/>
            </a:lnSpc>
            <a:spcBef>
              <a:spcPct val="0"/>
            </a:spcBef>
            <a:spcAft>
              <a:spcPct val="15000"/>
            </a:spcAft>
            <a:buChar char="••"/>
          </a:pPr>
          <a:r>
            <a:rPr lang="es-ES" sz="2000" b="1" kern="1200" dirty="0" smtClean="0"/>
            <a:t>D</a:t>
          </a:r>
          <a:r>
            <a:rPr lang="ro-RO" sz="2000" b="1" kern="1200" dirty="0" smtClean="0"/>
            <a:t>umnezeu ignoră pe cel care se crede sfânt și înreptățește păcătosul pocăit, eliberându-l de vină</a:t>
          </a:r>
          <a:r>
            <a:rPr lang="es-ES" sz="2000" b="1" kern="1200" dirty="0" smtClean="0"/>
            <a:t>.</a:t>
          </a:r>
          <a:endParaRPr lang="es-ES" sz="2000" b="1" kern="1200" dirty="0"/>
        </a:p>
      </dsp:txBody>
      <dsp:txXfrm>
        <a:off x="542791" y="2952319"/>
        <a:ext cx="5774702" cy="1130889"/>
      </dsp:txXfrm>
    </dsp:sp>
    <dsp:sp modelId="{7386919C-C18B-46C9-B14E-A83477C77B84}">
      <dsp:nvSpPr>
        <dsp:cNvPr id="0" name=""/>
        <dsp:cNvSpPr/>
      </dsp:nvSpPr>
      <dsp:spPr>
        <a:xfrm>
          <a:off x="6263715" y="1992211"/>
          <a:ext cx="2043962" cy="206424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2FD5909-3AB5-47E4-B3E3-7AB237056657}">
      <dsp:nvSpPr>
        <dsp:cNvPr id="0" name=""/>
        <dsp:cNvSpPr/>
      </dsp:nvSpPr>
      <dsp:spPr>
        <a:xfrm>
          <a:off x="2781245" y="4338107"/>
          <a:ext cx="6075722" cy="1706951"/>
        </a:xfrm>
        <a:prstGeom prst="rect">
          <a:avLst/>
        </a:prstGeom>
        <a:gradFill rotWithShape="0">
          <a:gsLst>
            <a:gs pos="0">
              <a:srgbClr val="9B2D2A"/>
            </a:gs>
            <a:gs pos="80000">
              <a:srgbClr val="CB3D3A"/>
            </a:gs>
            <a:gs pos="100000">
              <a:srgbClr val="CE3B37"/>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solidFill>
                <a:schemeClr val="accent2">
                  <a:lumMod val="40000"/>
                  <a:lumOff val="60000"/>
                </a:schemeClr>
              </a:solidFill>
              <a:effectLst>
                <a:outerShdw blurRad="50800" dist="38100" dir="2700000" algn="tl" rotWithShape="0">
                  <a:prstClr val="black">
                    <a:alpha val="40000"/>
                  </a:prstClr>
                </a:outerShdw>
              </a:effectLst>
            </a:rPr>
            <a:t>SÂNGELE LUI HRISTOS </a:t>
          </a:r>
          <a:r>
            <a:rPr lang="es-ES" sz="2000" b="1" kern="1200" dirty="0" smtClean="0">
              <a:solidFill>
                <a:schemeClr val="accent2">
                  <a:lumMod val="40000"/>
                  <a:lumOff val="60000"/>
                </a:schemeClr>
              </a:solidFill>
            </a:rPr>
            <a:t>(Mate</a:t>
          </a:r>
          <a:r>
            <a:rPr lang="ro-RO" sz="2000" b="1" kern="1200" dirty="0" smtClean="0">
              <a:solidFill>
                <a:schemeClr val="accent2">
                  <a:lumMod val="40000"/>
                  <a:lumOff val="60000"/>
                </a:schemeClr>
              </a:solidFill>
            </a:rPr>
            <a:t>i</a:t>
          </a:r>
          <a:r>
            <a:rPr lang="es-ES" sz="2000" b="1" kern="1200" dirty="0" smtClean="0">
              <a:solidFill>
                <a:schemeClr val="accent2">
                  <a:lumMod val="40000"/>
                  <a:lumOff val="60000"/>
                </a:schemeClr>
              </a:solidFill>
            </a:rPr>
            <a:t> 26:28)</a:t>
          </a:r>
          <a:endParaRPr lang="es-ES" sz="2000" b="1" kern="1200" dirty="0">
            <a:solidFill>
              <a:schemeClr val="accent2">
                <a:lumMod val="40000"/>
                <a:lumOff val="60000"/>
              </a:schemeClr>
            </a:solidFill>
          </a:endParaRPr>
        </a:p>
        <a:p>
          <a:pPr marL="228600" lvl="1" indent="-228600" algn="l" defTabSz="889000">
            <a:lnSpc>
              <a:spcPct val="90000"/>
            </a:lnSpc>
            <a:spcBef>
              <a:spcPct val="0"/>
            </a:spcBef>
            <a:spcAft>
              <a:spcPct val="15000"/>
            </a:spcAft>
            <a:buChar char="••"/>
          </a:pPr>
          <a:r>
            <a:rPr lang="ro-RO" sz="2000" b="1" kern="1200" dirty="0" smtClean="0"/>
            <a:t>Isus a suferit – ca adevăratul Miel de Paște – moartea care trebuia să fie a noastră.</a:t>
          </a:r>
          <a:endParaRPr lang="es-ES" sz="2000" b="1" kern="1200" dirty="0"/>
        </a:p>
        <a:p>
          <a:pPr marL="228600" lvl="1" indent="-228600" algn="l" defTabSz="889000">
            <a:lnSpc>
              <a:spcPct val="90000"/>
            </a:lnSpc>
            <a:spcBef>
              <a:spcPct val="0"/>
            </a:spcBef>
            <a:spcAft>
              <a:spcPct val="15000"/>
            </a:spcAft>
            <a:buChar char="••"/>
          </a:pPr>
          <a:r>
            <a:rPr lang="ro-RO" sz="2000" b="1" kern="1200" dirty="0" smtClean="0"/>
            <a:t>Mântuirea este gratuită pentru noi pentru că Isus a plătit prețul ei</a:t>
          </a:r>
          <a:r>
            <a:rPr lang="es-ES" sz="2000" b="1" kern="1200" dirty="0" smtClean="0"/>
            <a:t>.</a:t>
          </a:r>
          <a:endParaRPr lang="es-ES" sz="2000" b="1" kern="1200" dirty="0"/>
        </a:p>
      </dsp:txBody>
      <dsp:txXfrm>
        <a:off x="2781245" y="4338107"/>
        <a:ext cx="6075722" cy="1706951"/>
      </dsp:txXfrm>
    </dsp:sp>
    <dsp:sp modelId="{B703EB7E-0CAA-4BBC-8F2A-4A7C3AADB338}">
      <dsp:nvSpPr>
        <dsp:cNvPr id="0" name=""/>
        <dsp:cNvSpPr/>
      </dsp:nvSpPr>
      <dsp:spPr>
        <a:xfrm>
          <a:off x="147027" y="4312776"/>
          <a:ext cx="2455144" cy="170695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9423" r="-9423"/>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38957-795A-4274-A417-430DE7B3C0E0}">
      <dsp:nvSpPr>
        <dsp:cNvPr id="0" name=""/>
        <dsp:cNvSpPr/>
      </dsp:nvSpPr>
      <dsp:spPr>
        <a:xfrm>
          <a:off x="0" y="335768"/>
          <a:ext cx="4156671" cy="530187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D0438EE-D811-486A-81C1-530FF46943CC}">
      <dsp:nvSpPr>
        <dsp:cNvPr id="0" name=""/>
        <dsp:cNvSpPr/>
      </dsp:nvSpPr>
      <dsp:spPr>
        <a:xfrm>
          <a:off x="166266" y="2244444"/>
          <a:ext cx="3200637" cy="318112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s-ES" sz="6500" b="1" kern="1200"/>
        </a:p>
      </dsp:txBody>
      <dsp:txXfrm>
        <a:off x="166266" y="2244444"/>
        <a:ext cx="3200637" cy="3181126"/>
      </dsp:txXfrm>
    </dsp:sp>
    <dsp:sp modelId="{305E6F06-4172-40BC-9101-1D7375F955D1}">
      <dsp:nvSpPr>
        <dsp:cNvPr id="0" name=""/>
        <dsp:cNvSpPr/>
      </dsp:nvSpPr>
      <dsp:spPr>
        <a:xfrm>
          <a:off x="3440918" y="70674"/>
          <a:ext cx="1431506" cy="14315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E7EFDDA-24DA-4B8C-A6B8-A0BA90535B8F}">
      <dsp:nvSpPr>
        <dsp:cNvPr id="0" name=""/>
        <dsp:cNvSpPr/>
      </dsp:nvSpPr>
      <dsp:spPr>
        <a:xfrm>
          <a:off x="4872424" y="0"/>
          <a:ext cx="4056567" cy="143150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t" anchorCtr="0">
          <a:noAutofit/>
        </a:bodyPr>
        <a:lstStyle/>
        <a:p>
          <a:pPr lvl="0" algn="l" defTabSz="800100">
            <a:lnSpc>
              <a:spcPct val="90000"/>
            </a:lnSpc>
            <a:spcBef>
              <a:spcPct val="0"/>
            </a:spcBef>
            <a:spcAft>
              <a:spcPct val="35000"/>
            </a:spcAft>
          </a:pPr>
          <a:r>
            <a:rPr lang="ro-RO" sz="1800" b="1" kern="1200" dirty="0" smtClean="0">
              <a:solidFill>
                <a:srgbClr val="FFFF66"/>
              </a:solidFill>
              <a:effectLst>
                <a:glow rad="88900">
                  <a:schemeClr val="tx1">
                    <a:alpha val="53000"/>
                  </a:schemeClr>
                </a:glow>
                <a:outerShdw blurRad="50800" dist="50800" dir="5400000" algn="ctr" rotWithShape="0">
                  <a:schemeClr val="tx1"/>
                </a:outerShdw>
              </a:effectLst>
            </a:rPr>
            <a:t>ÎNDEPĂRTAREA VĂLULUI </a:t>
          </a:r>
          <a:r>
            <a:rPr lang="es-ES" sz="1400" b="1" kern="1200" dirty="0" smtClean="0">
              <a:solidFill>
                <a:srgbClr val="FFFF66"/>
              </a:solidFill>
              <a:effectLst>
                <a:glow rad="88900">
                  <a:schemeClr val="tx1">
                    <a:alpha val="53000"/>
                  </a:schemeClr>
                </a:glow>
                <a:outerShdw blurRad="50800" dist="50800" dir="5400000" algn="ctr" rotWithShape="0">
                  <a:schemeClr val="tx1"/>
                </a:outerShdw>
              </a:effectLst>
            </a:rPr>
            <a:t>(2 </a:t>
          </a:r>
          <a:r>
            <a:rPr lang="es-ES" sz="1400" b="1" kern="1200" dirty="0" err="1" smtClean="0">
              <a:solidFill>
                <a:srgbClr val="FFFF66"/>
              </a:solidFill>
              <a:effectLst>
                <a:glow rad="88900">
                  <a:schemeClr val="tx1">
                    <a:alpha val="53000"/>
                  </a:schemeClr>
                </a:glow>
                <a:outerShdw blurRad="50800" dist="50800" dir="5400000" algn="ctr" rotWithShape="0">
                  <a:schemeClr val="tx1"/>
                </a:outerShdw>
              </a:effectLst>
            </a:rPr>
            <a:t>Cor</a:t>
          </a:r>
          <a:r>
            <a:rPr lang="ro-RO" sz="1400" b="1" kern="1200" dirty="0" smtClean="0">
              <a:solidFill>
                <a:srgbClr val="FFFF66"/>
              </a:solidFill>
              <a:effectLst>
                <a:glow rad="88900">
                  <a:schemeClr val="tx1">
                    <a:alpha val="53000"/>
                  </a:schemeClr>
                </a:glow>
                <a:outerShdw blurRad="50800" dist="50800" dir="5400000" algn="ctr" rotWithShape="0">
                  <a:schemeClr val="tx1"/>
                </a:outerShdw>
              </a:effectLst>
            </a:rPr>
            <a:t>.</a:t>
          </a:r>
          <a:r>
            <a:rPr lang="es-ES" sz="1400" b="1" kern="1200" dirty="0" smtClean="0">
              <a:solidFill>
                <a:srgbClr val="FFFF66"/>
              </a:solidFill>
              <a:effectLst>
                <a:glow rad="88900">
                  <a:schemeClr val="tx1">
                    <a:alpha val="53000"/>
                  </a:schemeClr>
                </a:glow>
                <a:outerShdw blurRad="50800" dist="50800" dir="5400000" algn="ctr" rotWithShape="0">
                  <a:schemeClr val="tx1"/>
                </a:outerShdw>
              </a:effectLst>
            </a:rPr>
            <a:t> 3:2-6, 14-16)</a:t>
          </a:r>
          <a:endParaRPr lang="es-ES" sz="1800" b="1" kern="1200" dirty="0">
            <a:solidFill>
              <a:srgbClr val="FFFF66"/>
            </a:solidFill>
            <a:effectLst>
              <a:glow rad="88900">
                <a:schemeClr val="tx1">
                  <a:alpha val="53000"/>
                </a:schemeClr>
              </a:glow>
              <a:outerShdw blurRad="50800" dist="50800" dir="5400000" algn="ctr" rotWithShape="0">
                <a:schemeClr val="tx1"/>
              </a:outerShdw>
            </a:effectLst>
          </a:endParaRPr>
        </a:p>
        <a:p>
          <a:pPr marL="171450" lvl="1" indent="-171450" algn="l" defTabSz="800100">
            <a:lnSpc>
              <a:spcPct val="90000"/>
            </a:lnSpc>
            <a:spcBef>
              <a:spcPct val="0"/>
            </a:spcBef>
            <a:spcAft>
              <a:spcPct val="15000"/>
            </a:spcAft>
            <a:buChar char="••"/>
          </a:pP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În drumul spre </a:t>
          </a:r>
          <a:r>
            <a:rPr lang="es-ES" sz="1800" b="1" kern="1200" dirty="0" err="1" smtClean="0">
              <a:solidFill>
                <a:schemeClr val="bg1"/>
              </a:solidFill>
              <a:effectLst>
                <a:glow rad="88900">
                  <a:schemeClr val="tx1">
                    <a:alpha val="53000"/>
                  </a:schemeClr>
                </a:glow>
                <a:outerShdw blurRad="50800" dist="50800" dir="5400000" algn="ctr" rotWithShape="0">
                  <a:schemeClr val="tx1"/>
                </a:outerShdw>
              </a:effectLst>
            </a:rPr>
            <a:t>Damasc</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Isus a îndepărtat vălul care îl împiedica pe Pavel să înțeleagă scriptura. </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a:p>
          <a:pPr marL="171450" lvl="1" indent="-171450" algn="l" defTabSz="800100">
            <a:lnSpc>
              <a:spcPct val="90000"/>
            </a:lnSpc>
            <a:spcBef>
              <a:spcPct val="0"/>
            </a:spcBef>
            <a:spcAft>
              <a:spcPct val="15000"/>
            </a:spcAft>
            <a:buChar char="••"/>
          </a:pP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Când noi o citim, Duhul Domnului ne înepărtează și nouă vălul ca să putem înțelege Evanghelia vieții. </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dsp:txBody>
      <dsp:txXfrm>
        <a:off x="4872424" y="0"/>
        <a:ext cx="4056567" cy="1431506"/>
      </dsp:txXfrm>
    </dsp:sp>
    <dsp:sp modelId="{64E21AAA-81F6-480C-81B0-E50EC598ACCB}">
      <dsp:nvSpPr>
        <dsp:cNvPr id="0" name=""/>
        <dsp:cNvSpPr/>
      </dsp:nvSpPr>
      <dsp:spPr>
        <a:xfrm>
          <a:off x="3440918" y="1759852"/>
          <a:ext cx="1431506" cy="143150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FBE4EE3-A92C-401B-99B1-64A758E2CFCC}">
      <dsp:nvSpPr>
        <dsp:cNvPr id="0" name=""/>
        <dsp:cNvSpPr/>
      </dsp:nvSpPr>
      <dsp:spPr>
        <a:xfrm>
          <a:off x="4824516" y="2026069"/>
          <a:ext cx="4056567" cy="143150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t" anchorCtr="0">
          <a:noAutofit/>
        </a:bodyPr>
        <a:lstStyle/>
        <a:p>
          <a:pPr lvl="0" algn="l" defTabSz="800100">
            <a:lnSpc>
              <a:spcPct val="90000"/>
            </a:lnSpc>
            <a:spcBef>
              <a:spcPct val="0"/>
            </a:spcBef>
            <a:spcAft>
              <a:spcPct val="35000"/>
            </a:spcAft>
          </a:pPr>
          <a:r>
            <a:rPr lang="ro-RO" sz="1800" b="1" kern="1200" dirty="0" smtClean="0">
              <a:solidFill>
                <a:srgbClr val="00B0F0"/>
              </a:solidFill>
              <a:effectLst>
                <a:glow rad="88900">
                  <a:schemeClr val="tx1">
                    <a:alpha val="53000"/>
                  </a:schemeClr>
                </a:glow>
                <a:outerShdw blurRad="50800" dist="50800" dir="5400000" algn="ctr" rotWithShape="0">
                  <a:schemeClr val="tx1"/>
                </a:outerShdw>
              </a:effectLst>
            </a:rPr>
            <a:t>PUTEREA LUI DUMNEZEU </a:t>
          </a:r>
          <a:r>
            <a:rPr lang="es-ES" sz="1400" b="1" kern="1200" dirty="0" smtClean="0">
              <a:solidFill>
                <a:srgbClr val="00B0F0"/>
              </a:solidFill>
              <a:effectLst>
                <a:glow rad="88900">
                  <a:schemeClr val="tx1">
                    <a:alpha val="53000"/>
                  </a:schemeClr>
                </a:glow>
                <a:outerShdw blurRad="50800" dist="50800" dir="5400000" algn="ctr" rotWithShape="0">
                  <a:schemeClr val="tx1"/>
                </a:outerShdw>
              </a:effectLst>
            </a:rPr>
            <a:t>(</a:t>
          </a:r>
          <a:r>
            <a:rPr lang="es-ES" sz="1400" b="1" kern="1200" dirty="0" err="1" smtClean="0">
              <a:solidFill>
                <a:srgbClr val="00B0F0"/>
              </a:solidFill>
              <a:effectLst>
                <a:glow rad="88900">
                  <a:schemeClr val="tx1">
                    <a:alpha val="53000"/>
                  </a:schemeClr>
                </a:glow>
                <a:outerShdw blurRad="50800" dist="50800" dir="5400000" algn="ctr" rotWithShape="0">
                  <a:schemeClr val="tx1"/>
                </a:outerShdw>
              </a:effectLst>
            </a:rPr>
            <a:t>Roman</a:t>
          </a:r>
          <a:r>
            <a:rPr lang="ro-RO" sz="1400" b="1" kern="1200" dirty="0" smtClean="0">
              <a:solidFill>
                <a:srgbClr val="00B0F0"/>
              </a:solidFill>
              <a:effectLst>
                <a:glow rad="88900">
                  <a:schemeClr val="tx1">
                    <a:alpha val="53000"/>
                  </a:schemeClr>
                </a:glow>
                <a:outerShdw blurRad="50800" dist="50800" dir="5400000" algn="ctr" rotWithShape="0">
                  <a:schemeClr val="tx1"/>
                </a:outerShdw>
              </a:effectLst>
            </a:rPr>
            <a:t>i</a:t>
          </a:r>
          <a:r>
            <a:rPr lang="es-ES" sz="1400" b="1" kern="1200" dirty="0" smtClean="0">
              <a:solidFill>
                <a:srgbClr val="00B0F0"/>
              </a:solidFill>
              <a:effectLst>
                <a:glow rad="88900">
                  <a:schemeClr val="tx1">
                    <a:alpha val="53000"/>
                  </a:schemeClr>
                </a:glow>
                <a:outerShdw blurRad="50800" dist="50800" dir="5400000" algn="ctr" rotWithShape="0">
                  <a:schemeClr val="tx1"/>
                </a:outerShdw>
              </a:effectLst>
            </a:rPr>
            <a:t> 1:16-17)</a:t>
          </a:r>
          <a:endParaRPr lang="es-ES" sz="1400" b="1" kern="1200" dirty="0">
            <a:solidFill>
              <a:srgbClr val="00B0F0"/>
            </a:solidFill>
            <a:effectLst>
              <a:glow rad="88900">
                <a:schemeClr val="tx1">
                  <a:alpha val="53000"/>
                </a:schemeClr>
              </a:glow>
              <a:outerShdw blurRad="50800" dist="50800" dir="5400000" algn="ctr" rotWithShape="0">
                <a:schemeClr val="tx1"/>
              </a:outerShdw>
            </a:effectLst>
          </a:endParaRPr>
        </a:p>
        <a:p>
          <a:pPr marL="171450" lvl="1" indent="-171450" algn="l" defTabSz="800100">
            <a:lnSpc>
              <a:spcPct val="90000"/>
            </a:lnSpc>
            <a:spcBef>
              <a:spcPct val="0"/>
            </a:spcBef>
            <a:spcAft>
              <a:spcPct val="15000"/>
            </a:spcAft>
            <a:buChar char="••"/>
          </a:pP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Evanghelia este puterea lui Dumnezeu pentru a mântui</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a:p>
          <a:pPr marL="171450" lvl="1" indent="-171450" algn="l" defTabSz="800100">
            <a:lnSpc>
              <a:spcPct val="90000"/>
            </a:lnSpc>
            <a:spcBef>
              <a:spcPct val="0"/>
            </a:spcBef>
            <a:spcAft>
              <a:spcPct val="15000"/>
            </a:spcAft>
            <a:buChar char="••"/>
          </a:pP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P</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rin chedință, facem această puterea a noastră.</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dsp:txBody>
      <dsp:txXfrm>
        <a:off x="4824516" y="2026069"/>
        <a:ext cx="4056567" cy="1431506"/>
      </dsp:txXfrm>
    </dsp:sp>
    <dsp:sp modelId="{F95D8051-0184-4AF1-9CC8-E7E775A4EDA8}">
      <dsp:nvSpPr>
        <dsp:cNvPr id="0" name=""/>
        <dsp:cNvSpPr/>
      </dsp:nvSpPr>
      <dsp:spPr>
        <a:xfrm>
          <a:off x="3423997" y="3889748"/>
          <a:ext cx="1431506" cy="1431506"/>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01" t="1331" r="-31525" b="-1331"/>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B1B20DF-918B-4E42-B3B8-79EB16FCE4F0}">
      <dsp:nvSpPr>
        <dsp:cNvPr id="0" name=""/>
        <dsp:cNvSpPr/>
      </dsp:nvSpPr>
      <dsp:spPr>
        <a:xfrm>
          <a:off x="4872424" y="3519705"/>
          <a:ext cx="4056567" cy="23129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t" anchorCtr="0">
          <a:noAutofit/>
        </a:bodyPr>
        <a:lstStyle/>
        <a:p>
          <a:pPr lvl="0" algn="l" defTabSz="800100">
            <a:lnSpc>
              <a:spcPct val="90000"/>
            </a:lnSpc>
            <a:spcBef>
              <a:spcPct val="0"/>
            </a:spcBef>
            <a:spcAft>
              <a:spcPct val="35000"/>
            </a:spcAft>
          </a:pPr>
          <a:r>
            <a:rPr lang="ro-RO" sz="1800" b="1" kern="1200" dirty="0" smtClean="0">
              <a:solidFill>
                <a:srgbClr val="FF0000"/>
              </a:solidFill>
              <a:effectLst>
                <a:glow rad="88900">
                  <a:schemeClr val="tx1">
                    <a:alpha val="53000"/>
                  </a:schemeClr>
                </a:glow>
                <a:outerShdw blurRad="50800" dist="50800" dir="5400000" algn="ctr" rotWithShape="0">
                  <a:schemeClr val="tx1"/>
                </a:outerShdw>
              </a:effectLst>
            </a:rPr>
            <a:t>SÂNGELE LUI ISUS</a:t>
          </a:r>
          <a:r>
            <a:rPr lang="es-ES" sz="1800" b="1" kern="1200" dirty="0" smtClean="0">
              <a:solidFill>
                <a:srgbClr val="FF0000"/>
              </a:solidFill>
              <a:effectLst>
                <a:glow rad="88900">
                  <a:schemeClr val="tx1">
                    <a:alpha val="53000"/>
                  </a:schemeClr>
                </a:glow>
                <a:outerShdw blurRad="50800" dist="50800" dir="5400000" algn="ctr" rotWithShape="0">
                  <a:schemeClr val="tx1"/>
                </a:outerShdw>
              </a:effectLst>
            </a:rPr>
            <a:t> </a:t>
          </a:r>
          <a:r>
            <a:rPr lang="es-ES" sz="1400" b="1" kern="1200" dirty="0" smtClean="0">
              <a:solidFill>
                <a:srgbClr val="FF0000"/>
              </a:solidFill>
              <a:effectLst>
                <a:glow rad="88900">
                  <a:schemeClr val="tx1">
                    <a:alpha val="53000"/>
                  </a:schemeClr>
                </a:glow>
                <a:outerShdw blurRad="50800" dist="50800" dir="5400000" algn="ctr" rotWithShape="0">
                  <a:schemeClr val="tx1"/>
                </a:outerShdw>
              </a:effectLst>
            </a:rPr>
            <a:t>(</a:t>
          </a:r>
          <a:r>
            <a:rPr lang="es-ES" sz="1400" b="1" kern="1200" dirty="0" err="1" smtClean="0">
              <a:solidFill>
                <a:srgbClr val="FF0000"/>
              </a:solidFill>
              <a:effectLst>
                <a:glow rad="88900">
                  <a:schemeClr val="tx1">
                    <a:alpha val="53000"/>
                  </a:schemeClr>
                </a:glow>
                <a:outerShdw blurRad="50800" dist="50800" dir="5400000" algn="ctr" rotWithShape="0">
                  <a:schemeClr val="tx1"/>
                </a:outerShdw>
              </a:effectLst>
            </a:rPr>
            <a:t>Roman</a:t>
          </a:r>
          <a:r>
            <a:rPr lang="ro-RO" sz="1400" b="1" kern="1200" dirty="0" smtClean="0">
              <a:solidFill>
                <a:srgbClr val="FF0000"/>
              </a:solidFill>
              <a:effectLst>
                <a:glow rad="88900">
                  <a:schemeClr val="tx1">
                    <a:alpha val="53000"/>
                  </a:schemeClr>
                </a:glow>
                <a:outerShdw blurRad="50800" dist="50800" dir="5400000" algn="ctr" rotWithShape="0">
                  <a:schemeClr val="tx1"/>
                </a:outerShdw>
              </a:effectLst>
            </a:rPr>
            <a:t>i</a:t>
          </a:r>
          <a:r>
            <a:rPr lang="es-ES" sz="1400" b="1" kern="1200" dirty="0" smtClean="0">
              <a:solidFill>
                <a:srgbClr val="FF0000"/>
              </a:solidFill>
              <a:effectLst>
                <a:glow rad="88900">
                  <a:schemeClr val="tx1">
                    <a:alpha val="53000"/>
                  </a:schemeClr>
                </a:glow>
                <a:outerShdw blurRad="50800" dist="50800" dir="5400000" algn="ctr" rotWithShape="0">
                  <a:schemeClr val="tx1"/>
                </a:outerShdw>
              </a:effectLst>
            </a:rPr>
            <a:t> 3:24-26)</a:t>
          </a:r>
        </a:p>
        <a:p>
          <a:pPr marL="0" marR="0" lvl="1" indent="0" algn="l" defTabSz="914400" eaLnBrk="1" fontAlgn="auto" latinLnBrk="0" hangingPunct="1">
            <a:lnSpc>
              <a:spcPct val="100000"/>
            </a:lnSpc>
            <a:spcBef>
              <a:spcPct val="0"/>
            </a:spcBef>
            <a:spcAft>
              <a:spcPts val="0"/>
            </a:spcAft>
            <a:buClrTx/>
            <a:buSzTx/>
            <a:buFontTx/>
            <a:buChar char="••"/>
            <a:tabLst/>
            <a:defRPr/>
          </a:pP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R</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ăscumpărarea</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 D</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umnezeu ne-a răscumpărat plătind prețul pentru păcatele noastre.</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Îndreptățirea</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suntem eliberați de vinovăție și făcuți curați prin har</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Iertarea</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Dumnezeu ne primește înapoi și </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uită</a:t>
          </a:r>
          <a:r>
            <a:rPr lang="es-ES" sz="1800" b="1" kern="1200" dirty="0" smtClean="0">
              <a:solidFill>
                <a:schemeClr val="bg1"/>
              </a:solidFill>
              <a:effectLst>
                <a:glow rad="88900">
                  <a:schemeClr val="tx1">
                    <a:alpha val="53000"/>
                  </a:schemeClr>
                </a:glow>
                <a:outerShdw blurRad="50800" dist="50800" dir="5400000" algn="ctr" rotWithShape="0">
                  <a:schemeClr val="tx1"/>
                </a:outerShdw>
              </a:effectLst>
            </a:rPr>
            <a:t>» </a:t>
          </a:r>
          <a:r>
            <a:rPr lang="ro-RO" sz="1800" b="1" kern="1200" dirty="0" smtClean="0">
              <a:solidFill>
                <a:schemeClr val="bg1"/>
              </a:solidFill>
              <a:effectLst>
                <a:glow rad="88900">
                  <a:schemeClr val="tx1">
                    <a:alpha val="53000"/>
                  </a:schemeClr>
                </a:glow>
                <a:outerShdw blurRad="50800" dist="50800" dir="5400000" algn="ctr" rotWithShape="0">
                  <a:schemeClr val="tx1"/>
                </a:outerShdw>
              </a:effectLst>
            </a:rPr>
            <a:t>păcatele noastre.</a:t>
          </a:r>
          <a:endParaRPr lang="es-ES" sz="1800" b="1" kern="1200" dirty="0">
            <a:solidFill>
              <a:schemeClr val="bg1"/>
            </a:solidFill>
            <a:effectLst>
              <a:glow rad="88900">
                <a:schemeClr val="tx1">
                  <a:alpha val="53000"/>
                </a:schemeClr>
              </a:glow>
              <a:outerShdw blurRad="50800" dist="50800" dir="5400000" algn="ctr" rotWithShape="0">
                <a:schemeClr val="tx1"/>
              </a:outerShdw>
            </a:effectLst>
          </a:endParaRPr>
        </a:p>
      </dsp:txBody>
      <dsp:txXfrm>
        <a:off x="4872424" y="3519705"/>
        <a:ext cx="4056567" cy="2312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7BCA4-B973-42AD-9D29-A5AEBFE51A98}">
      <dsp:nvSpPr>
        <dsp:cNvPr id="0" name=""/>
        <dsp:cNvSpPr/>
      </dsp:nvSpPr>
      <dsp:spPr>
        <a:xfrm>
          <a:off x="1906426" y="200894"/>
          <a:ext cx="2198033" cy="1008769"/>
        </a:xfrm>
        <a:prstGeom prst="donut">
          <a:avLst>
            <a:gd name="adj" fmla="val 110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5A956F7-51E6-4CDF-A7D4-F47C1E920157}">
      <dsp:nvSpPr>
        <dsp:cNvPr id="0" name=""/>
        <dsp:cNvSpPr/>
      </dsp:nvSpPr>
      <dsp:spPr>
        <a:xfrm>
          <a:off x="432045" y="144015"/>
          <a:ext cx="1750980" cy="11225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DD9E919-2920-45B7-BAA4-FD0924B2740C}">
      <dsp:nvSpPr>
        <dsp:cNvPr id="0" name=""/>
        <dsp:cNvSpPr/>
      </dsp:nvSpPr>
      <dsp:spPr>
        <a:xfrm>
          <a:off x="2043864" y="311889"/>
          <a:ext cx="1923269" cy="786780"/>
        </a:xfrm>
        <a:prstGeom prst="ellipse">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o-RO" sz="1800" b="1" kern="1200" dirty="0" smtClean="0"/>
            <a:t>Un popor neascultător</a:t>
          </a:r>
          <a:endParaRPr lang="es-ES" sz="1800" b="1" kern="1200" dirty="0"/>
        </a:p>
      </dsp:txBody>
      <dsp:txXfrm>
        <a:off x="2325520" y="427110"/>
        <a:ext cx="1359957" cy="556338"/>
      </dsp:txXfrm>
    </dsp:sp>
    <dsp:sp modelId="{551D8A98-FE1F-4764-8FBD-1DA55C39EA91}">
      <dsp:nvSpPr>
        <dsp:cNvPr id="0" name=""/>
        <dsp:cNvSpPr/>
      </dsp:nvSpPr>
      <dsp:spPr>
        <a:xfrm>
          <a:off x="3881666" y="314500"/>
          <a:ext cx="200566" cy="200566"/>
        </a:xfrm>
        <a:prstGeom prst="flowChartConnector">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D9F998D-6CE6-45C2-9526-B1ACF30FAF14}">
      <dsp:nvSpPr>
        <dsp:cNvPr id="0" name=""/>
        <dsp:cNvSpPr/>
      </dsp:nvSpPr>
      <dsp:spPr>
        <a:xfrm>
          <a:off x="5468247" y="1942946"/>
          <a:ext cx="2072288" cy="1008769"/>
        </a:xfrm>
        <a:prstGeom prst="donut">
          <a:avLst>
            <a:gd name="adj" fmla="val 110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A7B7933-02C9-4025-BEF9-C9E4F39B8B47}">
      <dsp:nvSpPr>
        <dsp:cNvPr id="0" name=""/>
        <dsp:cNvSpPr/>
      </dsp:nvSpPr>
      <dsp:spPr>
        <a:xfrm>
          <a:off x="7119609" y="1779532"/>
          <a:ext cx="1240598" cy="1316126"/>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30" b="-1564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FA07FD02-F0CB-441E-8215-10586529082F}">
      <dsp:nvSpPr>
        <dsp:cNvPr id="0" name=""/>
        <dsp:cNvSpPr/>
      </dsp:nvSpPr>
      <dsp:spPr>
        <a:xfrm>
          <a:off x="5597734" y="2053940"/>
          <a:ext cx="1813251" cy="786780"/>
        </a:xfrm>
        <a:prstGeom prst="ellipse">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o-RO" sz="1800" b="1" kern="1200" dirty="0" smtClean="0"/>
            <a:t>Jertfă imperfectă</a:t>
          </a:r>
          <a:endParaRPr lang="es-ES" sz="1800" b="1" kern="1200" dirty="0"/>
        </a:p>
      </dsp:txBody>
      <dsp:txXfrm>
        <a:off x="5863278" y="2169161"/>
        <a:ext cx="1282163" cy="556338"/>
      </dsp:txXfrm>
    </dsp:sp>
    <dsp:sp modelId="{44B968E6-B054-409F-8870-E35841D44A0B}">
      <dsp:nvSpPr>
        <dsp:cNvPr id="0" name=""/>
        <dsp:cNvSpPr/>
      </dsp:nvSpPr>
      <dsp:spPr>
        <a:xfrm>
          <a:off x="6404085" y="3255820"/>
          <a:ext cx="200566" cy="200566"/>
        </a:xfrm>
        <a:prstGeom prst="flowChartConnector">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622C90-3233-4BC1-9671-3E4AC0870079}">
      <dsp:nvSpPr>
        <dsp:cNvPr id="0" name=""/>
        <dsp:cNvSpPr/>
      </dsp:nvSpPr>
      <dsp:spPr>
        <a:xfrm>
          <a:off x="6061483" y="3787015"/>
          <a:ext cx="2072288" cy="1008769"/>
        </a:xfrm>
        <a:prstGeom prst="donut">
          <a:avLst>
            <a:gd name="adj" fmla="val 110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AE2AFBD-5E2E-4203-BAD7-C83173FB0A8E}">
      <dsp:nvSpPr>
        <dsp:cNvPr id="0" name=""/>
        <dsp:cNvSpPr/>
      </dsp:nvSpPr>
      <dsp:spPr>
        <a:xfrm>
          <a:off x="4896539" y="3686256"/>
          <a:ext cx="1706008" cy="1210295"/>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6CA3D98-CAF6-4752-90DD-59EEEF487C47}">
      <dsp:nvSpPr>
        <dsp:cNvPr id="0" name=""/>
        <dsp:cNvSpPr/>
      </dsp:nvSpPr>
      <dsp:spPr>
        <a:xfrm>
          <a:off x="6190978" y="3898010"/>
          <a:ext cx="1813251" cy="786780"/>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o-RO" sz="1800" b="1" kern="1200" dirty="0" smtClean="0"/>
            <a:t>Jertfă perfectă</a:t>
          </a:r>
          <a:endParaRPr lang="es-ES" sz="1800" b="1" kern="1200" dirty="0"/>
        </a:p>
      </dsp:txBody>
      <dsp:txXfrm>
        <a:off x="6456522" y="4013231"/>
        <a:ext cx="1282163" cy="556338"/>
      </dsp:txXfrm>
    </dsp:sp>
    <dsp:sp modelId="{699AF1C9-7F8C-41A7-B4A9-B635445ABFE9}">
      <dsp:nvSpPr>
        <dsp:cNvPr id="0" name=""/>
        <dsp:cNvSpPr/>
      </dsp:nvSpPr>
      <dsp:spPr>
        <a:xfrm>
          <a:off x="216026" y="5219615"/>
          <a:ext cx="200566" cy="200566"/>
        </a:xfrm>
        <a:prstGeom prst="flowChartConnector">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A36F8CC-9CE9-41CA-9B52-8C45BE66E956}">
      <dsp:nvSpPr>
        <dsp:cNvPr id="0" name=""/>
        <dsp:cNvSpPr/>
      </dsp:nvSpPr>
      <dsp:spPr>
        <a:xfrm>
          <a:off x="261597" y="5155731"/>
          <a:ext cx="2072288" cy="1008769"/>
        </a:xfrm>
        <a:prstGeom prst="donut">
          <a:avLst>
            <a:gd name="adj" fmla="val 110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C5B5776-1536-40BE-96EE-7EDC00050FC4}">
      <dsp:nvSpPr>
        <dsp:cNvPr id="0" name=""/>
        <dsp:cNvSpPr/>
      </dsp:nvSpPr>
      <dsp:spPr>
        <a:xfrm>
          <a:off x="1898632" y="5215607"/>
          <a:ext cx="1576378" cy="938140"/>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A1924FD-FD17-4D93-9E76-819456471ACD}">
      <dsp:nvSpPr>
        <dsp:cNvPr id="0" name=""/>
        <dsp:cNvSpPr/>
      </dsp:nvSpPr>
      <dsp:spPr>
        <a:xfrm>
          <a:off x="391134" y="5266725"/>
          <a:ext cx="1813251" cy="786780"/>
        </a:xfrm>
        <a:prstGeom prst="ellipse">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o-RO" sz="1800" b="1" kern="1200" dirty="0" smtClean="0"/>
            <a:t>Un popor ascultător</a:t>
          </a:r>
          <a:endParaRPr lang="es-ES" sz="1800" b="1" kern="1200" dirty="0"/>
        </a:p>
      </dsp:txBody>
      <dsp:txXfrm>
        <a:off x="656678" y="5381946"/>
        <a:ext cx="1282163" cy="556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8F5F5-D06F-4577-81FB-49B55B411F97}">
      <dsp:nvSpPr>
        <dsp:cNvPr id="0" name=""/>
        <dsp:cNvSpPr/>
      </dsp:nvSpPr>
      <dsp:spPr>
        <a:xfrm>
          <a:off x="1653" y="480028"/>
          <a:ext cx="2542880" cy="3000382"/>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4F5709-3632-4DC0-9465-FD1ACF52FDFE}">
      <dsp:nvSpPr>
        <dsp:cNvPr id="0" name=""/>
        <dsp:cNvSpPr/>
      </dsp:nvSpPr>
      <dsp:spPr>
        <a:xfrm>
          <a:off x="68384" y="578119"/>
          <a:ext cx="2409418" cy="16893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BF4F5E7-41B8-4C85-A9D8-BCC8CCF78D99}">
      <dsp:nvSpPr>
        <dsp:cNvPr id="0" name=""/>
        <dsp:cNvSpPr/>
      </dsp:nvSpPr>
      <dsp:spPr>
        <a:xfrm>
          <a:off x="278961" y="2669377"/>
          <a:ext cx="1988264" cy="71499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t>APOGEUL EVANGHELIEI</a:t>
          </a:r>
          <a:endParaRPr lang="es-ES" sz="1800" b="1" kern="1200" dirty="0"/>
        </a:p>
      </dsp:txBody>
      <dsp:txXfrm>
        <a:off x="278961" y="2669377"/>
        <a:ext cx="1988264" cy="714999"/>
      </dsp:txXfrm>
    </dsp:sp>
    <dsp:sp modelId="{2F0C692F-8726-4E4B-9170-F321E5E87018}">
      <dsp:nvSpPr>
        <dsp:cNvPr id="0" name=""/>
        <dsp:cNvSpPr/>
      </dsp:nvSpPr>
      <dsp:spPr>
        <a:xfrm>
          <a:off x="147189" y="2332364"/>
          <a:ext cx="2251809" cy="259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err="1" smtClean="0">
              <a:solidFill>
                <a:srgbClr val="A6D86E"/>
              </a:solidFill>
              <a:effectLst>
                <a:outerShdw blurRad="50800" dist="38100" algn="l" rotWithShape="0">
                  <a:prstClr val="black">
                    <a:alpha val="40000"/>
                  </a:prstClr>
                </a:outerShdw>
              </a:effectLst>
            </a:rPr>
            <a:t>Apocalips</a:t>
          </a:r>
          <a:r>
            <a:rPr lang="ro-RO" sz="1800" b="1" kern="1200" dirty="0" smtClean="0">
              <a:solidFill>
                <a:srgbClr val="A6D86E"/>
              </a:solidFill>
              <a:effectLst>
                <a:outerShdw blurRad="50800" dist="38100" algn="l" rotWithShape="0">
                  <a:prstClr val="black">
                    <a:alpha val="40000"/>
                  </a:prstClr>
                </a:outerShdw>
              </a:effectLst>
            </a:rPr>
            <a:t>a </a:t>
          </a:r>
          <a:r>
            <a:rPr lang="es-ES" sz="1800" b="1" kern="1200" dirty="0" smtClean="0">
              <a:solidFill>
                <a:srgbClr val="A6D86E"/>
              </a:solidFill>
              <a:effectLst>
                <a:outerShdw blurRad="50800" dist="38100" algn="l" rotWithShape="0">
                  <a:prstClr val="black">
                    <a:alpha val="40000"/>
                  </a:prstClr>
                </a:outerShdw>
              </a:effectLst>
            </a:rPr>
            <a:t>10:7</a:t>
          </a:r>
          <a:endParaRPr lang="es-ES" sz="1800" b="1" kern="1200" dirty="0">
            <a:solidFill>
              <a:srgbClr val="A6D86E"/>
            </a:solidFill>
            <a:effectLst>
              <a:outerShdw blurRad="50800" dist="38100" algn="l" rotWithShape="0">
                <a:prstClr val="black">
                  <a:alpha val="40000"/>
                </a:prstClr>
              </a:outerShdw>
            </a:effectLst>
          </a:endParaRPr>
        </a:p>
      </dsp:txBody>
      <dsp:txXfrm>
        <a:off x="147189" y="2332364"/>
        <a:ext cx="2251809" cy="259924"/>
      </dsp:txXfrm>
    </dsp:sp>
    <dsp:sp modelId="{724E25D1-F082-462D-BDCA-C7ADDE0A1E7F}">
      <dsp:nvSpPr>
        <dsp:cNvPr id="0" name=""/>
        <dsp:cNvSpPr/>
      </dsp:nvSpPr>
      <dsp:spPr>
        <a:xfrm>
          <a:off x="3121047" y="480028"/>
          <a:ext cx="2542880" cy="3000382"/>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365E14-B735-433B-ADCA-4A98BEBA74BB}">
      <dsp:nvSpPr>
        <dsp:cNvPr id="0" name=""/>
        <dsp:cNvSpPr/>
      </dsp:nvSpPr>
      <dsp:spPr>
        <a:xfrm>
          <a:off x="3187778" y="578119"/>
          <a:ext cx="2409418" cy="168937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6E0F5C1-DB0C-45D9-B258-BC28BDD77CF3}">
      <dsp:nvSpPr>
        <dsp:cNvPr id="0" name=""/>
        <dsp:cNvSpPr/>
      </dsp:nvSpPr>
      <dsp:spPr>
        <a:xfrm>
          <a:off x="3398355" y="2747986"/>
          <a:ext cx="1988264" cy="610187"/>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t>ULTIMA CHEMARE</a:t>
          </a:r>
          <a:endParaRPr lang="es-ES" sz="1800" b="1" kern="1200" dirty="0"/>
        </a:p>
      </dsp:txBody>
      <dsp:txXfrm>
        <a:off x="3398355" y="2747986"/>
        <a:ext cx="1988264" cy="610187"/>
      </dsp:txXfrm>
    </dsp:sp>
    <dsp:sp modelId="{74C1AD0D-8369-485A-BDAB-43473E71551F}">
      <dsp:nvSpPr>
        <dsp:cNvPr id="0" name=""/>
        <dsp:cNvSpPr/>
      </dsp:nvSpPr>
      <dsp:spPr>
        <a:xfrm>
          <a:off x="3266583" y="2376263"/>
          <a:ext cx="2251809" cy="259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err="1" smtClean="0">
              <a:solidFill>
                <a:schemeClr val="accent5">
                  <a:lumMod val="40000"/>
                  <a:lumOff val="60000"/>
                </a:schemeClr>
              </a:solidFill>
              <a:effectLst>
                <a:outerShdw blurRad="50800" dist="38100" algn="l" rotWithShape="0">
                  <a:prstClr val="black">
                    <a:alpha val="40000"/>
                  </a:prstClr>
                </a:outerShdw>
              </a:effectLst>
            </a:rPr>
            <a:t>Apocalips</a:t>
          </a:r>
          <a:r>
            <a:rPr lang="ro-RO" sz="1800" b="1" kern="1200" dirty="0" smtClean="0">
              <a:solidFill>
                <a:schemeClr val="accent5">
                  <a:lumMod val="40000"/>
                  <a:lumOff val="60000"/>
                </a:schemeClr>
              </a:solidFill>
              <a:effectLst>
                <a:outerShdw blurRad="50800" dist="38100" algn="l" rotWithShape="0">
                  <a:prstClr val="black">
                    <a:alpha val="40000"/>
                  </a:prstClr>
                </a:outerShdw>
              </a:effectLst>
            </a:rPr>
            <a:t>a</a:t>
          </a:r>
          <a:r>
            <a:rPr lang="es-ES" sz="1800" b="1" kern="1200" dirty="0" smtClean="0">
              <a:solidFill>
                <a:schemeClr val="accent5">
                  <a:lumMod val="40000"/>
                  <a:lumOff val="60000"/>
                </a:schemeClr>
              </a:solidFill>
              <a:effectLst>
                <a:outerShdw blurRad="50800" dist="38100" algn="l" rotWithShape="0">
                  <a:prstClr val="black">
                    <a:alpha val="40000"/>
                  </a:prstClr>
                </a:outerShdw>
              </a:effectLst>
            </a:rPr>
            <a:t> 14:6</a:t>
          </a:r>
          <a:endParaRPr lang="es-ES" sz="1800" b="1" kern="1200" dirty="0">
            <a:solidFill>
              <a:schemeClr val="accent5">
                <a:lumMod val="40000"/>
                <a:lumOff val="60000"/>
              </a:schemeClr>
            </a:solidFill>
            <a:effectLst>
              <a:outerShdw blurRad="50800" dist="38100" algn="l" rotWithShape="0">
                <a:prstClr val="black">
                  <a:alpha val="40000"/>
                </a:prstClr>
              </a:outerShdw>
            </a:effectLst>
          </a:endParaRPr>
        </a:p>
      </dsp:txBody>
      <dsp:txXfrm>
        <a:off x="3266583" y="2376263"/>
        <a:ext cx="2251809" cy="259924"/>
      </dsp:txXfrm>
    </dsp:sp>
    <dsp:sp modelId="{2A3C64E2-9485-4100-8D25-B26B34E046A8}">
      <dsp:nvSpPr>
        <dsp:cNvPr id="0" name=""/>
        <dsp:cNvSpPr/>
      </dsp:nvSpPr>
      <dsp:spPr>
        <a:xfrm>
          <a:off x="6240442" y="480028"/>
          <a:ext cx="2542880" cy="3000382"/>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36B7C3-716A-4567-9974-379652442C2B}">
      <dsp:nvSpPr>
        <dsp:cNvPr id="0" name=""/>
        <dsp:cNvSpPr/>
      </dsp:nvSpPr>
      <dsp:spPr>
        <a:xfrm>
          <a:off x="6307172" y="578119"/>
          <a:ext cx="2409418" cy="168937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6F8BE95-12D3-43A3-8733-E9F36059BDFF}">
      <dsp:nvSpPr>
        <dsp:cNvPr id="0" name=""/>
        <dsp:cNvSpPr/>
      </dsp:nvSpPr>
      <dsp:spPr>
        <a:xfrm>
          <a:off x="6421676" y="2664296"/>
          <a:ext cx="2206337" cy="714999"/>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t>PORUNCILE ȘI CREDINȚA</a:t>
          </a:r>
          <a:endParaRPr lang="es-ES" sz="1800" b="1" kern="1200" dirty="0"/>
        </a:p>
      </dsp:txBody>
      <dsp:txXfrm>
        <a:off x="6421676" y="2664296"/>
        <a:ext cx="2206337" cy="714999"/>
      </dsp:txXfrm>
    </dsp:sp>
    <dsp:sp modelId="{54924EE4-40FF-4ECD-8892-C50347AB1667}">
      <dsp:nvSpPr>
        <dsp:cNvPr id="0" name=""/>
        <dsp:cNvSpPr/>
      </dsp:nvSpPr>
      <dsp:spPr>
        <a:xfrm>
          <a:off x="6264693" y="2332364"/>
          <a:ext cx="2494377" cy="259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err="1" smtClean="0">
              <a:solidFill>
                <a:schemeClr val="accent2">
                  <a:lumMod val="40000"/>
                  <a:lumOff val="60000"/>
                </a:schemeClr>
              </a:solidFill>
              <a:effectLst>
                <a:outerShdw blurRad="50800" dist="38100" algn="l" rotWithShape="0">
                  <a:prstClr val="black">
                    <a:alpha val="40000"/>
                  </a:prstClr>
                </a:outerShdw>
              </a:effectLst>
            </a:rPr>
            <a:t>Apocalips</a:t>
          </a:r>
          <a:r>
            <a:rPr lang="ro-RO" sz="1800" b="1" kern="1200" dirty="0" smtClean="0">
              <a:solidFill>
                <a:schemeClr val="accent2">
                  <a:lumMod val="40000"/>
                  <a:lumOff val="60000"/>
                </a:schemeClr>
              </a:solidFill>
              <a:effectLst>
                <a:outerShdw blurRad="50800" dist="38100" algn="l" rotWithShape="0">
                  <a:prstClr val="black">
                    <a:alpha val="40000"/>
                  </a:prstClr>
                </a:outerShdw>
              </a:effectLst>
            </a:rPr>
            <a:t>a</a:t>
          </a:r>
          <a:r>
            <a:rPr lang="es-ES" sz="1800" b="1" kern="1200" dirty="0" smtClean="0">
              <a:solidFill>
                <a:schemeClr val="accent2">
                  <a:lumMod val="40000"/>
                  <a:lumOff val="60000"/>
                </a:schemeClr>
              </a:solidFill>
              <a:effectLst>
                <a:outerShdw blurRad="50800" dist="38100" algn="l" rotWithShape="0">
                  <a:prstClr val="black">
                    <a:alpha val="40000"/>
                  </a:prstClr>
                </a:outerShdw>
              </a:effectLst>
            </a:rPr>
            <a:t> 14:12; 12:17</a:t>
          </a:r>
          <a:endParaRPr lang="es-ES" sz="1800" b="1" kern="1200" dirty="0">
            <a:solidFill>
              <a:schemeClr val="accent2">
                <a:lumMod val="40000"/>
                <a:lumOff val="60000"/>
              </a:schemeClr>
            </a:solidFill>
            <a:effectLst>
              <a:outerShdw blurRad="50800" dist="38100" algn="l" rotWithShape="0">
                <a:prstClr val="black">
                  <a:alpha val="40000"/>
                </a:prstClr>
              </a:outerShdw>
            </a:effectLst>
          </a:endParaRPr>
        </a:p>
      </dsp:txBody>
      <dsp:txXfrm>
        <a:off x="6264693" y="2332364"/>
        <a:ext cx="2494377" cy="259924"/>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4236408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1789747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3902151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321497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3596945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1720400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2727524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933389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3944842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1604572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24BB20-483C-4BC2-8A9A-6B359989BAC2}" type="datetimeFigureOut">
              <a:rPr lang="es-ES" smtClean="0"/>
              <a:pPr/>
              <a:t>23/12/2014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3806997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4BB20-483C-4BC2-8A9A-6B359989BAC2}" type="datetimeFigureOut">
              <a:rPr lang="es-ES" smtClean="0"/>
              <a:pPr/>
              <a:t>23/12/2014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CAA34-6A90-47BA-BC31-3EFCFF17BB0B}" type="slidenum">
              <a:rPr lang="es-ES" smtClean="0"/>
              <a:pPr/>
              <a:t>‹#›</a:t>
            </a:fld>
            <a:endParaRPr lang="es-ES"/>
          </a:p>
        </p:txBody>
      </p:sp>
    </p:spTree>
    <p:extLst>
      <p:ext uri="{BB962C8B-B14F-4D97-AF65-F5344CB8AC3E}">
        <p14:creationId xmlns:p14="http://schemas.microsoft.com/office/powerpoint/2010/main" xmlns="" val="235360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9512" y="-9386"/>
            <a:ext cx="4320480" cy="1938992"/>
          </a:xfrm>
          <a:prstGeom prst="rect">
            <a:avLst/>
          </a:prstGeom>
          <a:noFill/>
        </p:spPr>
        <p:txBody>
          <a:bodyPr wrap="square" rtlCol="0">
            <a:spAutoFit/>
            <a:scene3d>
              <a:camera prst="orthographicFront"/>
              <a:lightRig rig="chilly" dir="tl"/>
            </a:scene3d>
            <a:sp3d contourW="12700">
              <a:bevelT w="25400" h="25400"/>
              <a:contourClr>
                <a:srgbClr val="FFC000"/>
              </a:contourClr>
            </a:sp3d>
          </a:bodyPr>
          <a:lstStyle/>
          <a:p>
            <a:pPr algn="ctr"/>
            <a:r>
              <a:rPr lang="ro-RO" sz="6000" b="1" smtClean="0">
                <a:ln w="11430"/>
                <a:gradFill>
                  <a:gsLst>
                    <a:gs pos="0">
                      <a:srgbClr val="FFC000"/>
                    </a:gs>
                    <a:gs pos="25000">
                      <a:srgbClr val="FFC000"/>
                    </a:gs>
                    <a:gs pos="50000">
                      <a:srgbClr val="D2A000"/>
                    </a:gs>
                    <a:gs pos="75000">
                      <a:srgbClr val="FFC000"/>
                    </a:gs>
                    <a:gs pos="100000">
                      <a:srgbClr val="FFD03B"/>
                    </a:gs>
                  </a:gsLst>
                  <a:lin ang="5400000"/>
                </a:gradFill>
                <a:effectLst>
                  <a:outerShdw blurRad="80000" dist="40000" dir="5040000" algn="tl">
                    <a:srgbClr val="000000">
                      <a:alpha val="30000"/>
                    </a:srgbClr>
                  </a:outerShdw>
                </a:effectLst>
              </a:rPr>
              <a:t>EVANGHELIA </a:t>
            </a:r>
            <a:r>
              <a:rPr lang="ro-RO" sz="6000" b="1" smtClean="0">
                <a:ln w="11430"/>
                <a:gradFill>
                  <a:gsLst>
                    <a:gs pos="0">
                      <a:srgbClr val="FFC000"/>
                    </a:gs>
                    <a:gs pos="25000">
                      <a:srgbClr val="FFC000"/>
                    </a:gs>
                    <a:gs pos="50000">
                      <a:srgbClr val="D2A000"/>
                    </a:gs>
                    <a:gs pos="75000">
                      <a:srgbClr val="FFC000"/>
                    </a:gs>
                    <a:gs pos="100000">
                      <a:srgbClr val="FFD03B"/>
                    </a:gs>
                  </a:gsLst>
                  <a:lin ang="5400000"/>
                </a:gradFill>
                <a:effectLst>
                  <a:outerShdw blurRad="80000" dist="40000" dir="5040000" algn="tl">
                    <a:srgbClr val="000000">
                      <a:alpha val="30000"/>
                    </a:srgbClr>
                  </a:outerShdw>
                </a:effectLst>
              </a:rPr>
              <a:t>VEȘNICĂ</a:t>
            </a:r>
            <a:endParaRPr lang="ro-RO" sz="6000" b="1">
              <a:ln w="11430"/>
              <a:gradFill>
                <a:gsLst>
                  <a:gs pos="0">
                    <a:srgbClr val="FFC000"/>
                  </a:gs>
                  <a:gs pos="25000">
                    <a:srgbClr val="FFC000"/>
                  </a:gs>
                  <a:gs pos="50000">
                    <a:srgbClr val="D2A000"/>
                  </a:gs>
                  <a:gs pos="75000">
                    <a:srgbClr val="FFC000"/>
                  </a:gs>
                  <a:gs pos="100000">
                    <a:srgbClr val="FFD03B"/>
                  </a:gs>
                </a:gsLst>
                <a:lin ang="5400000"/>
              </a:gradFill>
              <a:effectLst>
                <a:outerShdw blurRad="80000" dist="40000" dir="5040000" algn="tl">
                  <a:srgbClr val="000000">
                    <a:alpha val="30000"/>
                  </a:srgbClr>
                </a:outerShdw>
              </a:effectLst>
            </a:endParaRPr>
          </a:p>
        </p:txBody>
      </p:sp>
      <p:sp>
        <p:nvSpPr>
          <p:cNvPr id="5" name="4 CuadroTexto"/>
          <p:cNvSpPr txBox="1"/>
          <p:nvPr/>
        </p:nvSpPr>
        <p:spPr>
          <a:xfrm>
            <a:off x="5141109" y="6453336"/>
            <a:ext cx="3717171" cy="369332"/>
          </a:xfrm>
          <a:prstGeom prst="rect">
            <a:avLst/>
          </a:prstGeom>
          <a:noFill/>
        </p:spPr>
        <p:txBody>
          <a:bodyPr wrap="none" rtlCol="0">
            <a:spAutoFit/>
          </a:bodyPr>
          <a:lstStyle/>
          <a:p>
            <a:pPr algn="r"/>
            <a:r>
              <a:rPr lang="ro-RO" b="1" dirty="0" smtClean="0">
                <a:solidFill>
                  <a:srgbClr val="FFC000"/>
                </a:solidFill>
                <a:effectLst>
                  <a:outerShdw blurRad="50800" dist="50800" dir="5400000" algn="ctr" rotWithShape="0">
                    <a:schemeClr val="tx1"/>
                  </a:outerShdw>
                </a:effectLst>
              </a:rPr>
              <a:t>Studiul </a:t>
            </a:r>
            <a:r>
              <a:rPr lang="ro-RO" b="1" dirty="0" smtClean="0">
                <a:solidFill>
                  <a:srgbClr val="FFC000"/>
                </a:solidFill>
                <a:effectLst>
                  <a:outerShdw blurRad="50800" dist="50800" dir="5400000" algn="ctr" rotWithShape="0">
                    <a:schemeClr val="tx1"/>
                  </a:outerShdw>
                </a:effectLst>
              </a:rPr>
              <a:t>13 pentru 27 decembrie 2014</a:t>
            </a:r>
            <a:endParaRPr lang="ro-RO" b="1" dirty="0">
              <a:solidFill>
                <a:srgbClr val="FFC0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4229183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scene3d>
              <a:camera prst="orthographicFront"/>
              <a:lightRig rig="flat" dir="tl">
                <a:rot lat="0" lon="0" rev="6600000"/>
              </a:lightRig>
            </a:scene3d>
            <a:sp3d extrusionH="25400" contourW="19050">
              <a:bevelT w="38100" h="31750"/>
              <a:contourClr>
                <a:schemeClr val="tx1"/>
              </a:contourClr>
            </a:sp3d>
          </a:bodyPr>
          <a:lstStyle/>
          <a:p>
            <a:pPr algn="ctr"/>
            <a:r>
              <a:rPr lang="ro-RO" sz="3600" b="1"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50800" dist="39000" dir="5460000" algn="tl">
                    <a:srgbClr val="000000">
                      <a:alpha val="38000"/>
                    </a:srgbClr>
                  </a:outerShdw>
                </a:effectLst>
              </a:rPr>
              <a:t>EVANGHELIA ÎN VECHIUL </a:t>
            </a:r>
            <a:r>
              <a:rPr lang="ro-RO" sz="3600" b="1"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50800" dist="39000" dir="5460000" algn="tl">
                    <a:srgbClr val="000000">
                      <a:alpha val="38000"/>
                    </a:srgbClr>
                  </a:outerShdw>
                </a:effectLst>
              </a:rPr>
              <a:t>TESTAMENT</a:t>
            </a:r>
            <a:endParaRPr lang="ro-RO" sz="3600" b="1">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50800" dist="39000" dir="5460000" algn="tl">
                  <a:srgbClr val="000000">
                    <a:alpha val="38000"/>
                  </a:srgbClr>
                </a:outerShdw>
              </a:effectLst>
            </a:endParaRPr>
          </a:p>
        </p:txBody>
      </p:sp>
      <p:sp>
        <p:nvSpPr>
          <p:cNvPr id="3" name="2 CuadroTexto"/>
          <p:cNvSpPr txBox="1"/>
          <p:nvPr/>
        </p:nvSpPr>
        <p:spPr>
          <a:xfrm>
            <a:off x="0" y="620688"/>
            <a:ext cx="9144000" cy="400110"/>
          </a:xfrm>
          <a:prstGeom prst="rect">
            <a:avLst/>
          </a:prstGeom>
          <a:noFill/>
        </p:spPr>
        <p:txBody>
          <a:bodyPr wrap="square" rtlCol="0">
            <a:spAutoFit/>
          </a:bodyPr>
          <a:lstStyle/>
          <a:p>
            <a:pPr algn="ctr"/>
            <a:r>
              <a:rPr lang="ro-RO" sz="2000" b="1" smtClean="0"/>
              <a:t>Cum percepeau Evanghelia credincioșii care au trăit înainte de </a:t>
            </a:r>
            <a:r>
              <a:rPr lang="ro-RO" sz="2000" b="1" smtClean="0"/>
              <a:t>Isus?</a:t>
            </a:r>
            <a:endParaRPr lang="ro-RO" sz="2000" b="1"/>
          </a:p>
        </p:txBody>
      </p:sp>
      <p:graphicFrame>
        <p:nvGraphicFramePr>
          <p:cNvPr id="4" name="3 Diagrama"/>
          <p:cNvGraphicFramePr/>
          <p:nvPr>
            <p:extLst>
              <p:ext uri="{D42A27DB-BD31-4B8C-83A1-F6EECF244321}">
                <p14:modId xmlns:p14="http://schemas.microsoft.com/office/powerpoint/2010/main" xmlns="" val="2939399913"/>
              </p:ext>
            </p:extLst>
          </p:nvPr>
        </p:nvGraphicFramePr>
        <p:xfrm>
          <a:off x="0" y="1124744"/>
          <a:ext cx="9108504" cy="470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79714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graphicEl>
                                              <a:dgm id="{CEBB8566-E1F5-40BA-82DC-6AC130EDDB8E}"/>
                                            </p:graphicEl>
                                          </p:spTgt>
                                        </p:tgtEl>
                                        <p:attrNameLst>
                                          <p:attrName>style.visibility</p:attrName>
                                        </p:attrNameLst>
                                      </p:cBhvr>
                                      <p:to>
                                        <p:strVal val="visible"/>
                                      </p:to>
                                    </p:set>
                                    <p:animEffect transition="in" filter="wipe(up)">
                                      <p:cBhvr>
                                        <p:cTn id="24" dur="500"/>
                                        <p:tgtEl>
                                          <p:spTgt spid="4">
                                            <p:graphicEl>
                                              <a:dgm id="{CEBB8566-E1F5-40BA-82DC-6AC130EDDB8E}"/>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graphicEl>
                                              <a:dgm id="{C361DF8A-88F1-4F78-A49E-AF2785019E9D}"/>
                                            </p:graphicEl>
                                          </p:spTgt>
                                        </p:tgtEl>
                                        <p:attrNameLst>
                                          <p:attrName>style.visibility</p:attrName>
                                        </p:attrNameLst>
                                      </p:cBhvr>
                                      <p:to>
                                        <p:strVal val="visible"/>
                                      </p:to>
                                    </p:set>
                                    <p:animEffect transition="in" filter="wipe(up)">
                                      <p:cBhvr>
                                        <p:cTn id="27" dur="500"/>
                                        <p:tgtEl>
                                          <p:spTgt spid="4">
                                            <p:graphicEl>
                                              <a:dgm id="{C361DF8A-88F1-4F78-A49E-AF2785019E9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graphicEl>
                                              <a:dgm id="{849DA066-50CC-498C-9501-94D4FE2B8002}"/>
                                            </p:graphicEl>
                                          </p:spTgt>
                                        </p:tgtEl>
                                        <p:attrNameLst>
                                          <p:attrName>style.visibility</p:attrName>
                                        </p:attrNameLst>
                                      </p:cBhvr>
                                      <p:to>
                                        <p:strVal val="visible"/>
                                      </p:to>
                                    </p:set>
                                    <p:animEffect transition="in" filter="wipe(up)">
                                      <p:cBhvr>
                                        <p:cTn id="32" dur="500"/>
                                        <p:tgtEl>
                                          <p:spTgt spid="4">
                                            <p:graphicEl>
                                              <a:dgm id="{849DA066-50CC-498C-9501-94D4FE2B8002}"/>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graphicEl>
                                              <a:dgm id="{752E9DBE-5F1A-4D0E-B2EE-225900EAE5E9}"/>
                                            </p:graphicEl>
                                          </p:spTgt>
                                        </p:tgtEl>
                                        <p:attrNameLst>
                                          <p:attrName>style.visibility</p:attrName>
                                        </p:attrNameLst>
                                      </p:cBhvr>
                                      <p:to>
                                        <p:strVal val="visible"/>
                                      </p:to>
                                    </p:set>
                                    <p:animEffect transition="in" filter="wipe(up)">
                                      <p:cBhvr>
                                        <p:cTn id="35" dur="500"/>
                                        <p:tgtEl>
                                          <p:spTgt spid="4">
                                            <p:graphicEl>
                                              <a:dgm id="{752E9DBE-5F1A-4D0E-B2EE-225900EAE5E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
                                            <p:graphicEl>
                                              <a:dgm id="{B2778B66-D51B-4C6D-9F00-C76BD182BDDB}"/>
                                            </p:graphicEl>
                                          </p:spTgt>
                                        </p:tgtEl>
                                        <p:attrNameLst>
                                          <p:attrName>style.visibility</p:attrName>
                                        </p:attrNameLst>
                                      </p:cBhvr>
                                      <p:to>
                                        <p:strVal val="visible"/>
                                      </p:to>
                                    </p:set>
                                    <p:animEffect transition="in" filter="wipe(up)">
                                      <p:cBhvr>
                                        <p:cTn id="40" dur="500"/>
                                        <p:tgtEl>
                                          <p:spTgt spid="4">
                                            <p:graphicEl>
                                              <a:dgm id="{B2778B66-D51B-4C6D-9F00-C76BD182BDDB}"/>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
                                            <p:graphicEl>
                                              <a:dgm id="{9A7DE476-4DB8-4F3A-8164-85D98D2B479E}"/>
                                            </p:graphicEl>
                                          </p:spTgt>
                                        </p:tgtEl>
                                        <p:attrNameLst>
                                          <p:attrName>style.visibility</p:attrName>
                                        </p:attrNameLst>
                                      </p:cBhvr>
                                      <p:to>
                                        <p:strVal val="visible"/>
                                      </p:to>
                                    </p:set>
                                    <p:animEffect transition="in" filter="wipe(up)">
                                      <p:cBhvr>
                                        <p:cTn id="43" dur="500"/>
                                        <p:tgtEl>
                                          <p:spTgt spid="4">
                                            <p:graphicEl>
                                              <a:dgm id="{9A7DE476-4DB8-4F3A-8164-85D98D2B479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graphicEl>
                                              <a:dgm id="{463DBD17-D11E-4071-A07E-EEB782E00062}"/>
                                            </p:graphicEl>
                                          </p:spTgt>
                                        </p:tgtEl>
                                        <p:attrNameLst>
                                          <p:attrName>style.visibility</p:attrName>
                                        </p:attrNameLst>
                                      </p:cBhvr>
                                      <p:to>
                                        <p:strVal val="visible"/>
                                      </p:to>
                                    </p:set>
                                    <p:animEffect transition="in" filter="wipe(up)">
                                      <p:cBhvr>
                                        <p:cTn id="48" dur="500"/>
                                        <p:tgtEl>
                                          <p:spTgt spid="4">
                                            <p:graphicEl>
                                              <a:dgm id="{463DBD17-D11E-4071-A07E-EEB782E00062}"/>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63A7D98A-CD7A-428F-8821-E6644F29311D}"/>
                                            </p:graphicEl>
                                          </p:spTgt>
                                        </p:tgtEl>
                                        <p:attrNameLst>
                                          <p:attrName>style.visibility</p:attrName>
                                        </p:attrNameLst>
                                      </p:cBhvr>
                                      <p:to>
                                        <p:strVal val="visible"/>
                                      </p:to>
                                    </p:set>
                                    <p:animEffect transition="in" filter="wipe(up)">
                                      <p:cBhvr>
                                        <p:cTn id="51" dur="500"/>
                                        <p:tgtEl>
                                          <p:spTgt spid="4">
                                            <p:graphicEl>
                                              <a:dgm id="{63A7D98A-CD7A-428F-8821-E6644F2931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60759"/>
            <a:ext cx="9144000" cy="707886"/>
          </a:xfrm>
          <a:prstGeom prst="rect">
            <a:avLst/>
          </a:prstGeom>
          <a:noFill/>
        </p:spPr>
        <p:txBody>
          <a:bodyPr wrap="square" rtlCol="0">
            <a:spAutoFit/>
          </a:bodyPr>
          <a:lstStyle/>
          <a:p>
            <a:pPr algn="ct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EVANGHELIA </a:t>
            </a: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ÎN </a:t>
            </a: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EVANGHELII</a:t>
            </a:r>
            <a:endParaRPr lang="ro-RO"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Diagrama"/>
          <p:cNvGraphicFramePr/>
          <p:nvPr>
            <p:extLst>
              <p:ext uri="{D42A27DB-BD31-4B8C-83A1-F6EECF244321}">
                <p14:modId xmlns:p14="http://schemas.microsoft.com/office/powerpoint/2010/main" xmlns="" val="2370313822"/>
              </p:ext>
            </p:extLst>
          </p:nvPr>
        </p:nvGraphicFramePr>
        <p:xfrm>
          <a:off x="107504" y="620688"/>
          <a:ext cx="892899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32056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graphicEl>
                                              <a:dgm id="{C4C1FEBA-8B2A-43D3-8EC0-F9560283DB6E}"/>
                                            </p:graphicEl>
                                          </p:spTgt>
                                        </p:tgtEl>
                                        <p:attrNameLst>
                                          <p:attrName>style.visibility</p:attrName>
                                        </p:attrNameLst>
                                      </p:cBhvr>
                                      <p:to>
                                        <p:strVal val="visible"/>
                                      </p:to>
                                    </p:set>
                                    <p:animEffect transition="in" filter="wipe(right)">
                                      <p:cBhvr>
                                        <p:cTn id="17" dur="500"/>
                                        <p:tgtEl>
                                          <p:spTgt spid="4">
                                            <p:graphicEl>
                                              <a:dgm id="{C4C1FEBA-8B2A-43D3-8EC0-F9560283DB6E}"/>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graphicEl>
                                              <a:dgm id="{05938CD4-DA99-4893-9D78-641B20DBBFBC}"/>
                                            </p:graphicEl>
                                          </p:spTgt>
                                        </p:tgtEl>
                                        <p:attrNameLst>
                                          <p:attrName>style.visibility</p:attrName>
                                        </p:attrNameLst>
                                      </p:cBhvr>
                                      <p:to>
                                        <p:strVal val="visible"/>
                                      </p:to>
                                    </p:set>
                                    <p:animEffect transition="in" filter="wipe(left)">
                                      <p:cBhvr>
                                        <p:cTn id="20" dur="500"/>
                                        <p:tgtEl>
                                          <p:spTgt spid="4">
                                            <p:graphicEl>
                                              <a:dgm id="{05938CD4-DA99-4893-9D78-641B20DBBFB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
                                            <p:graphicEl>
                                              <a:dgm id="{7386919C-C18B-46C9-B14E-A83477C77B84}"/>
                                            </p:graphicEl>
                                          </p:spTgt>
                                        </p:tgtEl>
                                        <p:attrNameLst>
                                          <p:attrName>style.visibility</p:attrName>
                                        </p:attrNameLst>
                                      </p:cBhvr>
                                      <p:to>
                                        <p:strVal val="visible"/>
                                      </p:to>
                                    </p:set>
                                    <p:animEffect transition="in" filter="wipe(right)">
                                      <p:cBhvr>
                                        <p:cTn id="25" dur="500"/>
                                        <p:tgtEl>
                                          <p:spTgt spid="4">
                                            <p:graphicEl>
                                              <a:dgm id="{7386919C-C18B-46C9-B14E-A83477C77B84}"/>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graphicEl>
                                              <a:dgm id="{63622167-2B3C-43AA-A924-035CB9981681}"/>
                                            </p:graphicEl>
                                          </p:spTgt>
                                        </p:tgtEl>
                                        <p:attrNameLst>
                                          <p:attrName>style.visibility</p:attrName>
                                        </p:attrNameLst>
                                      </p:cBhvr>
                                      <p:to>
                                        <p:strVal val="visible"/>
                                      </p:to>
                                    </p:set>
                                    <p:animEffect transition="in" filter="wipe(left)">
                                      <p:cBhvr>
                                        <p:cTn id="28" dur="500"/>
                                        <p:tgtEl>
                                          <p:spTgt spid="4">
                                            <p:graphicEl>
                                              <a:dgm id="{63622167-2B3C-43AA-A924-035CB998168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dgm id="{B703EB7E-0CAA-4BBC-8F2A-4A7C3AADB338}"/>
                                            </p:graphicEl>
                                          </p:spTgt>
                                        </p:tgtEl>
                                        <p:attrNameLst>
                                          <p:attrName>style.visibility</p:attrName>
                                        </p:attrNameLst>
                                      </p:cBhvr>
                                      <p:to>
                                        <p:strVal val="visible"/>
                                      </p:to>
                                    </p:set>
                                    <p:animEffect transition="in" filter="wipe(left)">
                                      <p:cBhvr>
                                        <p:cTn id="33" dur="500"/>
                                        <p:tgtEl>
                                          <p:spTgt spid="4">
                                            <p:graphicEl>
                                              <a:dgm id="{B703EB7E-0CAA-4BBC-8F2A-4A7C3AADB338}"/>
                                            </p:graphic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
                                            <p:graphicEl>
                                              <a:dgm id="{B2FD5909-3AB5-47E4-B3E3-7AB237056657}"/>
                                            </p:graphicEl>
                                          </p:spTgt>
                                        </p:tgtEl>
                                        <p:attrNameLst>
                                          <p:attrName>style.visibility</p:attrName>
                                        </p:attrNameLst>
                                      </p:cBhvr>
                                      <p:to>
                                        <p:strVal val="visible"/>
                                      </p:to>
                                    </p:set>
                                    <p:animEffect transition="in" filter="wipe(right)">
                                      <p:cBhvr>
                                        <p:cTn id="36" dur="500"/>
                                        <p:tgtEl>
                                          <p:spTgt spid="4">
                                            <p:graphicEl>
                                              <a:dgm id="{B2FD5909-3AB5-47E4-B3E3-7AB2370566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ro-RO" sz="3600" b="1" spc="15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EVANGHELIA ÎN EPISTOLELE </a:t>
            </a:r>
            <a:r>
              <a:rPr lang="ro-RO" sz="3600" b="1" spc="15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LUI </a:t>
            </a:r>
            <a:r>
              <a:rPr lang="ro-RO" sz="3600" b="1" spc="15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PAVEL</a:t>
            </a:r>
            <a:endParaRPr lang="ro-RO" sz="3600" b="1" spc="15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p:txBody>
      </p:sp>
      <p:graphicFrame>
        <p:nvGraphicFramePr>
          <p:cNvPr id="3" name="2 Diagrama"/>
          <p:cNvGraphicFramePr/>
          <p:nvPr>
            <p:extLst>
              <p:ext uri="{D42A27DB-BD31-4B8C-83A1-F6EECF244321}">
                <p14:modId xmlns:p14="http://schemas.microsoft.com/office/powerpoint/2010/main" xmlns="" val="486346783"/>
              </p:ext>
            </p:extLst>
          </p:nvPr>
        </p:nvGraphicFramePr>
        <p:xfrm>
          <a:off x="107504" y="908720"/>
          <a:ext cx="892899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5017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graphicEl>
                                              <a:dgm id="{6BF38957-795A-4274-A417-430DE7B3C0E0}"/>
                                            </p:graphicEl>
                                          </p:spTgt>
                                        </p:tgtEl>
                                        <p:attrNameLst>
                                          <p:attrName>style.visibility</p:attrName>
                                        </p:attrNameLst>
                                      </p:cBhvr>
                                      <p:to>
                                        <p:strVal val="visible"/>
                                      </p:to>
                                    </p:set>
                                    <p:anim calcmode="lin" valueType="num">
                                      <p:cBhvr>
                                        <p:cTn id="16" dur="500" decel="50000" fill="hold">
                                          <p:stCondLst>
                                            <p:cond delay="0"/>
                                          </p:stCondLst>
                                        </p:cTn>
                                        <p:tgtEl>
                                          <p:spTgt spid="3">
                                            <p:graphicEl>
                                              <a:dgm id="{6BF38957-795A-4274-A417-430DE7B3C0E0}"/>
                                            </p:graphic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graphicEl>
                                              <a:dgm id="{6BF38957-795A-4274-A417-430DE7B3C0E0}"/>
                                            </p:graphic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graphicEl>
                                              <a:dgm id="{6BF38957-795A-4274-A417-430DE7B3C0E0}"/>
                                            </p:graphicEl>
                                          </p:spTgt>
                                        </p:tgtEl>
                                        <p:attrNameLst>
                                          <p:attrName>ppt_w</p:attrName>
                                        </p:attrNameLst>
                                      </p:cBhvr>
                                      <p:tavLst>
                                        <p:tav tm="0">
                                          <p:val>
                                            <p:strVal val="#ppt_w*.05"/>
                                          </p:val>
                                        </p:tav>
                                        <p:tav tm="100000">
                                          <p:val>
                                            <p:strVal val="#ppt_w"/>
                                          </p:val>
                                        </p:tav>
                                      </p:tavLst>
                                    </p:anim>
                                    <p:anim calcmode="lin" valueType="num">
                                      <p:cBhvr>
                                        <p:cTn id="19" dur="1000" fill="hold"/>
                                        <p:tgtEl>
                                          <p:spTgt spid="3">
                                            <p:graphicEl>
                                              <a:dgm id="{6BF38957-795A-4274-A417-430DE7B3C0E0}"/>
                                            </p:graphic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graphicEl>
                                              <a:dgm id="{6BF38957-795A-4274-A417-430DE7B3C0E0}"/>
                                            </p:graphic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graphicEl>
                                              <a:dgm id="{6BF38957-795A-4274-A417-430DE7B3C0E0}"/>
                                            </p:graphic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graphicEl>
                                              <a:dgm id="{6BF38957-795A-4274-A417-430DE7B3C0E0}"/>
                                            </p:graphic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graphicEl>
                                              <a:dgm id="{6BF38957-795A-4274-A417-430DE7B3C0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3">
                                            <p:graphicEl>
                                              <a:dgm id="{305E6F06-4172-40BC-9101-1D7375F955D1}"/>
                                            </p:graphicEl>
                                          </p:spTgt>
                                        </p:tgtEl>
                                        <p:attrNameLst>
                                          <p:attrName>style.visibility</p:attrName>
                                        </p:attrNameLst>
                                      </p:cBhvr>
                                      <p:to>
                                        <p:strVal val="visible"/>
                                      </p:to>
                                    </p:set>
                                    <p:animEffect transition="in" filter="fade">
                                      <p:cBhvr>
                                        <p:cTn id="28" dur="2000"/>
                                        <p:tgtEl>
                                          <p:spTgt spid="3">
                                            <p:graphicEl>
                                              <a:dgm id="{305E6F06-4172-40BC-9101-1D7375F955D1}"/>
                                            </p:graphicEl>
                                          </p:spTgt>
                                        </p:tgtEl>
                                      </p:cBhvr>
                                    </p:animEffect>
                                    <p:anim calcmode="lin" valueType="num">
                                      <p:cBhvr>
                                        <p:cTn id="29" dur="2000" fill="hold"/>
                                        <p:tgtEl>
                                          <p:spTgt spid="3">
                                            <p:graphicEl>
                                              <a:dgm id="{305E6F06-4172-40BC-9101-1D7375F955D1}"/>
                                            </p:graphicEl>
                                          </p:spTgt>
                                        </p:tgtEl>
                                        <p:attrNameLst>
                                          <p:attrName>style.rotation</p:attrName>
                                        </p:attrNameLst>
                                      </p:cBhvr>
                                      <p:tavLst>
                                        <p:tav tm="0">
                                          <p:val>
                                            <p:fltVal val="720"/>
                                          </p:val>
                                        </p:tav>
                                        <p:tav tm="100000">
                                          <p:val>
                                            <p:fltVal val="0"/>
                                          </p:val>
                                        </p:tav>
                                      </p:tavLst>
                                    </p:anim>
                                    <p:anim calcmode="lin" valueType="num">
                                      <p:cBhvr>
                                        <p:cTn id="30" dur="2000" fill="hold"/>
                                        <p:tgtEl>
                                          <p:spTgt spid="3">
                                            <p:graphicEl>
                                              <a:dgm id="{305E6F06-4172-40BC-9101-1D7375F955D1}"/>
                                            </p:graphicEl>
                                          </p:spTgt>
                                        </p:tgtEl>
                                        <p:attrNameLst>
                                          <p:attrName>ppt_h</p:attrName>
                                        </p:attrNameLst>
                                      </p:cBhvr>
                                      <p:tavLst>
                                        <p:tav tm="0">
                                          <p:val>
                                            <p:fltVal val="0"/>
                                          </p:val>
                                        </p:tav>
                                        <p:tav tm="100000">
                                          <p:val>
                                            <p:strVal val="#ppt_h"/>
                                          </p:val>
                                        </p:tav>
                                      </p:tavLst>
                                    </p:anim>
                                    <p:anim calcmode="lin" valueType="num">
                                      <p:cBhvr>
                                        <p:cTn id="31" dur="2000" fill="hold"/>
                                        <p:tgtEl>
                                          <p:spTgt spid="3">
                                            <p:graphicEl>
                                              <a:dgm id="{305E6F06-4172-40BC-9101-1D7375F955D1}"/>
                                            </p:graphicEl>
                                          </p:spTgt>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9E7EFDDA-24DA-4B8C-A6B8-A0BA90535B8F}"/>
                                            </p:graphicEl>
                                          </p:spTgt>
                                        </p:tgtEl>
                                        <p:attrNameLst>
                                          <p:attrName>style.visibility</p:attrName>
                                        </p:attrNameLst>
                                      </p:cBhvr>
                                      <p:to>
                                        <p:strVal val="visible"/>
                                      </p:to>
                                    </p:set>
                                    <p:animEffect transition="in" filter="wipe(left)">
                                      <p:cBhvr>
                                        <p:cTn id="35" dur="500"/>
                                        <p:tgtEl>
                                          <p:spTgt spid="3">
                                            <p:graphicEl>
                                              <a:dgm id="{9E7EFDDA-24DA-4B8C-A6B8-A0BA90535B8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
                                            <p:graphicEl>
                                              <a:dgm id="{64E21AAA-81F6-480C-81B0-E50EC598ACCB}"/>
                                            </p:graphicEl>
                                          </p:spTgt>
                                        </p:tgtEl>
                                        <p:attrNameLst>
                                          <p:attrName>style.visibility</p:attrName>
                                        </p:attrNameLst>
                                      </p:cBhvr>
                                      <p:to>
                                        <p:strVal val="visible"/>
                                      </p:to>
                                    </p:set>
                                    <p:animEffect transition="in" filter="fade">
                                      <p:cBhvr>
                                        <p:cTn id="40" dur="2000"/>
                                        <p:tgtEl>
                                          <p:spTgt spid="3">
                                            <p:graphicEl>
                                              <a:dgm id="{64E21AAA-81F6-480C-81B0-E50EC598ACCB}"/>
                                            </p:graphicEl>
                                          </p:spTgt>
                                        </p:tgtEl>
                                      </p:cBhvr>
                                    </p:animEffect>
                                    <p:anim calcmode="lin" valueType="num">
                                      <p:cBhvr>
                                        <p:cTn id="41" dur="2000" fill="hold"/>
                                        <p:tgtEl>
                                          <p:spTgt spid="3">
                                            <p:graphicEl>
                                              <a:dgm id="{64E21AAA-81F6-480C-81B0-E50EC598ACCB}"/>
                                            </p:graphicEl>
                                          </p:spTgt>
                                        </p:tgtEl>
                                        <p:attrNameLst>
                                          <p:attrName>style.rotation</p:attrName>
                                        </p:attrNameLst>
                                      </p:cBhvr>
                                      <p:tavLst>
                                        <p:tav tm="0">
                                          <p:val>
                                            <p:fltVal val="720"/>
                                          </p:val>
                                        </p:tav>
                                        <p:tav tm="100000">
                                          <p:val>
                                            <p:fltVal val="0"/>
                                          </p:val>
                                        </p:tav>
                                      </p:tavLst>
                                    </p:anim>
                                    <p:anim calcmode="lin" valueType="num">
                                      <p:cBhvr>
                                        <p:cTn id="42" dur="2000" fill="hold"/>
                                        <p:tgtEl>
                                          <p:spTgt spid="3">
                                            <p:graphicEl>
                                              <a:dgm id="{64E21AAA-81F6-480C-81B0-E50EC598ACCB}"/>
                                            </p:graphicEl>
                                          </p:spTgt>
                                        </p:tgtEl>
                                        <p:attrNameLst>
                                          <p:attrName>ppt_h</p:attrName>
                                        </p:attrNameLst>
                                      </p:cBhvr>
                                      <p:tavLst>
                                        <p:tav tm="0">
                                          <p:val>
                                            <p:fltVal val="0"/>
                                          </p:val>
                                        </p:tav>
                                        <p:tav tm="100000">
                                          <p:val>
                                            <p:strVal val="#ppt_h"/>
                                          </p:val>
                                        </p:tav>
                                      </p:tavLst>
                                    </p:anim>
                                    <p:anim calcmode="lin" valueType="num">
                                      <p:cBhvr>
                                        <p:cTn id="43" dur="2000" fill="hold"/>
                                        <p:tgtEl>
                                          <p:spTgt spid="3">
                                            <p:graphicEl>
                                              <a:dgm id="{64E21AAA-81F6-480C-81B0-E50EC598ACCB}"/>
                                            </p:graphicEl>
                                          </p:spTgt>
                                        </p:tgtEl>
                                        <p:attrNameLst>
                                          <p:attrName>ppt_w</p:attrName>
                                        </p:attrNameLst>
                                      </p:cBhvr>
                                      <p:tavLst>
                                        <p:tav tm="0">
                                          <p:val>
                                            <p:fltVal val="0"/>
                                          </p:val>
                                        </p:tav>
                                        <p:tav tm="100000">
                                          <p:val>
                                            <p:strVal val="#ppt_w"/>
                                          </p:val>
                                        </p:tav>
                                      </p:tavLst>
                                    </p:anim>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
                                            <p:graphicEl>
                                              <a:dgm id="{FFBE4EE3-A92C-401B-99B1-64A758E2CFCC}"/>
                                            </p:graphicEl>
                                          </p:spTgt>
                                        </p:tgtEl>
                                        <p:attrNameLst>
                                          <p:attrName>style.visibility</p:attrName>
                                        </p:attrNameLst>
                                      </p:cBhvr>
                                      <p:to>
                                        <p:strVal val="visible"/>
                                      </p:to>
                                    </p:set>
                                    <p:animEffect transition="in" filter="wipe(left)">
                                      <p:cBhvr>
                                        <p:cTn id="47" dur="500"/>
                                        <p:tgtEl>
                                          <p:spTgt spid="3">
                                            <p:graphicEl>
                                              <a:dgm id="{FFBE4EE3-A92C-401B-99B1-64A758E2CFC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3">
                                            <p:graphicEl>
                                              <a:dgm id="{F95D8051-0184-4AF1-9CC8-E7E775A4EDA8}"/>
                                            </p:graphicEl>
                                          </p:spTgt>
                                        </p:tgtEl>
                                        <p:attrNameLst>
                                          <p:attrName>style.visibility</p:attrName>
                                        </p:attrNameLst>
                                      </p:cBhvr>
                                      <p:to>
                                        <p:strVal val="visible"/>
                                      </p:to>
                                    </p:set>
                                    <p:animEffect transition="in" filter="fade">
                                      <p:cBhvr>
                                        <p:cTn id="52" dur="2000"/>
                                        <p:tgtEl>
                                          <p:spTgt spid="3">
                                            <p:graphicEl>
                                              <a:dgm id="{F95D8051-0184-4AF1-9CC8-E7E775A4EDA8}"/>
                                            </p:graphicEl>
                                          </p:spTgt>
                                        </p:tgtEl>
                                      </p:cBhvr>
                                    </p:animEffect>
                                    <p:anim calcmode="lin" valueType="num">
                                      <p:cBhvr>
                                        <p:cTn id="53" dur="2000" fill="hold"/>
                                        <p:tgtEl>
                                          <p:spTgt spid="3">
                                            <p:graphicEl>
                                              <a:dgm id="{F95D8051-0184-4AF1-9CC8-E7E775A4EDA8}"/>
                                            </p:graphicEl>
                                          </p:spTgt>
                                        </p:tgtEl>
                                        <p:attrNameLst>
                                          <p:attrName>style.rotation</p:attrName>
                                        </p:attrNameLst>
                                      </p:cBhvr>
                                      <p:tavLst>
                                        <p:tav tm="0">
                                          <p:val>
                                            <p:fltVal val="720"/>
                                          </p:val>
                                        </p:tav>
                                        <p:tav tm="100000">
                                          <p:val>
                                            <p:fltVal val="0"/>
                                          </p:val>
                                        </p:tav>
                                      </p:tavLst>
                                    </p:anim>
                                    <p:anim calcmode="lin" valueType="num">
                                      <p:cBhvr>
                                        <p:cTn id="54" dur="2000" fill="hold"/>
                                        <p:tgtEl>
                                          <p:spTgt spid="3">
                                            <p:graphicEl>
                                              <a:dgm id="{F95D8051-0184-4AF1-9CC8-E7E775A4EDA8}"/>
                                            </p:graphicEl>
                                          </p:spTgt>
                                        </p:tgtEl>
                                        <p:attrNameLst>
                                          <p:attrName>ppt_h</p:attrName>
                                        </p:attrNameLst>
                                      </p:cBhvr>
                                      <p:tavLst>
                                        <p:tav tm="0">
                                          <p:val>
                                            <p:fltVal val="0"/>
                                          </p:val>
                                        </p:tav>
                                        <p:tav tm="100000">
                                          <p:val>
                                            <p:strVal val="#ppt_h"/>
                                          </p:val>
                                        </p:tav>
                                      </p:tavLst>
                                    </p:anim>
                                    <p:anim calcmode="lin" valueType="num">
                                      <p:cBhvr>
                                        <p:cTn id="55" dur="2000" fill="hold"/>
                                        <p:tgtEl>
                                          <p:spTgt spid="3">
                                            <p:graphicEl>
                                              <a:dgm id="{F95D8051-0184-4AF1-9CC8-E7E775A4EDA8}"/>
                                            </p:graphicEl>
                                          </p:spTgt>
                                        </p:tgtEl>
                                        <p:attrNameLst>
                                          <p:attrName>ppt_w</p:attrName>
                                        </p:attrNameLst>
                                      </p:cBhvr>
                                      <p:tavLst>
                                        <p:tav tm="0">
                                          <p:val>
                                            <p:fltVal val="0"/>
                                          </p:val>
                                        </p:tav>
                                        <p:tav tm="100000">
                                          <p:val>
                                            <p:strVal val="#ppt_w"/>
                                          </p:val>
                                        </p:tav>
                                      </p:tavLst>
                                    </p:anim>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3">
                                            <p:graphicEl>
                                              <a:dgm id="{BB1B20DF-918B-4E42-B3B8-79EB16FCE4F0}"/>
                                            </p:graphicEl>
                                          </p:spTgt>
                                        </p:tgtEl>
                                        <p:attrNameLst>
                                          <p:attrName>style.visibility</p:attrName>
                                        </p:attrNameLst>
                                      </p:cBhvr>
                                      <p:to>
                                        <p:strVal val="visible"/>
                                      </p:to>
                                    </p:set>
                                    <p:animEffect transition="in" filter="wipe(left)">
                                      <p:cBhvr>
                                        <p:cTn id="59" dur="500"/>
                                        <p:tgtEl>
                                          <p:spTgt spid="3">
                                            <p:graphicEl>
                                              <a:dgm id="{BB1B20DF-918B-4E42-B3B8-79EB16FCE4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2000" b="-3000"/>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3310731117"/>
              </p:ext>
            </p:extLst>
          </p:nvPr>
        </p:nvGraphicFramePr>
        <p:xfrm>
          <a:off x="107504" y="620688"/>
          <a:ext cx="8928992" cy="6167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0" y="-27384"/>
            <a:ext cx="9144000" cy="646331"/>
          </a:xfrm>
          <a:prstGeom prst="rect">
            <a:avLst/>
          </a:prstGeom>
          <a:noFill/>
        </p:spPr>
        <p:txBody>
          <a:bodyPr wrap="square" rtlCol="0">
            <a:spAutoFit/>
            <a:scene3d>
              <a:camera prst="orthographicFront"/>
              <a:lightRig rig="flood" dir="t">
                <a:rot lat="0" lon="0" rev="6600000"/>
              </a:lightRig>
            </a:scene3d>
            <a:sp3d extrusionH="57150" contourW="12700">
              <a:bevelT w="38100" h="38100"/>
            </a:sp3d>
          </a:bodyPr>
          <a:lstStyle/>
          <a:p>
            <a:pPr algn="ct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0">
                    <a:schemeClr val="accent6">
                      <a:lumMod val="40000"/>
                      <a:lumOff val="60000"/>
                      <a:alpha val="47000"/>
                    </a:schemeClr>
                  </a:glow>
                  <a:innerShdw blurRad="69850" dist="43180" dir="5400000">
                    <a:srgbClr val="000000">
                      <a:alpha val="65000"/>
                    </a:srgbClr>
                  </a:innerShdw>
                </a:effectLst>
              </a:rPr>
              <a:t>EVANGHELIA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0">
                    <a:schemeClr val="accent6">
                      <a:lumMod val="40000"/>
                      <a:lumOff val="60000"/>
                      <a:alpha val="47000"/>
                    </a:schemeClr>
                  </a:glow>
                  <a:innerShdw blurRad="69850" dist="43180" dir="5400000">
                    <a:srgbClr val="000000">
                      <a:alpha val="65000"/>
                    </a:srgbClr>
                  </a:innerShdw>
                </a:effectLst>
              </a:rPr>
              <a:t>ÎN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0">
                    <a:schemeClr val="accent6">
                      <a:lumMod val="40000"/>
                      <a:lumOff val="60000"/>
                      <a:alpha val="47000"/>
                    </a:schemeClr>
                  </a:glow>
                  <a:innerShdw blurRad="69850" dist="43180" dir="5400000">
                    <a:srgbClr val="000000">
                      <a:alpha val="65000"/>
                    </a:srgbClr>
                  </a:innerShdw>
                </a:effectLst>
              </a:rPr>
              <a:t>EVREI</a:t>
            </a:r>
            <a:endParaRPr lang="ro-RO"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0">
                  <a:schemeClr val="accent6">
                    <a:lumMod val="40000"/>
                    <a:lumOff val="60000"/>
                    <a:alpha val="47000"/>
                  </a:schemeClr>
                </a:glow>
                <a:innerShdw blurRad="69850" dist="43180" dir="5400000">
                  <a:srgbClr val="000000">
                    <a:alpha val="65000"/>
                  </a:srgbClr>
                </a:innerShdw>
              </a:effectLst>
            </a:endParaRPr>
          </a:p>
        </p:txBody>
      </p:sp>
      <p:sp>
        <p:nvSpPr>
          <p:cNvPr id="4" name="3 Rectángulo"/>
          <p:cNvSpPr/>
          <p:nvPr/>
        </p:nvSpPr>
        <p:spPr>
          <a:xfrm>
            <a:off x="107504" y="1937152"/>
            <a:ext cx="4824536" cy="1754326"/>
          </a:xfrm>
          <a:prstGeom prst="rect">
            <a:avLst/>
          </a:prstGeom>
        </p:spPr>
        <p:txBody>
          <a:bodyPr wrap="square">
            <a:spAutoFit/>
          </a:bodyPr>
          <a:lstStyle/>
          <a:p>
            <a:r>
              <a:rPr lang="ro-RO" b="1" smtClean="0">
                <a:solidFill>
                  <a:schemeClr val="accent2">
                    <a:lumMod val="50000"/>
                  </a:schemeClr>
                </a:solidFill>
                <a:latin typeface="Comic Sans MS" pitchFamily="66" charset="0"/>
              </a:rPr>
              <a:t>«</a:t>
            </a:r>
            <a:r>
              <a:rPr lang="ro-RO" b="1" smtClean="0">
                <a:solidFill>
                  <a:schemeClr val="accent2">
                    <a:lumMod val="50000"/>
                  </a:schemeClr>
                </a:solidFill>
                <a:latin typeface="Comic Sans MS" pitchFamily="66" charset="0"/>
              </a:rPr>
              <a:t>nu ca legământul pe care l-am făcut cu părinţii </a:t>
            </a:r>
            <a:r>
              <a:rPr lang="ro-RO" b="1" smtClean="0">
                <a:solidFill>
                  <a:schemeClr val="accent2">
                    <a:lumMod val="50000"/>
                  </a:schemeClr>
                </a:solidFill>
                <a:latin typeface="Comic Sans MS" pitchFamily="66" charset="0"/>
              </a:rPr>
              <a:t>lor</a:t>
            </a:r>
            <a:r>
              <a:rPr lang="ro-RO" b="1" smtClean="0">
                <a:solidFill>
                  <a:schemeClr val="accent2">
                    <a:lumMod val="50000"/>
                  </a:schemeClr>
                </a:solidFill>
                <a:latin typeface="Comic Sans MS" pitchFamily="66" charset="0"/>
              </a:rPr>
              <a:t>, în ziua când i-am apucat de </a:t>
            </a:r>
            <a:r>
              <a:rPr lang="ro-RO" b="1" smtClean="0">
                <a:solidFill>
                  <a:schemeClr val="accent2">
                    <a:lumMod val="50000"/>
                  </a:schemeClr>
                </a:solidFill>
                <a:latin typeface="Comic Sans MS" pitchFamily="66" charset="0"/>
              </a:rPr>
              <a:t>mână</a:t>
            </a:r>
            <a:r>
              <a:rPr lang="ro-RO" b="1" smtClean="0">
                <a:solidFill>
                  <a:schemeClr val="accent2">
                    <a:lumMod val="50000"/>
                  </a:schemeClr>
                </a:solidFill>
                <a:latin typeface="Comic Sans MS" pitchFamily="66" charset="0"/>
              </a:rPr>
              <a:t>, ca să-i scot din ţara </a:t>
            </a:r>
            <a:r>
              <a:rPr lang="ro-RO" b="1" smtClean="0">
                <a:solidFill>
                  <a:schemeClr val="accent2">
                    <a:lumMod val="50000"/>
                  </a:schemeClr>
                </a:solidFill>
                <a:latin typeface="Comic Sans MS" pitchFamily="66" charset="0"/>
              </a:rPr>
              <a:t>Egiptului</a:t>
            </a:r>
            <a:r>
              <a:rPr lang="ro-RO" b="1" smtClean="0">
                <a:solidFill>
                  <a:schemeClr val="accent2">
                    <a:lumMod val="50000"/>
                  </a:schemeClr>
                </a:solidFill>
                <a:latin typeface="Comic Sans MS" pitchFamily="66" charset="0"/>
              </a:rPr>
              <a:t>. Pentru că n-au rămas în legământul </a:t>
            </a:r>
            <a:r>
              <a:rPr lang="ro-RO" b="1" smtClean="0">
                <a:solidFill>
                  <a:schemeClr val="accent2">
                    <a:lumMod val="50000"/>
                  </a:schemeClr>
                </a:solidFill>
                <a:latin typeface="Comic Sans MS" pitchFamily="66" charset="0"/>
              </a:rPr>
              <a:t>Meu</a:t>
            </a:r>
            <a:r>
              <a:rPr lang="ro-RO" b="1" smtClean="0">
                <a:solidFill>
                  <a:schemeClr val="accent2">
                    <a:lumMod val="50000"/>
                  </a:schemeClr>
                </a:solidFill>
                <a:latin typeface="Comic Sans MS" pitchFamily="66" charset="0"/>
              </a:rPr>
              <a:t>, şi nici Mie nu Mi-a păsat de </a:t>
            </a:r>
            <a:r>
              <a:rPr lang="ro-RO" b="1" smtClean="0">
                <a:solidFill>
                  <a:schemeClr val="accent2">
                    <a:lumMod val="50000"/>
                  </a:schemeClr>
                </a:solidFill>
                <a:latin typeface="Comic Sans MS" pitchFamily="66" charset="0"/>
              </a:rPr>
              <a:t>ei</a:t>
            </a:r>
            <a:r>
              <a:rPr lang="ro-RO" b="1" smtClean="0">
                <a:solidFill>
                  <a:schemeClr val="accent2">
                    <a:lumMod val="50000"/>
                  </a:schemeClr>
                </a:solidFill>
                <a:latin typeface="Comic Sans MS" pitchFamily="66" charset="0"/>
              </a:rPr>
              <a:t>, zice </a:t>
            </a:r>
            <a:r>
              <a:rPr lang="ro-RO" b="1" smtClean="0">
                <a:solidFill>
                  <a:schemeClr val="accent2">
                    <a:lumMod val="50000"/>
                  </a:schemeClr>
                </a:solidFill>
                <a:latin typeface="Comic Sans MS" pitchFamily="66" charset="0"/>
              </a:rPr>
              <a:t>Domnul.</a:t>
            </a:r>
            <a:r>
              <a:rPr lang="ro-RO" b="1" smtClean="0">
                <a:solidFill>
                  <a:schemeClr val="accent2">
                    <a:lumMod val="50000"/>
                  </a:schemeClr>
                </a:solidFill>
                <a:latin typeface="Comic Sans MS" pitchFamily="66" charset="0"/>
              </a:rPr>
              <a:t>» </a:t>
            </a:r>
            <a:r>
              <a:rPr lang="ro-RO" sz="1400" b="1" smtClean="0">
                <a:solidFill>
                  <a:schemeClr val="accent2">
                    <a:lumMod val="50000"/>
                  </a:schemeClr>
                </a:solidFill>
                <a:latin typeface="Comic Sans MS" pitchFamily="66" charset="0"/>
              </a:rPr>
              <a:t>(</a:t>
            </a:r>
            <a:r>
              <a:rPr lang="ro-RO" sz="1400" b="1" smtClean="0">
                <a:solidFill>
                  <a:schemeClr val="accent2">
                    <a:lumMod val="50000"/>
                  </a:schemeClr>
                </a:solidFill>
                <a:latin typeface="Comic Sans MS" pitchFamily="66" charset="0"/>
              </a:rPr>
              <a:t>Evrei</a:t>
            </a:r>
            <a:r>
              <a:rPr lang="ro-RO" sz="1400" b="1" smtClean="0">
                <a:solidFill>
                  <a:schemeClr val="accent2">
                    <a:lumMod val="50000"/>
                  </a:schemeClr>
                </a:solidFill>
                <a:latin typeface="Comic Sans MS" pitchFamily="66" charset="0"/>
              </a:rPr>
              <a:t> </a:t>
            </a:r>
            <a:r>
              <a:rPr lang="ro-RO" sz="1400" b="1" smtClean="0">
                <a:solidFill>
                  <a:schemeClr val="accent2">
                    <a:lumMod val="50000"/>
                  </a:schemeClr>
                </a:solidFill>
                <a:latin typeface="Comic Sans MS" pitchFamily="66" charset="0"/>
              </a:rPr>
              <a:t>8:9)</a:t>
            </a:r>
            <a:endParaRPr lang="ro-RO" sz="1400" b="1">
              <a:solidFill>
                <a:schemeClr val="accent2">
                  <a:lumMod val="50000"/>
                </a:schemeClr>
              </a:solidFill>
              <a:latin typeface="Comic Sans MS" pitchFamily="66" charset="0"/>
            </a:endParaRPr>
          </a:p>
        </p:txBody>
      </p:sp>
      <p:sp>
        <p:nvSpPr>
          <p:cNvPr id="5" name="4 Rectángulo"/>
          <p:cNvSpPr/>
          <p:nvPr/>
        </p:nvSpPr>
        <p:spPr>
          <a:xfrm>
            <a:off x="4829546" y="1281534"/>
            <a:ext cx="4206950" cy="923330"/>
          </a:xfrm>
          <a:prstGeom prst="rect">
            <a:avLst/>
          </a:prstGeom>
        </p:spPr>
        <p:txBody>
          <a:bodyPr wrap="square">
            <a:spAutoFit/>
          </a:bodyPr>
          <a:lstStyle/>
          <a:p>
            <a:r>
              <a:rPr lang="ro-RO" b="1" smtClean="0">
                <a:solidFill>
                  <a:schemeClr val="accent4">
                    <a:lumMod val="50000"/>
                  </a:schemeClr>
                </a:solidFill>
                <a:latin typeface="Comic Sans MS" pitchFamily="66" charset="0"/>
              </a:rPr>
              <a:t>«</a:t>
            </a:r>
            <a:r>
              <a:rPr lang="ro-RO" b="1" smtClean="0">
                <a:solidFill>
                  <a:schemeClr val="accent4">
                    <a:lumMod val="50000"/>
                  </a:schemeClr>
                </a:solidFill>
                <a:latin typeface="Comic Sans MS" pitchFamily="66" charset="0"/>
              </a:rPr>
              <a:t>căci este cu neputinţă ca sângele taurilor şi al ţapilor să şteargă </a:t>
            </a:r>
            <a:r>
              <a:rPr lang="ro-RO" b="1" smtClean="0">
                <a:solidFill>
                  <a:schemeClr val="accent4">
                    <a:lumMod val="50000"/>
                  </a:schemeClr>
                </a:solidFill>
                <a:latin typeface="Comic Sans MS" pitchFamily="66" charset="0"/>
              </a:rPr>
              <a:t>păcatele.</a:t>
            </a:r>
            <a:r>
              <a:rPr lang="ro-RO" b="1" smtClean="0">
                <a:solidFill>
                  <a:schemeClr val="accent4">
                    <a:lumMod val="50000"/>
                  </a:schemeClr>
                </a:solidFill>
                <a:latin typeface="Comic Sans MS" pitchFamily="66" charset="0"/>
              </a:rPr>
              <a:t>» </a:t>
            </a:r>
            <a:r>
              <a:rPr lang="ro-RO" sz="1400" b="1" smtClean="0">
                <a:solidFill>
                  <a:schemeClr val="accent4">
                    <a:lumMod val="50000"/>
                  </a:schemeClr>
                </a:solidFill>
                <a:latin typeface="Comic Sans MS" pitchFamily="66" charset="0"/>
              </a:rPr>
              <a:t>(</a:t>
            </a:r>
            <a:r>
              <a:rPr lang="ro-RO" sz="1400" b="1" smtClean="0">
                <a:solidFill>
                  <a:schemeClr val="accent4">
                    <a:lumMod val="50000"/>
                  </a:schemeClr>
                </a:solidFill>
                <a:latin typeface="Comic Sans MS" pitchFamily="66" charset="0"/>
              </a:rPr>
              <a:t>Evrei</a:t>
            </a:r>
            <a:r>
              <a:rPr lang="ro-RO" sz="1400" b="1" smtClean="0">
                <a:solidFill>
                  <a:schemeClr val="accent4">
                    <a:lumMod val="50000"/>
                  </a:schemeClr>
                </a:solidFill>
                <a:latin typeface="Comic Sans MS" pitchFamily="66" charset="0"/>
              </a:rPr>
              <a:t> </a:t>
            </a:r>
            <a:r>
              <a:rPr lang="ro-RO" sz="1400" b="1" smtClean="0">
                <a:solidFill>
                  <a:schemeClr val="accent4">
                    <a:lumMod val="50000"/>
                  </a:schemeClr>
                </a:solidFill>
                <a:latin typeface="Comic Sans MS" pitchFamily="66" charset="0"/>
              </a:rPr>
              <a:t>10:4)</a:t>
            </a:r>
            <a:endParaRPr lang="ro-RO" sz="1400" b="1">
              <a:solidFill>
                <a:schemeClr val="accent4">
                  <a:lumMod val="50000"/>
                </a:schemeClr>
              </a:solidFill>
              <a:latin typeface="Comic Sans MS" pitchFamily="66" charset="0"/>
            </a:endParaRPr>
          </a:p>
        </p:txBody>
      </p:sp>
      <p:sp>
        <p:nvSpPr>
          <p:cNvPr id="6" name="5 Rectángulo"/>
          <p:cNvSpPr/>
          <p:nvPr/>
        </p:nvSpPr>
        <p:spPr>
          <a:xfrm>
            <a:off x="3707904" y="5818038"/>
            <a:ext cx="5328592" cy="923330"/>
          </a:xfrm>
          <a:prstGeom prst="rect">
            <a:avLst/>
          </a:prstGeom>
        </p:spPr>
        <p:txBody>
          <a:bodyPr wrap="square">
            <a:spAutoFit/>
          </a:bodyPr>
          <a:lstStyle/>
          <a:p>
            <a:r>
              <a:rPr lang="ro-RO" b="1" smtClean="0">
                <a:solidFill>
                  <a:srgbClr val="713605"/>
                </a:solidFill>
                <a:latin typeface="Comic Sans MS" pitchFamily="66" charset="0"/>
              </a:rPr>
              <a:t>«</a:t>
            </a:r>
            <a:r>
              <a:rPr lang="ro-RO" b="1" smtClean="0">
                <a:solidFill>
                  <a:srgbClr val="713605"/>
                </a:solidFill>
                <a:latin typeface="Comic Sans MS" pitchFamily="66" charset="0"/>
              </a:rPr>
              <a:t>Prin această </a:t>
            </a:r>
            <a:r>
              <a:rPr lang="ro-RO" b="1" smtClean="0">
                <a:solidFill>
                  <a:srgbClr val="713605"/>
                </a:solidFill>
                <a:latin typeface="Comic Sans MS" pitchFamily="66" charset="0"/>
              </a:rPr>
              <a:t>„voie</a:t>
            </a:r>
            <a:r>
              <a:rPr lang="ro-RO" b="1" smtClean="0">
                <a:solidFill>
                  <a:srgbClr val="713605"/>
                </a:solidFill>
                <a:latin typeface="Comic Sans MS" pitchFamily="66" charset="0"/>
              </a:rPr>
              <a:t>” am fost sfinţiţi </a:t>
            </a:r>
            <a:r>
              <a:rPr lang="ro-RO" b="1" smtClean="0">
                <a:solidFill>
                  <a:srgbClr val="713605"/>
                </a:solidFill>
                <a:latin typeface="Comic Sans MS" pitchFamily="66" charset="0"/>
              </a:rPr>
              <a:t>noi</a:t>
            </a:r>
            <a:r>
              <a:rPr lang="ro-RO" b="1" smtClean="0">
                <a:solidFill>
                  <a:srgbClr val="713605"/>
                </a:solidFill>
                <a:latin typeface="Comic Sans MS" pitchFamily="66" charset="0"/>
              </a:rPr>
              <a:t>, şi anume prin jertfirea trupului lui Isus Hristos o dată pentru </a:t>
            </a:r>
            <a:r>
              <a:rPr lang="ro-RO" b="1" smtClean="0">
                <a:solidFill>
                  <a:srgbClr val="713605"/>
                </a:solidFill>
                <a:latin typeface="Comic Sans MS" pitchFamily="66" charset="0"/>
              </a:rPr>
              <a:t>totdeauna.</a:t>
            </a:r>
            <a:r>
              <a:rPr lang="ro-RO" b="1" smtClean="0">
                <a:solidFill>
                  <a:srgbClr val="713605"/>
                </a:solidFill>
                <a:latin typeface="Comic Sans MS" pitchFamily="66" charset="0"/>
              </a:rPr>
              <a:t>» </a:t>
            </a:r>
            <a:r>
              <a:rPr lang="ro-RO" sz="1400" b="1" smtClean="0">
                <a:solidFill>
                  <a:srgbClr val="713605"/>
                </a:solidFill>
                <a:latin typeface="Comic Sans MS" pitchFamily="66" charset="0"/>
              </a:rPr>
              <a:t>(</a:t>
            </a:r>
            <a:r>
              <a:rPr lang="ro-RO" sz="1400" b="1" smtClean="0">
                <a:solidFill>
                  <a:srgbClr val="713605"/>
                </a:solidFill>
                <a:latin typeface="Comic Sans MS" pitchFamily="66" charset="0"/>
              </a:rPr>
              <a:t>Evrei</a:t>
            </a:r>
            <a:r>
              <a:rPr lang="ro-RO" sz="1400" b="1" smtClean="0">
                <a:solidFill>
                  <a:srgbClr val="713605"/>
                </a:solidFill>
                <a:latin typeface="Comic Sans MS" pitchFamily="66" charset="0"/>
              </a:rPr>
              <a:t> </a:t>
            </a:r>
            <a:r>
              <a:rPr lang="ro-RO" sz="1400" b="1" smtClean="0">
                <a:solidFill>
                  <a:srgbClr val="713605"/>
                </a:solidFill>
                <a:latin typeface="Comic Sans MS" pitchFamily="66" charset="0"/>
              </a:rPr>
              <a:t>10:10)</a:t>
            </a:r>
            <a:endParaRPr lang="ro-RO" b="1">
              <a:solidFill>
                <a:srgbClr val="713605"/>
              </a:solidFill>
              <a:latin typeface="Comic Sans MS" pitchFamily="66" charset="0"/>
            </a:endParaRPr>
          </a:p>
        </p:txBody>
      </p:sp>
      <p:sp>
        <p:nvSpPr>
          <p:cNvPr id="7" name="6 Rectángulo"/>
          <p:cNvSpPr/>
          <p:nvPr/>
        </p:nvSpPr>
        <p:spPr>
          <a:xfrm>
            <a:off x="35496" y="3763486"/>
            <a:ext cx="4645024" cy="1754326"/>
          </a:xfrm>
          <a:prstGeom prst="rect">
            <a:avLst/>
          </a:prstGeom>
        </p:spPr>
        <p:txBody>
          <a:bodyPr wrap="square">
            <a:spAutoFit/>
          </a:bodyPr>
          <a:lstStyle/>
          <a:p>
            <a:r>
              <a:rPr lang="ro-RO" b="1" smtClean="0">
                <a:solidFill>
                  <a:srgbClr val="34411B"/>
                </a:solidFill>
                <a:latin typeface="Comic Sans MS" pitchFamily="66" charset="0"/>
              </a:rPr>
              <a:t>«</a:t>
            </a:r>
            <a:r>
              <a:rPr lang="ro-RO" b="1" smtClean="0">
                <a:solidFill>
                  <a:srgbClr val="34411B"/>
                </a:solidFill>
                <a:latin typeface="Comic Sans MS" pitchFamily="66" charset="0"/>
              </a:rPr>
              <a:t>Dar iată legământul pe care-l voi face cu casa lui </a:t>
            </a:r>
            <a:r>
              <a:rPr lang="ro-RO" b="1" smtClean="0">
                <a:solidFill>
                  <a:srgbClr val="34411B"/>
                </a:solidFill>
                <a:latin typeface="Comic Sans MS" pitchFamily="66" charset="0"/>
              </a:rPr>
              <a:t>Israel</a:t>
            </a:r>
            <a:r>
              <a:rPr lang="ro-RO" b="1" smtClean="0">
                <a:solidFill>
                  <a:srgbClr val="34411B"/>
                </a:solidFill>
                <a:latin typeface="Comic Sans MS" pitchFamily="66" charset="0"/>
              </a:rPr>
              <a:t>, după acele </a:t>
            </a:r>
            <a:r>
              <a:rPr lang="ro-RO" b="1" smtClean="0">
                <a:solidFill>
                  <a:srgbClr val="34411B"/>
                </a:solidFill>
                <a:latin typeface="Comic Sans MS" pitchFamily="66" charset="0"/>
              </a:rPr>
              <a:t>zile</a:t>
            </a:r>
            <a:r>
              <a:rPr lang="ro-RO" b="1" smtClean="0">
                <a:solidFill>
                  <a:srgbClr val="34411B"/>
                </a:solidFill>
                <a:latin typeface="Comic Sans MS" pitchFamily="66" charset="0"/>
              </a:rPr>
              <a:t>, zice </a:t>
            </a:r>
            <a:r>
              <a:rPr lang="ro-RO" b="1" smtClean="0">
                <a:solidFill>
                  <a:srgbClr val="34411B"/>
                </a:solidFill>
                <a:latin typeface="Comic Sans MS" pitchFamily="66" charset="0"/>
              </a:rPr>
              <a:t>Domnul</a:t>
            </a:r>
            <a:r>
              <a:rPr lang="ro-RO" b="1" smtClean="0">
                <a:solidFill>
                  <a:srgbClr val="34411B"/>
                </a:solidFill>
                <a:latin typeface="Comic Sans MS" pitchFamily="66" charset="0"/>
              </a:rPr>
              <a:t>: voi pune legile Mele în mintea lor şi le voi scrie în inimile </a:t>
            </a:r>
            <a:r>
              <a:rPr lang="ro-RO" b="1" smtClean="0">
                <a:solidFill>
                  <a:srgbClr val="34411B"/>
                </a:solidFill>
                <a:latin typeface="Comic Sans MS" pitchFamily="66" charset="0"/>
              </a:rPr>
              <a:t>lor</a:t>
            </a:r>
            <a:r>
              <a:rPr lang="ro-RO" b="1" smtClean="0">
                <a:solidFill>
                  <a:srgbClr val="34411B"/>
                </a:solidFill>
                <a:latin typeface="Comic Sans MS" pitchFamily="66" charset="0"/>
              </a:rPr>
              <a:t>; Eu voi fi Dumnezeul </a:t>
            </a:r>
            <a:r>
              <a:rPr lang="ro-RO" b="1" smtClean="0">
                <a:solidFill>
                  <a:srgbClr val="34411B"/>
                </a:solidFill>
                <a:latin typeface="Comic Sans MS" pitchFamily="66" charset="0"/>
              </a:rPr>
              <a:t>lor</a:t>
            </a:r>
            <a:r>
              <a:rPr lang="ro-RO" b="1" smtClean="0">
                <a:solidFill>
                  <a:srgbClr val="34411B"/>
                </a:solidFill>
                <a:latin typeface="Comic Sans MS" pitchFamily="66" charset="0"/>
              </a:rPr>
              <a:t>, şi ei vor fi poporul </a:t>
            </a:r>
            <a:r>
              <a:rPr lang="ro-RO" b="1" smtClean="0">
                <a:solidFill>
                  <a:srgbClr val="34411B"/>
                </a:solidFill>
                <a:latin typeface="Comic Sans MS" pitchFamily="66" charset="0"/>
              </a:rPr>
              <a:t>Meu.</a:t>
            </a:r>
            <a:r>
              <a:rPr lang="ro-RO" b="1" smtClean="0">
                <a:solidFill>
                  <a:srgbClr val="34411B"/>
                </a:solidFill>
                <a:latin typeface="Comic Sans MS" pitchFamily="66" charset="0"/>
              </a:rPr>
              <a:t>» </a:t>
            </a:r>
            <a:r>
              <a:rPr lang="ro-RO" sz="1400" b="1" smtClean="0">
                <a:solidFill>
                  <a:srgbClr val="34411B"/>
                </a:solidFill>
                <a:latin typeface="Comic Sans MS" pitchFamily="66" charset="0"/>
              </a:rPr>
              <a:t>(</a:t>
            </a:r>
            <a:r>
              <a:rPr lang="ro-RO" sz="1400" b="1" smtClean="0">
                <a:solidFill>
                  <a:srgbClr val="34411B"/>
                </a:solidFill>
                <a:latin typeface="Comic Sans MS" pitchFamily="66" charset="0"/>
              </a:rPr>
              <a:t>Evrei</a:t>
            </a:r>
            <a:r>
              <a:rPr lang="ro-RO" sz="1400" b="1" smtClean="0">
                <a:solidFill>
                  <a:srgbClr val="34411B"/>
                </a:solidFill>
                <a:latin typeface="Comic Sans MS" pitchFamily="66" charset="0"/>
              </a:rPr>
              <a:t> </a:t>
            </a:r>
            <a:r>
              <a:rPr lang="ro-RO" sz="1400" b="1" smtClean="0">
                <a:solidFill>
                  <a:srgbClr val="34411B"/>
                </a:solidFill>
                <a:latin typeface="Comic Sans MS" pitchFamily="66" charset="0"/>
              </a:rPr>
              <a:t>8:10)</a:t>
            </a:r>
            <a:endParaRPr lang="ro-RO" sz="1400" b="1">
              <a:solidFill>
                <a:srgbClr val="34411B"/>
              </a:solidFill>
              <a:latin typeface="Comic Sans MS" pitchFamily="66" charset="0"/>
            </a:endParaRPr>
          </a:p>
        </p:txBody>
      </p:sp>
    </p:spTree>
    <p:extLst>
      <p:ext uri="{BB962C8B-B14F-4D97-AF65-F5344CB8AC3E}">
        <p14:creationId xmlns:p14="http://schemas.microsoft.com/office/powerpoint/2010/main" xmlns="" val="2899632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graphicEl>
                                              <a:dgm id="{D1F7BCA4-B973-42AD-9D29-A5AEBFE51A98}"/>
                                            </p:graphicEl>
                                          </p:spTgt>
                                        </p:tgtEl>
                                        <p:attrNameLst>
                                          <p:attrName>style.visibility</p:attrName>
                                        </p:attrNameLst>
                                      </p:cBhvr>
                                      <p:to>
                                        <p:strVal val="visible"/>
                                      </p:to>
                                    </p:set>
                                    <p:animEffect transition="in" filter="fade">
                                      <p:cBhvr>
                                        <p:cTn id="17" dur="1000"/>
                                        <p:tgtEl>
                                          <p:spTgt spid="3">
                                            <p:graphicEl>
                                              <a:dgm id="{D1F7BCA4-B973-42AD-9D29-A5AEBFE51A98}"/>
                                            </p:graphicEl>
                                          </p:spTgt>
                                        </p:tgtEl>
                                      </p:cBhvr>
                                    </p:animEffect>
                                    <p:anim calcmode="lin" valueType="num">
                                      <p:cBhvr>
                                        <p:cTn id="18" dur="1000" fill="hold"/>
                                        <p:tgtEl>
                                          <p:spTgt spid="3">
                                            <p:graphicEl>
                                              <a:dgm id="{D1F7BCA4-B973-42AD-9D29-A5AEBFE51A98}"/>
                                            </p:graphic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graphicEl>
                                              <a:dgm id="{D1F7BCA4-B973-42AD-9D29-A5AEBFE51A98}"/>
                                            </p:graphic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graphicEl>
                                              <a:dgm id="{D1F7BCA4-B973-42AD-9D29-A5AEBFE51A98}"/>
                                            </p:graphic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3">
                                            <p:graphicEl>
                                              <a:dgm id="{F5A956F7-51E6-4CDF-A7D4-F47C1E920157}"/>
                                            </p:graphicEl>
                                          </p:spTgt>
                                        </p:tgtEl>
                                        <p:attrNameLst>
                                          <p:attrName>style.visibility</p:attrName>
                                        </p:attrNameLst>
                                      </p:cBhvr>
                                      <p:to>
                                        <p:strVal val="visible"/>
                                      </p:to>
                                    </p:set>
                                    <p:animEffect transition="in" filter="fade">
                                      <p:cBhvr>
                                        <p:cTn id="23" dur="1000"/>
                                        <p:tgtEl>
                                          <p:spTgt spid="3">
                                            <p:graphicEl>
                                              <a:dgm id="{F5A956F7-51E6-4CDF-A7D4-F47C1E920157}"/>
                                            </p:graphicEl>
                                          </p:spTgt>
                                        </p:tgtEl>
                                      </p:cBhvr>
                                    </p:animEffect>
                                    <p:anim calcmode="lin" valueType="num">
                                      <p:cBhvr>
                                        <p:cTn id="24" dur="1000" fill="hold"/>
                                        <p:tgtEl>
                                          <p:spTgt spid="3">
                                            <p:graphicEl>
                                              <a:dgm id="{F5A956F7-51E6-4CDF-A7D4-F47C1E920157}"/>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graphicEl>
                                              <a:dgm id="{F5A956F7-51E6-4CDF-A7D4-F47C1E920157}"/>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graphicEl>
                                              <a:dgm id="{F5A956F7-51E6-4CDF-A7D4-F47C1E920157}"/>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graphicEl>
                                              <a:dgm id="{BDD9E919-2920-45B7-BAA4-FD0924B2740C}"/>
                                            </p:graphicEl>
                                          </p:spTgt>
                                        </p:tgtEl>
                                        <p:attrNameLst>
                                          <p:attrName>style.visibility</p:attrName>
                                        </p:attrNameLst>
                                      </p:cBhvr>
                                      <p:to>
                                        <p:strVal val="visible"/>
                                      </p:to>
                                    </p:set>
                                    <p:animEffect transition="in" filter="fade">
                                      <p:cBhvr>
                                        <p:cTn id="29" dur="1000"/>
                                        <p:tgtEl>
                                          <p:spTgt spid="3">
                                            <p:graphicEl>
                                              <a:dgm id="{BDD9E919-2920-45B7-BAA4-FD0924B2740C}"/>
                                            </p:graphicEl>
                                          </p:spTgt>
                                        </p:tgtEl>
                                      </p:cBhvr>
                                    </p:animEffect>
                                    <p:anim calcmode="lin" valueType="num">
                                      <p:cBhvr>
                                        <p:cTn id="30" dur="1000" fill="hold"/>
                                        <p:tgtEl>
                                          <p:spTgt spid="3">
                                            <p:graphicEl>
                                              <a:dgm id="{BDD9E919-2920-45B7-BAA4-FD0924B2740C}"/>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graphicEl>
                                              <a:dgm id="{BDD9E919-2920-45B7-BAA4-FD0924B2740C}"/>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graphicEl>
                                              <a:dgm id="{BDD9E919-2920-45B7-BAA4-FD0924B2740C}"/>
                                            </p:graphic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graphicEl>
                                              <a:dgm id="{551D8A98-FE1F-4764-8FBD-1DA55C39EA91}"/>
                                            </p:graphicEl>
                                          </p:spTgt>
                                        </p:tgtEl>
                                        <p:attrNameLst>
                                          <p:attrName>style.visibility</p:attrName>
                                        </p:attrNameLst>
                                      </p:cBhvr>
                                      <p:to>
                                        <p:strVal val="visible"/>
                                      </p:to>
                                    </p:set>
                                    <p:animEffect transition="in" filter="fade">
                                      <p:cBhvr>
                                        <p:cTn id="43" dur="1000"/>
                                        <p:tgtEl>
                                          <p:spTgt spid="3">
                                            <p:graphicEl>
                                              <a:dgm id="{551D8A98-FE1F-4764-8FBD-1DA55C39EA91}"/>
                                            </p:graphicEl>
                                          </p:spTgt>
                                        </p:tgtEl>
                                      </p:cBhvr>
                                    </p:animEffect>
                                    <p:anim calcmode="lin" valueType="num">
                                      <p:cBhvr>
                                        <p:cTn id="44" dur="1000" fill="hold"/>
                                        <p:tgtEl>
                                          <p:spTgt spid="3">
                                            <p:graphicEl>
                                              <a:dgm id="{551D8A98-FE1F-4764-8FBD-1DA55C39EA91}"/>
                                            </p:graphic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graphicEl>
                                              <a:dgm id="{551D8A98-FE1F-4764-8FBD-1DA55C39EA91}"/>
                                            </p:graphic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graphicEl>
                                              <a:dgm id="{551D8A98-FE1F-4764-8FBD-1DA55C39EA91}"/>
                                            </p:graphic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
                                            <p:graphicEl>
                                              <a:dgm id="{DA7B7933-02C9-4025-BEF9-C9E4F39B8B47}"/>
                                            </p:graphicEl>
                                          </p:spTgt>
                                        </p:tgtEl>
                                        <p:attrNameLst>
                                          <p:attrName>style.visibility</p:attrName>
                                        </p:attrNameLst>
                                      </p:cBhvr>
                                      <p:to>
                                        <p:strVal val="visible"/>
                                      </p:to>
                                    </p:set>
                                    <p:animEffect transition="in" filter="fade">
                                      <p:cBhvr>
                                        <p:cTn id="49" dur="1000"/>
                                        <p:tgtEl>
                                          <p:spTgt spid="3">
                                            <p:graphicEl>
                                              <a:dgm id="{DA7B7933-02C9-4025-BEF9-C9E4F39B8B47}"/>
                                            </p:graphicEl>
                                          </p:spTgt>
                                        </p:tgtEl>
                                      </p:cBhvr>
                                    </p:animEffect>
                                    <p:anim calcmode="lin" valueType="num">
                                      <p:cBhvr>
                                        <p:cTn id="50" dur="1000" fill="hold"/>
                                        <p:tgtEl>
                                          <p:spTgt spid="3">
                                            <p:graphicEl>
                                              <a:dgm id="{DA7B7933-02C9-4025-BEF9-C9E4F39B8B47}"/>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graphicEl>
                                              <a:dgm id="{DA7B7933-02C9-4025-BEF9-C9E4F39B8B47}"/>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graphicEl>
                                              <a:dgm id="{DA7B7933-02C9-4025-BEF9-C9E4F39B8B47}"/>
                                            </p:graphic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
                                            <p:graphicEl>
                                              <a:dgm id="{DD9F998D-6CE6-45C2-9526-B1ACF30FAF14}"/>
                                            </p:graphicEl>
                                          </p:spTgt>
                                        </p:tgtEl>
                                        <p:attrNameLst>
                                          <p:attrName>style.visibility</p:attrName>
                                        </p:attrNameLst>
                                      </p:cBhvr>
                                      <p:to>
                                        <p:strVal val="visible"/>
                                      </p:to>
                                    </p:set>
                                    <p:animEffect transition="in" filter="fade">
                                      <p:cBhvr>
                                        <p:cTn id="55" dur="1000"/>
                                        <p:tgtEl>
                                          <p:spTgt spid="3">
                                            <p:graphicEl>
                                              <a:dgm id="{DD9F998D-6CE6-45C2-9526-B1ACF30FAF14}"/>
                                            </p:graphicEl>
                                          </p:spTgt>
                                        </p:tgtEl>
                                      </p:cBhvr>
                                    </p:animEffect>
                                    <p:anim calcmode="lin" valueType="num">
                                      <p:cBhvr>
                                        <p:cTn id="56" dur="1000" fill="hold"/>
                                        <p:tgtEl>
                                          <p:spTgt spid="3">
                                            <p:graphicEl>
                                              <a:dgm id="{DD9F998D-6CE6-45C2-9526-B1ACF30FAF14}"/>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graphicEl>
                                              <a:dgm id="{DD9F998D-6CE6-45C2-9526-B1ACF30FAF14}"/>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graphicEl>
                                              <a:dgm id="{DD9F998D-6CE6-45C2-9526-B1ACF30FAF14}"/>
                                            </p:graphic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
                                            <p:graphicEl>
                                              <a:dgm id="{FA07FD02-F0CB-441E-8215-10586529082F}"/>
                                            </p:graphicEl>
                                          </p:spTgt>
                                        </p:tgtEl>
                                        <p:attrNameLst>
                                          <p:attrName>style.visibility</p:attrName>
                                        </p:attrNameLst>
                                      </p:cBhvr>
                                      <p:to>
                                        <p:strVal val="visible"/>
                                      </p:to>
                                    </p:set>
                                    <p:animEffect transition="in" filter="fade">
                                      <p:cBhvr>
                                        <p:cTn id="61" dur="1000"/>
                                        <p:tgtEl>
                                          <p:spTgt spid="3">
                                            <p:graphicEl>
                                              <a:dgm id="{FA07FD02-F0CB-441E-8215-10586529082F}"/>
                                            </p:graphicEl>
                                          </p:spTgt>
                                        </p:tgtEl>
                                      </p:cBhvr>
                                    </p:animEffect>
                                    <p:anim calcmode="lin" valueType="num">
                                      <p:cBhvr>
                                        <p:cTn id="62" dur="1000" fill="hold"/>
                                        <p:tgtEl>
                                          <p:spTgt spid="3">
                                            <p:graphicEl>
                                              <a:dgm id="{FA07FD02-F0CB-441E-8215-10586529082F}"/>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graphicEl>
                                              <a:dgm id="{FA07FD02-F0CB-441E-8215-10586529082F}"/>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graphicEl>
                                              <a:dgm id="{FA07FD02-F0CB-441E-8215-10586529082F}"/>
                                            </p:graphic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900" decel="100000" fill="hold"/>
                                        <p:tgtEl>
                                          <p:spTgt spid="5"/>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3">
                                            <p:graphicEl>
                                              <a:dgm id="{44B968E6-B054-409F-8870-E35841D44A0B}"/>
                                            </p:graphicEl>
                                          </p:spTgt>
                                        </p:tgtEl>
                                        <p:attrNameLst>
                                          <p:attrName>style.visibility</p:attrName>
                                        </p:attrNameLst>
                                      </p:cBhvr>
                                      <p:to>
                                        <p:strVal val="visible"/>
                                      </p:to>
                                    </p:set>
                                    <p:animEffect transition="in" filter="fade">
                                      <p:cBhvr>
                                        <p:cTn id="75" dur="1000"/>
                                        <p:tgtEl>
                                          <p:spTgt spid="3">
                                            <p:graphicEl>
                                              <a:dgm id="{44B968E6-B054-409F-8870-E35841D44A0B}"/>
                                            </p:graphicEl>
                                          </p:spTgt>
                                        </p:tgtEl>
                                      </p:cBhvr>
                                    </p:animEffect>
                                    <p:anim calcmode="lin" valueType="num">
                                      <p:cBhvr>
                                        <p:cTn id="76" dur="1000" fill="hold"/>
                                        <p:tgtEl>
                                          <p:spTgt spid="3">
                                            <p:graphicEl>
                                              <a:dgm id="{44B968E6-B054-409F-8870-E35841D44A0B}"/>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3">
                                            <p:graphicEl>
                                              <a:dgm id="{44B968E6-B054-409F-8870-E35841D44A0B}"/>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
                                            <p:graphicEl>
                                              <a:dgm id="{44B968E6-B054-409F-8870-E35841D44A0B}"/>
                                            </p:graphicEl>
                                          </p:spTgt>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3">
                                            <p:graphicEl>
                                              <a:dgm id="{7C622C90-3233-4BC1-9671-3E4AC0870079}"/>
                                            </p:graphicEl>
                                          </p:spTgt>
                                        </p:tgtEl>
                                        <p:attrNameLst>
                                          <p:attrName>style.visibility</p:attrName>
                                        </p:attrNameLst>
                                      </p:cBhvr>
                                      <p:to>
                                        <p:strVal val="visible"/>
                                      </p:to>
                                    </p:set>
                                    <p:animEffect transition="in" filter="fade">
                                      <p:cBhvr>
                                        <p:cTn id="81" dur="1000"/>
                                        <p:tgtEl>
                                          <p:spTgt spid="3">
                                            <p:graphicEl>
                                              <a:dgm id="{7C622C90-3233-4BC1-9671-3E4AC0870079}"/>
                                            </p:graphicEl>
                                          </p:spTgt>
                                        </p:tgtEl>
                                      </p:cBhvr>
                                    </p:animEffect>
                                    <p:anim calcmode="lin" valueType="num">
                                      <p:cBhvr>
                                        <p:cTn id="82" dur="1000" fill="hold"/>
                                        <p:tgtEl>
                                          <p:spTgt spid="3">
                                            <p:graphicEl>
                                              <a:dgm id="{7C622C90-3233-4BC1-9671-3E4AC0870079}"/>
                                            </p:graphicEl>
                                          </p:spTgt>
                                        </p:tgtEl>
                                        <p:attrNameLst>
                                          <p:attrName>ppt_x</p:attrName>
                                        </p:attrNameLst>
                                      </p:cBhvr>
                                      <p:tavLst>
                                        <p:tav tm="0">
                                          <p:val>
                                            <p:strVal val="#ppt_x"/>
                                          </p:val>
                                        </p:tav>
                                        <p:tav tm="100000">
                                          <p:val>
                                            <p:strVal val="#ppt_x"/>
                                          </p:val>
                                        </p:tav>
                                      </p:tavLst>
                                    </p:anim>
                                    <p:anim calcmode="lin" valueType="num">
                                      <p:cBhvr>
                                        <p:cTn id="83" dur="900" decel="100000" fill="hold"/>
                                        <p:tgtEl>
                                          <p:spTgt spid="3">
                                            <p:graphicEl>
                                              <a:dgm id="{7C622C90-3233-4BC1-9671-3E4AC0870079}"/>
                                            </p:graphic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3">
                                            <p:graphicEl>
                                              <a:dgm id="{7C622C90-3233-4BC1-9671-3E4AC0870079}"/>
                                            </p:graphicEl>
                                          </p:spTgt>
                                        </p:tgtEl>
                                        <p:attrNameLst>
                                          <p:attrName>ppt_y</p:attrName>
                                        </p:attrNameLst>
                                      </p:cBhvr>
                                      <p:tavLst>
                                        <p:tav tm="0">
                                          <p:val>
                                            <p:strVal val="#ppt_y-.03"/>
                                          </p:val>
                                        </p:tav>
                                        <p:tav tm="100000">
                                          <p:val>
                                            <p:strVal val="#ppt_y"/>
                                          </p:val>
                                        </p:tav>
                                      </p:tavLst>
                                    </p:anim>
                                  </p:childTnLst>
                                </p:cTn>
                              </p:par>
                              <p:par>
                                <p:cTn id="85" presetID="37" presetClass="entr" presetSubtype="0" fill="hold" grpId="0" nodeType="withEffect">
                                  <p:stCondLst>
                                    <p:cond delay="0"/>
                                  </p:stCondLst>
                                  <p:childTnLst>
                                    <p:set>
                                      <p:cBhvr>
                                        <p:cTn id="86" dur="1" fill="hold">
                                          <p:stCondLst>
                                            <p:cond delay="0"/>
                                          </p:stCondLst>
                                        </p:cTn>
                                        <p:tgtEl>
                                          <p:spTgt spid="3">
                                            <p:graphicEl>
                                              <a:dgm id="{4AE2AFBD-5E2E-4203-BAD7-C83173FB0A8E}"/>
                                            </p:graphicEl>
                                          </p:spTgt>
                                        </p:tgtEl>
                                        <p:attrNameLst>
                                          <p:attrName>style.visibility</p:attrName>
                                        </p:attrNameLst>
                                      </p:cBhvr>
                                      <p:to>
                                        <p:strVal val="visible"/>
                                      </p:to>
                                    </p:set>
                                    <p:animEffect transition="in" filter="fade">
                                      <p:cBhvr>
                                        <p:cTn id="87" dur="1000"/>
                                        <p:tgtEl>
                                          <p:spTgt spid="3">
                                            <p:graphicEl>
                                              <a:dgm id="{4AE2AFBD-5E2E-4203-BAD7-C83173FB0A8E}"/>
                                            </p:graphicEl>
                                          </p:spTgt>
                                        </p:tgtEl>
                                      </p:cBhvr>
                                    </p:animEffect>
                                    <p:anim calcmode="lin" valueType="num">
                                      <p:cBhvr>
                                        <p:cTn id="88" dur="1000" fill="hold"/>
                                        <p:tgtEl>
                                          <p:spTgt spid="3">
                                            <p:graphicEl>
                                              <a:dgm id="{4AE2AFBD-5E2E-4203-BAD7-C83173FB0A8E}"/>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3">
                                            <p:graphicEl>
                                              <a:dgm id="{4AE2AFBD-5E2E-4203-BAD7-C83173FB0A8E}"/>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
                                            <p:graphicEl>
                                              <a:dgm id="{4AE2AFBD-5E2E-4203-BAD7-C83173FB0A8E}"/>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3">
                                            <p:graphicEl>
                                              <a:dgm id="{B6CA3D98-CAF6-4752-90DD-59EEEF487C47}"/>
                                            </p:graphicEl>
                                          </p:spTgt>
                                        </p:tgtEl>
                                        <p:attrNameLst>
                                          <p:attrName>style.visibility</p:attrName>
                                        </p:attrNameLst>
                                      </p:cBhvr>
                                      <p:to>
                                        <p:strVal val="visible"/>
                                      </p:to>
                                    </p:set>
                                    <p:animEffect transition="in" filter="fade">
                                      <p:cBhvr>
                                        <p:cTn id="93" dur="1000"/>
                                        <p:tgtEl>
                                          <p:spTgt spid="3">
                                            <p:graphicEl>
                                              <a:dgm id="{B6CA3D98-CAF6-4752-90DD-59EEEF487C47}"/>
                                            </p:graphicEl>
                                          </p:spTgt>
                                        </p:tgtEl>
                                      </p:cBhvr>
                                    </p:animEffect>
                                    <p:anim calcmode="lin" valueType="num">
                                      <p:cBhvr>
                                        <p:cTn id="94" dur="1000" fill="hold"/>
                                        <p:tgtEl>
                                          <p:spTgt spid="3">
                                            <p:graphicEl>
                                              <a:dgm id="{B6CA3D98-CAF6-4752-90DD-59EEEF487C47}"/>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3">
                                            <p:graphicEl>
                                              <a:dgm id="{B6CA3D98-CAF6-4752-90DD-59EEEF487C47}"/>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3">
                                            <p:graphicEl>
                                              <a:dgm id="{B6CA3D98-CAF6-4752-90DD-59EEEF487C47}"/>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900" decel="100000" fill="hold"/>
                                        <p:tgtEl>
                                          <p:spTgt spid="7"/>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3">
                                            <p:graphicEl>
                                              <a:dgm id="{699AF1C9-7F8C-41A7-B4A9-B635445ABFE9}"/>
                                            </p:graphicEl>
                                          </p:spTgt>
                                        </p:tgtEl>
                                        <p:attrNameLst>
                                          <p:attrName>style.visibility</p:attrName>
                                        </p:attrNameLst>
                                      </p:cBhvr>
                                      <p:to>
                                        <p:strVal val="visible"/>
                                      </p:to>
                                    </p:set>
                                    <p:animEffect transition="in" filter="fade">
                                      <p:cBhvr>
                                        <p:cTn id="107" dur="1000"/>
                                        <p:tgtEl>
                                          <p:spTgt spid="3">
                                            <p:graphicEl>
                                              <a:dgm id="{699AF1C9-7F8C-41A7-B4A9-B635445ABFE9}"/>
                                            </p:graphicEl>
                                          </p:spTgt>
                                        </p:tgtEl>
                                      </p:cBhvr>
                                    </p:animEffect>
                                    <p:anim calcmode="lin" valueType="num">
                                      <p:cBhvr>
                                        <p:cTn id="108" dur="1000" fill="hold"/>
                                        <p:tgtEl>
                                          <p:spTgt spid="3">
                                            <p:graphicEl>
                                              <a:dgm id="{699AF1C9-7F8C-41A7-B4A9-B635445ABFE9}"/>
                                            </p:graphicEl>
                                          </p:spTgt>
                                        </p:tgtEl>
                                        <p:attrNameLst>
                                          <p:attrName>ppt_x</p:attrName>
                                        </p:attrNameLst>
                                      </p:cBhvr>
                                      <p:tavLst>
                                        <p:tav tm="0">
                                          <p:val>
                                            <p:strVal val="#ppt_x"/>
                                          </p:val>
                                        </p:tav>
                                        <p:tav tm="100000">
                                          <p:val>
                                            <p:strVal val="#ppt_x"/>
                                          </p:val>
                                        </p:tav>
                                      </p:tavLst>
                                    </p:anim>
                                    <p:anim calcmode="lin" valueType="num">
                                      <p:cBhvr>
                                        <p:cTn id="109" dur="900" decel="100000" fill="hold"/>
                                        <p:tgtEl>
                                          <p:spTgt spid="3">
                                            <p:graphicEl>
                                              <a:dgm id="{699AF1C9-7F8C-41A7-B4A9-B635445ABFE9}"/>
                                            </p:graphicEl>
                                          </p:spTgt>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
                                            <p:graphicEl>
                                              <a:dgm id="{699AF1C9-7F8C-41A7-B4A9-B635445ABFE9}"/>
                                            </p:graphicEl>
                                          </p:spTgt>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
                                            <p:graphicEl>
                                              <a:dgm id="{CC5B5776-1536-40BE-96EE-7EDC00050FC4}"/>
                                            </p:graphicEl>
                                          </p:spTgt>
                                        </p:tgtEl>
                                        <p:attrNameLst>
                                          <p:attrName>style.visibility</p:attrName>
                                        </p:attrNameLst>
                                      </p:cBhvr>
                                      <p:to>
                                        <p:strVal val="visible"/>
                                      </p:to>
                                    </p:set>
                                    <p:animEffect transition="in" filter="fade">
                                      <p:cBhvr>
                                        <p:cTn id="113" dur="1000"/>
                                        <p:tgtEl>
                                          <p:spTgt spid="3">
                                            <p:graphicEl>
                                              <a:dgm id="{CC5B5776-1536-40BE-96EE-7EDC00050FC4}"/>
                                            </p:graphicEl>
                                          </p:spTgt>
                                        </p:tgtEl>
                                      </p:cBhvr>
                                    </p:animEffect>
                                    <p:anim calcmode="lin" valueType="num">
                                      <p:cBhvr>
                                        <p:cTn id="114" dur="1000" fill="hold"/>
                                        <p:tgtEl>
                                          <p:spTgt spid="3">
                                            <p:graphicEl>
                                              <a:dgm id="{CC5B5776-1536-40BE-96EE-7EDC00050FC4}"/>
                                            </p:graphicEl>
                                          </p:spTgt>
                                        </p:tgtEl>
                                        <p:attrNameLst>
                                          <p:attrName>ppt_x</p:attrName>
                                        </p:attrNameLst>
                                      </p:cBhvr>
                                      <p:tavLst>
                                        <p:tav tm="0">
                                          <p:val>
                                            <p:strVal val="#ppt_x"/>
                                          </p:val>
                                        </p:tav>
                                        <p:tav tm="100000">
                                          <p:val>
                                            <p:strVal val="#ppt_x"/>
                                          </p:val>
                                        </p:tav>
                                      </p:tavLst>
                                    </p:anim>
                                    <p:anim calcmode="lin" valueType="num">
                                      <p:cBhvr>
                                        <p:cTn id="115" dur="900" decel="100000" fill="hold"/>
                                        <p:tgtEl>
                                          <p:spTgt spid="3">
                                            <p:graphicEl>
                                              <a:dgm id="{CC5B5776-1536-40BE-96EE-7EDC00050FC4}"/>
                                            </p:graphicEl>
                                          </p:spTgt>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
                                            <p:graphicEl>
                                              <a:dgm id="{CC5B5776-1536-40BE-96EE-7EDC00050FC4}"/>
                                            </p:graphicEl>
                                          </p:spTgt>
                                        </p:tgtEl>
                                        <p:attrNameLst>
                                          <p:attrName>ppt_y</p:attrName>
                                        </p:attrNameLst>
                                      </p:cBhvr>
                                      <p:tavLst>
                                        <p:tav tm="0">
                                          <p:val>
                                            <p:strVal val="#ppt_y-.03"/>
                                          </p:val>
                                        </p:tav>
                                        <p:tav tm="100000">
                                          <p:val>
                                            <p:strVal val="#ppt_y"/>
                                          </p:val>
                                        </p:tav>
                                      </p:tavLst>
                                    </p:anim>
                                  </p:childTnLst>
                                </p:cTn>
                              </p:par>
                              <p:par>
                                <p:cTn id="117" presetID="37" presetClass="entr" presetSubtype="0" fill="hold" grpId="0" nodeType="withEffect">
                                  <p:stCondLst>
                                    <p:cond delay="0"/>
                                  </p:stCondLst>
                                  <p:childTnLst>
                                    <p:set>
                                      <p:cBhvr>
                                        <p:cTn id="118" dur="1" fill="hold">
                                          <p:stCondLst>
                                            <p:cond delay="0"/>
                                          </p:stCondLst>
                                        </p:cTn>
                                        <p:tgtEl>
                                          <p:spTgt spid="3">
                                            <p:graphicEl>
                                              <a:dgm id="{7A36F8CC-9CE9-41CA-9B52-8C45BE66E956}"/>
                                            </p:graphicEl>
                                          </p:spTgt>
                                        </p:tgtEl>
                                        <p:attrNameLst>
                                          <p:attrName>style.visibility</p:attrName>
                                        </p:attrNameLst>
                                      </p:cBhvr>
                                      <p:to>
                                        <p:strVal val="visible"/>
                                      </p:to>
                                    </p:set>
                                    <p:animEffect transition="in" filter="fade">
                                      <p:cBhvr>
                                        <p:cTn id="119" dur="1000"/>
                                        <p:tgtEl>
                                          <p:spTgt spid="3">
                                            <p:graphicEl>
                                              <a:dgm id="{7A36F8CC-9CE9-41CA-9B52-8C45BE66E956}"/>
                                            </p:graphicEl>
                                          </p:spTgt>
                                        </p:tgtEl>
                                      </p:cBhvr>
                                    </p:animEffect>
                                    <p:anim calcmode="lin" valueType="num">
                                      <p:cBhvr>
                                        <p:cTn id="120" dur="1000" fill="hold"/>
                                        <p:tgtEl>
                                          <p:spTgt spid="3">
                                            <p:graphicEl>
                                              <a:dgm id="{7A36F8CC-9CE9-41CA-9B52-8C45BE66E956}"/>
                                            </p:graphicEl>
                                          </p:spTgt>
                                        </p:tgtEl>
                                        <p:attrNameLst>
                                          <p:attrName>ppt_x</p:attrName>
                                        </p:attrNameLst>
                                      </p:cBhvr>
                                      <p:tavLst>
                                        <p:tav tm="0">
                                          <p:val>
                                            <p:strVal val="#ppt_x"/>
                                          </p:val>
                                        </p:tav>
                                        <p:tav tm="100000">
                                          <p:val>
                                            <p:strVal val="#ppt_x"/>
                                          </p:val>
                                        </p:tav>
                                      </p:tavLst>
                                    </p:anim>
                                    <p:anim calcmode="lin" valueType="num">
                                      <p:cBhvr>
                                        <p:cTn id="121" dur="900" decel="100000" fill="hold"/>
                                        <p:tgtEl>
                                          <p:spTgt spid="3">
                                            <p:graphicEl>
                                              <a:dgm id="{7A36F8CC-9CE9-41CA-9B52-8C45BE66E956}"/>
                                            </p:graphic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3">
                                            <p:graphicEl>
                                              <a:dgm id="{7A36F8CC-9CE9-41CA-9B52-8C45BE66E956}"/>
                                            </p:graphicEl>
                                          </p:spTgt>
                                        </p:tgtEl>
                                        <p:attrNameLst>
                                          <p:attrName>ppt_y</p:attrName>
                                        </p:attrNameLst>
                                      </p:cBhvr>
                                      <p:tavLst>
                                        <p:tav tm="0">
                                          <p:val>
                                            <p:strVal val="#ppt_y-.03"/>
                                          </p:val>
                                        </p:tav>
                                        <p:tav tm="100000">
                                          <p:val>
                                            <p:strVal val="#ppt_y"/>
                                          </p:val>
                                        </p:tav>
                                      </p:tavLst>
                                    </p:anim>
                                  </p:childTnLst>
                                </p:cTn>
                              </p:par>
                              <p:par>
                                <p:cTn id="123" presetID="37" presetClass="entr" presetSubtype="0" fill="hold" grpId="0" nodeType="withEffect">
                                  <p:stCondLst>
                                    <p:cond delay="0"/>
                                  </p:stCondLst>
                                  <p:childTnLst>
                                    <p:set>
                                      <p:cBhvr>
                                        <p:cTn id="124" dur="1" fill="hold">
                                          <p:stCondLst>
                                            <p:cond delay="0"/>
                                          </p:stCondLst>
                                        </p:cTn>
                                        <p:tgtEl>
                                          <p:spTgt spid="3">
                                            <p:graphicEl>
                                              <a:dgm id="{2A1924FD-FD17-4D93-9E76-819456471ACD}"/>
                                            </p:graphicEl>
                                          </p:spTgt>
                                        </p:tgtEl>
                                        <p:attrNameLst>
                                          <p:attrName>style.visibility</p:attrName>
                                        </p:attrNameLst>
                                      </p:cBhvr>
                                      <p:to>
                                        <p:strVal val="visible"/>
                                      </p:to>
                                    </p:set>
                                    <p:animEffect transition="in" filter="fade">
                                      <p:cBhvr>
                                        <p:cTn id="125" dur="1000"/>
                                        <p:tgtEl>
                                          <p:spTgt spid="3">
                                            <p:graphicEl>
                                              <a:dgm id="{2A1924FD-FD17-4D93-9E76-819456471ACD}"/>
                                            </p:graphicEl>
                                          </p:spTgt>
                                        </p:tgtEl>
                                      </p:cBhvr>
                                    </p:animEffect>
                                    <p:anim calcmode="lin" valueType="num">
                                      <p:cBhvr>
                                        <p:cTn id="126" dur="1000" fill="hold"/>
                                        <p:tgtEl>
                                          <p:spTgt spid="3">
                                            <p:graphicEl>
                                              <a:dgm id="{2A1924FD-FD17-4D93-9E76-819456471ACD}"/>
                                            </p:graphicEl>
                                          </p:spTgt>
                                        </p:tgtEl>
                                        <p:attrNameLst>
                                          <p:attrName>ppt_x</p:attrName>
                                        </p:attrNameLst>
                                      </p:cBhvr>
                                      <p:tavLst>
                                        <p:tav tm="0">
                                          <p:val>
                                            <p:strVal val="#ppt_x"/>
                                          </p:val>
                                        </p:tav>
                                        <p:tav tm="100000">
                                          <p:val>
                                            <p:strVal val="#ppt_x"/>
                                          </p:val>
                                        </p:tav>
                                      </p:tavLst>
                                    </p:anim>
                                    <p:anim calcmode="lin" valueType="num">
                                      <p:cBhvr>
                                        <p:cTn id="127" dur="900" decel="100000" fill="hold"/>
                                        <p:tgtEl>
                                          <p:spTgt spid="3">
                                            <p:graphicEl>
                                              <a:dgm id="{2A1924FD-FD17-4D93-9E76-819456471ACD}"/>
                                            </p:graphicEl>
                                          </p:spTgt>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3">
                                            <p:graphicEl>
                                              <a:dgm id="{2A1924FD-FD17-4D93-9E76-819456471ACD}"/>
                                            </p:graphicEl>
                                          </p:spTgt>
                                        </p:tgtEl>
                                        <p:attrNameLst>
                                          <p:attrName>ppt_y</p:attrName>
                                        </p:attrNameLst>
                                      </p:cBhvr>
                                      <p:tavLst>
                                        <p:tav tm="0">
                                          <p:val>
                                            <p:strVal val="#ppt_y-.03"/>
                                          </p:val>
                                        </p:tav>
                                        <p:tav tm="100000">
                                          <p:val>
                                            <p:strVal val="#ppt_y"/>
                                          </p:val>
                                        </p:tav>
                                      </p:tavLst>
                                    </p:anim>
                                  </p:childTnLst>
                                </p:cTn>
                              </p:par>
                              <p:par>
                                <p:cTn id="129" presetID="37" presetClass="entr" presetSubtype="0" fill="hold" grpId="0" nodeType="withEffect">
                                  <p:stCondLst>
                                    <p:cond delay="0"/>
                                  </p:stCondLst>
                                  <p:childTnLst>
                                    <p:set>
                                      <p:cBhvr>
                                        <p:cTn id="130" dur="1" fill="hold">
                                          <p:stCondLst>
                                            <p:cond delay="0"/>
                                          </p:stCondLst>
                                        </p:cTn>
                                        <p:tgtEl>
                                          <p:spTgt spid="6"/>
                                        </p:tgtEl>
                                        <p:attrNameLst>
                                          <p:attrName>style.visibility</p:attrName>
                                        </p:attrNameLst>
                                      </p:cBhvr>
                                      <p:to>
                                        <p:strVal val="visible"/>
                                      </p:to>
                                    </p:set>
                                    <p:animEffect transition="in" filter="fade">
                                      <p:cBhvr>
                                        <p:cTn id="131" dur="1000"/>
                                        <p:tgtEl>
                                          <p:spTgt spid="6"/>
                                        </p:tgtEl>
                                      </p:cBhvr>
                                    </p:animEffect>
                                    <p:anim calcmode="lin" valueType="num">
                                      <p:cBhvr>
                                        <p:cTn id="132" dur="1000" fill="hold"/>
                                        <p:tgtEl>
                                          <p:spTgt spid="6"/>
                                        </p:tgtEl>
                                        <p:attrNameLst>
                                          <p:attrName>ppt_x</p:attrName>
                                        </p:attrNameLst>
                                      </p:cBhvr>
                                      <p:tavLst>
                                        <p:tav tm="0">
                                          <p:val>
                                            <p:strVal val="#ppt_x"/>
                                          </p:val>
                                        </p:tav>
                                        <p:tav tm="100000">
                                          <p:val>
                                            <p:strVal val="#ppt_x"/>
                                          </p:val>
                                        </p:tav>
                                      </p:tavLst>
                                    </p:anim>
                                    <p:anim calcmode="lin" valueType="num">
                                      <p:cBhvr>
                                        <p:cTn id="133" dur="900" decel="100000" fill="hold"/>
                                        <p:tgtEl>
                                          <p:spTgt spid="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bodyPr>
          <a:lstStyle/>
          <a:p>
            <a:pPr algn="ct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EVANGHELIA </a:t>
            </a: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ÎN </a:t>
            </a: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APOCALIPSA</a:t>
            </a:r>
            <a:endParaRPr lang="ro-RO" sz="4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aphicFrame>
        <p:nvGraphicFramePr>
          <p:cNvPr id="3" name="2 Diagrama"/>
          <p:cNvGraphicFramePr/>
          <p:nvPr>
            <p:extLst>
              <p:ext uri="{D42A27DB-BD31-4B8C-83A1-F6EECF244321}">
                <p14:modId xmlns:p14="http://schemas.microsoft.com/office/powerpoint/2010/main" xmlns="" val="1979986420"/>
              </p:ext>
            </p:extLst>
          </p:nvPr>
        </p:nvGraphicFramePr>
        <p:xfrm>
          <a:off x="251520" y="332656"/>
          <a:ext cx="878497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251520" y="3933056"/>
            <a:ext cx="2592288" cy="2800767"/>
          </a:xfrm>
          <a:prstGeom prst="rect">
            <a:avLst/>
          </a:prstGeom>
        </p:spPr>
        <p:txBody>
          <a:bodyPr wrap="square">
            <a:spAutoFit/>
          </a:bodyPr>
          <a:lstStyle/>
          <a:p>
            <a:pPr algn="ctr"/>
            <a:r>
              <a:rPr lang="ro-RO" b="1" dirty="0" smtClean="0">
                <a:latin typeface="Comic Sans MS" pitchFamily="66" charset="0"/>
              </a:rPr>
              <a:t>«ci, că în zilele în care îngerul al şaptelea va suna din trâmbiţa lui, se va sfârşi taina lui Dumnezeu, după vestea bună vestită de El robilor Săi, prorocilor.»</a:t>
            </a:r>
          </a:p>
          <a:p>
            <a:pPr algn="ctr"/>
            <a:r>
              <a:rPr lang="ro-RO" sz="1400" b="1" dirty="0" smtClean="0">
                <a:latin typeface="Comic Sans MS" pitchFamily="66" charset="0"/>
              </a:rPr>
              <a:t>(Apocalipsa 10:7)</a:t>
            </a:r>
            <a:endParaRPr lang="ro-RO" b="1" dirty="0">
              <a:latin typeface="Comic Sans MS" pitchFamily="66" charset="0"/>
            </a:endParaRPr>
          </a:p>
        </p:txBody>
      </p:sp>
      <p:sp>
        <p:nvSpPr>
          <p:cNvPr id="5" name="4 Rectángulo"/>
          <p:cNvSpPr/>
          <p:nvPr/>
        </p:nvSpPr>
        <p:spPr>
          <a:xfrm>
            <a:off x="3347864" y="3933056"/>
            <a:ext cx="2952328" cy="2800767"/>
          </a:xfrm>
          <a:prstGeom prst="rect">
            <a:avLst/>
          </a:prstGeom>
        </p:spPr>
        <p:txBody>
          <a:bodyPr wrap="square">
            <a:spAutoFit/>
          </a:bodyPr>
          <a:lstStyle/>
          <a:p>
            <a:pPr algn="ctr"/>
            <a:r>
              <a:rPr lang="ro-RO" b="1" smtClean="0">
                <a:latin typeface="Comic Sans MS" pitchFamily="66" charset="0"/>
              </a:rPr>
              <a:t>«</a:t>
            </a:r>
            <a:r>
              <a:rPr lang="ro-RO" b="1" smtClean="0">
                <a:latin typeface="Comic Sans MS" pitchFamily="66" charset="0"/>
              </a:rPr>
              <a:t>Şi am văzut un alt </a:t>
            </a:r>
            <a:r>
              <a:rPr lang="ro-RO" b="1" smtClean="0">
                <a:latin typeface="Comic Sans MS" pitchFamily="66" charset="0"/>
              </a:rPr>
              <a:t>înger</a:t>
            </a:r>
            <a:r>
              <a:rPr lang="ro-RO" b="1" smtClean="0">
                <a:latin typeface="Comic Sans MS" pitchFamily="66" charset="0"/>
              </a:rPr>
              <a:t>, care zbura prin mijlocul cerului cu o Evanghelie </a:t>
            </a:r>
            <a:r>
              <a:rPr lang="ro-RO" b="1" smtClean="0">
                <a:latin typeface="Comic Sans MS" pitchFamily="66" charset="0"/>
              </a:rPr>
              <a:t>veşnică</a:t>
            </a:r>
            <a:r>
              <a:rPr lang="ro-RO" b="1" smtClean="0">
                <a:latin typeface="Comic Sans MS" pitchFamily="66" charset="0"/>
              </a:rPr>
              <a:t>, pentru ca s-o vestească locuitorilor </a:t>
            </a:r>
            <a:r>
              <a:rPr lang="ro-RO" b="1" smtClean="0">
                <a:latin typeface="Comic Sans MS" pitchFamily="66" charset="0"/>
              </a:rPr>
              <a:t>pământului</a:t>
            </a:r>
            <a:r>
              <a:rPr lang="ro-RO" b="1" smtClean="0">
                <a:latin typeface="Comic Sans MS" pitchFamily="66" charset="0"/>
              </a:rPr>
              <a:t>, oricărui </a:t>
            </a:r>
            <a:r>
              <a:rPr lang="ro-RO" b="1" smtClean="0">
                <a:latin typeface="Comic Sans MS" pitchFamily="66" charset="0"/>
              </a:rPr>
              <a:t>neam</a:t>
            </a:r>
            <a:r>
              <a:rPr lang="ro-RO" b="1" smtClean="0">
                <a:latin typeface="Comic Sans MS" pitchFamily="66" charset="0"/>
              </a:rPr>
              <a:t>, oricărei </a:t>
            </a:r>
            <a:r>
              <a:rPr lang="ro-RO" b="1" smtClean="0">
                <a:latin typeface="Comic Sans MS" pitchFamily="66" charset="0"/>
              </a:rPr>
              <a:t>seminţii</a:t>
            </a:r>
            <a:r>
              <a:rPr lang="ro-RO" b="1" smtClean="0">
                <a:latin typeface="Comic Sans MS" pitchFamily="66" charset="0"/>
              </a:rPr>
              <a:t>, oricărei limbi şi oricărui </a:t>
            </a:r>
            <a:r>
              <a:rPr lang="ro-RO" b="1" smtClean="0">
                <a:latin typeface="Comic Sans MS" pitchFamily="66" charset="0"/>
              </a:rPr>
              <a:t>norod.»</a:t>
            </a:r>
            <a:endParaRPr lang="ro-RO" b="1" smtClean="0">
              <a:latin typeface="Comic Sans MS" pitchFamily="66" charset="0"/>
            </a:endParaRPr>
          </a:p>
          <a:p>
            <a:pPr algn="ctr"/>
            <a:r>
              <a:rPr lang="ro-RO" sz="1400" b="1" smtClean="0">
                <a:latin typeface="Comic Sans MS" pitchFamily="66" charset="0"/>
              </a:rPr>
              <a:t>(Apocalipsa</a:t>
            </a:r>
            <a:r>
              <a:rPr lang="ro-RO" sz="1400" b="1" smtClean="0">
                <a:latin typeface="Comic Sans MS" pitchFamily="66" charset="0"/>
              </a:rPr>
              <a:t> </a:t>
            </a:r>
            <a:r>
              <a:rPr lang="ro-RO" sz="1400" b="1" smtClean="0">
                <a:latin typeface="Comic Sans MS" pitchFamily="66" charset="0"/>
              </a:rPr>
              <a:t>14:6)</a:t>
            </a:r>
            <a:endParaRPr lang="ro-RO" sz="1400" b="1">
              <a:latin typeface="Comic Sans MS" pitchFamily="66" charset="0"/>
            </a:endParaRPr>
          </a:p>
        </p:txBody>
      </p:sp>
      <p:sp>
        <p:nvSpPr>
          <p:cNvPr id="6" name="5 Rectángulo"/>
          <p:cNvSpPr/>
          <p:nvPr/>
        </p:nvSpPr>
        <p:spPr>
          <a:xfrm>
            <a:off x="6516216" y="3933056"/>
            <a:ext cx="2520280" cy="1692771"/>
          </a:xfrm>
          <a:prstGeom prst="rect">
            <a:avLst/>
          </a:prstGeom>
        </p:spPr>
        <p:txBody>
          <a:bodyPr wrap="square">
            <a:spAutoFit/>
          </a:bodyPr>
          <a:lstStyle/>
          <a:p>
            <a:pPr algn="ctr"/>
            <a:r>
              <a:rPr lang="ro-RO" b="1" smtClean="0">
                <a:latin typeface="Comic Sans MS" pitchFamily="66" charset="0"/>
              </a:rPr>
              <a:t>«</a:t>
            </a:r>
            <a:r>
              <a:rPr lang="ro-RO" b="1" smtClean="0">
                <a:latin typeface="Comic Sans MS" pitchFamily="66" charset="0"/>
              </a:rPr>
              <a:t>Aici este răbdarea </a:t>
            </a:r>
            <a:r>
              <a:rPr lang="ro-RO" b="1" smtClean="0">
                <a:latin typeface="Comic Sans MS" pitchFamily="66" charset="0"/>
              </a:rPr>
              <a:t>sfinţilor</a:t>
            </a:r>
            <a:r>
              <a:rPr lang="ro-RO" b="1" smtClean="0">
                <a:latin typeface="Comic Sans MS" pitchFamily="66" charset="0"/>
              </a:rPr>
              <a:t>, care păzesc poruncile lui Dumnezeu şi credinţa lui </a:t>
            </a:r>
            <a:r>
              <a:rPr lang="ro-RO" b="1" smtClean="0">
                <a:latin typeface="Comic Sans MS" pitchFamily="66" charset="0"/>
              </a:rPr>
              <a:t>Isus.»</a:t>
            </a:r>
            <a:endParaRPr lang="ro-RO" b="1" smtClean="0">
              <a:latin typeface="Comic Sans MS" pitchFamily="66" charset="0"/>
            </a:endParaRPr>
          </a:p>
          <a:p>
            <a:pPr algn="ctr"/>
            <a:r>
              <a:rPr lang="ro-RO" sz="1400" b="1" smtClean="0">
                <a:latin typeface="Comic Sans MS" pitchFamily="66" charset="0"/>
              </a:rPr>
              <a:t>(Apocalipsa</a:t>
            </a:r>
            <a:r>
              <a:rPr lang="ro-RO" sz="1400" b="1" smtClean="0">
                <a:latin typeface="Comic Sans MS" pitchFamily="66" charset="0"/>
              </a:rPr>
              <a:t> </a:t>
            </a:r>
            <a:r>
              <a:rPr lang="ro-RO" sz="1400" b="1" smtClean="0">
                <a:latin typeface="Comic Sans MS" pitchFamily="66" charset="0"/>
              </a:rPr>
              <a:t>14:12)</a:t>
            </a:r>
            <a:endParaRPr lang="ro-RO" sz="1400" b="1">
              <a:latin typeface="Comic Sans MS" pitchFamily="66" charset="0"/>
            </a:endParaRPr>
          </a:p>
        </p:txBody>
      </p:sp>
    </p:spTree>
    <p:extLst>
      <p:ext uri="{BB962C8B-B14F-4D97-AF65-F5344CB8AC3E}">
        <p14:creationId xmlns:p14="http://schemas.microsoft.com/office/powerpoint/2010/main" xmlns="" val="560194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graphicEl>
                                              <a:dgm id="{444F5709-3632-4DC0-9465-FD1ACF52FDFE}"/>
                                            </p:graphicEl>
                                          </p:spTgt>
                                        </p:tgtEl>
                                        <p:attrNameLst>
                                          <p:attrName>style.visibility</p:attrName>
                                        </p:attrNameLst>
                                      </p:cBhvr>
                                      <p:to>
                                        <p:strVal val="visible"/>
                                      </p:to>
                                    </p:set>
                                    <p:anim calcmode="lin" valueType="num">
                                      <p:cBhvr additive="base">
                                        <p:cTn id="17" dur="500" fill="hold"/>
                                        <p:tgtEl>
                                          <p:spTgt spid="3">
                                            <p:graphicEl>
                                              <a:dgm id="{444F5709-3632-4DC0-9465-FD1ACF52FDFE}"/>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444F5709-3632-4DC0-9465-FD1ACF52FDFE}"/>
                                            </p:graphic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3">
                                            <p:graphicEl>
                                              <a:dgm id="{06B8F5F5-D06F-4577-81FB-49B55B411F97}"/>
                                            </p:graphicEl>
                                          </p:spTgt>
                                        </p:tgtEl>
                                        <p:attrNameLst>
                                          <p:attrName>style.visibility</p:attrName>
                                        </p:attrNameLst>
                                      </p:cBhvr>
                                      <p:to>
                                        <p:strVal val="visible"/>
                                      </p:to>
                                    </p:set>
                                    <p:anim calcmode="lin" valueType="num">
                                      <p:cBhvr additive="base">
                                        <p:cTn id="21" dur="500" fill="hold"/>
                                        <p:tgtEl>
                                          <p:spTgt spid="3">
                                            <p:graphicEl>
                                              <a:dgm id="{06B8F5F5-D06F-4577-81FB-49B55B411F97}"/>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graphicEl>
                                              <a:dgm id="{06B8F5F5-D06F-4577-81FB-49B55B411F97}"/>
                                            </p:graphic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3">
                                            <p:graphicEl>
                                              <a:dgm id="{2F0C692F-8726-4E4B-9170-F321E5E87018}"/>
                                            </p:graphicEl>
                                          </p:spTgt>
                                        </p:tgtEl>
                                        <p:attrNameLst>
                                          <p:attrName>style.visibility</p:attrName>
                                        </p:attrNameLst>
                                      </p:cBhvr>
                                      <p:to>
                                        <p:strVal val="visible"/>
                                      </p:to>
                                    </p:set>
                                    <p:anim calcmode="lin" valueType="num">
                                      <p:cBhvr additive="base">
                                        <p:cTn id="25" dur="500" fill="hold"/>
                                        <p:tgtEl>
                                          <p:spTgt spid="3">
                                            <p:graphicEl>
                                              <a:dgm id="{2F0C692F-8726-4E4B-9170-F321E5E8701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2F0C692F-8726-4E4B-9170-F321E5E87018}"/>
                                            </p:graphicEl>
                                          </p:spTgt>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3">
                                            <p:graphicEl>
                                              <a:dgm id="{0BF4F5E7-41B8-4C85-A9D8-BCC8CCF78D99}"/>
                                            </p:graphicEl>
                                          </p:spTgt>
                                        </p:tgtEl>
                                        <p:attrNameLst>
                                          <p:attrName>style.visibility</p:attrName>
                                        </p:attrNameLst>
                                      </p:cBhvr>
                                      <p:to>
                                        <p:strVal val="visible"/>
                                      </p:to>
                                    </p:set>
                                    <p:anim calcmode="lin" valueType="num">
                                      <p:cBhvr additive="base">
                                        <p:cTn id="29" dur="500" fill="hold"/>
                                        <p:tgtEl>
                                          <p:spTgt spid="3">
                                            <p:graphicEl>
                                              <a:dgm id="{0BF4F5E7-41B8-4C85-A9D8-BCC8CCF78D99}"/>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graphicEl>
                                              <a:dgm id="{0BF4F5E7-41B8-4C85-A9D8-BCC8CCF78D99}"/>
                                            </p:graphicEl>
                                          </p:spTgt>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
                                            <p:graphicEl>
                                              <a:dgm id="{E4365E14-B735-433B-ADCA-4A98BEBA74BB}"/>
                                            </p:graphicEl>
                                          </p:spTgt>
                                        </p:tgtEl>
                                        <p:attrNameLst>
                                          <p:attrName>style.visibility</p:attrName>
                                        </p:attrNameLst>
                                      </p:cBhvr>
                                      <p:to>
                                        <p:strVal val="visible"/>
                                      </p:to>
                                    </p:set>
                                    <p:anim calcmode="lin" valueType="num">
                                      <p:cBhvr additive="base">
                                        <p:cTn id="39" dur="500" fill="hold"/>
                                        <p:tgtEl>
                                          <p:spTgt spid="3">
                                            <p:graphicEl>
                                              <a:dgm id="{E4365E14-B735-433B-ADCA-4A98BEBA74BB}"/>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graphicEl>
                                              <a:dgm id="{E4365E14-B735-433B-ADCA-4A98BEBA74BB}"/>
                                            </p:graphicEl>
                                          </p:spTgt>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
                                            <p:graphicEl>
                                              <a:dgm id="{724E25D1-F082-462D-BDCA-C7ADDE0A1E7F}"/>
                                            </p:graphicEl>
                                          </p:spTgt>
                                        </p:tgtEl>
                                        <p:attrNameLst>
                                          <p:attrName>style.visibility</p:attrName>
                                        </p:attrNameLst>
                                      </p:cBhvr>
                                      <p:to>
                                        <p:strVal val="visible"/>
                                      </p:to>
                                    </p:set>
                                    <p:anim calcmode="lin" valueType="num">
                                      <p:cBhvr additive="base">
                                        <p:cTn id="43" dur="500" fill="hold"/>
                                        <p:tgtEl>
                                          <p:spTgt spid="3">
                                            <p:graphicEl>
                                              <a:dgm id="{724E25D1-F082-462D-BDCA-C7ADDE0A1E7F}"/>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724E25D1-F082-462D-BDCA-C7ADDE0A1E7F}"/>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74C1AD0D-8369-485A-BDAB-43473E71551F}"/>
                                            </p:graphicEl>
                                          </p:spTgt>
                                        </p:tgtEl>
                                        <p:attrNameLst>
                                          <p:attrName>style.visibility</p:attrName>
                                        </p:attrNameLst>
                                      </p:cBhvr>
                                      <p:to>
                                        <p:strVal val="visible"/>
                                      </p:to>
                                    </p:set>
                                    <p:anim calcmode="lin" valueType="num">
                                      <p:cBhvr additive="base">
                                        <p:cTn id="47" dur="500" fill="hold"/>
                                        <p:tgtEl>
                                          <p:spTgt spid="3">
                                            <p:graphicEl>
                                              <a:dgm id="{74C1AD0D-8369-485A-BDAB-43473E71551F}"/>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74C1AD0D-8369-485A-BDAB-43473E71551F}"/>
                                            </p:graphicEl>
                                          </p:spTgt>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3">
                                            <p:graphicEl>
                                              <a:dgm id="{46E0F5C1-DB0C-45D9-B258-BC28BDD77CF3}"/>
                                            </p:graphicEl>
                                          </p:spTgt>
                                        </p:tgtEl>
                                        <p:attrNameLst>
                                          <p:attrName>style.visibility</p:attrName>
                                        </p:attrNameLst>
                                      </p:cBhvr>
                                      <p:to>
                                        <p:strVal val="visible"/>
                                      </p:to>
                                    </p:set>
                                    <p:anim calcmode="lin" valueType="num">
                                      <p:cBhvr additive="base">
                                        <p:cTn id="51" dur="500" fill="hold"/>
                                        <p:tgtEl>
                                          <p:spTgt spid="3">
                                            <p:graphicEl>
                                              <a:dgm id="{46E0F5C1-DB0C-45D9-B258-BC28BDD77CF3}"/>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graphicEl>
                                              <a:dgm id="{46E0F5C1-DB0C-45D9-B258-BC28BDD77CF3}"/>
                                            </p:graphicEl>
                                          </p:spTgt>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
                                            <p:graphicEl>
                                              <a:dgm id="{2A3C64E2-9485-4100-8D25-B26B34E046A8}"/>
                                            </p:graphicEl>
                                          </p:spTgt>
                                        </p:tgtEl>
                                        <p:attrNameLst>
                                          <p:attrName>style.visibility</p:attrName>
                                        </p:attrNameLst>
                                      </p:cBhvr>
                                      <p:to>
                                        <p:strVal val="visible"/>
                                      </p:to>
                                    </p:set>
                                    <p:anim calcmode="lin" valueType="num">
                                      <p:cBhvr additive="base">
                                        <p:cTn id="61" dur="500" fill="hold"/>
                                        <p:tgtEl>
                                          <p:spTgt spid="3">
                                            <p:graphicEl>
                                              <a:dgm id="{2A3C64E2-9485-4100-8D25-B26B34E046A8}"/>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2A3C64E2-9485-4100-8D25-B26B34E046A8}"/>
                                            </p:graphicEl>
                                          </p:spTgt>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0"/>
                                  </p:stCondLst>
                                  <p:childTnLst>
                                    <p:set>
                                      <p:cBhvr>
                                        <p:cTn id="64" dur="1" fill="hold">
                                          <p:stCondLst>
                                            <p:cond delay="0"/>
                                          </p:stCondLst>
                                        </p:cTn>
                                        <p:tgtEl>
                                          <p:spTgt spid="3">
                                            <p:graphicEl>
                                              <a:dgm id="{B536B7C3-716A-4567-9974-379652442C2B}"/>
                                            </p:graphicEl>
                                          </p:spTgt>
                                        </p:tgtEl>
                                        <p:attrNameLst>
                                          <p:attrName>style.visibility</p:attrName>
                                        </p:attrNameLst>
                                      </p:cBhvr>
                                      <p:to>
                                        <p:strVal val="visible"/>
                                      </p:to>
                                    </p:set>
                                    <p:anim calcmode="lin" valueType="num">
                                      <p:cBhvr additive="base">
                                        <p:cTn id="65" dur="500" fill="hold"/>
                                        <p:tgtEl>
                                          <p:spTgt spid="3">
                                            <p:graphicEl>
                                              <a:dgm id="{B536B7C3-716A-4567-9974-379652442C2B}"/>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graphicEl>
                                              <a:dgm id="{B536B7C3-716A-4567-9974-379652442C2B}"/>
                                            </p:graphicEl>
                                          </p:spTgt>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0"/>
                                  </p:stCondLst>
                                  <p:childTnLst>
                                    <p:set>
                                      <p:cBhvr>
                                        <p:cTn id="68" dur="1" fill="hold">
                                          <p:stCondLst>
                                            <p:cond delay="0"/>
                                          </p:stCondLst>
                                        </p:cTn>
                                        <p:tgtEl>
                                          <p:spTgt spid="3">
                                            <p:graphicEl>
                                              <a:dgm id="{54924EE4-40FF-4ECD-8892-C50347AB1667}"/>
                                            </p:graphicEl>
                                          </p:spTgt>
                                        </p:tgtEl>
                                        <p:attrNameLst>
                                          <p:attrName>style.visibility</p:attrName>
                                        </p:attrNameLst>
                                      </p:cBhvr>
                                      <p:to>
                                        <p:strVal val="visible"/>
                                      </p:to>
                                    </p:set>
                                    <p:anim calcmode="lin" valueType="num">
                                      <p:cBhvr additive="base">
                                        <p:cTn id="69" dur="500" fill="hold"/>
                                        <p:tgtEl>
                                          <p:spTgt spid="3">
                                            <p:graphicEl>
                                              <a:dgm id="{54924EE4-40FF-4ECD-8892-C50347AB1667}"/>
                                            </p:graphic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graphicEl>
                                              <a:dgm id="{54924EE4-40FF-4ECD-8892-C50347AB1667}"/>
                                            </p:graphicEl>
                                          </p:spTgt>
                                        </p:tgtEl>
                                        <p:attrNameLst>
                                          <p:attrName>ppt_y</p:attrName>
                                        </p:attrNameLst>
                                      </p:cBhvr>
                                      <p:tavLst>
                                        <p:tav tm="0">
                                          <p:val>
                                            <p:strVal val="0-#ppt_h/2"/>
                                          </p:val>
                                        </p:tav>
                                        <p:tav tm="100000">
                                          <p:val>
                                            <p:strVal val="#ppt_y"/>
                                          </p:val>
                                        </p:tav>
                                      </p:tavLst>
                                    </p:anim>
                                  </p:childTnLst>
                                </p:cTn>
                              </p:par>
                              <p:par>
                                <p:cTn id="71" presetID="2" presetClass="entr" presetSubtype="9" fill="hold" grpId="0" nodeType="withEffect">
                                  <p:stCondLst>
                                    <p:cond delay="0"/>
                                  </p:stCondLst>
                                  <p:childTnLst>
                                    <p:set>
                                      <p:cBhvr>
                                        <p:cTn id="72" dur="1" fill="hold">
                                          <p:stCondLst>
                                            <p:cond delay="0"/>
                                          </p:stCondLst>
                                        </p:cTn>
                                        <p:tgtEl>
                                          <p:spTgt spid="3">
                                            <p:graphicEl>
                                              <a:dgm id="{F6F8BE95-12D3-43A3-8733-E9F36059BDFF}"/>
                                            </p:graphicEl>
                                          </p:spTgt>
                                        </p:tgtEl>
                                        <p:attrNameLst>
                                          <p:attrName>style.visibility</p:attrName>
                                        </p:attrNameLst>
                                      </p:cBhvr>
                                      <p:to>
                                        <p:strVal val="visible"/>
                                      </p:to>
                                    </p:set>
                                    <p:anim calcmode="lin" valueType="num">
                                      <p:cBhvr additive="base">
                                        <p:cTn id="73" dur="500" fill="hold"/>
                                        <p:tgtEl>
                                          <p:spTgt spid="3">
                                            <p:graphicEl>
                                              <a:dgm id="{F6F8BE95-12D3-43A3-8733-E9F36059BDFF}"/>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graphicEl>
                                              <a:dgm id="{F6F8BE95-12D3-43A3-8733-E9F36059BDFF}"/>
                                            </p:graphicEl>
                                          </p:spTgt>
                                        </p:tgtEl>
                                        <p:attrNameLst>
                                          <p:attrName>ppt_y</p:attrName>
                                        </p:attrNameLst>
                                      </p:cBhvr>
                                      <p:tavLst>
                                        <p:tav tm="0">
                                          <p:val>
                                            <p:strVal val="0-#ppt_h/2"/>
                                          </p:val>
                                        </p:tav>
                                        <p:tav tm="100000">
                                          <p:val>
                                            <p:strVal val="#ppt_y"/>
                                          </p:val>
                                        </p:tav>
                                      </p:tavLst>
                                    </p:anim>
                                  </p:childTnLst>
                                </p:cTn>
                              </p:par>
                              <p:par>
                                <p:cTn id="75" presetID="2" presetClass="entr" presetSubtype="9"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0-#ppt_w/2"/>
                                          </p:val>
                                        </p:tav>
                                        <p:tav tm="100000">
                                          <p:val>
                                            <p:strVal val="#ppt_x"/>
                                          </p:val>
                                        </p:tav>
                                      </p:tavLst>
                                    </p:anim>
                                    <p:anim calcmode="lin" valueType="num">
                                      <p:cBhvr additive="base">
                                        <p:cTn id="7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1 Rectángulo"/>
          <p:cNvSpPr/>
          <p:nvPr/>
        </p:nvSpPr>
        <p:spPr>
          <a:xfrm>
            <a:off x="1403648" y="404664"/>
            <a:ext cx="6192688" cy="5293757"/>
          </a:xfrm>
          <a:prstGeom prst="rect">
            <a:avLst/>
          </a:prstGeom>
        </p:spPr>
        <p:txBody>
          <a:bodyPr wrap="square">
            <a:spAutoFit/>
          </a:bodyPr>
          <a:lstStyle/>
          <a:p>
            <a:pPr algn="just"/>
            <a:r>
              <a:rPr lang="ro-RO" sz="2400" dirty="0" smtClean="0">
                <a:latin typeface="Cooper Black" pitchFamily="18" charset="0"/>
              </a:rPr>
              <a:t>«</a:t>
            </a:r>
            <a:r>
              <a:rPr lang="ro-RO" sz="2600" b="1" dirty="0" smtClean="0">
                <a:effectLst>
                  <a:outerShdw blurRad="38100" dist="38100" dir="2700000" algn="tl">
                    <a:srgbClr val="000000">
                      <a:alpha val="43137"/>
                    </a:srgbClr>
                  </a:outerShdw>
                </a:effectLst>
              </a:rPr>
              <a:t>Sacrificiul Domnului Hristos ca jertfă de ispășire pentru păcat constituie marele adevăr în jurul căruia se adună toate celelalte. Pentru a fi corect înțeles și apreciat, fiecare adevăr din Cuvântul lui Dumnezeu, de la Geneza la Apocalipsa, trebuie să fie studiat în lumina care vine de la crucea Golgotei. Vă prezint mărețul monument al milei și al regenerării, al mântuirii și al răscumpărării — Fiul lui Dumnezeu înălțat pe cruce. Aceasta trebuie să fie temelia oricărei predici prezentate de pastorii noștri.</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4892150" y="6217567"/>
            <a:ext cx="2558714" cy="307777"/>
          </a:xfrm>
          <a:prstGeom prst="rect">
            <a:avLst/>
          </a:prstGeom>
          <a:noFill/>
        </p:spPr>
        <p:txBody>
          <a:bodyPr wrap="none" rtlCol="0">
            <a:spAutoFit/>
          </a:bodyPr>
          <a:lstStyle/>
          <a:p>
            <a:pPr algn="r"/>
            <a:r>
              <a:rPr lang="ro-RO" sz="1400" b="1" dirty="0" smtClean="0"/>
              <a:t>E.G.W. (Evanghelizare, pag. 190)</a:t>
            </a:r>
            <a:endParaRPr lang="ro-RO" sz="1400" b="1" dirty="0"/>
          </a:p>
        </p:txBody>
      </p:sp>
    </p:spTree>
    <p:extLst>
      <p:ext uri="{BB962C8B-B14F-4D97-AF65-F5344CB8AC3E}">
        <p14:creationId xmlns:p14="http://schemas.microsoft.com/office/powerpoint/2010/main" xmlns="" val="1861428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841</Words>
  <Application>Microsoft Office PowerPoint</Application>
  <PresentationFormat>Expunere pe ecran (4:3)</PresentationFormat>
  <Paragraphs>60</Paragraphs>
  <Slides>7</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7</vt:i4>
      </vt:variant>
    </vt:vector>
  </HeadingPairs>
  <TitlesOfParts>
    <vt:vector size="12"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Evanghelia vesnica</dc:title>
  <dc:subject>St.Bibl.2014 trim. IV Epistola lui Iacov</dc:subject>
  <dc:creator>SFC</dc:creator>
  <dc:description>http://www.fustero.net/es/RO_2014t413.pptx</dc:description>
  <cp:lastModifiedBy>isj</cp:lastModifiedBy>
  <cp:revision>61</cp:revision>
  <dcterms:created xsi:type="dcterms:W3CDTF">2014-12-08T15:25:33Z</dcterms:created>
  <dcterms:modified xsi:type="dcterms:W3CDTF">2014-12-23T14:53:39Z</dcterms:modified>
</cp:coreProperties>
</file>