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7" r:id="rId4"/>
    <p:sldId id="259" r:id="rId5"/>
    <p:sldId id="260" r:id="rId6"/>
    <p:sldId id="261" r:id="rId7"/>
    <p:sldId id="267" r:id="rId8"/>
    <p:sldId id="262"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Verdana" pitchFamily="34" charset="0"/>
      <p:regular r:id="rId17"/>
      <p:bold r:id="rId18"/>
      <p:italic r:id="rId19"/>
      <p:boldItalic r:id="rId20"/>
    </p:embeddedFont>
    <p:embeddedFont>
      <p:font typeface="Cooper Black" pitchFamily="18" charset="0"/>
      <p:regular r:id="rId21"/>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40000"/>
    <a:srgbClr val="FFFFAB"/>
    <a:srgbClr val="800000"/>
    <a:srgbClr val="990000"/>
    <a:srgbClr val="CC0000"/>
    <a:srgbClr val="FF3300"/>
    <a:srgbClr val="FF6600"/>
    <a:srgbClr val="E6AF00"/>
    <a:srgbClr val="FF7C80"/>
    <a:srgbClr val="6DA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diagrams/_rels/data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1FE0A-4E01-427C-A169-54E1CB1FEF0C}" type="doc">
      <dgm:prSet loTypeId="urn:microsoft.com/office/officeart/2009/3/layout/RandomtoResultProcess" loCatId="process" qsTypeId="urn:microsoft.com/office/officeart/2005/8/quickstyle/3d2" qsCatId="3D" csTypeId="urn:microsoft.com/office/officeart/2005/8/colors/colorful1#1" csCatId="colorful" phldr="1"/>
      <dgm:spPr/>
      <dgm:t>
        <a:bodyPr/>
        <a:lstStyle/>
        <a:p>
          <a:endParaRPr lang="es-ES"/>
        </a:p>
      </dgm:t>
    </dgm:pt>
    <dgm:pt modelId="{6499E8F1-6046-4041-8CA6-C6D1275340C0}">
      <dgm:prSet custT="1"/>
      <dgm:spPr/>
      <dgm:t>
        <a:bodyPr/>
        <a:lstStyle/>
        <a:p>
          <a:pPr rtl="0"/>
          <a:r>
            <a:rPr lang="ro-RO" sz="2000" b="1" dirty="0" smtClean="0"/>
            <a:t>Așteptând</a:t>
          </a:r>
          <a:endParaRPr lang="es-ES" sz="2000" dirty="0"/>
        </a:p>
      </dgm:t>
    </dgm:pt>
    <dgm:pt modelId="{ECDC344E-AD40-4DCC-B615-FFAA7C850033}" type="parTrans" cxnId="{402ED865-12BC-4A3C-A555-F8AD097B2708}">
      <dgm:prSet/>
      <dgm:spPr/>
      <dgm:t>
        <a:bodyPr/>
        <a:lstStyle/>
        <a:p>
          <a:endParaRPr lang="es-ES"/>
        </a:p>
      </dgm:t>
    </dgm:pt>
    <dgm:pt modelId="{2A5229AA-420F-45CA-89D6-DE07BEA694A5}" type="sibTrans" cxnId="{402ED865-12BC-4A3C-A555-F8AD097B2708}">
      <dgm:prSet/>
      <dgm:spPr/>
      <dgm:t>
        <a:bodyPr/>
        <a:lstStyle/>
        <a:p>
          <a:endParaRPr lang="es-ES"/>
        </a:p>
      </dgm:t>
    </dgm:pt>
    <dgm:pt modelId="{25113159-541C-4CC5-814C-BA493D646177}">
      <dgm:prSet custT="1"/>
      <dgm:spPr/>
      <dgm:t>
        <a:bodyPr/>
        <a:lstStyle/>
        <a:p>
          <a:pPr rtl="0"/>
          <a:r>
            <a:rPr lang="ro-RO" sz="2000" b="1" dirty="0" smtClean="0"/>
            <a:t>Așteptând ploaia </a:t>
          </a:r>
          <a:r>
            <a:rPr lang="es-ES" sz="2000" b="1" dirty="0" smtClean="0"/>
            <a:t>(5:7)</a:t>
          </a:r>
          <a:endParaRPr lang="es-ES" sz="2000" dirty="0"/>
        </a:p>
      </dgm:t>
    </dgm:pt>
    <dgm:pt modelId="{404DD83E-F329-427A-8CE3-4ECC61669375}" type="parTrans" cxnId="{9C53F4FE-0D75-46CA-81C3-A0E5F2706345}">
      <dgm:prSet/>
      <dgm:spPr/>
      <dgm:t>
        <a:bodyPr/>
        <a:lstStyle/>
        <a:p>
          <a:endParaRPr lang="es-ES"/>
        </a:p>
      </dgm:t>
    </dgm:pt>
    <dgm:pt modelId="{47A96C32-4240-4A00-A522-1CA11168CE74}" type="sibTrans" cxnId="{9C53F4FE-0D75-46CA-81C3-A0E5F2706345}">
      <dgm:prSet/>
      <dgm:spPr/>
      <dgm:t>
        <a:bodyPr/>
        <a:lstStyle/>
        <a:p>
          <a:endParaRPr lang="es-ES"/>
        </a:p>
      </dgm:t>
    </dgm:pt>
    <dgm:pt modelId="{42214FE4-D0EF-49F3-9E80-D5FB421CDAEF}">
      <dgm:prSet custT="1"/>
      <dgm:spPr/>
      <dgm:t>
        <a:bodyPr/>
        <a:lstStyle/>
        <a:p>
          <a:pPr rtl="0"/>
          <a:r>
            <a:rPr lang="ro-RO" sz="2000" b="1" dirty="0" smtClean="0"/>
            <a:t>Așteptând revenirea </a:t>
          </a:r>
          <a:r>
            <a:rPr lang="es-ES" sz="2000" b="1" dirty="0" smtClean="0"/>
            <a:t>(5:8)</a:t>
          </a:r>
          <a:endParaRPr lang="es-ES" sz="2000" dirty="0"/>
        </a:p>
      </dgm:t>
    </dgm:pt>
    <dgm:pt modelId="{BDAFCE66-8D4A-44C1-9D4F-C5294288A37D}" type="parTrans" cxnId="{859C8F22-2A55-4AF6-9997-82C0B7249131}">
      <dgm:prSet/>
      <dgm:spPr/>
      <dgm:t>
        <a:bodyPr/>
        <a:lstStyle/>
        <a:p>
          <a:endParaRPr lang="es-ES"/>
        </a:p>
      </dgm:t>
    </dgm:pt>
    <dgm:pt modelId="{F7A83564-6EEB-4B3A-AE72-6C2568D34E0F}" type="sibTrans" cxnId="{859C8F22-2A55-4AF6-9997-82C0B7249131}">
      <dgm:prSet/>
      <dgm:spPr/>
      <dgm:t>
        <a:bodyPr/>
        <a:lstStyle/>
        <a:p>
          <a:endParaRPr lang="es-ES"/>
        </a:p>
      </dgm:t>
    </dgm:pt>
    <dgm:pt modelId="{2A15B600-C799-4594-AE79-2C158FEB2DCA}">
      <dgm:prSet custT="1"/>
      <dgm:spPr/>
      <dgm:t>
        <a:bodyPr/>
        <a:lstStyle/>
        <a:p>
          <a:pPr rtl="0"/>
          <a:r>
            <a:rPr lang="ro-RO" sz="2000" b="1" dirty="0" smtClean="0"/>
            <a:t>Acționând</a:t>
          </a:r>
          <a:endParaRPr lang="es-ES" sz="2000" dirty="0"/>
        </a:p>
      </dgm:t>
    </dgm:pt>
    <dgm:pt modelId="{88D48FD6-BBBD-4F06-A23D-4CCBD3392895}" type="parTrans" cxnId="{8EC5B91E-F065-42D3-B031-135C8975BDFA}">
      <dgm:prSet/>
      <dgm:spPr/>
      <dgm:t>
        <a:bodyPr/>
        <a:lstStyle/>
        <a:p>
          <a:endParaRPr lang="es-ES"/>
        </a:p>
      </dgm:t>
    </dgm:pt>
    <dgm:pt modelId="{FBE5F323-0D35-453D-A802-D4B553D7AD95}" type="sibTrans" cxnId="{8EC5B91E-F065-42D3-B031-135C8975BDFA}">
      <dgm:prSet/>
      <dgm:spPr/>
      <dgm:t>
        <a:bodyPr/>
        <a:lstStyle/>
        <a:p>
          <a:endParaRPr lang="es-ES"/>
        </a:p>
      </dgm:t>
    </dgm:pt>
    <dgm:pt modelId="{0B3182DC-1265-45BD-865F-0CEAB71D520D}">
      <dgm:prSet custT="1"/>
      <dgm:spPr/>
      <dgm:t>
        <a:bodyPr/>
        <a:lstStyle/>
        <a:p>
          <a:pPr rtl="0"/>
          <a:r>
            <a:rPr lang="ro-RO" sz="2000" b="1" dirty="0" smtClean="0"/>
            <a:t>Fără să te </a:t>
          </a:r>
          <a:r>
            <a:rPr lang="ro-RO" sz="2000" b="1" dirty="0" smtClean="0"/>
            <a:t>plângi </a:t>
          </a:r>
          <a:r>
            <a:rPr lang="es-ES" sz="2000" b="1" dirty="0" smtClean="0"/>
            <a:t>(</a:t>
          </a:r>
          <a:r>
            <a:rPr lang="es-ES" sz="2000" b="1" dirty="0" smtClean="0"/>
            <a:t>5:9)</a:t>
          </a:r>
          <a:endParaRPr lang="es-ES" sz="2000" dirty="0"/>
        </a:p>
      </dgm:t>
    </dgm:pt>
    <dgm:pt modelId="{FECEA5DE-155C-4F28-9267-064A2C2DEFC4}" type="parTrans" cxnId="{D2C318F8-E76B-4008-805A-6EBA131E3CC6}">
      <dgm:prSet/>
      <dgm:spPr/>
      <dgm:t>
        <a:bodyPr/>
        <a:lstStyle/>
        <a:p>
          <a:endParaRPr lang="es-ES"/>
        </a:p>
      </dgm:t>
    </dgm:pt>
    <dgm:pt modelId="{35A08DED-C291-4F2C-9BC8-BE141EB67C7A}" type="sibTrans" cxnId="{D2C318F8-E76B-4008-805A-6EBA131E3CC6}">
      <dgm:prSet/>
      <dgm:spPr/>
      <dgm:t>
        <a:bodyPr/>
        <a:lstStyle/>
        <a:p>
          <a:endParaRPr lang="es-ES"/>
        </a:p>
      </dgm:t>
    </dgm:pt>
    <dgm:pt modelId="{A53C1E78-581E-4158-8887-F6237F61B443}">
      <dgm:prSet custT="1"/>
      <dgm:spPr/>
      <dgm:t>
        <a:bodyPr/>
        <a:lstStyle/>
        <a:p>
          <a:pPr rtl="0"/>
          <a:r>
            <a:rPr lang="ro-RO" sz="2000" b="1" dirty="0" smtClean="0"/>
            <a:t>Cu răbdare </a:t>
          </a:r>
          <a:r>
            <a:rPr lang="es-ES" sz="2000" b="1" dirty="0" smtClean="0"/>
            <a:t>(5:10-11)</a:t>
          </a:r>
          <a:endParaRPr lang="es-ES" sz="2000" dirty="0"/>
        </a:p>
      </dgm:t>
    </dgm:pt>
    <dgm:pt modelId="{BC5ED33C-A877-4EC6-85A4-7C4C6ADBAF3F}" type="parTrans" cxnId="{B40E68EC-61B9-4F39-9C83-804B170E9B1B}">
      <dgm:prSet/>
      <dgm:spPr/>
      <dgm:t>
        <a:bodyPr/>
        <a:lstStyle/>
        <a:p>
          <a:endParaRPr lang="es-ES"/>
        </a:p>
      </dgm:t>
    </dgm:pt>
    <dgm:pt modelId="{3520B99A-5D41-4AB3-A28B-D4A146019130}" type="sibTrans" cxnId="{B40E68EC-61B9-4F39-9C83-804B170E9B1B}">
      <dgm:prSet/>
      <dgm:spPr/>
      <dgm:t>
        <a:bodyPr/>
        <a:lstStyle/>
        <a:p>
          <a:endParaRPr lang="es-ES"/>
        </a:p>
      </dgm:t>
    </dgm:pt>
    <dgm:pt modelId="{20E78C8A-DA41-44C4-8D61-62E04E523D9A}">
      <dgm:prSet custT="1"/>
      <dgm:spPr/>
      <dgm:t>
        <a:bodyPr/>
        <a:lstStyle/>
        <a:p>
          <a:pPr rtl="0"/>
          <a:r>
            <a:rPr lang="ro-RO" sz="2000" b="1" dirty="0" smtClean="0"/>
            <a:t>Spunând totdeauna adevărul</a:t>
          </a:r>
          <a:r>
            <a:rPr lang="es-ES" sz="2000" b="1" dirty="0" smtClean="0"/>
            <a:t> (5:12)</a:t>
          </a:r>
          <a:endParaRPr lang="es-ES" sz="2000" dirty="0"/>
        </a:p>
      </dgm:t>
    </dgm:pt>
    <dgm:pt modelId="{763D29E5-BD11-4644-96EC-46B9A96F8D14}" type="parTrans" cxnId="{DCDDC5D7-5B92-4FC9-8CE6-304D84DA3674}">
      <dgm:prSet/>
      <dgm:spPr/>
      <dgm:t>
        <a:bodyPr/>
        <a:lstStyle/>
        <a:p>
          <a:endParaRPr lang="es-ES"/>
        </a:p>
      </dgm:t>
    </dgm:pt>
    <dgm:pt modelId="{D43ECFB3-5B0F-461E-A143-AC6794BB1583}" type="sibTrans" cxnId="{DCDDC5D7-5B92-4FC9-8CE6-304D84DA3674}">
      <dgm:prSet/>
      <dgm:spPr/>
      <dgm:t>
        <a:bodyPr/>
        <a:lstStyle/>
        <a:p>
          <a:endParaRPr lang="es-ES"/>
        </a:p>
      </dgm:t>
    </dgm:pt>
    <dgm:pt modelId="{B704E0E6-119B-44A2-BFF6-3EC668D682BE}" type="pres">
      <dgm:prSet presAssocID="{4E31FE0A-4E01-427C-A169-54E1CB1FEF0C}" presName="Name0" presStyleCnt="0">
        <dgm:presLayoutVars>
          <dgm:dir/>
          <dgm:animOne val="branch"/>
          <dgm:animLvl val="lvl"/>
        </dgm:presLayoutVars>
      </dgm:prSet>
      <dgm:spPr/>
      <dgm:t>
        <a:bodyPr/>
        <a:lstStyle/>
        <a:p>
          <a:endParaRPr lang="es-ES"/>
        </a:p>
      </dgm:t>
    </dgm:pt>
    <dgm:pt modelId="{5554DB41-C2FF-46D4-AED4-A386EE2BDBA0}" type="pres">
      <dgm:prSet presAssocID="{6499E8F1-6046-4041-8CA6-C6D1275340C0}" presName="chaos" presStyleCnt="0"/>
      <dgm:spPr/>
    </dgm:pt>
    <dgm:pt modelId="{93068C1E-20B9-4F1C-B78A-AED2F6533E1C}" type="pres">
      <dgm:prSet presAssocID="{6499E8F1-6046-4041-8CA6-C6D1275340C0}" presName="parTx1" presStyleLbl="revTx" presStyleIdx="0" presStyleCnt="3"/>
      <dgm:spPr/>
      <dgm:t>
        <a:bodyPr/>
        <a:lstStyle/>
        <a:p>
          <a:endParaRPr lang="es-ES"/>
        </a:p>
      </dgm:t>
    </dgm:pt>
    <dgm:pt modelId="{9F64B7CB-92FA-4621-9861-3ECE967F7B58}" type="pres">
      <dgm:prSet presAssocID="{6499E8F1-6046-4041-8CA6-C6D1275340C0}" presName="desTx1" presStyleLbl="revTx" presStyleIdx="1" presStyleCnt="3" custScaleX="162869">
        <dgm:presLayoutVars>
          <dgm:bulletEnabled val="1"/>
        </dgm:presLayoutVars>
      </dgm:prSet>
      <dgm:spPr/>
      <dgm:t>
        <a:bodyPr/>
        <a:lstStyle/>
        <a:p>
          <a:endParaRPr lang="es-ES"/>
        </a:p>
      </dgm:t>
    </dgm:pt>
    <dgm:pt modelId="{D52FD989-F072-48B0-8B0C-5D916EEEC8D2}" type="pres">
      <dgm:prSet presAssocID="{6499E8F1-6046-4041-8CA6-C6D1275340C0}" presName="c1" presStyleLbl="node1" presStyleIdx="0" presStyleCnt="19"/>
      <dgm:spPr/>
    </dgm:pt>
    <dgm:pt modelId="{4D64F890-A5B5-4764-ADD5-E0598AC20AD5}" type="pres">
      <dgm:prSet presAssocID="{6499E8F1-6046-4041-8CA6-C6D1275340C0}" presName="c2" presStyleLbl="node1" presStyleIdx="1" presStyleCnt="19"/>
      <dgm:spPr/>
    </dgm:pt>
    <dgm:pt modelId="{687CBE4B-DBFC-4D4C-8D31-7C32287D7134}" type="pres">
      <dgm:prSet presAssocID="{6499E8F1-6046-4041-8CA6-C6D1275340C0}" presName="c3" presStyleLbl="node1" presStyleIdx="2" presStyleCnt="19"/>
      <dgm:spPr/>
    </dgm:pt>
    <dgm:pt modelId="{2BC59491-0B38-4D55-8186-15BDE0B94BB7}" type="pres">
      <dgm:prSet presAssocID="{6499E8F1-6046-4041-8CA6-C6D1275340C0}" presName="c4" presStyleLbl="node1" presStyleIdx="3" presStyleCnt="19"/>
      <dgm:spPr/>
    </dgm:pt>
    <dgm:pt modelId="{AAECF1F2-5480-4ABD-B535-5FEDC94741EE}" type="pres">
      <dgm:prSet presAssocID="{6499E8F1-6046-4041-8CA6-C6D1275340C0}" presName="c5" presStyleLbl="node1" presStyleIdx="4" presStyleCnt="19"/>
      <dgm:spPr/>
    </dgm:pt>
    <dgm:pt modelId="{8F4880D6-2A88-4CC9-8BD9-0E44566CE10C}" type="pres">
      <dgm:prSet presAssocID="{6499E8F1-6046-4041-8CA6-C6D1275340C0}" presName="c6" presStyleLbl="node1" presStyleIdx="5" presStyleCnt="19"/>
      <dgm:spPr/>
    </dgm:pt>
    <dgm:pt modelId="{B8E8C892-4F9A-49C0-BC4B-43B3761FDC58}" type="pres">
      <dgm:prSet presAssocID="{6499E8F1-6046-4041-8CA6-C6D1275340C0}" presName="c7" presStyleLbl="node1" presStyleIdx="6" presStyleCnt="19"/>
      <dgm:spPr/>
    </dgm:pt>
    <dgm:pt modelId="{B333A841-AB24-4883-86C7-E76C7354DC98}" type="pres">
      <dgm:prSet presAssocID="{6499E8F1-6046-4041-8CA6-C6D1275340C0}" presName="c8" presStyleLbl="node1" presStyleIdx="7" presStyleCnt="19"/>
      <dgm:spPr/>
    </dgm:pt>
    <dgm:pt modelId="{BA4A6551-B568-4EB2-9876-B978F2CD80A4}" type="pres">
      <dgm:prSet presAssocID="{6499E8F1-6046-4041-8CA6-C6D1275340C0}" presName="c9" presStyleLbl="node1" presStyleIdx="8" presStyleCnt="19"/>
      <dgm:spPr/>
    </dgm:pt>
    <dgm:pt modelId="{A7926332-0104-40FC-B7D3-3CBF7A4AE2C0}" type="pres">
      <dgm:prSet presAssocID="{6499E8F1-6046-4041-8CA6-C6D1275340C0}" presName="c10" presStyleLbl="node1" presStyleIdx="9" presStyleCnt="19"/>
      <dgm:spPr/>
    </dgm:pt>
    <dgm:pt modelId="{408AABE9-E15F-47E0-9630-F7BDBE56953B}" type="pres">
      <dgm:prSet presAssocID="{6499E8F1-6046-4041-8CA6-C6D1275340C0}" presName="c11" presStyleLbl="node1" presStyleIdx="10" presStyleCnt="19"/>
      <dgm:spPr/>
    </dgm:pt>
    <dgm:pt modelId="{4044FC58-5F44-47BA-AE4E-28C73FE99151}" type="pres">
      <dgm:prSet presAssocID="{6499E8F1-6046-4041-8CA6-C6D1275340C0}" presName="c12" presStyleLbl="node1" presStyleIdx="11" presStyleCnt="19"/>
      <dgm:spPr/>
    </dgm:pt>
    <dgm:pt modelId="{D81A93EC-2EA7-4279-86F3-B5F547F95226}" type="pres">
      <dgm:prSet presAssocID="{6499E8F1-6046-4041-8CA6-C6D1275340C0}" presName="c13" presStyleLbl="node1" presStyleIdx="12" presStyleCnt="19"/>
      <dgm:spPr/>
    </dgm:pt>
    <dgm:pt modelId="{13204EEB-80D8-42BF-B48C-612D93187888}" type="pres">
      <dgm:prSet presAssocID="{6499E8F1-6046-4041-8CA6-C6D1275340C0}" presName="c14" presStyleLbl="node1" presStyleIdx="13" presStyleCnt="19"/>
      <dgm:spPr/>
    </dgm:pt>
    <dgm:pt modelId="{84A269BE-34F3-4958-A92D-82B0E415283E}" type="pres">
      <dgm:prSet presAssocID="{6499E8F1-6046-4041-8CA6-C6D1275340C0}" presName="c15" presStyleLbl="node1" presStyleIdx="14" presStyleCnt="19"/>
      <dgm:spPr/>
    </dgm:pt>
    <dgm:pt modelId="{9734E401-9B46-4015-8FA0-06D374541333}" type="pres">
      <dgm:prSet presAssocID="{6499E8F1-6046-4041-8CA6-C6D1275340C0}" presName="c16" presStyleLbl="node1" presStyleIdx="15" presStyleCnt="19"/>
      <dgm:spPr/>
    </dgm:pt>
    <dgm:pt modelId="{C58EF922-F6F6-49C2-96FB-6DEBFCA25072}" type="pres">
      <dgm:prSet presAssocID="{6499E8F1-6046-4041-8CA6-C6D1275340C0}" presName="c17" presStyleLbl="node1" presStyleIdx="16" presStyleCnt="19"/>
      <dgm:spPr/>
    </dgm:pt>
    <dgm:pt modelId="{2F1E528B-1ED3-44E4-AF29-CBE1B3D84930}" type="pres">
      <dgm:prSet presAssocID="{6499E8F1-6046-4041-8CA6-C6D1275340C0}" presName="c18" presStyleLbl="node1" presStyleIdx="17" presStyleCnt="19"/>
      <dgm:spPr/>
    </dgm:pt>
    <dgm:pt modelId="{18A77083-A12D-4376-B210-5B0429E2A949}" type="pres">
      <dgm:prSet presAssocID="{2A5229AA-420F-45CA-89D6-DE07BEA694A5}" presName="chevronComposite1" presStyleCnt="0"/>
      <dgm:spPr/>
    </dgm:pt>
    <dgm:pt modelId="{7FE3C9F3-2647-4A3E-9899-014962CDE7CE}" type="pres">
      <dgm:prSet presAssocID="{2A5229AA-420F-45CA-89D6-DE07BEA694A5}" presName="chevron1" presStyleLbl="sibTrans2D1" presStyleIdx="0" presStyleCnt="2"/>
      <dgm:spPr/>
    </dgm:pt>
    <dgm:pt modelId="{7F11E898-4DE8-4C86-B06D-F1898D4F5295}" type="pres">
      <dgm:prSet presAssocID="{2A5229AA-420F-45CA-89D6-DE07BEA694A5}" presName="spChevron1" presStyleCnt="0"/>
      <dgm:spPr/>
    </dgm:pt>
    <dgm:pt modelId="{5787A09B-EBDF-421C-A0A5-670B613C2D85}" type="pres">
      <dgm:prSet presAssocID="{2A5229AA-420F-45CA-89D6-DE07BEA694A5}" presName="overlap" presStyleCnt="0"/>
      <dgm:spPr/>
    </dgm:pt>
    <dgm:pt modelId="{F3EF218A-A277-4DDC-B4BD-FABB152B9F66}" type="pres">
      <dgm:prSet presAssocID="{2A5229AA-420F-45CA-89D6-DE07BEA694A5}" presName="chevronComposite2" presStyleCnt="0"/>
      <dgm:spPr/>
    </dgm:pt>
    <dgm:pt modelId="{15C9AEF5-98D4-4EFA-8C9F-57C6485E90A7}" type="pres">
      <dgm:prSet presAssocID="{2A5229AA-420F-45CA-89D6-DE07BEA694A5}" presName="chevron2" presStyleLbl="sibTrans2D1" presStyleIdx="1" presStyleCnt="2"/>
      <dgm:spPr/>
    </dgm:pt>
    <dgm:pt modelId="{E773175F-C6D6-46D9-B01D-37619D2BEBDF}" type="pres">
      <dgm:prSet presAssocID="{2A5229AA-420F-45CA-89D6-DE07BEA694A5}" presName="spChevron2" presStyleCnt="0"/>
      <dgm:spPr/>
    </dgm:pt>
    <dgm:pt modelId="{83BE604A-BA94-49FE-A08E-1C5A26188389}" type="pres">
      <dgm:prSet presAssocID="{2A15B600-C799-4594-AE79-2C158FEB2DCA}" presName="last" presStyleCnt="0"/>
      <dgm:spPr/>
    </dgm:pt>
    <dgm:pt modelId="{6122CEAC-24EA-4990-BF9A-728EB03F8555}" type="pres">
      <dgm:prSet presAssocID="{2A15B600-C799-4594-AE79-2C158FEB2DCA}" presName="circleTx" presStyleLbl="node1" presStyleIdx="18" presStyleCnt="19" custScaleX="191701"/>
      <dgm:spPr/>
      <dgm:t>
        <a:bodyPr/>
        <a:lstStyle/>
        <a:p>
          <a:endParaRPr lang="es-ES"/>
        </a:p>
      </dgm:t>
    </dgm:pt>
    <dgm:pt modelId="{5492D5BB-2521-46F2-8CFC-69B5EDB4BDE3}" type="pres">
      <dgm:prSet presAssocID="{2A15B600-C799-4594-AE79-2C158FEB2DCA}" presName="desTxN" presStyleLbl="revTx" presStyleIdx="2" presStyleCnt="3" custScaleX="234845">
        <dgm:presLayoutVars>
          <dgm:bulletEnabled val="1"/>
        </dgm:presLayoutVars>
      </dgm:prSet>
      <dgm:spPr/>
      <dgm:t>
        <a:bodyPr/>
        <a:lstStyle/>
        <a:p>
          <a:endParaRPr lang="es-ES"/>
        </a:p>
      </dgm:t>
    </dgm:pt>
    <dgm:pt modelId="{428E7540-FBA0-4411-B8C3-EF3B63701B9E}" type="pres">
      <dgm:prSet presAssocID="{2A15B600-C799-4594-AE79-2C158FEB2DCA}" presName="spN" presStyleCnt="0"/>
      <dgm:spPr/>
    </dgm:pt>
  </dgm:ptLst>
  <dgm:cxnLst>
    <dgm:cxn modelId="{8EC5B91E-F065-42D3-B031-135C8975BDFA}" srcId="{4E31FE0A-4E01-427C-A169-54E1CB1FEF0C}" destId="{2A15B600-C799-4594-AE79-2C158FEB2DCA}" srcOrd="1" destOrd="0" parTransId="{88D48FD6-BBBD-4F06-A23D-4CCBD3392895}" sibTransId="{FBE5F323-0D35-453D-A802-D4B553D7AD95}"/>
    <dgm:cxn modelId="{9B9F3E80-7C70-4531-970C-47AC34BC0889}" type="presOf" srcId="{25113159-541C-4CC5-814C-BA493D646177}" destId="{9F64B7CB-92FA-4621-9861-3ECE967F7B58}" srcOrd="0" destOrd="0" presId="urn:microsoft.com/office/officeart/2009/3/layout/RandomtoResultProcess"/>
    <dgm:cxn modelId="{0A941B28-347C-4E30-B91A-4A65AB0C9332}" type="presOf" srcId="{42214FE4-D0EF-49F3-9E80-D5FB421CDAEF}" destId="{9F64B7CB-92FA-4621-9861-3ECE967F7B58}" srcOrd="0" destOrd="1" presId="urn:microsoft.com/office/officeart/2009/3/layout/RandomtoResultProcess"/>
    <dgm:cxn modelId="{DCDDC5D7-5B92-4FC9-8CE6-304D84DA3674}" srcId="{2A15B600-C799-4594-AE79-2C158FEB2DCA}" destId="{20E78C8A-DA41-44C4-8D61-62E04E523D9A}" srcOrd="2" destOrd="0" parTransId="{763D29E5-BD11-4644-96EC-46B9A96F8D14}" sibTransId="{D43ECFB3-5B0F-461E-A143-AC6794BB1583}"/>
    <dgm:cxn modelId="{9C53F4FE-0D75-46CA-81C3-A0E5F2706345}" srcId="{6499E8F1-6046-4041-8CA6-C6D1275340C0}" destId="{25113159-541C-4CC5-814C-BA493D646177}" srcOrd="0" destOrd="0" parTransId="{404DD83E-F329-427A-8CE3-4ECC61669375}" sibTransId="{47A96C32-4240-4A00-A522-1CA11168CE74}"/>
    <dgm:cxn modelId="{1612588E-46DF-487B-A381-C9F93F28A594}" type="presOf" srcId="{4E31FE0A-4E01-427C-A169-54E1CB1FEF0C}" destId="{B704E0E6-119B-44A2-BFF6-3EC668D682BE}" srcOrd="0" destOrd="0" presId="urn:microsoft.com/office/officeart/2009/3/layout/RandomtoResultProcess"/>
    <dgm:cxn modelId="{46655FAB-5F9B-4DE8-94CF-DB287AF4E4D0}" type="presOf" srcId="{20E78C8A-DA41-44C4-8D61-62E04E523D9A}" destId="{5492D5BB-2521-46F2-8CFC-69B5EDB4BDE3}" srcOrd="0" destOrd="2" presId="urn:microsoft.com/office/officeart/2009/3/layout/RandomtoResultProcess"/>
    <dgm:cxn modelId="{859C8F22-2A55-4AF6-9997-82C0B7249131}" srcId="{6499E8F1-6046-4041-8CA6-C6D1275340C0}" destId="{42214FE4-D0EF-49F3-9E80-D5FB421CDAEF}" srcOrd="1" destOrd="0" parTransId="{BDAFCE66-8D4A-44C1-9D4F-C5294288A37D}" sibTransId="{F7A83564-6EEB-4B3A-AE72-6C2568D34E0F}"/>
    <dgm:cxn modelId="{B1F45CC2-C417-413F-87F5-72CD01B18FB3}" type="presOf" srcId="{6499E8F1-6046-4041-8CA6-C6D1275340C0}" destId="{93068C1E-20B9-4F1C-B78A-AED2F6533E1C}" srcOrd="0" destOrd="0" presId="urn:microsoft.com/office/officeart/2009/3/layout/RandomtoResultProcess"/>
    <dgm:cxn modelId="{402ED865-12BC-4A3C-A555-F8AD097B2708}" srcId="{4E31FE0A-4E01-427C-A169-54E1CB1FEF0C}" destId="{6499E8F1-6046-4041-8CA6-C6D1275340C0}" srcOrd="0" destOrd="0" parTransId="{ECDC344E-AD40-4DCC-B615-FFAA7C850033}" sibTransId="{2A5229AA-420F-45CA-89D6-DE07BEA694A5}"/>
    <dgm:cxn modelId="{4E5259CC-C8E9-491B-81A7-CD4D31372652}" type="presOf" srcId="{A53C1E78-581E-4158-8887-F6237F61B443}" destId="{5492D5BB-2521-46F2-8CFC-69B5EDB4BDE3}" srcOrd="0" destOrd="1" presId="urn:microsoft.com/office/officeart/2009/3/layout/RandomtoResultProcess"/>
    <dgm:cxn modelId="{E7B1C7CC-BFD7-4149-B32F-30F96EC187C7}" type="presOf" srcId="{0B3182DC-1265-45BD-865F-0CEAB71D520D}" destId="{5492D5BB-2521-46F2-8CFC-69B5EDB4BDE3}" srcOrd="0" destOrd="0" presId="urn:microsoft.com/office/officeart/2009/3/layout/RandomtoResultProcess"/>
    <dgm:cxn modelId="{B40E68EC-61B9-4F39-9C83-804B170E9B1B}" srcId="{2A15B600-C799-4594-AE79-2C158FEB2DCA}" destId="{A53C1E78-581E-4158-8887-F6237F61B443}" srcOrd="1" destOrd="0" parTransId="{BC5ED33C-A877-4EC6-85A4-7C4C6ADBAF3F}" sibTransId="{3520B99A-5D41-4AB3-A28B-D4A146019130}"/>
    <dgm:cxn modelId="{D2C318F8-E76B-4008-805A-6EBA131E3CC6}" srcId="{2A15B600-C799-4594-AE79-2C158FEB2DCA}" destId="{0B3182DC-1265-45BD-865F-0CEAB71D520D}" srcOrd="0" destOrd="0" parTransId="{FECEA5DE-155C-4F28-9267-064A2C2DEFC4}" sibTransId="{35A08DED-C291-4F2C-9BC8-BE141EB67C7A}"/>
    <dgm:cxn modelId="{E9E743AE-CC15-433E-ACB2-DC0EADAE24D9}" type="presOf" srcId="{2A15B600-C799-4594-AE79-2C158FEB2DCA}" destId="{6122CEAC-24EA-4990-BF9A-728EB03F8555}" srcOrd="0" destOrd="0" presId="urn:microsoft.com/office/officeart/2009/3/layout/RandomtoResultProcess"/>
    <dgm:cxn modelId="{0ED057A5-B3B7-4179-BFF7-EBF53B69347F}" type="presParOf" srcId="{B704E0E6-119B-44A2-BFF6-3EC668D682BE}" destId="{5554DB41-C2FF-46D4-AED4-A386EE2BDBA0}" srcOrd="0" destOrd="0" presId="urn:microsoft.com/office/officeart/2009/3/layout/RandomtoResultProcess"/>
    <dgm:cxn modelId="{356C154B-F51A-4B4B-BE28-0FE8EDB5F1E3}" type="presParOf" srcId="{5554DB41-C2FF-46D4-AED4-A386EE2BDBA0}" destId="{93068C1E-20B9-4F1C-B78A-AED2F6533E1C}" srcOrd="0" destOrd="0" presId="urn:microsoft.com/office/officeart/2009/3/layout/RandomtoResultProcess"/>
    <dgm:cxn modelId="{40DB32DB-F322-4735-A985-B493FD967BB9}" type="presParOf" srcId="{5554DB41-C2FF-46D4-AED4-A386EE2BDBA0}" destId="{9F64B7CB-92FA-4621-9861-3ECE967F7B58}" srcOrd="1" destOrd="0" presId="urn:microsoft.com/office/officeart/2009/3/layout/RandomtoResultProcess"/>
    <dgm:cxn modelId="{CBB83D8E-978E-45EB-BCBD-E664A089CD31}" type="presParOf" srcId="{5554DB41-C2FF-46D4-AED4-A386EE2BDBA0}" destId="{D52FD989-F072-48B0-8B0C-5D916EEEC8D2}" srcOrd="2" destOrd="0" presId="urn:microsoft.com/office/officeart/2009/3/layout/RandomtoResultProcess"/>
    <dgm:cxn modelId="{9737DAEC-E602-43DE-8C06-A569D43FE7AC}" type="presParOf" srcId="{5554DB41-C2FF-46D4-AED4-A386EE2BDBA0}" destId="{4D64F890-A5B5-4764-ADD5-E0598AC20AD5}" srcOrd="3" destOrd="0" presId="urn:microsoft.com/office/officeart/2009/3/layout/RandomtoResultProcess"/>
    <dgm:cxn modelId="{D01B3FBD-2193-49B2-8078-5C24D4ADAC0C}" type="presParOf" srcId="{5554DB41-C2FF-46D4-AED4-A386EE2BDBA0}" destId="{687CBE4B-DBFC-4D4C-8D31-7C32287D7134}" srcOrd="4" destOrd="0" presId="urn:microsoft.com/office/officeart/2009/3/layout/RandomtoResultProcess"/>
    <dgm:cxn modelId="{7D0C62B6-992B-46BA-8476-2F2002409484}" type="presParOf" srcId="{5554DB41-C2FF-46D4-AED4-A386EE2BDBA0}" destId="{2BC59491-0B38-4D55-8186-15BDE0B94BB7}" srcOrd="5" destOrd="0" presId="urn:microsoft.com/office/officeart/2009/3/layout/RandomtoResultProcess"/>
    <dgm:cxn modelId="{CF478285-E1B3-46D5-BA56-7B771F5641EE}" type="presParOf" srcId="{5554DB41-C2FF-46D4-AED4-A386EE2BDBA0}" destId="{AAECF1F2-5480-4ABD-B535-5FEDC94741EE}" srcOrd="6" destOrd="0" presId="urn:microsoft.com/office/officeart/2009/3/layout/RandomtoResultProcess"/>
    <dgm:cxn modelId="{F9D0265D-8B8C-4C3C-B781-B2CC4F95A0DF}" type="presParOf" srcId="{5554DB41-C2FF-46D4-AED4-A386EE2BDBA0}" destId="{8F4880D6-2A88-4CC9-8BD9-0E44566CE10C}" srcOrd="7" destOrd="0" presId="urn:microsoft.com/office/officeart/2009/3/layout/RandomtoResultProcess"/>
    <dgm:cxn modelId="{7BDDE83A-957F-4180-81C0-F0B5A74BB79D}" type="presParOf" srcId="{5554DB41-C2FF-46D4-AED4-A386EE2BDBA0}" destId="{B8E8C892-4F9A-49C0-BC4B-43B3761FDC58}" srcOrd="8" destOrd="0" presId="urn:microsoft.com/office/officeart/2009/3/layout/RandomtoResultProcess"/>
    <dgm:cxn modelId="{7A43082A-AD1A-4080-A47C-0D0F206F0796}" type="presParOf" srcId="{5554DB41-C2FF-46D4-AED4-A386EE2BDBA0}" destId="{B333A841-AB24-4883-86C7-E76C7354DC98}" srcOrd="9" destOrd="0" presId="urn:microsoft.com/office/officeart/2009/3/layout/RandomtoResultProcess"/>
    <dgm:cxn modelId="{EFE81785-1C51-4CE9-867C-931B666A0E95}" type="presParOf" srcId="{5554DB41-C2FF-46D4-AED4-A386EE2BDBA0}" destId="{BA4A6551-B568-4EB2-9876-B978F2CD80A4}" srcOrd="10" destOrd="0" presId="urn:microsoft.com/office/officeart/2009/3/layout/RandomtoResultProcess"/>
    <dgm:cxn modelId="{F146830D-22A8-4748-92DD-176351485A22}" type="presParOf" srcId="{5554DB41-C2FF-46D4-AED4-A386EE2BDBA0}" destId="{A7926332-0104-40FC-B7D3-3CBF7A4AE2C0}" srcOrd="11" destOrd="0" presId="urn:microsoft.com/office/officeart/2009/3/layout/RandomtoResultProcess"/>
    <dgm:cxn modelId="{B79B3DAE-D034-4390-8B56-F38456026A7F}" type="presParOf" srcId="{5554DB41-C2FF-46D4-AED4-A386EE2BDBA0}" destId="{408AABE9-E15F-47E0-9630-F7BDBE56953B}" srcOrd="12" destOrd="0" presId="urn:microsoft.com/office/officeart/2009/3/layout/RandomtoResultProcess"/>
    <dgm:cxn modelId="{F8B8688D-B25D-4639-9339-422BB59997DF}" type="presParOf" srcId="{5554DB41-C2FF-46D4-AED4-A386EE2BDBA0}" destId="{4044FC58-5F44-47BA-AE4E-28C73FE99151}" srcOrd="13" destOrd="0" presId="urn:microsoft.com/office/officeart/2009/3/layout/RandomtoResultProcess"/>
    <dgm:cxn modelId="{0326780A-84E7-4C7C-AAEF-C4F8B2B276B9}" type="presParOf" srcId="{5554DB41-C2FF-46D4-AED4-A386EE2BDBA0}" destId="{D81A93EC-2EA7-4279-86F3-B5F547F95226}" srcOrd="14" destOrd="0" presId="urn:microsoft.com/office/officeart/2009/3/layout/RandomtoResultProcess"/>
    <dgm:cxn modelId="{45CF0AC4-0590-42A0-8845-0B9A5EF05CC1}" type="presParOf" srcId="{5554DB41-C2FF-46D4-AED4-A386EE2BDBA0}" destId="{13204EEB-80D8-42BF-B48C-612D93187888}" srcOrd="15" destOrd="0" presId="urn:microsoft.com/office/officeart/2009/3/layout/RandomtoResultProcess"/>
    <dgm:cxn modelId="{A6BBE729-F69E-4888-88B2-DE2D240EDA63}" type="presParOf" srcId="{5554DB41-C2FF-46D4-AED4-A386EE2BDBA0}" destId="{84A269BE-34F3-4958-A92D-82B0E415283E}" srcOrd="16" destOrd="0" presId="urn:microsoft.com/office/officeart/2009/3/layout/RandomtoResultProcess"/>
    <dgm:cxn modelId="{4B76D56F-2C55-4101-8BC7-EBDB0C2EC4C9}" type="presParOf" srcId="{5554DB41-C2FF-46D4-AED4-A386EE2BDBA0}" destId="{9734E401-9B46-4015-8FA0-06D374541333}" srcOrd="17" destOrd="0" presId="urn:microsoft.com/office/officeart/2009/3/layout/RandomtoResultProcess"/>
    <dgm:cxn modelId="{ACEA2DDC-E21E-48FB-9BCE-C21A21CDC884}" type="presParOf" srcId="{5554DB41-C2FF-46D4-AED4-A386EE2BDBA0}" destId="{C58EF922-F6F6-49C2-96FB-6DEBFCA25072}" srcOrd="18" destOrd="0" presId="urn:microsoft.com/office/officeart/2009/3/layout/RandomtoResultProcess"/>
    <dgm:cxn modelId="{FF36B66E-27E7-45C2-BFCB-F7921C6713A4}" type="presParOf" srcId="{5554DB41-C2FF-46D4-AED4-A386EE2BDBA0}" destId="{2F1E528B-1ED3-44E4-AF29-CBE1B3D84930}" srcOrd="19" destOrd="0" presId="urn:microsoft.com/office/officeart/2009/3/layout/RandomtoResultProcess"/>
    <dgm:cxn modelId="{68CF8402-DDDC-4039-8FBD-61D625518D78}" type="presParOf" srcId="{B704E0E6-119B-44A2-BFF6-3EC668D682BE}" destId="{18A77083-A12D-4376-B210-5B0429E2A949}" srcOrd="1" destOrd="0" presId="urn:microsoft.com/office/officeart/2009/3/layout/RandomtoResultProcess"/>
    <dgm:cxn modelId="{DD23F99D-42B7-4939-8F0B-A3F1E994C819}" type="presParOf" srcId="{18A77083-A12D-4376-B210-5B0429E2A949}" destId="{7FE3C9F3-2647-4A3E-9899-014962CDE7CE}" srcOrd="0" destOrd="0" presId="urn:microsoft.com/office/officeart/2009/3/layout/RandomtoResultProcess"/>
    <dgm:cxn modelId="{A2058BB5-8E32-4011-B71B-B3D31469556A}" type="presParOf" srcId="{18A77083-A12D-4376-B210-5B0429E2A949}" destId="{7F11E898-4DE8-4C86-B06D-F1898D4F5295}" srcOrd="1" destOrd="0" presId="urn:microsoft.com/office/officeart/2009/3/layout/RandomtoResultProcess"/>
    <dgm:cxn modelId="{3629380B-A04F-4DB8-85D5-E642CC5BC5C3}" type="presParOf" srcId="{B704E0E6-119B-44A2-BFF6-3EC668D682BE}" destId="{5787A09B-EBDF-421C-A0A5-670B613C2D85}" srcOrd="2" destOrd="0" presId="urn:microsoft.com/office/officeart/2009/3/layout/RandomtoResultProcess"/>
    <dgm:cxn modelId="{C25DB077-B5C0-45C1-B04F-912E8079FA77}" type="presParOf" srcId="{B704E0E6-119B-44A2-BFF6-3EC668D682BE}" destId="{F3EF218A-A277-4DDC-B4BD-FABB152B9F66}" srcOrd="3" destOrd="0" presId="urn:microsoft.com/office/officeart/2009/3/layout/RandomtoResultProcess"/>
    <dgm:cxn modelId="{4B72C187-2A83-42D3-9779-111CC1533A26}" type="presParOf" srcId="{F3EF218A-A277-4DDC-B4BD-FABB152B9F66}" destId="{15C9AEF5-98D4-4EFA-8C9F-57C6485E90A7}" srcOrd="0" destOrd="0" presId="urn:microsoft.com/office/officeart/2009/3/layout/RandomtoResultProcess"/>
    <dgm:cxn modelId="{559C35CA-9406-4336-ABC4-9F24BFF790AF}" type="presParOf" srcId="{F3EF218A-A277-4DDC-B4BD-FABB152B9F66}" destId="{E773175F-C6D6-46D9-B01D-37619D2BEBDF}" srcOrd="1" destOrd="0" presId="urn:microsoft.com/office/officeart/2009/3/layout/RandomtoResultProcess"/>
    <dgm:cxn modelId="{A0012148-5EAC-4CE8-A60C-7A3D0EA22D12}" type="presParOf" srcId="{B704E0E6-119B-44A2-BFF6-3EC668D682BE}" destId="{83BE604A-BA94-49FE-A08E-1C5A26188389}" srcOrd="4" destOrd="0" presId="urn:microsoft.com/office/officeart/2009/3/layout/RandomtoResultProcess"/>
    <dgm:cxn modelId="{9FFBC58F-4DDB-4EA0-A2E0-C7A5C867FDD4}" type="presParOf" srcId="{83BE604A-BA94-49FE-A08E-1C5A26188389}" destId="{6122CEAC-24EA-4990-BF9A-728EB03F8555}" srcOrd="0" destOrd="0" presId="urn:microsoft.com/office/officeart/2009/3/layout/RandomtoResultProcess"/>
    <dgm:cxn modelId="{28EB7D63-3FF7-4696-888F-B825DD249A3E}" type="presParOf" srcId="{83BE604A-BA94-49FE-A08E-1C5A26188389}" destId="{5492D5BB-2521-46F2-8CFC-69B5EDB4BDE3}" srcOrd="1" destOrd="0" presId="urn:microsoft.com/office/officeart/2009/3/layout/RandomtoResultProcess"/>
    <dgm:cxn modelId="{F806CC88-A3EB-4603-9457-D0E05265309E}" type="presParOf" srcId="{83BE604A-BA94-49FE-A08E-1C5A26188389}" destId="{428E7540-FBA0-4411-B8C3-EF3B63701B9E}" srcOrd="2" destOrd="0" presId="urn:microsoft.com/office/officeart/2009/3/layout/RandomtoResultProcess"/>
  </dgm:cxnLst>
  <dgm:bg>
    <a:solidFill>
      <a:schemeClr val="bg1"/>
    </a:solidFill>
    <a:effect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B9285-7ABF-4C3A-B440-F1AC7AD83554}" type="doc">
      <dgm:prSet loTypeId="urn:microsoft.com/office/officeart/2005/8/layout/vList4#1" loCatId="list" qsTypeId="urn:microsoft.com/office/officeart/2005/8/quickstyle/3d1" qsCatId="3D" csTypeId="urn:microsoft.com/office/officeart/2005/8/colors/accent0_3" csCatId="mainScheme" phldr="1"/>
      <dgm:spPr/>
      <dgm:t>
        <a:bodyPr/>
        <a:lstStyle/>
        <a:p>
          <a:endParaRPr lang="es-ES"/>
        </a:p>
      </dgm:t>
    </dgm:pt>
    <dgm:pt modelId="{8FCA2E4C-C98D-4E8F-A182-2B31E3458586}">
      <dgm:prSet/>
      <dgm:spPr/>
      <dgm:t>
        <a:bodyPr/>
        <a:lstStyle/>
        <a:p>
          <a:pPr rtl="0"/>
          <a:r>
            <a:rPr lang="ro-RO" b="1" u="sng" dirty="0" smtClean="0"/>
            <a:t>Ploaia timpurie</a:t>
          </a:r>
          <a:r>
            <a:rPr lang="es-ES" b="1" dirty="0" smtClean="0"/>
            <a:t>: </a:t>
          </a:r>
          <a:r>
            <a:rPr lang="ro-RO" b="1" dirty="0" smtClean="0"/>
            <a:t>revărsarea Duhului Sfânt la </a:t>
          </a:r>
          <a:r>
            <a:rPr lang="ro-RO" b="1" dirty="0" smtClean="0"/>
            <a:t>Cincizecime </a:t>
          </a:r>
          <a:r>
            <a:rPr lang="es-ES" b="1" dirty="0" smtClean="0"/>
            <a:t>(</a:t>
          </a:r>
          <a:r>
            <a:rPr lang="ro-RO" b="1" dirty="0" smtClean="0"/>
            <a:t>Fapte</a:t>
          </a:r>
          <a:r>
            <a:rPr lang="es-ES" b="1" dirty="0" smtClean="0"/>
            <a:t>2:4, 16-17; </a:t>
          </a:r>
          <a:r>
            <a:rPr lang="ro-RO" b="1" dirty="0" smtClean="0"/>
            <a:t>I</a:t>
          </a:r>
          <a:r>
            <a:rPr lang="es-ES" b="1" dirty="0" err="1" smtClean="0"/>
            <a:t>oel</a:t>
          </a:r>
          <a:r>
            <a:rPr lang="es-ES" b="1" dirty="0" smtClean="0"/>
            <a:t> 2:23, 28-32)</a:t>
          </a:r>
          <a:endParaRPr lang="es-ES" dirty="0"/>
        </a:p>
      </dgm:t>
    </dgm:pt>
    <dgm:pt modelId="{E2412848-D081-4E9D-BB06-88D32B0A871E}" type="parTrans" cxnId="{EEDEF2CD-6644-4B9B-8E79-01073A2B808D}">
      <dgm:prSet/>
      <dgm:spPr/>
      <dgm:t>
        <a:bodyPr/>
        <a:lstStyle/>
        <a:p>
          <a:endParaRPr lang="es-ES"/>
        </a:p>
      </dgm:t>
    </dgm:pt>
    <dgm:pt modelId="{809D9469-75F1-4000-B1BC-A314F34C445D}" type="sibTrans" cxnId="{EEDEF2CD-6644-4B9B-8E79-01073A2B808D}">
      <dgm:prSet/>
      <dgm:spPr/>
      <dgm:t>
        <a:bodyPr/>
        <a:lstStyle/>
        <a:p>
          <a:endParaRPr lang="es-ES"/>
        </a:p>
      </dgm:t>
    </dgm:pt>
    <dgm:pt modelId="{698756B7-E138-402B-AC95-C2D34B6A5F6D}">
      <dgm:prSet/>
      <dgm:spPr/>
      <dgm:t>
        <a:bodyPr/>
        <a:lstStyle/>
        <a:p>
          <a:pPr rtl="0"/>
          <a:r>
            <a:rPr lang="ro-RO" b="1" u="sng" dirty="0" smtClean="0"/>
            <a:t>Ploaia târzie</a:t>
          </a:r>
          <a:r>
            <a:rPr lang="es-ES" b="1" dirty="0" smtClean="0"/>
            <a:t>: </a:t>
          </a:r>
          <a:r>
            <a:rPr lang="ro-RO" b="1" dirty="0" smtClean="0"/>
            <a:t>revărsarea finală a Duhului Sfânt, care va da putere bisericii pentru </a:t>
          </a:r>
          <a:r>
            <a:rPr lang="es-ES" b="1" dirty="0" smtClean="0"/>
            <a:t> «</a:t>
          </a:r>
          <a:r>
            <a:rPr lang="ro-RO" b="1" dirty="0" smtClean="0"/>
            <a:t>închisoare</a:t>
          </a:r>
          <a:r>
            <a:rPr lang="es-ES" b="1" dirty="0" smtClean="0"/>
            <a:t>» (</a:t>
          </a:r>
          <a:r>
            <a:rPr lang="es-ES" b="1" dirty="0" err="1" smtClean="0"/>
            <a:t>Apocalips</a:t>
          </a:r>
          <a:r>
            <a:rPr lang="ro-RO" b="1" dirty="0" smtClean="0"/>
            <a:t>a</a:t>
          </a:r>
          <a:r>
            <a:rPr lang="es-ES" b="1" dirty="0" smtClean="0"/>
            <a:t> 18:1-2)</a:t>
          </a:r>
          <a:endParaRPr lang="es-ES" dirty="0"/>
        </a:p>
      </dgm:t>
    </dgm:pt>
    <dgm:pt modelId="{92307723-470C-4E2C-900B-219504E405DA}" type="parTrans" cxnId="{772FC5C3-A681-4A44-BB38-3232BC274F90}">
      <dgm:prSet/>
      <dgm:spPr/>
      <dgm:t>
        <a:bodyPr/>
        <a:lstStyle/>
        <a:p>
          <a:endParaRPr lang="es-ES"/>
        </a:p>
      </dgm:t>
    </dgm:pt>
    <dgm:pt modelId="{7B29DA21-DCB1-4AD1-B2C3-D71F5FB1D553}" type="sibTrans" cxnId="{772FC5C3-A681-4A44-BB38-3232BC274F90}">
      <dgm:prSet/>
      <dgm:spPr/>
      <dgm:t>
        <a:bodyPr/>
        <a:lstStyle/>
        <a:p>
          <a:endParaRPr lang="es-ES"/>
        </a:p>
      </dgm:t>
    </dgm:pt>
    <dgm:pt modelId="{F74E3138-ABE4-4507-93F8-051ACBB890CE}" type="pres">
      <dgm:prSet presAssocID="{26CB9285-7ABF-4C3A-B440-F1AC7AD83554}" presName="linear" presStyleCnt="0">
        <dgm:presLayoutVars>
          <dgm:dir/>
          <dgm:resizeHandles val="exact"/>
        </dgm:presLayoutVars>
      </dgm:prSet>
      <dgm:spPr/>
      <dgm:t>
        <a:bodyPr/>
        <a:lstStyle/>
        <a:p>
          <a:endParaRPr lang="es-ES"/>
        </a:p>
      </dgm:t>
    </dgm:pt>
    <dgm:pt modelId="{546E3423-E344-4C40-A6D0-0BA4CA92CBDC}" type="pres">
      <dgm:prSet presAssocID="{8FCA2E4C-C98D-4E8F-A182-2B31E3458586}" presName="comp" presStyleCnt="0"/>
      <dgm:spPr/>
    </dgm:pt>
    <dgm:pt modelId="{D6660F6E-1EBD-449C-B2ED-C2BDB13261D2}" type="pres">
      <dgm:prSet presAssocID="{8FCA2E4C-C98D-4E8F-A182-2B31E3458586}" presName="box" presStyleLbl="node1" presStyleIdx="0" presStyleCnt="2"/>
      <dgm:spPr/>
      <dgm:t>
        <a:bodyPr/>
        <a:lstStyle/>
        <a:p>
          <a:endParaRPr lang="es-ES"/>
        </a:p>
      </dgm:t>
    </dgm:pt>
    <dgm:pt modelId="{8BCD8356-CD24-4363-BAE9-A0DDCE8FD374}" type="pres">
      <dgm:prSet presAssocID="{8FCA2E4C-C98D-4E8F-A182-2B31E3458586}" presName="img" presStyleLbl="fgImgPlace1" presStyleIdx="0" presStyleCnt="2"/>
      <dgm:spPr>
        <a:blipFill>
          <a:blip xmlns:r="http://schemas.openxmlformats.org/officeDocument/2006/relationships" r:embed="rId1" cstate="email">
            <a:extLst>
              <a:ext uri="{28A0092B-C50C-407E-A947-70E740481C1C}"/>
            </a:extLst>
          </a:blip>
          <a:srcRect/>
          <a:stretch>
            <a:fillRect/>
          </a:stretch>
        </a:blipFill>
      </dgm:spPr>
      <dgm:t>
        <a:bodyPr/>
        <a:lstStyle/>
        <a:p>
          <a:endParaRPr lang="es-ES"/>
        </a:p>
      </dgm:t>
    </dgm:pt>
    <dgm:pt modelId="{1FEE06C9-BA1C-4DEE-B6BC-EC7122463DA3}" type="pres">
      <dgm:prSet presAssocID="{8FCA2E4C-C98D-4E8F-A182-2B31E3458586}" presName="text" presStyleLbl="node1" presStyleIdx="0" presStyleCnt="2">
        <dgm:presLayoutVars>
          <dgm:bulletEnabled val="1"/>
        </dgm:presLayoutVars>
      </dgm:prSet>
      <dgm:spPr/>
      <dgm:t>
        <a:bodyPr/>
        <a:lstStyle/>
        <a:p>
          <a:endParaRPr lang="es-ES"/>
        </a:p>
      </dgm:t>
    </dgm:pt>
    <dgm:pt modelId="{A8E81621-BB37-4DD8-85AB-C92EC76C9BE0}" type="pres">
      <dgm:prSet presAssocID="{809D9469-75F1-4000-B1BC-A314F34C445D}" presName="spacer" presStyleCnt="0"/>
      <dgm:spPr/>
    </dgm:pt>
    <dgm:pt modelId="{4898F1A5-BECB-4D68-AE49-FD54D7324300}" type="pres">
      <dgm:prSet presAssocID="{698756B7-E138-402B-AC95-C2D34B6A5F6D}" presName="comp" presStyleCnt="0"/>
      <dgm:spPr/>
    </dgm:pt>
    <dgm:pt modelId="{2A2A800B-68A4-496A-A6EE-1E00BC04107B}" type="pres">
      <dgm:prSet presAssocID="{698756B7-E138-402B-AC95-C2D34B6A5F6D}" presName="box" presStyleLbl="node1" presStyleIdx="1" presStyleCnt="2"/>
      <dgm:spPr/>
      <dgm:t>
        <a:bodyPr/>
        <a:lstStyle/>
        <a:p>
          <a:endParaRPr lang="es-ES"/>
        </a:p>
      </dgm:t>
    </dgm:pt>
    <dgm:pt modelId="{DD675BB1-5CCF-4158-A791-B27F24B5928A}" type="pres">
      <dgm:prSet presAssocID="{698756B7-E138-402B-AC95-C2D34B6A5F6D}" presName="img" presStyleLbl="fgImgPlace1" presStyleIdx="1" presStyleCnt="2"/>
      <dgm:spPr>
        <a:blipFill>
          <a:blip xmlns:r="http://schemas.openxmlformats.org/officeDocument/2006/relationships" r:embed="rId2" cstate="email">
            <a:extLst>
              <a:ext uri="{28A0092B-C50C-407E-A947-70E740481C1C}"/>
            </a:extLst>
          </a:blip>
          <a:srcRect/>
          <a:stretch>
            <a:fillRect/>
          </a:stretch>
        </a:blipFill>
      </dgm:spPr>
      <dgm:t>
        <a:bodyPr/>
        <a:lstStyle/>
        <a:p>
          <a:endParaRPr lang="es-ES"/>
        </a:p>
      </dgm:t>
    </dgm:pt>
    <dgm:pt modelId="{FD7106B3-9DEA-4E92-9B2B-89E75A5DC6B8}" type="pres">
      <dgm:prSet presAssocID="{698756B7-E138-402B-AC95-C2D34B6A5F6D}" presName="text" presStyleLbl="node1" presStyleIdx="1" presStyleCnt="2">
        <dgm:presLayoutVars>
          <dgm:bulletEnabled val="1"/>
        </dgm:presLayoutVars>
      </dgm:prSet>
      <dgm:spPr/>
      <dgm:t>
        <a:bodyPr/>
        <a:lstStyle/>
        <a:p>
          <a:endParaRPr lang="es-ES"/>
        </a:p>
      </dgm:t>
    </dgm:pt>
  </dgm:ptLst>
  <dgm:cxnLst>
    <dgm:cxn modelId="{94F12CBF-D374-4AF9-97B1-050C98799AD5}" type="presOf" srcId="{698756B7-E138-402B-AC95-C2D34B6A5F6D}" destId="{2A2A800B-68A4-496A-A6EE-1E00BC04107B}" srcOrd="0" destOrd="0" presId="urn:microsoft.com/office/officeart/2005/8/layout/vList4#1"/>
    <dgm:cxn modelId="{3288A56C-B763-4E87-93E0-8470AEC1F46F}" type="presOf" srcId="{8FCA2E4C-C98D-4E8F-A182-2B31E3458586}" destId="{D6660F6E-1EBD-449C-B2ED-C2BDB13261D2}" srcOrd="0" destOrd="0" presId="urn:microsoft.com/office/officeart/2005/8/layout/vList4#1"/>
    <dgm:cxn modelId="{772FC5C3-A681-4A44-BB38-3232BC274F90}" srcId="{26CB9285-7ABF-4C3A-B440-F1AC7AD83554}" destId="{698756B7-E138-402B-AC95-C2D34B6A5F6D}" srcOrd="1" destOrd="0" parTransId="{92307723-470C-4E2C-900B-219504E405DA}" sibTransId="{7B29DA21-DCB1-4AD1-B2C3-D71F5FB1D553}"/>
    <dgm:cxn modelId="{762BB451-E66C-4A6A-B452-81147825D924}" type="presOf" srcId="{8FCA2E4C-C98D-4E8F-A182-2B31E3458586}" destId="{1FEE06C9-BA1C-4DEE-B6BC-EC7122463DA3}" srcOrd="1" destOrd="0" presId="urn:microsoft.com/office/officeart/2005/8/layout/vList4#1"/>
    <dgm:cxn modelId="{5E5EF814-7B1C-461E-A7A2-4374466CA283}" type="presOf" srcId="{26CB9285-7ABF-4C3A-B440-F1AC7AD83554}" destId="{F74E3138-ABE4-4507-93F8-051ACBB890CE}" srcOrd="0" destOrd="0" presId="urn:microsoft.com/office/officeart/2005/8/layout/vList4#1"/>
    <dgm:cxn modelId="{EEDEF2CD-6644-4B9B-8E79-01073A2B808D}" srcId="{26CB9285-7ABF-4C3A-B440-F1AC7AD83554}" destId="{8FCA2E4C-C98D-4E8F-A182-2B31E3458586}" srcOrd="0" destOrd="0" parTransId="{E2412848-D081-4E9D-BB06-88D32B0A871E}" sibTransId="{809D9469-75F1-4000-B1BC-A314F34C445D}"/>
    <dgm:cxn modelId="{3AFFE31F-813B-4FAB-8770-5892BE44683F}" type="presOf" srcId="{698756B7-E138-402B-AC95-C2D34B6A5F6D}" destId="{FD7106B3-9DEA-4E92-9B2B-89E75A5DC6B8}" srcOrd="1" destOrd="0" presId="urn:microsoft.com/office/officeart/2005/8/layout/vList4#1"/>
    <dgm:cxn modelId="{0EBADE96-DC2B-40BA-B802-6C7FEA0E009B}" type="presParOf" srcId="{F74E3138-ABE4-4507-93F8-051ACBB890CE}" destId="{546E3423-E344-4C40-A6D0-0BA4CA92CBDC}" srcOrd="0" destOrd="0" presId="urn:microsoft.com/office/officeart/2005/8/layout/vList4#1"/>
    <dgm:cxn modelId="{7563F3CB-30F5-45AF-9C2B-216A54279119}" type="presParOf" srcId="{546E3423-E344-4C40-A6D0-0BA4CA92CBDC}" destId="{D6660F6E-1EBD-449C-B2ED-C2BDB13261D2}" srcOrd="0" destOrd="0" presId="urn:microsoft.com/office/officeart/2005/8/layout/vList4#1"/>
    <dgm:cxn modelId="{D76A987C-318C-40B8-84CC-F88836846634}" type="presParOf" srcId="{546E3423-E344-4C40-A6D0-0BA4CA92CBDC}" destId="{8BCD8356-CD24-4363-BAE9-A0DDCE8FD374}" srcOrd="1" destOrd="0" presId="urn:microsoft.com/office/officeart/2005/8/layout/vList4#1"/>
    <dgm:cxn modelId="{1003DCF4-E63E-4D98-B217-EF12EEF248AF}" type="presParOf" srcId="{546E3423-E344-4C40-A6D0-0BA4CA92CBDC}" destId="{1FEE06C9-BA1C-4DEE-B6BC-EC7122463DA3}" srcOrd="2" destOrd="0" presId="urn:microsoft.com/office/officeart/2005/8/layout/vList4#1"/>
    <dgm:cxn modelId="{989B9220-174D-45D5-8182-1048202E5017}" type="presParOf" srcId="{F74E3138-ABE4-4507-93F8-051ACBB890CE}" destId="{A8E81621-BB37-4DD8-85AB-C92EC76C9BE0}" srcOrd="1" destOrd="0" presId="urn:microsoft.com/office/officeart/2005/8/layout/vList4#1"/>
    <dgm:cxn modelId="{6DCEE96C-77EF-4A32-80CD-57BFDD456E1B}" type="presParOf" srcId="{F74E3138-ABE4-4507-93F8-051ACBB890CE}" destId="{4898F1A5-BECB-4D68-AE49-FD54D7324300}" srcOrd="2" destOrd="0" presId="urn:microsoft.com/office/officeart/2005/8/layout/vList4#1"/>
    <dgm:cxn modelId="{D0213502-33EF-4A8E-A9A6-A0DF5A60B23F}" type="presParOf" srcId="{4898F1A5-BECB-4D68-AE49-FD54D7324300}" destId="{2A2A800B-68A4-496A-A6EE-1E00BC04107B}" srcOrd="0" destOrd="0" presId="urn:microsoft.com/office/officeart/2005/8/layout/vList4#1"/>
    <dgm:cxn modelId="{C50754FC-347B-4276-8DF6-3591B6D144D4}" type="presParOf" srcId="{4898F1A5-BECB-4D68-AE49-FD54D7324300}" destId="{DD675BB1-5CCF-4158-A791-B27F24B5928A}" srcOrd="1" destOrd="0" presId="urn:microsoft.com/office/officeart/2005/8/layout/vList4#1"/>
    <dgm:cxn modelId="{3E80F0EC-F48E-4C57-869F-C697467C4B53}" type="presParOf" srcId="{4898F1A5-BECB-4D68-AE49-FD54D7324300}" destId="{FD7106B3-9DEA-4E92-9B2B-89E75A5DC6B8}" srcOrd="2" destOrd="0" presId="urn:microsoft.com/office/officeart/2005/8/layout/vList4#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737A1F-EE84-405E-BEB0-DE5E0565BA0B}" type="doc">
      <dgm:prSet loTypeId="urn:microsoft.com/office/officeart/2008/layout/TitledPictureBlocks" loCatId="picture" qsTypeId="urn:microsoft.com/office/officeart/2005/8/quickstyle/3d5" qsCatId="3D" csTypeId="urn:microsoft.com/office/officeart/2005/8/colors/accent0_3" csCatId="mainScheme" phldr="1"/>
      <dgm:spPr/>
      <dgm:t>
        <a:bodyPr/>
        <a:lstStyle/>
        <a:p>
          <a:endParaRPr lang="es-ES"/>
        </a:p>
      </dgm:t>
    </dgm:pt>
    <dgm:pt modelId="{417EE499-B9E3-463E-A1DA-B7DA225D216D}">
      <dgm:prSet phldrT="[Texto]"/>
      <dgm:spPr/>
      <dgm:t>
        <a:bodyPr/>
        <a:lstStyle/>
        <a:p>
          <a:r>
            <a:rPr lang="es-ES" b="1" dirty="0" smtClean="0"/>
            <a:t>DANIEL</a:t>
          </a:r>
          <a:endParaRPr lang="es-ES" b="1" dirty="0"/>
        </a:p>
      </dgm:t>
    </dgm:pt>
    <dgm:pt modelId="{0BF35CB7-0843-4BAF-821B-2BC84A4AEE97}" type="parTrans" cxnId="{DE8581F9-752C-4135-8008-9AF0EA5E5E93}">
      <dgm:prSet/>
      <dgm:spPr/>
      <dgm:t>
        <a:bodyPr/>
        <a:lstStyle/>
        <a:p>
          <a:endParaRPr lang="es-ES" b="1"/>
        </a:p>
      </dgm:t>
    </dgm:pt>
    <dgm:pt modelId="{9FC2132A-914A-4AE0-A34F-A291371F0236}" type="sibTrans" cxnId="{DE8581F9-752C-4135-8008-9AF0EA5E5E93}">
      <dgm:prSet/>
      <dgm:spPr/>
      <dgm:t>
        <a:bodyPr/>
        <a:lstStyle/>
        <a:p>
          <a:endParaRPr lang="es-ES" b="1"/>
        </a:p>
      </dgm:t>
    </dgm:pt>
    <dgm:pt modelId="{6895B807-A59F-4FF0-959C-D51DEB45ADE8}">
      <dgm:prSet phldrT="[Texto]" custT="1"/>
      <dgm:spPr/>
      <dgm:t>
        <a:bodyPr/>
        <a:lstStyle/>
        <a:p>
          <a:r>
            <a:rPr lang="ro-RO" sz="1600" b="1" dirty="0" smtClean="0"/>
            <a:t>Au astupat gurile leilor</a:t>
          </a:r>
          <a:endParaRPr lang="es-ES" sz="1600" b="1" dirty="0"/>
        </a:p>
      </dgm:t>
    </dgm:pt>
    <dgm:pt modelId="{F3B7354E-CE36-48C2-91D5-A3D3E1D2CBA8}" type="parTrans" cxnId="{5A18A901-7CE0-4B54-81A2-41DB3BEEED45}">
      <dgm:prSet/>
      <dgm:spPr/>
      <dgm:t>
        <a:bodyPr/>
        <a:lstStyle/>
        <a:p>
          <a:endParaRPr lang="es-ES" b="1"/>
        </a:p>
      </dgm:t>
    </dgm:pt>
    <dgm:pt modelId="{54600031-6DFD-4F74-BB69-C055B95BE573}" type="sibTrans" cxnId="{5A18A901-7CE0-4B54-81A2-41DB3BEEED45}">
      <dgm:prSet/>
      <dgm:spPr/>
      <dgm:t>
        <a:bodyPr/>
        <a:lstStyle/>
        <a:p>
          <a:endParaRPr lang="es-ES" b="1"/>
        </a:p>
      </dgm:t>
    </dgm:pt>
    <dgm:pt modelId="{DCC1282D-9600-418E-9877-9257541180BC}">
      <dgm:prSet phldrT="[Texto]"/>
      <dgm:spPr/>
      <dgm:t>
        <a:bodyPr/>
        <a:lstStyle/>
        <a:p>
          <a:r>
            <a:rPr lang="ro-RO" b="1" dirty="0" smtClean="0"/>
            <a:t>CEI TREI EVREI</a:t>
          </a:r>
          <a:endParaRPr lang="es-ES" b="1" dirty="0"/>
        </a:p>
      </dgm:t>
    </dgm:pt>
    <dgm:pt modelId="{90262D63-D66E-43C1-82C6-2282D6438F6A}" type="parTrans" cxnId="{7A75DF80-93F7-4BDB-8CFE-44C11EBE5404}">
      <dgm:prSet/>
      <dgm:spPr/>
      <dgm:t>
        <a:bodyPr/>
        <a:lstStyle/>
        <a:p>
          <a:endParaRPr lang="es-ES" b="1"/>
        </a:p>
      </dgm:t>
    </dgm:pt>
    <dgm:pt modelId="{05311F70-42A0-42FA-90FA-1482169C9E20}" type="sibTrans" cxnId="{7A75DF80-93F7-4BDB-8CFE-44C11EBE5404}">
      <dgm:prSet/>
      <dgm:spPr/>
      <dgm:t>
        <a:bodyPr/>
        <a:lstStyle/>
        <a:p>
          <a:endParaRPr lang="es-ES" b="1"/>
        </a:p>
      </dgm:t>
    </dgm:pt>
    <dgm:pt modelId="{42D2FECB-33C2-4ACC-ADF8-2990EAA766E5}">
      <dgm:prSet phldrT="[Texto]" custT="1"/>
      <dgm:spPr/>
      <dgm:t>
        <a:bodyPr/>
        <a:lstStyle/>
        <a:p>
          <a:r>
            <a:rPr lang="ro-RO" sz="1600" b="1" dirty="0" smtClean="0"/>
            <a:t>Au stins puterea focului</a:t>
          </a:r>
          <a:endParaRPr lang="es-ES" sz="1600" b="1" dirty="0"/>
        </a:p>
      </dgm:t>
    </dgm:pt>
    <dgm:pt modelId="{5CD81204-FB82-4AC5-AD4A-7F5A5CC1F90B}" type="parTrans" cxnId="{13F10AFE-CE18-4626-AEDD-60495FCF89F3}">
      <dgm:prSet/>
      <dgm:spPr/>
      <dgm:t>
        <a:bodyPr/>
        <a:lstStyle/>
        <a:p>
          <a:endParaRPr lang="es-ES" b="1"/>
        </a:p>
      </dgm:t>
    </dgm:pt>
    <dgm:pt modelId="{337E00DC-5E55-403B-A125-7FC40F3D0DA9}" type="sibTrans" cxnId="{13F10AFE-CE18-4626-AEDD-60495FCF89F3}">
      <dgm:prSet/>
      <dgm:spPr/>
      <dgm:t>
        <a:bodyPr/>
        <a:lstStyle/>
        <a:p>
          <a:endParaRPr lang="es-ES" b="1"/>
        </a:p>
      </dgm:t>
    </dgm:pt>
    <dgm:pt modelId="{6755CA65-92C3-48E1-816E-AA7F3A6BCEDB}">
      <dgm:prSet phldrT="[Texto]"/>
      <dgm:spPr/>
      <dgm:t>
        <a:bodyPr/>
        <a:lstStyle/>
        <a:p>
          <a:r>
            <a:rPr lang="es-ES" b="1" dirty="0" smtClean="0"/>
            <a:t>ELIS</a:t>
          </a:r>
          <a:r>
            <a:rPr lang="ro-RO" b="1" dirty="0" smtClean="0"/>
            <a:t>EI</a:t>
          </a:r>
          <a:endParaRPr lang="es-ES" b="1" dirty="0"/>
        </a:p>
      </dgm:t>
    </dgm:pt>
    <dgm:pt modelId="{8AD08133-52C6-4BE9-B7A0-0B30DA69DDBD}" type="parTrans" cxnId="{D48A7A23-9EDA-4098-8C18-E818350BE974}">
      <dgm:prSet/>
      <dgm:spPr/>
      <dgm:t>
        <a:bodyPr/>
        <a:lstStyle/>
        <a:p>
          <a:endParaRPr lang="es-ES" b="1"/>
        </a:p>
      </dgm:t>
    </dgm:pt>
    <dgm:pt modelId="{F9404534-DD5A-4082-8DB9-20066BF6A5BD}" type="sibTrans" cxnId="{D48A7A23-9EDA-4098-8C18-E818350BE974}">
      <dgm:prSet/>
      <dgm:spPr/>
      <dgm:t>
        <a:bodyPr/>
        <a:lstStyle/>
        <a:p>
          <a:endParaRPr lang="es-ES" b="1"/>
        </a:p>
      </dgm:t>
    </dgm:pt>
    <dgm:pt modelId="{22D8CD1D-867F-4869-BD83-00D06E976A70}">
      <dgm:prSet phldrT="[Texto]" custT="1"/>
      <dgm:spPr/>
      <dgm:t>
        <a:bodyPr/>
        <a:lstStyle/>
        <a:p>
          <a:r>
            <a:rPr lang="ro-RO" sz="1600" b="1" dirty="0" smtClean="0"/>
            <a:t>Au scăpat de ascuțișul săbiei</a:t>
          </a:r>
          <a:endParaRPr lang="es-ES" sz="1600" b="1" dirty="0"/>
        </a:p>
      </dgm:t>
    </dgm:pt>
    <dgm:pt modelId="{A1DDB924-E572-4ED6-9BCA-6768E1E11E32}" type="parTrans" cxnId="{2402D358-5050-41A3-8A2C-030D58C0958D}">
      <dgm:prSet/>
      <dgm:spPr/>
      <dgm:t>
        <a:bodyPr/>
        <a:lstStyle/>
        <a:p>
          <a:endParaRPr lang="es-ES" b="1"/>
        </a:p>
      </dgm:t>
    </dgm:pt>
    <dgm:pt modelId="{2101D2C0-5C78-4319-8770-F994C464931A}" type="sibTrans" cxnId="{2402D358-5050-41A3-8A2C-030D58C0958D}">
      <dgm:prSet/>
      <dgm:spPr/>
      <dgm:t>
        <a:bodyPr/>
        <a:lstStyle/>
        <a:p>
          <a:endParaRPr lang="es-ES" b="1"/>
        </a:p>
      </dgm:t>
    </dgm:pt>
    <dgm:pt modelId="{08F95A37-5C8E-439E-9FAB-BAA9706736FB}">
      <dgm:prSet phldrT="[Texto]" custT="1"/>
      <dgm:spPr/>
      <dgm:t>
        <a:bodyPr/>
        <a:lstStyle/>
        <a:p>
          <a:r>
            <a:rPr lang="ro-RO" sz="1600" b="1" dirty="0" smtClean="0"/>
            <a:t>Au fost chinuiți</a:t>
          </a:r>
          <a:endParaRPr lang="es-ES" sz="1600" b="1" dirty="0"/>
        </a:p>
      </dgm:t>
    </dgm:pt>
    <dgm:pt modelId="{A7DF8C01-0705-4FA9-A494-D21CCE3BB4E6}" type="parTrans" cxnId="{A092E0C5-BFB5-4759-9FED-754EF7E7063D}">
      <dgm:prSet/>
      <dgm:spPr/>
      <dgm:t>
        <a:bodyPr/>
        <a:lstStyle/>
        <a:p>
          <a:endParaRPr lang="es-ES" b="1"/>
        </a:p>
      </dgm:t>
    </dgm:pt>
    <dgm:pt modelId="{EFEF2773-E00B-4E70-80FD-E5CEB0C4442F}" type="sibTrans" cxnId="{A092E0C5-BFB5-4759-9FED-754EF7E7063D}">
      <dgm:prSet/>
      <dgm:spPr/>
      <dgm:t>
        <a:bodyPr/>
        <a:lstStyle/>
        <a:p>
          <a:endParaRPr lang="es-ES" b="1"/>
        </a:p>
      </dgm:t>
    </dgm:pt>
    <dgm:pt modelId="{A6B4BAD4-D43F-41B8-BE23-489E6153C828}">
      <dgm:prSet phldrT="[Texto]"/>
      <dgm:spPr/>
      <dgm:t>
        <a:bodyPr/>
        <a:lstStyle/>
        <a:p>
          <a:r>
            <a:rPr lang="ro-RO" b="1" dirty="0" smtClean="0"/>
            <a:t>IEREMIA</a:t>
          </a:r>
          <a:endParaRPr lang="es-ES" b="1" dirty="0"/>
        </a:p>
      </dgm:t>
    </dgm:pt>
    <dgm:pt modelId="{73A8010A-E4A0-487C-A465-9E99AF4471A8}" type="parTrans" cxnId="{3AA221A0-F094-42A6-B22F-F9E835576EB5}">
      <dgm:prSet/>
      <dgm:spPr/>
      <dgm:t>
        <a:bodyPr/>
        <a:lstStyle/>
        <a:p>
          <a:endParaRPr lang="es-ES" b="1"/>
        </a:p>
      </dgm:t>
    </dgm:pt>
    <dgm:pt modelId="{C5FD3972-1773-4077-A6DB-B17E4F8420F9}" type="sibTrans" cxnId="{3AA221A0-F094-42A6-B22F-F9E835576EB5}">
      <dgm:prSet/>
      <dgm:spPr/>
      <dgm:t>
        <a:bodyPr/>
        <a:lstStyle/>
        <a:p>
          <a:endParaRPr lang="es-ES" b="1"/>
        </a:p>
      </dgm:t>
    </dgm:pt>
    <dgm:pt modelId="{59EE791A-E932-424A-B9C7-4AC7AF1EF1E6}">
      <dgm:prSet phldrT="[Texto]" custT="1"/>
      <dgm:spPr/>
      <dgm:t>
        <a:bodyPr/>
        <a:lstStyle/>
        <a:p>
          <a:r>
            <a:rPr lang="ro-RO" sz="1600" b="1" dirty="0" smtClean="0"/>
            <a:t>Au fost biciuiți</a:t>
          </a:r>
          <a:endParaRPr lang="es-ES" sz="1600" b="1" dirty="0"/>
        </a:p>
      </dgm:t>
    </dgm:pt>
    <dgm:pt modelId="{760CD1FC-9E88-445A-841F-51A976DA0970}" type="parTrans" cxnId="{EBCFD172-30F3-41A7-A6A8-0ADE31F9AE7D}">
      <dgm:prSet/>
      <dgm:spPr/>
      <dgm:t>
        <a:bodyPr/>
        <a:lstStyle/>
        <a:p>
          <a:endParaRPr lang="es-ES" b="1"/>
        </a:p>
      </dgm:t>
    </dgm:pt>
    <dgm:pt modelId="{976DB194-E381-485F-B3AF-75E9602F5FD7}" type="sibTrans" cxnId="{EBCFD172-30F3-41A7-A6A8-0ADE31F9AE7D}">
      <dgm:prSet/>
      <dgm:spPr/>
      <dgm:t>
        <a:bodyPr/>
        <a:lstStyle/>
        <a:p>
          <a:endParaRPr lang="es-ES" b="1"/>
        </a:p>
      </dgm:t>
    </dgm:pt>
    <dgm:pt modelId="{435A1B50-2DC7-4F58-BA58-2AF7D5BAE96E}">
      <dgm:prSet phldrT="[Texto]"/>
      <dgm:spPr/>
      <dgm:t>
        <a:bodyPr/>
        <a:lstStyle/>
        <a:p>
          <a:r>
            <a:rPr lang="es-ES" b="1" dirty="0" smtClean="0"/>
            <a:t>P</a:t>
          </a:r>
          <a:r>
            <a:rPr lang="ro-RO" b="1" dirty="0" smtClean="0"/>
            <a:t>AVEL</a:t>
          </a:r>
          <a:endParaRPr lang="es-ES" b="1" dirty="0"/>
        </a:p>
      </dgm:t>
    </dgm:pt>
    <dgm:pt modelId="{BEA4C57D-D22E-4361-AA9E-697DD47873D7}" type="parTrans" cxnId="{FC57B33C-F78E-48E3-A529-86B1ACFBB693}">
      <dgm:prSet/>
      <dgm:spPr/>
      <dgm:t>
        <a:bodyPr/>
        <a:lstStyle/>
        <a:p>
          <a:endParaRPr lang="es-ES" b="1"/>
        </a:p>
      </dgm:t>
    </dgm:pt>
    <dgm:pt modelId="{1A403588-8725-40CC-80DF-9540838C9283}" type="sibTrans" cxnId="{FC57B33C-F78E-48E3-A529-86B1ACFBB693}">
      <dgm:prSet/>
      <dgm:spPr/>
      <dgm:t>
        <a:bodyPr/>
        <a:lstStyle/>
        <a:p>
          <a:endParaRPr lang="es-ES" b="1"/>
        </a:p>
      </dgm:t>
    </dgm:pt>
    <dgm:pt modelId="{BC5EB419-B94F-4C10-8FA6-1C5C8FEADE0D}">
      <dgm:prSet phldrT="[Texto]"/>
      <dgm:spPr/>
      <dgm:t>
        <a:bodyPr/>
        <a:lstStyle/>
        <a:p>
          <a:r>
            <a:rPr lang="es-ES" b="1" dirty="0" smtClean="0"/>
            <a:t>MICA</a:t>
          </a:r>
          <a:endParaRPr lang="es-ES" b="1" dirty="0"/>
        </a:p>
      </dgm:t>
    </dgm:pt>
    <dgm:pt modelId="{E93DAF35-C316-44B2-93F0-A3CC31CDDDFF}" type="parTrans" cxnId="{ACDEB8C6-A221-4A41-8C2F-C6581F1DA775}">
      <dgm:prSet/>
      <dgm:spPr/>
      <dgm:t>
        <a:bodyPr/>
        <a:lstStyle/>
        <a:p>
          <a:endParaRPr lang="es-ES" b="1"/>
        </a:p>
      </dgm:t>
    </dgm:pt>
    <dgm:pt modelId="{22184A61-FB27-469E-A952-3F4B1AE5DC45}" type="sibTrans" cxnId="{ACDEB8C6-A221-4A41-8C2F-C6581F1DA775}">
      <dgm:prSet/>
      <dgm:spPr/>
      <dgm:t>
        <a:bodyPr/>
        <a:lstStyle/>
        <a:p>
          <a:endParaRPr lang="es-ES" b="1"/>
        </a:p>
      </dgm:t>
    </dgm:pt>
    <dgm:pt modelId="{1B91D479-39CB-4DA3-9A34-15604E6BD839}">
      <dgm:prSet phldrT="[Texto]" custT="1"/>
      <dgm:spPr/>
      <dgm:t>
        <a:bodyPr/>
        <a:lstStyle/>
        <a:p>
          <a:r>
            <a:rPr lang="ro-RO" sz="1600" b="1" dirty="0" smtClean="0"/>
            <a:t>A fost încarcerați</a:t>
          </a:r>
          <a:endParaRPr lang="es-ES" sz="1600" b="1" dirty="0"/>
        </a:p>
      </dgm:t>
    </dgm:pt>
    <dgm:pt modelId="{C04255EA-9377-433D-9811-8B566382669F}" type="sibTrans" cxnId="{28B97BCD-7E7E-44F9-B572-3AC570098BE0}">
      <dgm:prSet/>
      <dgm:spPr/>
      <dgm:t>
        <a:bodyPr/>
        <a:lstStyle/>
        <a:p>
          <a:endParaRPr lang="es-ES" b="1"/>
        </a:p>
      </dgm:t>
    </dgm:pt>
    <dgm:pt modelId="{43BD62F8-BAEE-40F9-A01B-B7898222D2DE}" type="parTrans" cxnId="{28B97BCD-7E7E-44F9-B572-3AC570098BE0}">
      <dgm:prSet/>
      <dgm:spPr/>
      <dgm:t>
        <a:bodyPr/>
        <a:lstStyle/>
        <a:p>
          <a:endParaRPr lang="es-ES" b="1"/>
        </a:p>
      </dgm:t>
    </dgm:pt>
    <dgm:pt modelId="{7223452E-D315-4213-B362-E8BDB75E3A3B}" type="pres">
      <dgm:prSet presAssocID="{04737A1F-EE84-405E-BEB0-DE5E0565BA0B}" presName="rootNode" presStyleCnt="0">
        <dgm:presLayoutVars>
          <dgm:chMax/>
          <dgm:chPref/>
          <dgm:dir/>
          <dgm:animLvl val="lvl"/>
        </dgm:presLayoutVars>
      </dgm:prSet>
      <dgm:spPr/>
      <dgm:t>
        <a:bodyPr/>
        <a:lstStyle/>
        <a:p>
          <a:endParaRPr lang="es-ES"/>
        </a:p>
      </dgm:t>
    </dgm:pt>
    <dgm:pt modelId="{AE6EE937-3404-4E09-888E-69ECA2527063}" type="pres">
      <dgm:prSet presAssocID="{417EE499-B9E3-463E-A1DA-B7DA225D216D}" presName="composite" presStyleCnt="0"/>
      <dgm:spPr/>
      <dgm:t>
        <a:bodyPr/>
        <a:lstStyle/>
        <a:p>
          <a:endParaRPr lang="es-ES"/>
        </a:p>
      </dgm:t>
    </dgm:pt>
    <dgm:pt modelId="{F73A2A65-67DC-4298-87CE-C6F96F672EF9}" type="pres">
      <dgm:prSet presAssocID="{417EE499-B9E3-463E-A1DA-B7DA225D216D}" presName="ParentText" presStyleLbl="node1" presStyleIdx="0" presStyleCnt="6">
        <dgm:presLayoutVars>
          <dgm:chMax val="1"/>
          <dgm:chPref val="1"/>
          <dgm:bulletEnabled val="1"/>
        </dgm:presLayoutVars>
      </dgm:prSet>
      <dgm:spPr/>
      <dgm:t>
        <a:bodyPr/>
        <a:lstStyle/>
        <a:p>
          <a:endParaRPr lang="es-ES"/>
        </a:p>
      </dgm:t>
    </dgm:pt>
    <dgm:pt modelId="{F34A7316-74A6-4AAF-829D-CCDFCFE515BE}" type="pres">
      <dgm:prSet presAssocID="{417EE499-B9E3-463E-A1DA-B7DA225D216D}" presName="Image" presStyleLbl="bgImgPlace1" presStyleIdx="0" presStyleCnt="6"/>
      <dgm:spPr>
        <a:blipFill>
          <a:blip xmlns:r="http://schemas.openxmlformats.org/officeDocument/2006/relationships" r:embed="rId1" cstate="email">
            <a:extLst>
              <a:ext uri="{28A0092B-C50C-407E-A947-70E740481C1C}"/>
            </a:extLst>
          </a:blip>
          <a:srcRect/>
          <a:stretch>
            <a:fillRect/>
          </a:stretch>
        </a:blipFill>
      </dgm:spPr>
      <dgm:t>
        <a:bodyPr/>
        <a:lstStyle/>
        <a:p>
          <a:endParaRPr lang="es-ES"/>
        </a:p>
      </dgm:t>
    </dgm:pt>
    <dgm:pt modelId="{C8B6FC4E-A977-478F-A526-B59B90946638}" type="pres">
      <dgm:prSet presAssocID="{417EE499-B9E3-463E-A1DA-B7DA225D216D}" presName="ChildText" presStyleLbl="fgAcc1" presStyleIdx="0" presStyleCnt="6" custScaleX="122581">
        <dgm:presLayoutVars>
          <dgm:chMax val="0"/>
          <dgm:chPref val="0"/>
          <dgm:bulletEnabled val="1"/>
        </dgm:presLayoutVars>
      </dgm:prSet>
      <dgm:spPr/>
      <dgm:t>
        <a:bodyPr/>
        <a:lstStyle/>
        <a:p>
          <a:endParaRPr lang="es-ES"/>
        </a:p>
      </dgm:t>
    </dgm:pt>
    <dgm:pt modelId="{058F3A74-7F60-48B4-B43C-0B43A00B000E}" type="pres">
      <dgm:prSet presAssocID="{9FC2132A-914A-4AE0-A34F-A291371F0236}" presName="sibTrans" presStyleCnt="0"/>
      <dgm:spPr/>
      <dgm:t>
        <a:bodyPr/>
        <a:lstStyle/>
        <a:p>
          <a:endParaRPr lang="es-ES"/>
        </a:p>
      </dgm:t>
    </dgm:pt>
    <dgm:pt modelId="{10BD0F02-2574-45DC-A995-D84A981DA187}" type="pres">
      <dgm:prSet presAssocID="{DCC1282D-9600-418E-9877-9257541180BC}" presName="composite" presStyleCnt="0"/>
      <dgm:spPr/>
      <dgm:t>
        <a:bodyPr/>
        <a:lstStyle/>
        <a:p>
          <a:endParaRPr lang="es-ES"/>
        </a:p>
      </dgm:t>
    </dgm:pt>
    <dgm:pt modelId="{743E8C46-9B4B-485E-B61F-C3298650DFC0}" type="pres">
      <dgm:prSet presAssocID="{DCC1282D-9600-418E-9877-9257541180BC}" presName="ParentText" presStyleLbl="node1" presStyleIdx="1" presStyleCnt="6">
        <dgm:presLayoutVars>
          <dgm:chMax val="1"/>
          <dgm:chPref val="1"/>
          <dgm:bulletEnabled val="1"/>
        </dgm:presLayoutVars>
      </dgm:prSet>
      <dgm:spPr/>
      <dgm:t>
        <a:bodyPr/>
        <a:lstStyle/>
        <a:p>
          <a:endParaRPr lang="es-ES"/>
        </a:p>
      </dgm:t>
    </dgm:pt>
    <dgm:pt modelId="{5E24ECBC-875D-4F5D-99DE-1E964E15F2FA}" type="pres">
      <dgm:prSet presAssocID="{DCC1282D-9600-418E-9877-9257541180BC}" presName="Image" presStyleLbl="bgImgPlace1" presStyleIdx="1" presStyleCnt="6"/>
      <dgm:spPr>
        <a:blipFill>
          <a:blip xmlns:r="http://schemas.openxmlformats.org/officeDocument/2006/relationships" r:embed="rId2" cstate="email">
            <a:extLst>
              <a:ext uri="{28A0092B-C50C-407E-A947-70E740481C1C}"/>
            </a:extLst>
          </a:blip>
          <a:srcRect/>
          <a:stretch>
            <a:fillRect/>
          </a:stretch>
        </a:blipFill>
      </dgm:spPr>
      <dgm:t>
        <a:bodyPr/>
        <a:lstStyle/>
        <a:p>
          <a:endParaRPr lang="es-ES"/>
        </a:p>
      </dgm:t>
    </dgm:pt>
    <dgm:pt modelId="{BE2D0D5B-5B81-422E-BEC6-8208B0710C89}" type="pres">
      <dgm:prSet presAssocID="{DCC1282D-9600-418E-9877-9257541180BC}" presName="ChildText" presStyleLbl="fgAcc1" presStyleIdx="1" presStyleCnt="6" custScaleX="146068" custLinFactNeighborX="25400">
        <dgm:presLayoutVars>
          <dgm:chMax val="0"/>
          <dgm:chPref val="0"/>
          <dgm:bulletEnabled val="1"/>
        </dgm:presLayoutVars>
      </dgm:prSet>
      <dgm:spPr/>
      <dgm:t>
        <a:bodyPr/>
        <a:lstStyle/>
        <a:p>
          <a:endParaRPr lang="es-ES"/>
        </a:p>
      </dgm:t>
    </dgm:pt>
    <dgm:pt modelId="{4CA630A5-06B9-4488-A495-C4759AA48E1B}" type="pres">
      <dgm:prSet presAssocID="{05311F70-42A0-42FA-90FA-1482169C9E20}" presName="sibTrans" presStyleCnt="0"/>
      <dgm:spPr/>
      <dgm:t>
        <a:bodyPr/>
        <a:lstStyle/>
        <a:p>
          <a:endParaRPr lang="es-ES"/>
        </a:p>
      </dgm:t>
    </dgm:pt>
    <dgm:pt modelId="{C760E2B5-8AA5-4430-BC7D-64B44A270DB3}" type="pres">
      <dgm:prSet presAssocID="{6755CA65-92C3-48E1-816E-AA7F3A6BCEDB}" presName="composite" presStyleCnt="0"/>
      <dgm:spPr/>
      <dgm:t>
        <a:bodyPr/>
        <a:lstStyle/>
        <a:p>
          <a:endParaRPr lang="es-ES"/>
        </a:p>
      </dgm:t>
    </dgm:pt>
    <dgm:pt modelId="{32F3C528-6008-45E5-BBBC-A16CD7A44725}" type="pres">
      <dgm:prSet presAssocID="{6755CA65-92C3-48E1-816E-AA7F3A6BCEDB}" presName="ParentText" presStyleLbl="node1" presStyleIdx="2" presStyleCnt="6">
        <dgm:presLayoutVars>
          <dgm:chMax val="1"/>
          <dgm:chPref val="1"/>
          <dgm:bulletEnabled val="1"/>
        </dgm:presLayoutVars>
      </dgm:prSet>
      <dgm:spPr/>
      <dgm:t>
        <a:bodyPr/>
        <a:lstStyle/>
        <a:p>
          <a:endParaRPr lang="es-ES"/>
        </a:p>
      </dgm:t>
    </dgm:pt>
    <dgm:pt modelId="{1E88F07D-988F-497C-9BE2-556FED2913E4}" type="pres">
      <dgm:prSet presAssocID="{6755CA65-92C3-48E1-816E-AA7F3A6BCEDB}" presName="Image" presStyleLbl="bgImgPlace1" presStyleIdx="2" presStyleCnt="6"/>
      <dgm:spPr>
        <a:blipFill>
          <a:blip xmlns:r="http://schemas.openxmlformats.org/officeDocument/2006/relationships" r:embed="rId3" cstate="email">
            <a:extLst>
              <a:ext uri="{28A0092B-C50C-407E-A947-70E740481C1C}"/>
            </a:extLst>
          </a:blip>
          <a:srcRect/>
          <a:stretch>
            <a:fillRect/>
          </a:stretch>
        </a:blipFill>
      </dgm:spPr>
      <dgm:t>
        <a:bodyPr/>
        <a:lstStyle/>
        <a:p>
          <a:endParaRPr lang="es-ES"/>
        </a:p>
      </dgm:t>
    </dgm:pt>
    <dgm:pt modelId="{6FB7D584-25E1-48CA-86A2-7CC8AEF2E391}" type="pres">
      <dgm:prSet presAssocID="{6755CA65-92C3-48E1-816E-AA7F3A6BCEDB}" presName="ChildText" presStyleLbl="fgAcc1" presStyleIdx="2" presStyleCnt="6" custScaleX="142038" custLinFactNeighborX="21787" custLinFactNeighborY="-10144">
        <dgm:presLayoutVars>
          <dgm:chMax val="0"/>
          <dgm:chPref val="0"/>
          <dgm:bulletEnabled val="1"/>
        </dgm:presLayoutVars>
      </dgm:prSet>
      <dgm:spPr/>
      <dgm:t>
        <a:bodyPr/>
        <a:lstStyle/>
        <a:p>
          <a:endParaRPr lang="es-ES"/>
        </a:p>
      </dgm:t>
    </dgm:pt>
    <dgm:pt modelId="{C182019C-DFDB-404A-9590-C44B654CFE72}" type="pres">
      <dgm:prSet presAssocID="{F9404534-DD5A-4082-8DB9-20066BF6A5BD}" presName="sibTrans" presStyleCnt="0"/>
      <dgm:spPr/>
      <dgm:t>
        <a:bodyPr/>
        <a:lstStyle/>
        <a:p>
          <a:endParaRPr lang="es-ES"/>
        </a:p>
      </dgm:t>
    </dgm:pt>
    <dgm:pt modelId="{D6F9D331-106E-47A7-8CC9-5C6BA424746C}" type="pres">
      <dgm:prSet presAssocID="{A6B4BAD4-D43F-41B8-BE23-489E6153C828}" presName="composite" presStyleCnt="0"/>
      <dgm:spPr/>
      <dgm:t>
        <a:bodyPr/>
        <a:lstStyle/>
        <a:p>
          <a:endParaRPr lang="es-ES"/>
        </a:p>
      </dgm:t>
    </dgm:pt>
    <dgm:pt modelId="{ED348E45-9D41-46A3-B81B-11DE071D2636}" type="pres">
      <dgm:prSet presAssocID="{A6B4BAD4-D43F-41B8-BE23-489E6153C828}" presName="ParentText" presStyleLbl="node1" presStyleIdx="3" presStyleCnt="6">
        <dgm:presLayoutVars>
          <dgm:chMax val="1"/>
          <dgm:chPref val="1"/>
          <dgm:bulletEnabled val="1"/>
        </dgm:presLayoutVars>
      </dgm:prSet>
      <dgm:spPr/>
      <dgm:t>
        <a:bodyPr/>
        <a:lstStyle/>
        <a:p>
          <a:endParaRPr lang="es-ES"/>
        </a:p>
      </dgm:t>
    </dgm:pt>
    <dgm:pt modelId="{D20017A7-77D3-4547-B02C-2CE5626004E1}" type="pres">
      <dgm:prSet presAssocID="{A6B4BAD4-D43F-41B8-BE23-489E6153C828}" presName="Image" presStyleLbl="bgImgPlace1" presStyleIdx="3" presStyleCnt="6" custLinFactNeighborY="1021"/>
      <dgm:spPr>
        <a:blipFill dpi="0" rotWithShape="1">
          <a:blip xmlns:r="http://schemas.openxmlformats.org/officeDocument/2006/relationships" r:embed="rId4" cstate="email">
            <a:extLst>
              <a:ext uri="{28A0092B-C50C-407E-A947-70E740481C1C}"/>
            </a:extLst>
          </a:blip>
          <a:srcRect/>
          <a:stretch>
            <a:fillRect r="414"/>
          </a:stretch>
        </a:blipFill>
      </dgm:spPr>
      <dgm:t>
        <a:bodyPr/>
        <a:lstStyle/>
        <a:p>
          <a:endParaRPr lang="es-ES"/>
        </a:p>
      </dgm:t>
    </dgm:pt>
    <dgm:pt modelId="{49F9423D-1F15-458F-B024-F62DA394E745}" type="pres">
      <dgm:prSet presAssocID="{A6B4BAD4-D43F-41B8-BE23-489E6153C828}" presName="ChildText" presStyleLbl="fgAcc1" presStyleIdx="3" presStyleCnt="6" custScaleX="180478" custLinFactNeighborX="5319" custLinFactNeighborY="38795">
        <dgm:presLayoutVars>
          <dgm:chMax val="0"/>
          <dgm:chPref val="0"/>
          <dgm:bulletEnabled val="1"/>
        </dgm:presLayoutVars>
      </dgm:prSet>
      <dgm:spPr/>
      <dgm:t>
        <a:bodyPr/>
        <a:lstStyle/>
        <a:p>
          <a:endParaRPr lang="es-ES"/>
        </a:p>
      </dgm:t>
    </dgm:pt>
    <dgm:pt modelId="{2FECEE48-7AD9-4238-8EB5-931EFCD36F09}" type="pres">
      <dgm:prSet presAssocID="{C5FD3972-1773-4077-A6DB-B17E4F8420F9}" presName="sibTrans" presStyleCnt="0"/>
      <dgm:spPr/>
      <dgm:t>
        <a:bodyPr/>
        <a:lstStyle/>
        <a:p>
          <a:endParaRPr lang="es-ES"/>
        </a:p>
      </dgm:t>
    </dgm:pt>
    <dgm:pt modelId="{FA8F82E2-3AC1-4F05-ADB9-3E526B0D249D}" type="pres">
      <dgm:prSet presAssocID="{435A1B50-2DC7-4F58-BA58-2AF7D5BAE96E}" presName="composite" presStyleCnt="0"/>
      <dgm:spPr/>
      <dgm:t>
        <a:bodyPr/>
        <a:lstStyle/>
        <a:p>
          <a:endParaRPr lang="es-ES"/>
        </a:p>
      </dgm:t>
    </dgm:pt>
    <dgm:pt modelId="{D5DC6BEE-D05F-45B3-9358-123D47E1615C}" type="pres">
      <dgm:prSet presAssocID="{435A1B50-2DC7-4F58-BA58-2AF7D5BAE96E}" presName="ParentText" presStyleLbl="node1" presStyleIdx="4" presStyleCnt="6">
        <dgm:presLayoutVars>
          <dgm:chMax val="1"/>
          <dgm:chPref val="1"/>
          <dgm:bulletEnabled val="1"/>
        </dgm:presLayoutVars>
      </dgm:prSet>
      <dgm:spPr/>
      <dgm:t>
        <a:bodyPr/>
        <a:lstStyle/>
        <a:p>
          <a:endParaRPr lang="es-ES"/>
        </a:p>
      </dgm:t>
    </dgm:pt>
    <dgm:pt modelId="{1A21CD82-9444-478F-8C33-203C48F1EFD7}" type="pres">
      <dgm:prSet presAssocID="{435A1B50-2DC7-4F58-BA58-2AF7D5BAE96E}" presName="Image" presStyleLbl="bgImgPlace1" presStyleIdx="4" presStyleCnt="6" custLinFactNeighborX="731"/>
      <dgm:spPr>
        <a:blipFill dpi="0" rotWithShape="1">
          <a:blip xmlns:r="http://schemas.openxmlformats.org/officeDocument/2006/relationships" r:embed="rId5" cstate="email">
            <a:extLst>
              <a:ext uri="{28A0092B-C50C-407E-A947-70E740481C1C}"/>
            </a:extLst>
          </a:blip>
          <a:srcRect/>
          <a:stretch>
            <a:fillRect/>
          </a:stretch>
        </a:blipFill>
      </dgm:spPr>
      <dgm:t>
        <a:bodyPr/>
        <a:lstStyle/>
        <a:p>
          <a:endParaRPr lang="es-ES"/>
        </a:p>
      </dgm:t>
    </dgm:pt>
    <dgm:pt modelId="{115DBC4B-689E-404A-899F-96EDD515076F}" type="pres">
      <dgm:prSet presAssocID="{435A1B50-2DC7-4F58-BA58-2AF7D5BAE96E}" presName="ChildText" presStyleLbl="fgAcc1" presStyleIdx="4" presStyleCnt="6" custScaleX="138565" custLinFactNeighborX="13081" custLinFactNeighborY="37119">
        <dgm:presLayoutVars>
          <dgm:chMax val="0"/>
          <dgm:chPref val="0"/>
          <dgm:bulletEnabled val="1"/>
        </dgm:presLayoutVars>
      </dgm:prSet>
      <dgm:spPr/>
      <dgm:t>
        <a:bodyPr/>
        <a:lstStyle/>
        <a:p>
          <a:endParaRPr lang="es-ES"/>
        </a:p>
      </dgm:t>
    </dgm:pt>
    <dgm:pt modelId="{659561B8-2473-47BA-A9F7-AA53DF445BB7}" type="pres">
      <dgm:prSet presAssocID="{1A403588-8725-40CC-80DF-9540838C9283}" presName="sibTrans" presStyleCnt="0"/>
      <dgm:spPr/>
      <dgm:t>
        <a:bodyPr/>
        <a:lstStyle/>
        <a:p>
          <a:endParaRPr lang="es-ES"/>
        </a:p>
      </dgm:t>
    </dgm:pt>
    <dgm:pt modelId="{158B7EA8-4636-4222-9DC0-8360936CD361}" type="pres">
      <dgm:prSet presAssocID="{BC5EB419-B94F-4C10-8FA6-1C5C8FEADE0D}" presName="composite" presStyleCnt="0"/>
      <dgm:spPr/>
      <dgm:t>
        <a:bodyPr/>
        <a:lstStyle/>
        <a:p>
          <a:endParaRPr lang="es-ES"/>
        </a:p>
      </dgm:t>
    </dgm:pt>
    <dgm:pt modelId="{DCB0977D-6917-4C0E-BF1F-3DEDF1C759FA}" type="pres">
      <dgm:prSet presAssocID="{BC5EB419-B94F-4C10-8FA6-1C5C8FEADE0D}" presName="ParentText" presStyleLbl="node1" presStyleIdx="5" presStyleCnt="6">
        <dgm:presLayoutVars>
          <dgm:chMax val="1"/>
          <dgm:chPref val="1"/>
          <dgm:bulletEnabled val="1"/>
        </dgm:presLayoutVars>
      </dgm:prSet>
      <dgm:spPr/>
      <dgm:t>
        <a:bodyPr/>
        <a:lstStyle/>
        <a:p>
          <a:endParaRPr lang="es-ES"/>
        </a:p>
      </dgm:t>
    </dgm:pt>
    <dgm:pt modelId="{431CD172-EEB0-4827-9CA3-069959239F83}" type="pres">
      <dgm:prSet presAssocID="{BC5EB419-B94F-4C10-8FA6-1C5C8FEADE0D}" presName="Image" presStyleLbl="bgImgPlace1" presStyleIdx="5" presStyleCnt="6"/>
      <dgm:spPr>
        <a:blipFill>
          <a:blip xmlns:r="http://schemas.openxmlformats.org/officeDocument/2006/relationships" r:embed="rId6" cstate="email">
            <a:extLst>
              <a:ext uri="{28A0092B-C50C-407E-A947-70E740481C1C}"/>
            </a:extLst>
          </a:blip>
          <a:srcRect/>
          <a:stretch>
            <a:fillRect/>
          </a:stretch>
        </a:blipFill>
      </dgm:spPr>
      <dgm:t>
        <a:bodyPr/>
        <a:lstStyle/>
        <a:p>
          <a:endParaRPr lang="es-ES"/>
        </a:p>
      </dgm:t>
    </dgm:pt>
    <dgm:pt modelId="{0F5F2B2D-6E22-4D0A-9696-EDFAFA44CC17}" type="pres">
      <dgm:prSet presAssocID="{BC5EB419-B94F-4C10-8FA6-1C5C8FEADE0D}" presName="ChildText" presStyleLbl="fgAcc1" presStyleIdx="5" presStyleCnt="6" custScaleX="176998" custLinFactNeighborY="9169">
        <dgm:presLayoutVars>
          <dgm:chMax val="0"/>
          <dgm:chPref val="0"/>
          <dgm:bulletEnabled val="1"/>
        </dgm:presLayoutVars>
      </dgm:prSet>
      <dgm:spPr/>
      <dgm:t>
        <a:bodyPr/>
        <a:lstStyle/>
        <a:p>
          <a:endParaRPr lang="es-ES"/>
        </a:p>
      </dgm:t>
    </dgm:pt>
  </dgm:ptLst>
  <dgm:cxnLst>
    <dgm:cxn modelId="{A8D721D0-E352-4D39-AC7F-E0C697872997}" type="presOf" srcId="{417EE499-B9E3-463E-A1DA-B7DA225D216D}" destId="{F73A2A65-67DC-4298-87CE-C6F96F672EF9}" srcOrd="0" destOrd="0" presId="urn:microsoft.com/office/officeart/2008/layout/TitledPictureBlocks"/>
    <dgm:cxn modelId="{FC57B33C-F78E-48E3-A529-86B1ACFBB693}" srcId="{04737A1F-EE84-405E-BEB0-DE5E0565BA0B}" destId="{435A1B50-2DC7-4F58-BA58-2AF7D5BAE96E}" srcOrd="4" destOrd="0" parTransId="{BEA4C57D-D22E-4361-AA9E-697DD47873D7}" sibTransId="{1A403588-8725-40CC-80DF-9540838C9283}"/>
    <dgm:cxn modelId="{39300F29-F6D6-42F2-A6B7-4C76D30B38CD}" type="presOf" srcId="{04737A1F-EE84-405E-BEB0-DE5E0565BA0B}" destId="{7223452E-D315-4213-B362-E8BDB75E3A3B}" srcOrd="0" destOrd="0" presId="urn:microsoft.com/office/officeart/2008/layout/TitledPictureBlocks"/>
    <dgm:cxn modelId="{A092E0C5-BFB5-4759-9FED-754EF7E7063D}" srcId="{A6B4BAD4-D43F-41B8-BE23-489E6153C828}" destId="{08F95A37-5C8E-439E-9FAB-BAA9706736FB}" srcOrd="0" destOrd="0" parTransId="{A7DF8C01-0705-4FA9-A494-D21CCE3BB4E6}" sibTransId="{EFEF2773-E00B-4E70-80FD-E5CEB0C4442F}"/>
    <dgm:cxn modelId="{2CB448BD-2980-4A08-B54C-88CBB4B74323}" type="presOf" srcId="{DCC1282D-9600-418E-9877-9257541180BC}" destId="{743E8C46-9B4B-485E-B61F-C3298650DFC0}" srcOrd="0" destOrd="0" presId="urn:microsoft.com/office/officeart/2008/layout/TitledPictureBlocks"/>
    <dgm:cxn modelId="{9F3D3EF5-F038-4A99-9F80-5CD68748BB26}" type="presOf" srcId="{6895B807-A59F-4FF0-959C-D51DEB45ADE8}" destId="{C8B6FC4E-A977-478F-A526-B59B90946638}" srcOrd="0" destOrd="0" presId="urn:microsoft.com/office/officeart/2008/layout/TitledPictureBlocks"/>
    <dgm:cxn modelId="{28B97BCD-7E7E-44F9-B572-3AC570098BE0}" srcId="{BC5EB419-B94F-4C10-8FA6-1C5C8FEADE0D}" destId="{1B91D479-39CB-4DA3-9A34-15604E6BD839}" srcOrd="0" destOrd="0" parTransId="{43BD62F8-BAEE-40F9-A01B-B7898222D2DE}" sibTransId="{C04255EA-9377-433D-9811-8B566382669F}"/>
    <dgm:cxn modelId="{945EF278-0EE3-4054-BC02-31230E2B8297}" type="presOf" srcId="{435A1B50-2DC7-4F58-BA58-2AF7D5BAE96E}" destId="{D5DC6BEE-D05F-45B3-9358-123D47E1615C}" srcOrd="0" destOrd="0" presId="urn:microsoft.com/office/officeart/2008/layout/TitledPictureBlocks"/>
    <dgm:cxn modelId="{D48A7A23-9EDA-4098-8C18-E818350BE974}" srcId="{04737A1F-EE84-405E-BEB0-DE5E0565BA0B}" destId="{6755CA65-92C3-48E1-816E-AA7F3A6BCEDB}" srcOrd="2" destOrd="0" parTransId="{8AD08133-52C6-4BE9-B7A0-0B30DA69DDBD}" sibTransId="{F9404534-DD5A-4082-8DB9-20066BF6A5BD}"/>
    <dgm:cxn modelId="{57EF2B30-91DD-4E36-AC61-2268BFFABA45}" type="presOf" srcId="{59EE791A-E932-424A-B9C7-4AC7AF1EF1E6}" destId="{115DBC4B-689E-404A-899F-96EDD515076F}" srcOrd="0" destOrd="0" presId="urn:microsoft.com/office/officeart/2008/layout/TitledPictureBlocks"/>
    <dgm:cxn modelId="{DE8581F9-752C-4135-8008-9AF0EA5E5E93}" srcId="{04737A1F-EE84-405E-BEB0-DE5E0565BA0B}" destId="{417EE499-B9E3-463E-A1DA-B7DA225D216D}" srcOrd="0" destOrd="0" parTransId="{0BF35CB7-0843-4BAF-821B-2BC84A4AEE97}" sibTransId="{9FC2132A-914A-4AE0-A34F-A291371F0236}"/>
    <dgm:cxn modelId="{7A75DF80-93F7-4BDB-8CFE-44C11EBE5404}" srcId="{04737A1F-EE84-405E-BEB0-DE5E0565BA0B}" destId="{DCC1282D-9600-418E-9877-9257541180BC}" srcOrd="1" destOrd="0" parTransId="{90262D63-D66E-43C1-82C6-2282D6438F6A}" sibTransId="{05311F70-42A0-42FA-90FA-1482169C9E20}"/>
    <dgm:cxn modelId="{5A18A901-7CE0-4B54-81A2-41DB3BEEED45}" srcId="{417EE499-B9E3-463E-A1DA-B7DA225D216D}" destId="{6895B807-A59F-4FF0-959C-D51DEB45ADE8}" srcOrd="0" destOrd="0" parTransId="{F3B7354E-CE36-48C2-91D5-A3D3E1D2CBA8}" sibTransId="{54600031-6DFD-4F74-BB69-C055B95BE573}"/>
    <dgm:cxn modelId="{4B4C9631-2F07-4C64-A0A5-33365348EF27}" type="presOf" srcId="{08F95A37-5C8E-439E-9FAB-BAA9706736FB}" destId="{49F9423D-1F15-458F-B024-F62DA394E745}" srcOrd="0" destOrd="0" presId="urn:microsoft.com/office/officeart/2008/layout/TitledPictureBlocks"/>
    <dgm:cxn modelId="{7D205432-9A19-4B84-847C-DAFFBB983D71}" type="presOf" srcId="{42D2FECB-33C2-4ACC-ADF8-2990EAA766E5}" destId="{BE2D0D5B-5B81-422E-BEC6-8208B0710C89}" srcOrd="0" destOrd="0" presId="urn:microsoft.com/office/officeart/2008/layout/TitledPictureBlocks"/>
    <dgm:cxn modelId="{46DAB7EE-769F-4A89-A87C-C3C8BAC0D6A6}" type="presOf" srcId="{1B91D479-39CB-4DA3-9A34-15604E6BD839}" destId="{0F5F2B2D-6E22-4D0A-9696-EDFAFA44CC17}" srcOrd="0" destOrd="0" presId="urn:microsoft.com/office/officeart/2008/layout/TitledPictureBlocks"/>
    <dgm:cxn modelId="{EBCFD172-30F3-41A7-A6A8-0ADE31F9AE7D}" srcId="{435A1B50-2DC7-4F58-BA58-2AF7D5BAE96E}" destId="{59EE791A-E932-424A-B9C7-4AC7AF1EF1E6}" srcOrd="0" destOrd="0" parTransId="{760CD1FC-9E88-445A-841F-51A976DA0970}" sibTransId="{976DB194-E381-485F-B3AF-75E9602F5FD7}"/>
    <dgm:cxn modelId="{3AA221A0-F094-42A6-B22F-F9E835576EB5}" srcId="{04737A1F-EE84-405E-BEB0-DE5E0565BA0B}" destId="{A6B4BAD4-D43F-41B8-BE23-489E6153C828}" srcOrd="3" destOrd="0" parTransId="{73A8010A-E4A0-487C-A465-9E99AF4471A8}" sibTransId="{C5FD3972-1773-4077-A6DB-B17E4F8420F9}"/>
    <dgm:cxn modelId="{2BB0E006-859C-4FCD-88B1-3BBA5CD3F23C}" type="presOf" srcId="{6755CA65-92C3-48E1-816E-AA7F3A6BCEDB}" destId="{32F3C528-6008-45E5-BBBC-A16CD7A44725}" srcOrd="0" destOrd="0" presId="urn:microsoft.com/office/officeart/2008/layout/TitledPictureBlocks"/>
    <dgm:cxn modelId="{007158E4-316D-467C-9CE1-2D45058EE912}" type="presOf" srcId="{A6B4BAD4-D43F-41B8-BE23-489E6153C828}" destId="{ED348E45-9D41-46A3-B81B-11DE071D2636}" srcOrd="0" destOrd="0" presId="urn:microsoft.com/office/officeart/2008/layout/TitledPictureBlocks"/>
    <dgm:cxn modelId="{ACDEB8C6-A221-4A41-8C2F-C6581F1DA775}" srcId="{04737A1F-EE84-405E-BEB0-DE5E0565BA0B}" destId="{BC5EB419-B94F-4C10-8FA6-1C5C8FEADE0D}" srcOrd="5" destOrd="0" parTransId="{E93DAF35-C316-44B2-93F0-A3CC31CDDDFF}" sibTransId="{22184A61-FB27-469E-A952-3F4B1AE5DC45}"/>
    <dgm:cxn modelId="{13F10AFE-CE18-4626-AEDD-60495FCF89F3}" srcId="{DCC1282D-9600-418E-9877-9257541180BC}" destId="{42D2FECB-33C2-4ACC-ADF8-2990EAA766E5}" srcOrd="0" destOrd="0" parTransId="{5CD81204-FB82-4AC5-AD4A-7F5A5CC1F90B}" sibTransId="{337E00DC-5E55-403B-A125-7FC40F3D0DA9}"/>
    <dgm:cxn modelId="{2C0DCABB-40E9-4F8B-8DCF-BE94F9F1BA6C}" type="presOf" srcId="{BC5EB419-B94F-4C10-8FA6-1C5C8FEADE0D}" destId="{DCB0977D-6917-4C0E-BF1F-3DEDF1C759FA}" srcOrd="0" destOrd="0" presId="urn:microsoft.com/office/officeart/2008/layout/TitledPictureBlocks"/>
    <dgm:cxn modelId="{2402D358-5050-41A3-8A2C-030D58C0958D}" srcId="{6755CA65-92C3-48E1-816E-AA7F3A6BCEDB}" destId="{22D8CD1D-867F-4869-BD83-00D06E976A70}" srcOrd="0" destOrd="0" parTransId="{A1DDB924-E572-4ED6-9BCA-6768E1E11E32}" sibTransId="{2101D2C0-5C78-4319-8770-F994C464931A}"/>
    <dgm:cxn modelId="{83BBEE67-C989-4E45-9EA0-CCADF7D6B04D}" type="presOf" srcId="{22D8CD1D-867F-4869-BD83-00D06E976A70}" destId="{6FB7D584-25E1-48CA-86A2-7CC8AEF2E391}" srcOrd="0" destOrd="0" presId="urn:microsoft.com/office/officeart/2008/layout/TitledPictureBlocks"/>
    <dgm:cxn modelId="{F064DCC6-74BE-4F34-9EDA-606CC1AD5E4D}" type="presParOf" srcId="{7223452E-D315-4213-B362-E8BDB75E3A3B}" destId="{AE6EE937-3404-4E09-888E-69ECA2527063}" srcOrd="0" destOrd="0" presId="urn:microsoft.com/office/officeart/2008/layout/TitledPictureBlocks"/>
    <dgm:cxn modelId="{AFE55CCC-0656-469B-BE5E-D2C1D5C43C40}" type="presParOf" srcId="{AE6EE937-3404-4E09-888E-69ECA2527063}" destId="{F73A2A65-67DC-4298-87CE-C6F96F672EF9}" srcOrd="0" destOrd="0" presId="urn:microsoft.com/office/officeart/2008/layout/TitledPictureBlocks"/>
    <dgm:cxn modelId="{34029624-3E0D-4F09-9CB7-63B6A288F3EE}" type="presParOf" srcId="{AE6EE937-3404-4E09-888E-69ECA2527063}" destId="{F34A7316-74A6-4AAF-829D-CCDFCFE515BE}" srcOrd="1" destOrd="0" presId="urn:microsoft.com/office/officeart/2008/layout/TitledPictureBlocks"/>
    <dgm:cxn modelId="{DC05C7B9-3AEB-40AA-ADDB-1C75962B5ABE}" type="presParOf" srcId="{AE6EE937-3404-4E09-888E-69ECA2527063}" destId="{C8B6FC4E-A977-478F-A526-B59B90946638}" srcOrd="2" destOrd="0" presId="urn:microsoft.com/office/officeart/2008/layout/TitledPictureBlocks"/>
    <dgm:cxn modelId="{83B5876D-06BA-4E33-B383-BF7DD2623DC9}" type="presParOf" srcId="{7223452E-D315-4213-B362-E8BDB75E3A3B}" destId="{058F3A74-7F60-48B4-B43C-0B43A00B000E}" srcOrd="1" destOrd="0" presId="urn:microsoft.com/office/officeart/2008/layout/TitledPictureBlocks"/>
    <dgm:cxn modelId="{73F177ED-EC53-42E5-B92C-C17CF006232F}" type="presParOf" srcId="{7223452E-D315-4213-B362-E8BDB75E3A3B}" destId="{10BD0F02-2574-45DC-A995-D84A981DA187}" srcOrd="2" destOrd="0" presId="urn:microsoft.com/office/officeart/2008/layout/TitledPictureBlocks"/>
    <dgm:cxn modelId="{6C767365-5FBA-4CE8-933D-0EDFB3881CA1}" type="presParOf" srcId="{10BD0F02-2574-45DC-A995-D84A981DA187}" destId="{743E8C46-9B4B-485E-B61F-C3298650DFC0}" srcOrd="0" destOrd="0" presId="urn:microsoft.com/office/officeart/2008/layout/TitledPictureBlocks"/>
    <dgm:cxn modelId="{F80E2DAB-F7B0-4C03-AE6D-8FAB255F942A}" type="presParOf" srcId="{10BD0F02-2574-45DC-A995-D84A981DA187}" destId="{5E24ECBC-875D-4F5D-99DE-1E964E15F2FA}" srcOrd="1" destOrd="0" presId="urn:microsoft.com/office/officeart/2008/layout/TitledPictureBlocks"/>
    <dgm:cxn modelId="{E5430588-7FBD-44B1-B2B4-0D7D33D655C4}" type="presParOf" srcId="{10BD0F02-2574-45DC-A995-D84A981DA187}" destId="{BE2D0D5B-5B81-422E-BEC6-8208B0710C89}" srcOrd="2" destOrd="0" presId="urn:microsoft.com/office/officeart/2008/layout/TitledPictureBlocks"/>
    <dgm:cxn modelId="{B58A3C9C-B77D-47B4-AC1E-BB001EB1D45F}" type="presParOf" srcId="{7223452E-D315-4213-B362-E8BDB75E3A3B}" destId="{4CA630A5-06B9-4488-A495-C4759AA48E1B}" srcOrd="3" destOrd="0" presId="urn:microsoft.com/office/officeart/2008/layout/TitledPictureBlocks"/>
    <dgm:cxn modelId="{362D3310-3601-4C25-9663-4E94ACC202AF}" type="presParOf" srcId="{7223452E-D315-4213-B362-E8BDB75E3A3B}" destId="{C760E2B5-8AA5-4430-BC7D-64B44A270DB3}" srcOrd="4" destOrd="0" presId="urn:microsoft.com/office/officeart/2008/layout/TitledPictureBlocks"/>
    <dgm:cxn modelId="{D2F01711-6B77-427F-BD3C-A8BBCD19698D}" type="presParOf" srcId="{C760E2B5-8AA5-4430-BC7D-64B44A270DB3}" destId="{32F3C528-6008-45E5-BBBC-A16CD7A44725}" srcOrd="0" destOrd="0" presId="urn:microsoft.com/office/officeart/2008/layout/TitledPictureBlocks"/>
    <dgm:cxn modelId="{B978A188-DF2E-4FE5-BD7A-2CFB0C1F2324}" type="presParOf" srcId="{C760E2B5-8AA5-4430-BC7D-64B44A270DB3}" destId="{1E88F07D-988F-497C-9BE2-556FED2913E4}" srcOrd="1" destOrd="0" presId="urn:microsoft.com/office/officeart/2008/layout/TitledPictureBlocks"/>
    <dgm:cxn modelId="{3848ABF0-B2A6-475F-B7EF-82B1AACD447E}" type="presParOf" srcId="{C760E2B5-8AA5-4430-BC7D-64B44A270DB3}" destId="{6FB7D584-25E1-48CA-86A2-7CC8AEF2E391}" srcOrd="2" destOrd="0" presId="urn:microsoft.com/office/officeart/2008/layout/TitledPictureBlocks"/>
    <dgm:cxn modelId="{F8FFA448-1B53-4E3C-8E9D-CDDF701696F3}" type="presParOf" srcId="{7223452E-D315-4213-B362-E8BDB75E3A3B}" destId="{C182019C-DFDB-404A-9590-C44B654CFE72}" srcOrd="5" destOrd="0" presId="urn:microsoft.com/office/officeart/2008/layout/TitledPictureBlocks"/>
    <dgm:cxn modelId="{E0C83AF8-4715-4F67-A966-629AF30C042F}" type="presParOf" srcId="{7223452E-D315-4213-B362-E8BDB75E3A3B}" destId="{D6F9D331-106E-47A7-8CC9-5C6BA424746C}" srcOrd="6" destOrd="0" presId="urn:microsoft.com/office/officeart/2008/layout/TitledPictureBlocks"/>
    <dgm:cxn modelId="{B3D51BE4-EFD7-4FB9-B99F-D014B8D98AC1}" type="presParOf" srcId="{D6F9D331-106E-47A7-8CC9-5C6BA424746C}" destId="{ED348E45-9D41-46A3-B81B-11DE071D2636}" srcOrd="0" destOrd="0" presId="urn:microsoft.com/office/officeart/2008/layout/TitledPictureBlocks"/>
    <dgm:cxn modelId="{69F12BFF-1322-444F-875C-89EC54551DDB}" type="presParOf" srcId="{D6F9D331-106E-47A7-8CC9-5C6BA424746C}" destId="{D20017A7-77D3-4547-B02C-2CE5626004E1}" srcOrd="1" destOrd="0" presId="urn:microsoft.com/office/officeart/2008/layout/TitledPictureBlocks"/>
    <dgm:cxn modelId="{D44A7C6F-8C1E-49CE-99E8-4479C42120E0}" type="presParOf" srcId="{D6F9D331-106E-47A7-8CC9-5C6BA424746C}" destId="{49F9423D-1F15-458F-B024-F62DA394E745}" srcOrd="2" destOrd="0" presId="urn:microsoft.com/office/officeart/2008/layout/TitledPictureBlocks"/>
    <dgm:cxn modelId="{9AA4D4AB-DBD7-4D5B-82B3-019FCDE40684}" type="presParOf" srcId="{7223452E-D315-4213-B362-E8BDB75E3A3B}" destId="{2FECEE48-7AD9-4238-8EB5-931EFCD36F09}" srcOrd="7" destOrd="0" presId="urn:microsoft.com/office/officeart/2008/layout/TitledPictureBlocks"/>
    <dgm:cxn modelId="{B45D5C18-44CC-401E-B09E-3360908EFAE0}" type="presParOf" srcId="{7223452E-D315-4213-B362-E8BDB75E3A3B}" destId="{FA8F82E2-3AC1-4F05-ADB9-3E526B0D249D}" srcOrd="8" destOrd="0" presId="urn:microsoft.com/office/officeart/2008/layout/TitledPictureBlocks"/>
    <dgm:cxn modelId="{5851EACB-C6A1-41D7-A745-426F011F475F}" type="presParOf" srcId="{FA8F82E2-3AC1-4F05-ADB9-3E526B0D249D}" destId="{D5DC6BEE-D05F-45B3-9358-123D47E1615C}" srcOrd="0" destOrd="0" presId="urn:microsoft.com/office/officeart/2008/layout/TitledPictureBlocks"/>
    <dgm:cxn modelId="{F1FBAB19-AFAA-4041-8801-7FF7DEDDBA97}" type="presParOf" srcId="{FA8F82E2-3AC1-4F05-ADB9-3E526B0D249D}" destId="{1A21CD82-9444-478F-8C33-203C48F1EFD7}" srcOrd="1" destOrd="0" presId="urn:microsoft.com/office/officeart/2008/layout/TitledPictureBlocks"/>
    <dgm:cxn modelId="{B13FEF75-AB99-4F13-9D31-BADBBB53ECA9}" type="presParOf" srcId="{FA8F82E2-3AC1-4F05-ADB9-3E526B0D249D}" destId="{115DBC4B-689E-404A-899F-96EDD515076F}" srcOrd="2" destOrd="0" presId="urn:microsoft.com/office/officeart/2008/layout/TitledPictureBlocks"/>
    <dgm:cxn modelId="{298543D4-8286-46C4-8376-1A018FF81B58}" type="presParOf" srcId="{7223452E-D315-4213-B362-E8BDB75E3A3B}" destId="{659561B8-2473-47BA-A9F7-AA53DF445BB7}" srcOrd="9" destOrd="0" presId="urn:microsoft.com/office/officeart/2008/layout/TitledPictureBlocks"/>
    <dgm:cxn modelId="{171F0210-41B2-4395-96D9-C2E31F8C51DD}" type="presParOf" srcId="{7223452E-D315-4213-B362-E8BDB75E3A3B}" destId="{158B7EA8-4636-4222-9DC0-8360936CD361}" srcOrd="10" destOrd="0" presId="urn:microsoft.com/office/officeart/2008/layout/TitledPictureBlocks"/>
    <dgm:cxn modelId="{D10E21F9-9210-4917-9F07-958AA3D2FD79}" type="presParOf" srcId="{158B7EA8-4636-4222-9DC0-8360936CD361}" destId="{DCB0977D-6917-4C0E-BF1F-3DEDF1C759FA}" srcOrd="0" destOrd="0" presId="urn:microsoft.com/office/officeart/2008/layout/TitledPictureBlocks"/>
    <dgm:cxn modelId="{1A19ED52-FB21-421B-9D6B-B331F3B2E65E}" type="presParOf" srcId="{158B7EA8-4636-4222-9DC0-8360936CD361}" destId="{431CD172-EEB0-4827-9CA3-069959239F83}" srcOrd="1" destOrd="0" presId="urn:microsoft.com/office/officeart/2008/layout/TitledPictureBlocks"/>
    <dgm:cxn modelId="{96360A72-0FCF-4EBC-BA99-013DE0309E46}" type="presParOf" srcId="{158B7EA8-4636-4222-9DC0-8360936CD361}" destId="{0F5F2B2D-6E22-4D0A-9696-EDFAFA44CC17}" srcOrd="2" destOrd="0" presId="urn:microsoft.com/office/officeart/2008/layout/TitledPictureBlock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737A1F-EE84-405E-BEB0-DE5E0565BA0B}" type="doc">
      <dgm:prSet loTypeId="urn:microsoft.com/office/officeart/2008/layout/TitledPictureBlocks" loCatId="picture" qsTypeId="urn:microsoft.com/office/officeart/2005/8/quickstyle/3d5" qsCatId="3D" csTypeId="urn:microsoft.com/office/officeart/2005/8/colors/accent0_3" csCatId="mainScheme" phldr="1"/>
      <dgm:spPr/>
      <dgm:t>
        <a:bodyPr/>
        <a:lstStyle/>
        <a:p>
          <a:endParaRPr lang="es-ES"/>
        </a:p>
      </dgm:t>
    </dgm:pt>
    <dgm:pt modelId="{417EE499-B9E3-463E-A1DA-B7DA225D216D}">
      <dgm:prSet phldrT="[Texto]"/>
      <dgm:spPr/>
      <dgm:t>
        <a:bodyPr/>
        <a:lstStyle/>
        <a:p>
          <a:r>
            <a:rPr lang="ro-RO" b="1" dirty="0" smtClean="0"/>
            <a:t>ZAHARIA</a:t>
          </a:r>
          <a:endParaRPr lang="es-ES" b="1" dirty="0"/>
        </a:p>
      </dgm:t>
    </dgm:pt>
    <dgm:pt modelId="{0BF35CB7-0843-4BAF-821B-2BC84A4AEE97}" type="parTrans" cxnId="{DE8581F9-752C-4135-8008-9AF0EA5E5E93}">
      <dgm:prSet/>
      <dgm:spPr/>
      <dgm:t>
        <a:bodyPr/>
        <a:lstStyle/>
        <a:p>
          <a:endParaRPr lang="es-ES" b="1"/>
        </a:p>
      </dgm:t>
    </dgm:pt>
    <dgm:pt modelId="{9FC2132A-914A-4AE0-A34F-A291371F0236}" type="sibTrans" cxnId="{DE8581F9-752C-4135-8008-9AF0EA5E5E93}">
      <dgm:prSet/>
      <dgm:spPr/>
      <dgm:t>
        <a:bodyPr/>
        <a:lstStyle/>
        <a:p>
          <a:endParaRPr lang="es-ES" b="1"/>
        </a:p>
      </dgm:t>
    </dgm:pt>
    <dgm:pt modelId="{6895B807-A59F-4FF0-959C-D51DEB45ADE8}">
      <dgm:prSet phldrT="[Texto]" custT="1"/>
      <dgm:spPr/>
      <dgm:t>
        <a:bodyPr/>
        <a:lstStyle/>
        <a:p>
          <a:r>
            <a:rPr lang="ro-RO" sz="1600" b="1" dirty="0" smtClean="0"/>
            <a:t>Au fost </a:t>
          </a:r>
          <a:r>
            <a:rPr lang="ro-RO" sz="1600" b="1" dirty="0" smtClean="0"/>
            <a:t>uciși </a:t>
          </a:r>
          <a:r>
            <a:rPr lang="ro-RO" sz="1600" b="1" dirty="0" smtClean="0"/>
            <a:t>cu pietre</a:t>
          </a:r>
          <a:endParaRPr lang="es-ES" sz="1600" b="1" dirty="0"/>
        </a:p>
      </dgm:t>
    </dgm:pt>
    <dgm:pt modelId="{F3B7354E-CE36-48C2-91D5-A3D3E1D2CBA8}" type="parTrans" cxnId="{5A18A901-7CE0-4B54-81A2-41DB3BEEED45}">
      <dgm:prSet/>
      <dgm:spPr/>
      <dgm:t>
        <a:bodyPr/>
        <a:lstStyle/>
        <a:p>
          <a:endParaRPr lang="es-ES" b="1"/>
        </a:p>
      </dgm:t>
    </dgm:pt>
    <dgm:pt modelId="{54600031-6DFD-4F74-BB69-C055B95BE573}" type="sibTrans" cxnId="{5A18A901-7CE0-4B54-81A2-41DB3BEEED45}">
      <dgm:prSet/>
      <dgm:spPr/>
      <dgm:t>
        <a:bodyPr/>
        <a:lstStyle/>
        <a:p>
          <a:endParaRPr lang="es-ES" b="1"/>
        </a:p>
      </dgm:t>
    </dgm:pt>
    <dgm:pt modelId="{DCC1282D-9600-418E-9877-9257541180BC}">
      <dgm:prSet phldrT="[Texto]"/>
      <dgm:spPr/>
      <dgm:t>
        <a:bodyPr/>
        <a:lstStyle/>
        <a:p>
          <a:r>
            <a:rPr lang="es-ES" b="1" dirty="0" smtClean="0"/>
            <a:t>ISA</a:t>
          </a:r>
          <a:r>
            <a:rPr lang="ro-RO" b="1" dirty="0" smtClean="0"/>
            <a:t>IA</a:t>
          </a:r>
          <a:endParaRPr lang="es-ES" b="1" dirty="0"/>
        </a:p>
      </dgm:t>
    </dgm:pt>
    <dgm:pt modelId="{90262D63-D66E-43C1-82C6-2282D6438F6A}" type="parTrans" cxnId="{7A75DF80-93F7-4BDB-8CFE-44C11EBE5404}">
      <dgm:prSet/>
      <dgm:spPr/>
      <dgm:t>
        <a:bodyPr/>
        <a:lstStyle/>
        <a:p>
          <a:endParaRPr lang="es-ES" b="1"/>
        </a:p>
      </dgm:t>
    </dgm:pt>
    <dgm:pt modelId="{05311F70-42A0-42FA-90FA-1482169C9E20}" type="sibTrans" cxnId="{7A75DF80-93F7-4BDB-8CFE-44C11EBE5404}">
      <dgm:prSet/>
      <dgm:spPr/>
      <dgm:t>
        <a:bodyPr/>
        <a:lstStyle/>
        <a:p>
          <a:endParaRPr lang="es-ES" b="1"/>
        </a:p>
      </dgm:t>
    </dgm:pt>
    <dgm:pt modelId="{42D2FECB-33C2-4ACC-ADF8-2990EAA766E5}">
      <dgm:prSet phldrT="[Texto]" custT="1"/>
      <dgm:spPr/>
      <dgm:t>
        <a:bodyPr/>
        <a:lstStyle/>
        <a:p>
          <a:r>
            <a:rPr lang="ro-RO" sz="1600" b="1" dirty="0" smtClean="0"/>
            <a:t>Au fost tăiați în două cu fierăstrăul</a:t>
          </a:r>
          <a:endParaRPr lang="es-ES" sz="1600" b="1" dirty="0"/>
        </a:p>
      </dgm:t>
    </dgm:pt>
    <dgm:pt modelId="{5CD81204-FB82-4AC5-AD4A-7F5A5CC1F90B}" type="parTrans" cxnId="{13F10AFE-CE18-4626-AEDD-60495FCF89F3}">
      <dgm:prSet/>
      <dgm:spPr/>
      <dgm:t>
        <a:bodyPr/>
        <a:lstStyle/>
        <a:p>
          <a:endParaRPr lang="es-ES" b="1"/>
        </a:p>
      </dgm:t>
    </dgm:pt>
    <dgm:pt modelId="{337E00DC-5E55-403B-A125-7FC40F3D0DA9}" type="sibTrans" cxnId="{13F10AFE-CE18-4626-AEDD-60495FCF89F3}">
      <dgm:prSet/>
      <dgm:spPr/>
      <dgm:t>
        <a:bodyPr/>
        <a:lstStyle/>
        <a:p>
          <a:endParaRPr lang="es-ES" b="1"/>
        </a:p>
      </dgm:t>
    </dgm:pt>
    <dgm:pt modelId="{6755CA65-92C3-48E1-816E-AA7F3A6BCEDB}">
      <dgm:prSet phldrT="[Texto]"/>
      <dgm:spPr/>
      <dgm:t>
        <a:bodyPr/>
        <a:lstStyle/>
        <a:p>
          <a:r>
            <a:rPr lang="ro-RO" b="1" dirty="0" smtClean="0"/>
            <a:t>IOV</a:t>
          </a:r>
          <a:endParaRPr lang="es-ES" b="1" dirty="0"/>
        </a:p>
      </dgm:t>
    </dgm:pt>
    <dgm:pt modelId="{8AD08133-52C6-4BE9-B7A0-0B30DA69DDBD}" type="parTrans" cxnId="{D48A7A23-9EDA-4098-8C18-E818350BE974}">
      <dgm:prSet/>
      <dgm:spPr/>
      <dgm:t>
        <a:bodyPr/>
        <a:lstStyle/>
        <a:p>
          <a:endParaRPr lang="es-ES" b="1"/>
        </a:p>
      </dgm:t>
    </dgm:pt>
    <dgm:pt modelId="{F9404534-DD5A-4082-8DB9-20066BF6A5BD}" type="sibTrans" cxnId="{D48A7A23-9EDA-4098-8C18-E818350BE974}">
      <dgm:prSet/>
      <dgm:spPr/>
      <dgm:t>
        <a:bodyPr/>
        <a:lstStyle/>
        <a:p>
          <a:endParaRPr lang="es-ES" b="1"/>
        </a:p>
      </dgm:t>
    </dgm:pt>
    <dgm:pt modelId="{22D8CD1D-867F-4869-BD83-00D06E976A70}">
      <dgm:prSet phldrT="[Texto]" custT="1"/>
      <dgm:spPr/>
      <dgm:t>
        <a:bodyPr/>
        <a:lstStyle/>
        <a:p>
          <a:r>
            <a:rPr lang="ro-RO" sz="1600" b="1" dirty="0" smtClean="0"/>
            <a:t>Au fost încercați</a:t>
          </a:r>
          <a:endParaRPr lang="es-ES" sz="1600" b="1" dirty="0"/>
        </a:p>
      </dgm:t>
    </dgm:pt>
    <dgm:pt modelId="{A1DDB924-E572-4ED6-9BCA-6768E1E11E32}" type="parTrans" cxnId="{2402D358-5050-41A3-8A2C-030D58C0958D}">
      <dgm:prSet/>
      <dgm:spPr/>
      <dgm:t>
        <a:bodyPr/>
        <a:lstStyle/>
        <a:p>
          <a:endParaRPr lang="es-ES" b="1"/>
        </a:p>
      </dgm:t>
    </dgm:pt>
    <dgm:pt modelId="{2101D2C0-5C78-4319-8770-F994C464931A}" type="sibTrans" cxnId="{2402D358-5050-41A3-8A2C-030D58C0958D}">
      <dgm:prSet/>
      <dgm:spPr/>
      <dgm:t>
        <a:bodyPr/>
        <a:lstStyle/>
        <a:p>
          <a:endParaRPr lang="es-ES" b="1"/>
        </a:p>
      </dgm:t>
    </dgm:pt>
    <dgm:pt modelId="{08F95A37-5C8E-439E-9FAB-BAA9706736FB}">
      <dgm:prSet phldrT="[Texto]" custT="1"/>
      <dgm:spPr/>
      <dgm:t>
        <a:bodyPr/>
        <a:lstStyle/>
        <a:p>
          <a:r>
            <a:rPr lang="ro-RO" sz="1600" b="1" dirty="0" smtClean="0"/>
            <a:t>Au murit uciși de sabie</a:t>
          </a:r>
          <a:endParaRPr lang="es-ES" sz="1600" b="1" dirty="0"/>
        </a:p>
      </dgm:t>
    </dgm:pt>
    <dgm:pt modelId="{A7DF8C01-0705-4FA9-A494-D21CCE3BB4E6}" type="parTrans" cxnId="{A092E0C5-BFB5-4759-9FED-754EF7E7063D}">
      <dgm:prSet/>
      <dgm:spPr/>
      <dgm:t>
        <a:bodyPr/>
        <a:lstStyle/>
        <a:p>
          <a:endParaRPr lang="es-ES" b="1"/>
        </a:p>
      </dgm:t>
    </dgm:pt>
    <dgm:pt modelId="{EFEF2773-E00B-4E70-80FD-E5CEB0C4442F}" type="sibTrans" cxnId="{A092E0C5-BFB5-4759-9FED-754EF7E7063D}">
      <dgm:prSet/>
      <dgm:spPr/>
      <dgm:t>
        <a:bodyPr/>
        <a:lstStyle/>
        <a:p>
          <a:endParaRPr lang="es-ES" b="1"/>
        </a:p>
      </dgm:t>
    </dgm:pt>
    <dgm:pt modelId="{A6B4BAD4-D43F-41B8-BE23-489E6153C828}">
      <dgm:prSet phldrT="[Texto]"/>
      <dgm:spPr/>
      <dgm:t>
        <a:bodyPr/>
        <a:lstStyle/>
        <a:p>
          <a:r>
            <a:rPr lang="ro-RO" b="1" dirty="0" smtClean="0"/>
            <a:t>PREOȚII DIN NOB</a:t>
          </a:r>
          <a:endParaRPr lang="es-ES" b="1" dirty="0"/>
        </a:p>
      </dgm:t>
    </dgm:pt>
    <dgm:pt modelId="{73A8010A-E4A0-487C-A465-9E99AF4471A8}" type="parTrans" cxnId="{3AA221A0-F094-42A6-B22F-F9E835576EB5}">
      <dgm:prSet/>
      <dgm:spPr/>
      <dgm:t>
        <a:bodyPr/>
        <a:lstStyle/>
        <a:p>
          <a:endParaRPr lang="es-ES" b="1"/>
        </a:p>
      </dgm:t>
    </dgm:pt>
    <dgm:pt modelId="{C5FD3972-1773-4077-A6DB-B17E4F8420F9}" type="sibTrans" cxnId="{3AA221A0-F094-42A6-B22F-F9E835576EB5}">
      <dgm:prSet/>
      <dgm:spPr/>
      <dgm:t>
        <a:bodyPr/>
        <a:lstStyle/>
        <a:p>
          <a:endParaRPr lang="es-ES" b="1"/>
        </a:p>
      </dgm:t>
    </dgm:pt>
    <dgm:pt modelId="{59EE791A-E932-424A-B9C7-4AC7AF1EF1E6}">
      <dgm:prSet phldrT="[Texto]" custT="1"/>
      <dgm:spPr/>
      <dgm:t>
        <a:bodyPr/>
        <a:lstStyle/>
        <a:p>
          <a:r>
            <a:rPr lang="ro-RO" sz="1600" b="1" dirty="0" smtClean="0"/>
            <a:t>Au pribegit îmbrăcați în piei</a:t>
          </a:r>
          <a:endParaRPr lang="es-ES" sz="1600" b="1" dirty="0"/>
        </a:p>
      </dgm:t>
    </dgm:pt>
    <dgm:pt modelId="{760CD1FC-9E88-445A-841F-51A976DA0970}" type="parTrans" cxnId="{EBCFD172-30F3-41A7-A6A8-0ADE31F9AE7D}">
      <dgm:prSet/>
      <dgm:spPr/>
      <dgm:t>
        <a:bodyPr/>
        <a:lstStyle/>
        <a:p>
          <a:endParaRPr lang="es-ES" b="1"/>
        </a:p>
      </dgm:t>
    </dgm:pt>
    <dgm:pt modelId="{976DB194-E381-485F-B3AF-75E9602F5FD7}" type="sibTrans" cxnId="{EBCFD172-30F3-41A7-A6A8-0ADE31F9AE7D}">
      <dgm:prSet/>
      <dgm:spPr/>
      <dgm:t>
        <a:bodyPr/>
        <a:lstStyle/>
        <a:p>
          <a:endParaRPr lang="es-ES" b="1"/>
        </a:p>
      </dgm:t>
    </dgm:pt>
    <dgm:pt modelId="{435A1B50-2DC7-4F58-BA58-2AF7D5BAE96E}">
      <dgm:prSet phldrT="[Texto]"/>
      <dgm:spPr/>
      <dgm:t>
        <a:bodyPr/>
        <a:lstStyle/>
        <a:p>
          <a:r>
            <a:rPr lang="ro-RO" b="1" dirty="0" smtClean="0"/>
            <a:t>ILIE</a:t>
          </a:r>
          <a:endParaRPr lang="es-ES" b="1" dirty="0"/>
        </a:p>
      </dgm:t>
    </dgm:pt>
    <dgm:pt modelId="{BEA4C57D-D22E-4361-AA9E-697DD47873D7}" type="parTrans" cxnId="{FC57B33C-F78E-48E3-A529-86B1ACFBB693}">
      <dgm:prSet/>
      <dgm:spPr/>
      <dgm:t>
        <a:bodyPr/>
        <a:lstStyle/>
        <a:p>
          <a:endParaRPr lang="es-ES" b="1"/>
        </a:p>
      </dgm:t>
    </dgm:pt>
    <dgm:pt modelId="{1A403588-8725-40CC-80DF-9540838C9283}" type="sibTrans" cxnId="{FC57B33C-F78E-48E3-A529-86B1ACFBB693}">
      <dgm:prSet/>
      <dgm:spPr/>
      <dgm:t>
        <a:bodyPr/>
        <a:lstStyle/>
        <a:p>
          <a:endParaRPr lang="es-ES" b="1"/>
        </a:p>
      </dgm:t>
    </dgm:pt>
    <dgm:pt modelId="{1B91D479-39CB-4DA3-9A34-15604E6BD839}">
      <dgm:prSet phldrT="[Texto]" custT="1"/>
      <dgm:spPr/>
      <dgm:t>
        <a:bodyPr/>
        <a:lstStyle/>
        <a:p>
          <a:r>
            <a:rPr lang="ro-RO" sz="1600" b="1" dirty="0" smtClean="0"/>
            <a:t>Au fost prigoniți</a:t>
          </a:r>
          <a:endParaRPr lang="es-ES" sz="1600" b="1" dirty="0"/>
        </a:p>
      </dgm:t>
    </dgm:pt>
    <dgm:pt modelId="{43BD62F8-BAEE-40F9-A01B-B7898222D2DE}" type="parTrans" cxnId="{28B97BCD-7E7E-44F9-B572-3AC570098BE0}">
      <dgm:prSet/>
      <dgm:spPr/>
      <dgm:t>
        <a:bodyPr/>
        <a:lstStyle/>
        <a:p>
          <a:endParaRPr lang="es-ES" b="1"/>
        </a:p>
      </dgm:t>
    </dgm:pt>
    <dgm:pt modelId="{C04255EA-9377-433D-9811-8B566382669F}" type="sibTrans" cxnId="{28B97BCD-7E7E-44F9-B572-3AC570098BE0}">
      <dgm:prSet/>
      <dgm:spPr/>
      <dgm:t>
        <a:bodyPr/>
        <a:lstStyle/>
        <a:p>
          <a:endParaRPr lang="es-ES" b="1"/>
        </a:p>
      </dgm:t>
    </dgm:pt>
    <dgm:pt modelId="{BC5EB419-B94F-4C10-8FA6-1C5C8FEADE0D}">
      <dgm:prSet phldrT="[Texto]"/>
      <dgm:spPr/>
      <dgm:t>
        <a:bodyPr/>
        <a:lstStyle/>
        <a:p>
          <a:r>
            <a:rPr lang="ro-RO" b="1" dirty="0" smtClean="0"/>
            <a:t>IOSIF</a:t>
          </a:r>
          <a:endParaRPr lang="es-ES" b="1" dirty="0"/>
        </a:p>
      </dgm:t>
    </dgm:pt>
    <dgm:pt modelId="{E93DAF35-C316-44B2-93F0-A3CC31CDDDFF}" type="parTrans" cxnId="{ACDEB8C6-A221-4A41-8C2F-C6581F1DA775}">
      <dgm:prSet/>
      <dgm:spPr/>
      <dgm:t>
        <a:bodyPr/>
        <a:lstStyle/>
        <a:p>
          <a:endParaRPr lang="es-ES" b="1"/>
        </a:p>
      </dgm:t>
    </dgm:pt>
    <dgm:pt modelId="{22184A61-FB27-469E-A952-3F4B1AE5DC45}" type="sibTrans" cxnId="{ACDEB8C6-A221-4A41-8C2F-C6581F1DA775}">
      <dgm:prSet/>
      <dgm:spPr/>
      <dgm:t>
        <a:bodyPr/>
        <a:lstStyle/>
        <a:p>
          <a:endParaRPr lang="es-ES" b="1"/>
        </a:p>
      </dgm:t>
    </dgm:pt>
    <dgm:pt modelId="{7223452E-D315-4213-B362-E8BDB75E3A3B}" type="pres">
      <dgm:prSet presAssocID="{04737A1F-EE84-405E-BEB0-DE5E0565BA0B}" presName="rootNode" presStyleCnt="0">
        <dgm:presLayoutVars>
          <dgm:chMax/>
          <dgm:chPref/>
          <dgm:dir/>
          <dgm:animLvl val="lvl"/>
        </dgm:presLayoutVars>
      </dgm:prSet>
      <dgm:spPr/>
      <dgm:t>
        <a:bodyPr/>
        <a:lstStyle/>
        <a:p>
          <a:endParaRPr lang="es-ES"/>
        </a:p>
      </dgm:t>
    </dgm:pt>
    <dgm:pt modelId="{AE6EE937-3404-4E09-888E-69ECA2527063}" type="pres">
      <dgm:prSet presAssocID="{417EE499-B9E3-463E-A1DA-B7DA225D216D}" presName="composite" presStyleCnt="0"/>
      <dgm:spPr/>
      <dgm:t>
        <a:bodyPr/>
        <a:lstStyle/>
        <a:p>
          <a:endParaRPr lang="es-ES"/>
        </a:p>
      </dgm:t>
    </dgm:pt>
    <dgm:pt modelId="{F73A2A65-67DC-4298-87CE-C6F96F672EF9}" type="pres">
      <dgm:prSet presAssocID="{417EE499-B9E3-463E-A1DA-B7DA225D216D}" presName="ParentText" presStyleLbl="node1" presStyleIdx="0" presStyleCnt="6">
        <dgm:presLayoutVars>
          <dgm:chMax val="1"/>
          <dgm:chPref val="1"/>
          <dgm:bulletEnabled val="1"/>
        </dgm:presLayoutVars>
      </dgm:prSet>
      <dgm:spPr/>
      <dgm:t>
        <a:bodyPr/>
        <a:lstStyle/>
        <a:p>
          <a:endParaRPr lang="es-ES"/>
        </a:p>
      </dgm:t>
    </dgm:pt>
    <dgm:pt modelId="{F34A7316-74A6-4AAF-829D-CCDFCFE515BE}" type="pres">
      <dgm:prSet presAssocID="{417EE499-B9E3-463E-A1DA-B7DA225D216D}" presName="Image" presStyleLbl="bgImgPlace1" presStyleIdx="0" presStyleCnt="6"/>
      <dgm:spPr>
        <a:blipFill rotWithShape="1">
          <a:blip xmlns:r="http://schemas.openxmlformats.org/officeDocument/2006/relationships" r:embed="rId1" cstate="email">
            <a:extLst>
              <a:ext uri="{28A0092B-C50C-407E-A947-70E740481C1C}"/>
            </a:extLst>
          </a:blip>
          <a:stretch>
            <a:fillRect/>
          </a:stretch>
        </a:blipFill>
      </dgm:spPr>
      <dgm:t>
        <a:bodyPr/>
        <a:lstStyle/>
        <a:p>
          <a:endParaRPr lang="es-ES"/>
        </a:p>
      </dgm:t>
    </dgm:pt>
    <dgm:pt modelId="{C8B6FC4E-A977-478F-A526-B59B90946638}" type="pres">
      <dgm:prSet presAssocID="{417EE499-B9E3-463E-A1DA-B7DA225D216D}" presName="ChildText" presStyleLbl="fgAcc1" presStyleIdx="0" presStyleCnt="6" custScaleX="167490" custLinFactNeighborX="16808">
        <dgm:presLayoutVars>
          <dgm:chMax val="0"/>
          <dgm:chPref val="0"/>
          <dgm:bulletEnabled val="1"/>
        </dgm:presLayoutVars>
      </dgm:prSet>
      <dgm:spPr/>
      <dgm:t>
        <a:bodyPr/>
        <a:lstStyle/>
        <a:p>
          <a:endParaRPr lang="es-ES"/>
        </a:p>
      </dgm:t>
    </dgm:pt>
    <dgm:pt modelId="{058F3A74-7F60-48B4-B43C-0B43A00B000E}" type="pres">
      <dgm:prSet presAssocID="{9FC2132A-914A-4AE0-A34F-A291371F0236}" presName="sibTrans" presStyleCnt="0"/>
      <dgm:spPr/>
      <dgm:t>
        <a:bodyPr/>
        <a:lstStyle/>
        <a:p>
          <a:endParaRPr lang="es-ES"/>
        </a:p>
      </dgm:t>
    </dgm:pt>
    <dgm:pt modelId="{10BD0F02-2574-45DC-A995-D84A981DA187}" type="pres">
      <dgm:prSet presAssocID="{DCC1282D-9600-418E-9877-9257541180BC}" presName="composite" presStyleCnt="0"/>
      <dgm:spPr/>
      <dgm:t>
        <a:bodyPr/>
        <a:lstStyle/>
        <a:p>
          <a:endParaRPr lang="es-ES"/>
        </a:p>
      </dgm:t>
    </dgm:pt>
    <dgm:pt modelId="{743E8C46-9B4B-485E-B61F-C3298650DFC0}" type="pres">
      <dgm:prSet presAssocID="{DCC1282D-9600-418E-9877-9257541180BC}" presName="ParentText" presStyleLbl="node1" presStyleIdx="1" presStyleCnt="6">
        <dgm:presLayoutVars>
          <dgm:chMax val="1"/>
          <dgm:chPref val="1"/>
          <dgm:bulletEnabled val="1"/>
        </dgm:presLayoutVars>
      </dgm:prSet>
      <dgm:spPr/>
      <dgm:t>
        <a:bodyPr/>
        <a:lstStyle/>
        <a:p>
          <a:endParaRPr lang="es-ES"/>
        </a:p>
      </dgm:t>
    </dgm:pt>
    <dgm:pt modelId="{5E24ECBC-875D-4F5D-99DE-1E964E15F2FA}" type="pres">
      <dgm:prSet presAssocID="{DCC1282D-9600-418E-9877-9257541180BC}" presName="Image" presStyleLbl="bgImgPlace1" presStyleIdx="1" presStyleCnt="6" custFlipHor="1"/>
      <dgm:spPr>
        <a:blipFill dpi="0" rotWithShape="1">
          <a:blip xmlns:r="http://schemas.openxmlformats.org/officeDocument/2006/relationships" r:embed="rId2" cstate="email">
            <a:extLst>
              <a:ext uri="{28A0092B-C50C-407E-A947-70E740481C1C}"/>
            </a:extLst>
          </a:blip>
          <a:srcRect/>
          <a:stretch>
            <a:fillRect/>
          </a:stretch>
        </a:blipFill>
      </dgm:spPr>
      <dgm:t>
        <a:bodyPr/>
        <a:lstStyle/>
        <a:p>
          <a:endParaRPr lang="es-ES"/>
        </a:p>
      </dgm:t>
    </dgm:pt>
    <dgm:pt modelId="{BE2D0D5B-5B81-422E-BEC6-8208B0710C89}" type="pres">
      <dgm:prSet presAssocID="{DCC1282D-9600-418E-9877-9257541180BC}" presName="ChildText" presStyleLbl="fgAcc1" presStyleIdx="1" presStyleCnt="6" custScaleX="127368">
        <dgm:presLayoutVars>
          <dgm:chMax val="0"/>
          <dgm:chPref val="0"/>
          <dgm:bulletEnabled val="1"/>
        </dgm:presLayoutVars>
      </dgm:prSet>
      <dgm:spPr/>
      <dgm:t>
        <a:bodyPr/>
        <a:lstStyle/>
        <a:p>
          <a:endParaRPr lang="es-ES"/>
        </a:p>
      </dgm:t>
    </dgm:pt>
    <dgm:pt modelId="{4CA630A5-06B9-4488-A495-C4759AA48E1B}" type="pres">
      <dgm:prSet presAssocID="{05311F70-42A0-42FA-90FA-1482169C9E20}" presName="sibTrans" presStyleCnt="0"/>
      <dgm:spPr/>
      <dgm:t>
        <a:bodyPr/>
        <a:lstStyle/>
        <a:p>
          <a:endParaRPr lang="es-ES"/>
        </a:p>
      </dgm:t>
    </dgm:pt>
    <dgm:pt modelId="{C760E2B5-8AA5-4430-BC7D-64B44A270DB3}" type="pres">
      <dgm:prSet presAssocID="{6755CA65-92C3-48E1-816E-AA7F3A6BCEDB}" presName="composite" presStyleCnt="0"/>
      <dgm:spPr/>
      <dgm:t>
        <a:bodyPr/>
        <a:lstStyle/>
        <a:p>
          <a:endParaRPr lang="es-ES"/>
        </a:p>
      </dgm:t>
    </dgm:pt>
    <dgm:pt modelId="{32F3C528-6008-45E5-BBBC-A16CD7A44725}" type="pres">
      <dgm:prSet presAssocID="{6755CA65-92C3-48E1-816E-AA7F3A6BCEDB}" presName="ParentText" presStyleLbl="node1" presStyleIdx="2" presStyleCnt="6">
        <dgm:presLayoutVars>
          <dgm:chMax val="1"/>
          <dgm:chPref val="1"/>
          <dgm:bulletEnabled val="1"/>
        </dgm:presLayoutVars>
      </dgm:prSet>
      <dgm:spPr/>
      <dgm:t>
        <a:bodyPr/>
        <a:lstStyle/>
        <a:p>
          <a:endParaRPr lang="es-ES"/>
        </a:p>
      </dgm:t>
    </dgm:pt>
    <dgm:pt modelId="{1E88F07D-988F-497C-9BE2-556FED2913E4}" type="pres">
      <dgm:prSet presAssocID="{6755CA65-92C3-48E1-816E-AA7F3A6BCEDB}" presName="Image" presStyleLbl="bgImgPlace1" presStyleIdx="2" presStyleCnt="6" custFlipHor="1"/>
      <dgm:spPr>
        <a:blipFill>
          <a:blip xmlns:r="http://schemas.openxmlformats.org/officeDocument/2006/relationships" r:embed="rId3" cstate="email">
            <a:extLst>
              <a:ext uri="{28A0092B-C50C-407E-A947-70E740481C1C}"/>
            </a:extLst>
          </a:blip>
          <a:srcRect/>
          <a:stretch>
            <a:fillRect/>
          </a:stretch>
        </a:blipFill>
      </dgm:spPr>
      <dgm:t>
        <a:bodyPr/>
        <a:lstStyle/>
        <a:p>
          <a:endParaRPr lang="es-ES"/>
        </a:p>
      </dgm:t>
    </dgm:pt>
    <dgm:pt modelId="{6FB7D584-25E1-48CA-86A2-7CC8AEF2E391}" type="pres">
      <dgm:prSet presAssocID="{6755CA65-92C3-48E1-816E-AA7F3A6BCEDB}" presName="ChildText" presStyleLbl="fgAcc1" presStyleIdx="2" presStyleCnt="6" custScaleX="110659">
        <dgm:presLayoutVars>
          <dgm:chMax val="0"/>
          <dgm:chPref val="0"/>
          <dgm:bulletEnabled val="1"/>
        </dgm:presLayoutVars>
      </dgm:prSet>
      <dgm:spPr/>
      <dgm:t>
        <a:bodyPr/>
        <a:lstStyle/>
        <a:p>
          <a:endParaRPr lang="es-ES"/>
        </a:p>
      </dgm:t>
    </dgm:pt>
    <dgm:pt modelId="{C182019C-DFDB-404A-9590-C44B654CFE72}" type="pres">
      <dgm:prSet presAssocID="{F9404534-DD5A-4082-8DB9-20066BF6A5BD}" presName="sibTrans" presStyleCnt="0"/>
      <dgm:spPr/>
      <dgm:t>
        <a:bodyPr/>
        <a:lstStyle/>
        <a:p>
          <a:endParaRPr lang="es-ES"/>
        </a:p>
      </dgm:t>
    </dgm:pt>
    <dgm:pt modelId="{D6F9D331-106E-47A7-8CC9-5C6BA424746C}" type="pres">
      <dgm:prSet presAssocID="{A6B4BAD4-D43F-41B8-BE23-489E6153C828}" presName="composite" presStyleCnt="0"/>
      <dgm:spPr/>
      <dgm:t>
        <a:bodyPr/>
        <a:lstStyle/>
        <a:p>
          <a:endParaRPr lang="es-ES"/>
        </a:p>
      </dgm:t>
    </dgm:pt>
    <dgm:pt modelId="{ED348E45-9D41-46A3-B81B-11DE071D2636}" type="pres">
      <dgm:prSet presAssocID="{A6B4BAD4-D43F-41B8-BE23-489E6153C828}" presName="ParentText" presStyleLbl="node1" presStyleIdx="3" presStyleCnt="6">
        <dgm:presLayoutVars>
          <dgm:chMax val="1"/>
          <dgm:chPref val="1"/>
          <dgm:bulletEnabled val="1"/>
        </dgm:presLayoutVars>
      </dgm:prSet>
      <dgm:spPr/>
      <dgm:t>
        <a:bodyPr/>
        <a:lstStyle/>
        <a:p>
          <a:endParaRPr lang="es-ES"/>
        </a:p>
      </dgm:t>
    </dgm:pt>
    <dgm:pt modelId="{D20017A7-77D3-4547-B02C-2CE5626004E1}" type="pres">
      <dgm:prSet presAssocID="{A6B4BAD4-D43F-41B8-BE23-489E6153C828}" presName="Image" presStyleLbl="bgImgPlace1" presStyleIdx="3" presStyleCnt="6"/>
      <dgm:spPr>
        <a:blipFill rotWithShape="1">
          <a:blip xmlns:r="http://schemas.openxmlformats.org/officeDocument/2006/relationships" r:embed="rId4" cstate="email">
            <a:extLst>
              <a:ext uri="{28A0092B-C50C-407E-A947-70E740481C1C}"/>
            </a:extLst>
          </a:blip>
          <a:stretch>
            <a:fillRect/>
          </a:stretch>
        </a:blipFill>
      </dgm:spPr>
      <dgm:t>
        <a:bodyPr/>
        <a:lstStyle/>
        <a:p>
          <a:endParaRPr lang="es-ES"/>
        </a:p>
      </dgm:t>
    </dgm:pt>
    <dgm:pt modelId="{49F9423D-1F15-458F-B024-F62DA394E745}" type="pres">
      <dgm:prSet presAssocID="{A6B4BAD4-D43F-41B8-BE23-489E6153C828}" presName="ChildText" presStyleLbl="fgAcc1" presStyleIdx="3" presStyleCnt="6" custScaleX="167369">
        <dgm:presLayoutVars>
          <dgm:chMax val="0"/>
          <dgm:chPref val="0"/>
          <dgm:bulletEnabled val="1"/>
        </dgm:presLayoutVars>
      </dgm:prSet>
      <dgm:spPr/>
      <dgm:t>
        <a:bodyPr/>
        <a:lstStyle/>
        <a:p>
          <a:endParaRPr lang="es-ES"/>
        </a:p>
      </dgm:t>
    </dgm:pt>
    <dgm:pt modelId="{2FECEE48-7AD9-4238-8EB5-931EFCD36F09}" type="pres">
      <dgm:prSet presAssocID="{C5FD3972-1773-4077-A6DB-B17E4F8420F9}" presName="sibTrans" presStyleCnt="0"/>
      <dgm:spPr/>
      <dgm:t>
        <a:bodyPr/>
        <a:lstStyle/>
        <a:p>
          <a:endParaRPr lang="es-ES"/>
        </a:p>
      </dgm:t>
    </dgm:pt>
    <dgm:pt modelId="{FA8F82E2-3AC1-4F05-ADB9-3E526B0D249D}" type="pres">
      <dgm:prSet presAssocID="{435A1B50-2DC7-4F58-BA58-2AF7D5BAE96E}" presName="composite" presStyleCnt="0"/>
      <dgm:spPr/>
      <dgm:t>
        <a:bodyPr/>
        <a:lstStyle/>
        <a:p>
          <a:endParaRPr lang="es-ES"/>
        </a:p>
      </dgm:t>
    </dgm:pt>
    <dgm:pt modelId="{D5DC6BEE-D05F-45B3-9358-123D47E1615C}" type="pres">
      <dgm:prSet presAssocID="{435A1B50-2DC7-4F58-BA58-2AF7D5BAE96E}" presName="ParentText" presStyleLbl="node1" presStyleIdx="4" presStyleCnt="6">
        <dgm:presLayoutVars>
          <dgm:chMax val="1"/>
          <dgm:chPref val="1"/>
          <dgm:bulletEnabled val="1"/>
        </dgm:presLayoutVars>
      </dgm:prSet>
      <dgm:spPr/>
      <dgm:t>
        <a:bodyPr/>
        <a:lstStyle/>
        <a:p>
          <a:endParaRPr lang="es-ES"/>
        </a:p>
      </dgm:t>
    </dgm:pt>
    <dgm:pt modelId="{1A21CD82-9444-478F-8C33-203C48F1EFD7}" type="pres">
      <dgm:prSet presAssocID="{435A1B50-2DC7-4F58-BA58-2AF7D5BAE96E}" presName="Image" presStyleLbl="bgImgPlace1" presStyleIdx="4" presStyleCnt="6"/>
      <dgm:spPr>
        <a:blipFill dpi="0" rotWithShape="1">
          <a:blip xmlns:r="http://schemas.openxmlformats.org/officeDocument/2006/relationships" r:embed="rId5" cstate="email">
            <a:extLst>
              <a:ext uri="{28A0092B-C50C-407E-A947-70E740481C1C}"/>
            </a:extLst>
          </a:blip>
          <a:srcRect/>
          <a:stretch>
            <a:fillRect b="1194"/>
          </a:stretch>
        </a:blipFill>
      </dgm:spPr>
      <dgm:t>
        <a:bodyPr/>
        <a:lstStyle/>
        <a:p>
          <a:endParaRPr lang="es-ES"/>
        </a:p>
      </dgm:t>
    </dgm:pt>
    <dgm:pt modelId="{115DBC4B-689E-404A-899F-96EDD515076F}" type="pres">
      <dgm:prSet presAssocID="{435A1B50-2DC7-4F58-BA58-2AF7D5BAE96E}" presName="ChildText" presStyleLbl="fgAcc1" presStyleIdx="4" presStyleCnt="6" custScaleX="151931">
        <dgm:presLayoutVars>
          <dgm:chMax val="0"/>
          <dgm:chPref val="0"/>
          <dgm:bulletEnabled val="1"/>
        </dgm:presLayoutVars>
      </dgm:prSet>
      <dgm:spPr/>
      <dgm:t>
        <a:bodyPr/>
        <a:lstStyle/>
        <a:p>
          <a:endParaRPr lang="es-ES"/>
        </a:p>
      </dgm:t>
    </dgm:pt>
    <dgm:pt modelId="{659561B8-2473-47BA-A9F7-AA53DF445BB7}" type="pres">
      <dgm:prSet presAssocID="{1A403588-8725-40CC-80DF-9540838C9283}" presName="sibTrans" presStyleCnt="0"/>
      <dgm:spPr/>
      <dgm:t>
        <a:bodyPr/>
        <a:lstStyle/>
        <a:p>
          <a:endParaRPr lang="es-ES"/>
        </a:p>
      </dgm:t>
    </dgm:pt>
    <dgm:pt modelId="{158B7EA8-4636-4222-9DC0-8360936CD361}" type="pres">
      <dgm:prSet presAssocID="{BC5EB419-B94F-4C10-8FA6-1C5C8FEADE0D}" presName="composite" presStyleCnt="0"/>
      <dgm:spPr/>
      <dgm:t>
        <a:bodyPr/>
        <a:lstStyle/>
        <a:p>
          <a:endParaRPr lang="es-ES"/>
        </a:p>
      </dgm:t>
    </dgm:pt>
    <dgm:pt modelId="{DCB0977D-6917-4C0E-BF1F-3DEDF1C759FA}" type="pres">
      <dgm:prSet presAssocID="{BC5EB419-B94F-4C10-8FA6-1C5C8FEADE0D}" presName="ParentText" presStyleLbl="node1" presStyleIdx="5" presStyleCnt="6">
        <dgm:presLayoutVars>
          <dgm:chMax val="1"/>
          <dgm:chPref val="1"/>
          <dgm:bulletEnabled val="1"/>
        </dgm:presLayoutVars>
      </dgm:prSet>
      <dgm:spPr/>
      <dgm:t>
        <a:bodyPr/>
        <a:lstStyle/>
        <a:p>
          <a:endParaRPr lang="es-ES"/>
        </a:p>
      </dgm:t>
    </dgm:pt>
    <dgm:pt modelId="{431CD172-EEB0-4827-9CA3-069959239F83}" type="pres">
      <dgm:prSet presAssocID="{BC5EB419-B94F-4C10-8FA6-1C5C8FEADE0D}" presName="Image" presStyleLbl="bgImgPlace1" presStyleIdx="5" presStyleCnt="6" custFlipHor="1"/>
      <dgm:spPr>
        <a:blipFill>
          <a:blip xmlns:r="http://schemas.openxmlformats.org/officeDocument/2006/relationships" r:embed="rId6" cstate="email">
            <a:extLst>
              <a:ext uri="{28A0092B-C50C-407E-A947-70E740481C1C}"/>
            </a:extLst>
          </a:blip>
          <a:srcRect/>
          <a:stretch>
            <a:fillRect/>
          </a:stretch>
        </a:blipFill>
      </dgm:spPr>
      <dgm:t>
        <a:bodyPr/>
        <a:lstStyle/>
        <a:p>
          <a:endParaRPr lang="es-ES"/>
        </a:p>
      </dgm:t>
    </dgm:pt>
    <dgm:pt modelId="{0F5F2B2D-6E22-4D0A-9696-EDFAFA44CC17}" type="pres">
      <dgm:prSet presAssocID="{BC5EB419-B94F-4C10-8FA6-1C5C8FEADE0D}" presName="ChildText" presStyleLbl="fgAcc1" presStyleIdx="5" presStyleCnt="6" custScaleX="148743" custLinFactNeighborX="18974" custLinFactNeighborY="-4105">
        <dgm:presLayoutVars>
          <dgm:chMax val="0"/>
          <dgm:chPref val="0"/>
          <dgm:bulletEnabled val="1"/>
        </dgm:presLayoutVars>
      </dgm:prSet>
      <dgm:spPr/>
      <dgm:t>
        <a:bodyPr/>
        <a:lstStyle/>
        <a:p>
          <a:endParaRPr lang="es-ES"/>
        </a:p>
      </dgm:t>
    </dgm:pt>
  </dgm:ptLst>
  <dgm:cxnLst>
    <dgm:cxn modelId="{41AEC8A7-DDDC-4D8A-A1C9-66DAE3A99E5A}" type="presOf" srcId="{DCC1282D-9600-418E-9877-9257541180BC}" destId="{743E8C46-9B4B-485E-B61F-C3298650DFC0}" srcOrd="0" destOrd="0" presId="urn:microsoft.com/office/officeart/2008/layout/TitledPictureBlocks"/>
    <dgm:cxn modelId="{7A75DF80-93F7-4BDB-8CFE-44C11EBE5404}" srcId="{04737A1F-EE84-405E-BEB0-DE5E0565BA0B}" destId="{DCC1282D-9600-418E-9877-9257541180BC}" srcOrd="1" destOrd="0" parTransId="{90262D63-D66E-43C1-82C6-2282D6438F6A}" sibTransId="{05311F70-42A0-42FA-90FA-1482169C9E20}"/>
    <dgm:cxn modelId="{FC57B33C-F78E-48E3-A529-86B1ACFBB693}" srcId="{04737A1F-EE84-405E-BEB0-DE5E0565BA0B}" destId="{435A1B50-2DC7-4F58-BA58-2AF7D5BAE96E}" srcOrd="4" destOrd="0" parTransId="{BEA4C57D-D22E-4361-AA9E-697DD47873D7}" sibTransId="{1A403588-8725-40CC-80DF-9540838C9283}"/>
    <dgm:cxn modelId="{DE8581F9-752C-4135-8008-9AF0EA5E5E93}" srcId="{04737A1F-EE84-405E-BEB0-DE5E0565BA0B}" destId="{417EE499-B9E3-463E-A1DA-B7DA225D216D}" srcOrd="0" destOrd="0" parTransId="{0BF35CB7-0843-4BAF-821B-2BC84A4AEE97}" sibTransId="{9FC2132A-914A-4AE0-A34F-A291371F0236}"/>
    <dgm:cxn modelId="{13F10AFE-CE18-4626-AEDD-60495FCF89F3}" srcId="{DCC1282D-9600-418E-9877-9257541180BC}" destId="{42D2FECB-33C2-4ACC-ADF8-2990EAA766E5}" srcOrd="0" destOrd="0" parTransId="{5CD81204-FB82-4AC5-AD4A-7F5A5CC1F90B}" sibTransId="{337E00DC-5E55-403B-A125-7FC40F3D0DA9}"/>
    <dgm:cxn modelId="{4DFD3460-9150-422E-8834-016A6623B7DD}" type="presOf" srcId="{59EE791A-E932-424A-B9C7-4AC7AF1EF1E6}" destId="{115DBC4B-689E-404A-899F-96EDD515076F}" srcOrd="0" destOrd="0" presId="urn:microsoft.com/office/officeart/2008/layout/TitledPictureBlocks"/>
    <dgm:cxn modelId="{A92B5C8B-E8A6-4075-97BB-8EAFAA2D4B2A}" type="presOf" srcId="{6755CA65-92C3-48E1-816E-AA7F3A6BCEDB}" destId="{32F3C528-6008-45E5-BBBC-A16CD7A44725}" srcOrd="0" destOrd="0" presId="urn:microsoft.com/office/officeart/2008/layout/TitledPictureBlocks"/>
    <dgm:cxn modelId="{28B97BCD-7E7E-44F9-B572-3AC570098BE0}" srcId="{BC5EB419-B94F-4C10-8FA6-1C5C8FEADE0D}" destId="{1B91D479-39CB-4DA3-9A34-15604E6BD839}" srcOrd="0" destOrd="0" parTransId="{43BD62F8-BAEE-40F9-A01B-B7898222D2DE}" sibTransId="{C04255EA-9377-433D-9811-8B566382669F}"/>
    <dgm:cxn modelId="{A092E0C5-BFB5-4759-9FED-754EF7E7063D}" srcId="{A6B4BAD4-D43F-41B8-BE23-489E6153C828}" destId="{08F95A37-5C8E-439E-9FAB-BAA9706736FB}" srcOrd="0" destOrd="0" parTransId="{A7DF8C01-0705-4FA9-A494-D21CCE3BB4E6}" sibTransId="{EFEF2773-E00B-4E70-80FD-E5CEB0C4442F}"/>
    <dgm:cxn modelId="{5A18A901-7CE0-4B54-81A2-41DB3BEEED45}" srcId="{417EE499-B9E3-463E-A1DA-B7DA225D216D}" destId="{6895B807-A59F-4FF0-959C-D51DEB45ADE8}" srcOrd="0" destOrd="0" parTransId="{F3B7354E-CE36-48C2-91D5-A3D3E1D2CBA8}" sibTransId="{54600031-6DFD-4F74-BB69-C055B95BE573}"/>
    <dgm:cxn modelId="{B4A05E88-7D7D-46F2-A073-F590AA3354B0}" type="presOf" srcId="{08F95A37-5C8E-439E-9FAB-BAA9706736FB}" destId="{49F9423D-1F15-458F-B024-F62DA394E745}" srcOrd="0" destOrd="0" presId="urn:microsoft.com/office/officeart/2008/layout/TitledPictureBlocks"/>
    <dgm:cxn modelId="{2402D358-5050-41A3-8A2C-030D58C0958D}" srcId="{6755CA65-92C3-48E1-816E-AA7F3A6BCEDB}" destId="{22D8CD1D-867F-4869-BD83-00D06E976A70}" srcOrd="0" destOrd="0" parTransId="{A1DDB924-E572-4ED6-9BCA-6768E1E11E32}" sibTransId="{2101D2C0-5C78-4319-8770-F994C464931A}"/>
    <dgm:cxn modelId="{A2D95BC3-D0A5-4AD6-8159-CD8468C003D1}" type="presOf" srcId="{BC5EB419-B94F-4C10-8FA6-1C5C8FEADE0D}" destId="{DCB0977D-6917-4C0E-BF1F-3DEDF1C759FA}" srcOrd="0" destOrd="0" presId="urn:microsoft.com/office/officeart/2008/layout/TitledPictureBlocks"/>
    <dgm:cxn modelId="{3AA221A0-F094-42A6-B22F-F9E835576EB5}" srcId="{04737A1F-EE84-405E-BEB0-DE5E0565BA0B}" destId="{A6B4BAD4-D43F-41B8-BE23-489E6153C828}" srcOrd="3" destOrd="0" parTransId="{73A8010A-E4A0-487C-A465-9E99AF4471A8}" sibTransId="{C5FD3972-1773-4077-A6DB-B17E4F8420F9}"/>
    <dgm:cxn modelId="{ECAB4E4A-A053-4E02-A98B-F799FC016A33}" type="presOf" srcId="{42D2FECB-33C2-4ACC-ADF8-2990EAA766E5}" destId="{BE2D0D5B-5B81-422E-BEC6-8208B0710C89}" srcOrd="0" destOrd="0" presId="urn:microsoft.com/office/officeart/2008/layout/TitledPictureBlocks"/>
    <dgm:cxn modelId="{77FF9239-CFCF-431B-AF25-ECD63CDEE795}" type="presOf" srcId="{04737A1F-EE84-405E-BEB0-DE5E0565BA0B}" destId="{7223452E-D315-4213-B362-E8BDB75E3A3B}" srcOrd="0" destOrd="0" presId="urn:microsoft.com/office/officeart/2008/layout/TitledPictureBlocks"/>
    <dgm:cxn modelId="{288BF048-1C69-4DD3-AE71-877DD8570A3D}" type="presOf" srcId="{6895B807-A59F-4FF0-959C-D51DEB45ADE8}" destId="{C8B6FC4E-A977-478F-A526-B59B90946638}" srcOrd="0" destOrd="0" presId="urn:microsoft.com/office/officeart/2008/layout/TitledPictureBlocks"/>
    <dgm:cxn modelId="{EBCFD172-30F3-41A7-A6A8-0ADE31F9AE7D}" srcId="{435A1B50-2DC7-4F58-BA58-2AF7D5BAE96E}" destId="{59EE791A-E932-424A-B9C7-4AC7AF1EF1E6}" srcOrd="0" destOrd="0" parTransId="{760CD1FC-9E88-445A-841F-51A976DA0970}" sibTransId="{976DB194-E381-485F-B3AF-75E9602F5FD7}"/>
    <dgm:cxn modelId="{5C812F2F-9B9D-4F06-BB68-3171AAD94DD5}" type="presOf" srcId="{417EE499-B9E3-463E-A1DA-B7DA225D216D}" destId="{F73A2A65-67DC-4298-87CE-C6F96F672EF9}" srcOrd="0" destOrd="0" presId="urn:microsoft.com/office/officeart/2008/layout/TitledPictureBlocks"/>
    <dgm:cxn modelId="{B0CB74FA-758B-4F28-972E-EA27413A98A3}" type="presOf" srcId="{A6B4BAD4-D43F-41B8-BE23-489E6153C828}" destId="{ED348E45-9D41-46A3-B81B-11DE071D2636}" srcOrd="0" destOrd="0" presId="urn:microsoft.com/office/officeart/2008/layout/TitledPictureBlocks"/>
    <dgm:cxn modelId="{EB920C2F-5859-482A-BCC4-5899AFB220C5}" type="presOf" srcId="{435A1B50-2DC7-4F58-BA58-2AF7D5BAE96E}" destId="{D5DC6BEE-D05F-45B3-9358-123D47E1615C}" srcOrd="0" destOrd="0" presId="urn:microsoft.com/office/officeart/2008/layout/TitledPictureBlocks"/>
    <dgm:cxn modelId="{7ADD8724-E277-44CE-99D4-96FC19B7B60A}" type="presOf" srcId="{22D8CD1D-867F-4869-BD83-00D06E976A70}" destId="{6FB7D584-25E1-48CA-86A2-7CC8AEF2E391}" srcOrd="0" destOrd="0" presId="urn:microsoft.com/office/officeart/2008/layout/TitledPictureBlocks"/>
    <dgm:cxn modelId="{D48A7A23-9EDA-4098-8C18-E818350BE974}" srcId="{04737A1F-EE84-405E-BEB0-DE5E0565BA0B}" destId="{6755CA65-92C3-48E1-816E-AA7F3A6BCEDB}" srcOrd="2" destOrd="0" parTransId="{8AD08133-52C6-4BE9-B7A0-0B30DA69DDBD}" sibTransId="{F9404534-DD5A-4082-8DB9-20066BF6A5BD}"/>
    <dgm:cxn modelId="{ACDEB8C6-A221-4A41-8C2F-C6581F1DA775}" srcId="{04737A1F-EE84-405E-BEB0-DE5E0565BA0B}" destId="{BC5EB419-B94F-4C10-8FA6-1C5C8FEADE0D}" srcOrd="5" destOrd="0" parTransId="{E93DAF35-C316-44B2-93F0-A3CC31CDDDFF}" sibTransId="{22184A61-FB27-469E-A952-3F4B1AE5DC45}"/>
    <dgm:cxn modelId="{EAC36A42-BF23-4121-8705-CC94817FBE95}" type="presOf" srcId="{1B91D479-39CB-4DA3-9A34-15604E6BD839}" destId="{0F5F2B2D-6E22-4D0A-9696-EDFAFA44CC17}" srcOrd="0" destOrd="0" presId="urn:microsoft.com/office/officeart/2008/layout/TitledPictureBlocks"/>
    <dgm:cxn modelId="{62175582-51AA-4A68-9963-A10B8D8DB9D9}" type="presParOf" srcId="{7223452E-D315-4213-B362-E8BDB75E3A3B}" destId="{AE6EE937-3404-4E09-888E-69ECA2527063}" srcOrd="0" destOrd="0" presId="urn:microsoft.com/office/officeart/2008/layout/TitledPictureBlocks"/>
    <dgm:cxn modelId="{D605C479-683E-417E-A941-D6F47FAF8A68}" type="presParOf" srcId="{AE6EE937-3404-4E09-888E-69ECA2527063}" destId="{F73A2A65-67DC-4298-87CE-C6F96F672EF9}" srcOrd="0" destOrd="0" presId="urn:microsoft.com/office/officeart/2008/layout/TitledPictureBlocks"/>
    <dgm:cxn modelId="{7AD5407B-3350-47CD-B31B-606857972A75}" type="presParOf" srcId="{AE6EE937-3404-4E09-888E-69ECA2527063}" destId="{F34A7316-74A6-4AAF-829D-CCDFCFE515BE}" srcOrd="1" destOrd="0" presId="urn:microsoft.com/office/officeart/2008/layout/TitledPictureBlocks"/>
    <dgm:cxn modelId="{8A8CE17C-38CD-41D1-BDFF-FF27681F6FFD}" type="presParOf" srcId="{AE6EE937-3404-4E09-888E-69ECA2527063}" destId="{C8B6FC4E-A977-478F-A526-B59B90946638}" srcOrd="2" destOrd="0" presId="urn:microsoft.com/office/officeart/2008/layout/TitledPictureBlocks"/>
    <dgm:cxn modelId="{2F145DA4-8126-43F1-AAF0-C10AB7F6D30E}" type="presParOf" srcId="{7223452E-D315-4213-B362-E8BDB75E3A3B}" destId="{058F3A74-7F60-48B4-B43C-0B43A00B000E}" srcOrd="1" destOrd="0" presId="urn:microsoft.com/office/officeart/2008/layout/TitledPictureBlocks"/>
    <dgm:cxn modelId="{4F91DF22-3578-47CA-A1B1-9706F0FC3630}" type="presParOf" srcId="{7223452E-D315-4213-B362-E8BDB75E3A3B}" destId="{10BD0F02-2574-45DC-A995-D84A981DA187}" srcOrd="2" destOrd="0" presId="urn:microsoft.com/office/officeart/2008/layout/TitledPictureBlocks"/>
    <dgm:cxn modelId="{B7172DB0-76AC-4D38-833D-9BF257667D30}" type="presParOf" srcId="{10BD0F02-2574-45DC-A995-D84A981DA187}" destId="{743E8C46-9B4B-485E-B61F-C3298650DFC0}" srcOrd="0" destOrd="0" presId="urn:microsoft.com/office/officeart/2008/layout/TitledPictureBlocks"/>
    <dgm:cxn modelId="{9917B427-4830-469F-81FA-F646753C6705}" type="presParOf" srcId="{10BD0F02-2574-45DC-A995-D84A981DA187}" destId="{5E24ECBC-875D-4F5D-99DE-1E964E15F2FA}" srcOrd="1" destOrd="0" presId="urn:microsoft.com/office/officeart/2008/layout/TitledPictureBlocks"/>
    <dgm:cxn modelId="{197BFA1F-0C8E-495C-8E46-AB1906B2DBAF}" type="presParOf" srcId="{10BD0F02-2574-45DC-A995-D84A981DA187}" destId="{BE2D0D5B-5B81-422E-BEC6-8208B0710C89}" srcOrd="2" destOrd="0" presId="urn:microsoft.com/office/officeart/2008/layout/TitledPictureBlocks"/>
    <dgm:cxn modelId="{891AE901-766C-49A3-A61D-B0752AC7E1B3}" type="presParOf" srcId="{7223452E-D315-4213-B362-E8BDB75E3A3B}" destId="{4CA630A5-06B9-4488-A495-C4759AA48E1B}" srcOrd="3" destOrd="0" presId="urn:microsoft.com/office/officeart/2008/layout/TitledPictureBlocks"/>
    <dgm:cxn modelId="{0AE0B6F8-B17A-4FE0-8921-0AD4813FF203}" type="presParOf" srcId="{7223452E-D315-4213-B362-E8BDB75E3A3B}" destId="{C760E2B5-8AA5-4430-BC7D-64B44A270DB3}" srcOrd="4" destOrd="0" presId="urn:microsoft.com/office/officeart/2008/layout/TitledPictureBlocks"/>
    <dgm:cxn modelId="{B24BBFBA-DE11-4069-B6BF-1C6E6C2D98D4}" type="presParOf" srcId="{C760E2B5-8AA5-4430-BC7D-64B44A270DB3}" destId="{32F3C528-6008-45E5-BBBC-A16CD7A44725}" srcOrd="0" destOrd="0" presId="urn:microsoft.com/office/officeart/2008/layout/TitledPictureBlocks"/>
    <dgm:cxn modelId="{D25B45E7-2006-45BB-B296-6E12A392F713}" type="presParOf" srcId="{C760E2B5-8AA5-4430-BC7D-64B44A270DB3}" destId="{1E88F07D-988F-497C-9BE2-556FED2913E4}" srcOrd="1" destOrd="0" presId="urn:microsoft.com/office/officeart/2008/layout/TitledPictureBlocks"/>
    <dgm:cxn modelId="{26636215-F6AB-49C3-B5EF-2CBB942B02DC}" type="presParOf" srcId="{C760E2B5-8AA5-4430-BC7D-64B44A270DB3}" destId="{6FB7D584-25E1-48CA-86A2-7CC8AEF2E391}" srcOrd="2" destOrd="0" presId="urn:microsoft.com/office/officeart/2008/layout/TitledPictureBlocks"/>
    <dgm:cxn modelId="{36CA381D-A127-4F54-989B-442B1F35B6F7}" type="presParOf" srcId="{7223452E-D315-4213-B362-E8BDB75E3A3B}" destId="{C182019C-DFDB-404A-9590-C44B654CFE72}" srcOrd="5" destOrd="0" presId="urn:microsoft.com/office/officeart/2008/layout/TitledPictureBlocks"/>
    <dgm:cxn modelId="{EF5D57E7-A368-47BA-97C0-AB7776CDBBFE}" type="presParOf" srcId="{7223452E-D315-4213-B362-E8BDB75E3A3B}" destId="{D6F9D331-106E-47A7-8CC9-5C6BA424746C}" srcOrd="6" destOrd="0" presId="urn:microsoft.com/office/officeart/2008/layout/TitledPictureBlocks"/>
    <dgm:cxn modelId="{4B1FF854-3E5B-4D01-A0AD-E8C6F843A4D4}" type="presParOf" srcId="{D6F9D331-106E-47A7-8CC9-5C6BA424746C}" destId="{ED348E45-9D41-46A3-B81B-11DE071D2636}" srcOrd="0" destOrd="0" presId="urn:microsoft.com/office/officeart/2008/layout/TitledPictureBlocks"/>
    <dgm:cxn modelId="{7832793B-2D35-43BF-8F4D-6096B2CD16F1}" type="presParOf" srcId="{D6F9D331-106E-47A7-8CC9-5C6BA424746C}" destId="{D20017A7-77D3-4547-B02C-2CE5626004E1}" srcOrd="1" destOrd="0" presId="urn:microsoft.com/office/officeart/2008/layout/TitledPictureBlocks"/>
    <dgm:cxn modelId="{4B9DAB21-F33E-4C3B-8013-8748960E2432}" type="presParOf" srcId="{D6F9D331-106E-47A7-8CC9-5C6BA424746C}" destId="{49F9423D-1F15-458F-B024-F62DA394E745}" srcOrd="2" destOrd="0" presId="urn:microsoft.com/office/officeart/2008/layout/TitledPictureBlocks"/>
    <dgm:cxn modelId="{CB424FF3-8357-4B74-BBB4-A8A69FBAA438}" type="presParOf" srcId="{7223452E-D315-4213-B362-E8BDB75E3A3B}" destId="{2FECEE48-7AD9-4238-8EB5-931EFCD36F09}" srcOrd="7" destOrd="0" presId="urn:microsoft.com/office/officeart/2008/layout/TitledPictureBlocks"/>
    <dgm:cxn modelId="{1E4428CB-EA79-4B33-B392-5BEC11FCC7D9}" type="presParOf" srcId="{7223452E-D315-4213-B362-E8BDB75E3A3B}" destId="{FA8F82E2-3AC1-4F05-ADB9-3E526B0D249D}" srcOrd="8" destOrd="0" presId="urn:microsoft.com/office/officeart/2008/layout/TitledPictureBlocks"/>
    <dgm:cxn modelId="{C768739A-762E-4305-94B4-37A621BDE28A}" type="presParOf" srcId="{FA8F82E2-3AC1-4F05-ADB9-3E526B0D249D}" destId="{D5DC6BEE-D05F-45B3-9358-123D47E1615C}" srcOrd="0" destOrd="0" presId="urn:microsoft.com/office/officeart/2008/layout/TitledPictureBlocks"/>
    <dgm:cxn modelId="{12EB13FE-AA24-44A7-BEBF-0AC5BA1A12B9}" type="presParOf" srcId="{FA8F82E2-3AC1-4F05-ADB9-3E526B0D249D}" destId="{1A21CD82-9444-478F-8C33-203C48F1EFD7}" srcOrd="1" destOrd="0" presId="urn:microsoft.com/office/officeart/2008/layout/TitledPictureBlocks"/>
    <dgm:cxn modelId="{AE55B733-56C2-4760-A03D-CF1D8ACC2C3C}" type="presParOf" srcId="{FA8F82E2-3AC1-4F05-ADB9-3E526B0D249D}" destId="{115DBC4B-689E-404A-899F-96EDD515076F}" srcOrd="2" destOrd="0" presId="urn:microsoft.com/office/officeart/2008/layout/TitledPictureBlocks"/>
    <dgm:cxn modelId="{C45AFEAA-7B25-4774-AA2C-44682793BDF2}" type="presParOf" srcId="{7223452E-D315-4213-B362-E8BDB75E3A3B}" destId="{659561B8-2473-47BA-A9F7-AA53DF445BB7}" srcOrd="9" destOrd="0" presId="urn:microsoft.com/office/officeart/2008/layout/TitledPictureBlocks"/>
    <dgm:cxn modelId="{A221C9F4-AA0E-44A5-81EE-99BE97548C7E}" type="presParOf" srcId="{7223452E-D315-4213-B362-E8BDB75E3A3B}" destId="{158B7EA8-4636-4222-9DC0-8360936CD361}" srcOrd="10" destOrd="0" presId="urn:microsoft.com/office/officeart/2008/layout/TitledPictureBlocks"/>
    <dgm:cxn modelId="{3AB5290E-D8AD-4A44-B13B-7EE759DE953A}" type="presParOf" srcId="{158B7EA8-4636-4222-9DC0-8360936CD361}" destId="{DCB0977D-6917-4C0E-BF1F-3DEDF1C759FA}" srcOrd="0" destOrd="0" presId="urn:microsoft.com/office/officeart/2008/layout/TitledPictureBlocks"/>
    <dgm:cxn modelId="{9520BF6A-44B1-4AEF-951F-EB335D208ADE}" type="presParOf" srcId="{158B7EA8-4636-4222-9DC0-8360936CD361}" destId="{431CD172-EEB0-4827-9CA3-069959239F83}" srcOrd="1" destOrd="0" presId="urn:microsoft.com/office/officeart/2008/layout/TitledPictureBlocks"/>
    <dgm:cxn modelId="{4A33D463-FB02-4153-AF29-C58E493C7606}" type="presParOf" srcId="{158B7EA8-4636-4222-9DC0-8360936CD361}" destId="{0F5F2B2D-6E22-4D0A-9696-EDFAFA44CC17}" srcOrd="2" destOrd="0" presId="urn:microsoft.com/office/officeart/2008/layout/TitledPictureBlock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A5A46D2D-BC66-4186-963B-2ECBA11C8EE0}" type="datetimeFigureOut">
              <a:rPr lang="es-ES"/>
              <a:pPr>
                <a:defRPr/>
              </a:pPr>
              <a:t>11/12/2014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2B64799-2A04-483E-B172-81E5CCBD03FA}"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2C47F3B-C5A6-4478-BE1F-2692A6DB8980}" type="datetimeFigureOut">
              <a:rPr lang="es-ES"/>
              <a:pPr>
                <a:defRPr/>
              </a:pPr>
              <a:t>11/12/2014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7595676-ECBF-49A6-9493-E48F43D46FA3}"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8F9DC92-FAFC-41CB-94F0-0F1D866827CE}" type="datetimeFigureOut">
              <a:rPr lang="es-ES"/>
              <a:pPr>
                <a:defRPr/>
              </a:pPr>
              <a:t>11/12/2014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A0371E5-246D-4ACE-8999-31431DFDCB1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DE46F40-CFE2-4C7F-9B7D-0C7827D6A9BB}" type="datetimeFigureOut">
              <a:rPr lang="es-ES"/>
              <a:pPr>
                <a:defRPr/>
              </a:pPr>
              <a:t>11/12/2014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4F2897A-8007-4FC9-B00E-8056AF738A22}"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B7910A6-D5FE-4367-A395-1E2749216BA2}" type="datetimeFigureOut">
              <a:rPr lang="es-ES"/>
              <a:pPr>
                <a:defRPr/>
              </a:pPr>
              <a:t>11/12/2014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0C2AEB0-4430-40F1-AB42-CEEC6153E317}"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B1A0003-860B-4397-847C-9081CBEAC764}" type="datetimeFigureOut">
              <a:rPr lang="es-ES"/>
              <a:pPr>
                <a:defRPr/>
              </a:pPr>
              <a:t>11/12/2014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3C9AA90-EE18-4095-ABB7-A92542FF3C20}"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20994A0-29AF-4D88-BF28-B138EEA55EC4}" type="datetimeFigureOut">
              <a:rPr lang="es-ES"/>
              <a:pPr>
                <a:defRPr/>
              </a:pPr>
              <a:t>11/12/2014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CD794A5-FCC0-4866-8C05-2D07730C1E0C}"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318285F-A729-4FA7-AAD6-596FBDE856B6}" type="datetimeFigureOut">
              <a:rPr lang="es-ES"/>
              <a:pPr>
                <a:defRPr/>
              </a:pPr>
              <a:t>11/12/2014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02A885DC-A1A8-40B7-93DC-7ECB7F6E1197}"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EEF49BE-2A04-414D-9405-2337437A5FB4}" type="datetimeFigureOut">
              <a:rPr lang="es-ES"/>
              <a:pPr>
                <a:defRPr/>
              </a:pPr>
              <a:t>11/12/2014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FB5E98B-BC8D-44F9-B1E7-B19890235C3F}"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A93F22C-5363-4A90-8A3A-EFA9F671D969}" type="datetimeFigureOut">
              <a:rPr lang="es-ES"/>
              <a:pPr>
                <a:defRPr/>
              </a:pPr>
              <a:t>11/12/2014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3A70D8C-DF57-4F11-84BA-ADCE9C25F7AE}"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A0CBF30-ECD0-4599-91C3-05D71B454A2A}" type="datetimeFigureOut">
              <a:rPr lang="es-ES"/>
              <a:pPr>
                <a:defRPr/>
              </a:pPr>
              <a:t>11/12/2014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7C52D35-1CA3-4DD6-8610-07E0333EAD17}"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513AC1D-05B7-4B49-B9D2-B0E5B207ABC7}" type="datetimeFigureOut">
              <a:rPr lang="es-ES"/>
              <a:pPr>
                <a:defRPr/>
              </a:pPr>
              <a:t>11/12/2014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11EC4F6-03F3-4EE7-8E5B-3C9F0E46719D}"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diagramDrawing" Target="../diagrams/drawing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6512" y="285728"/>
            <a:ext cx="4608512" cy="1477328"/>
          </a:xfrm>
          <a:prstGeom prst="rect">
            <a:avLst/>
          </a:prstGeom>
          <a:noFill/>
        </p:spPr>
        <p:txBody>
          <a:bodyPr lIns="0" tIns="0" rIns="0" bIns="0">
            <a:spAutoFit/>
          </a:bodyPr>
          <a:lstStyle/>
          <a:p>
            <a:pPr algn="ctr" fontAlgn="auto">
              <a:spcBef>
                <a:spcPts val="0"/>
              </a:spcBef>
              <a:spcAft>
                <a:spcPts val="0"/>
              </a:spcAft>
              <a:defRPr/>
            </a:pPr>
            <a:r>
              <a:rPr lang="es-ES" sz="4800" b="1" dirty="0">
                <a:ln w="12700">
                  <a:solidFill>
                    <a:schemeClr val="tx2">
                      <a:satMod val="155000"/>
                    </a:schemeClr>
                  </a:solidFill>
                  <a:prstDash val="solid"/>
                </a:ln>
                <a:solidFill>
                  <a:srgbClr val="E0CF66"/>
                </a:solidFill>
                <a:effectLst>
                  <a:outerShdw blurRad="41275" dist="20320" dir="1800000" algn="tl" rotWithShape="0">
                    <a:srgbClr val="000000">
                      <a:alpha val="40000"/>
                    </a:srgbClr>
                  </a:outerShdw>
                </a:effectLst>
                <a:latin typeface="+mn-lt"/>
                <a:cs typeface="+mn-cs"/>
              </a:rPr>
              <a:t>PRE</a:t>
            </a:r>
            <a:r>
              <a:rPr lang="ro-RO" sz="4800" b="1" dirty="0">
                <a:ln w="12700">
                  <a:solidFill>
                    <a:schemeClr val="tx2">
                      <a:satMod val="155000"/>
                    </a:schemeClr>
                  </a:solidFill>
                  <a:prstDash val="solid"/>
                </a:ln>
                <a:solidFill>
                  <a:srgbClr val="E0CF66"/>
                </a:solidFill>
                <a:effectLst>
                  <a:outerShdw blurRad="41275" dist="20320" dir="1800000" algn="tl" rotWithShape="0">
                    <a:srgbClr val="000000">
                      <a:alpha val="40000"/>
                    </a:srgbClr>
                  </a:outerShdw>
                </a:effectLst>
                <a:latin typeface="+mn-lt"/>
                <a:cs typeface="+mn-cs"/>
              </a:rPr>
              <a:t>GĂTIREA PENTRU SECERIȘ</a:t>
            </a:r>
            <a:endParaRPr lang="es-ES" sz="4800" b="1" dirty="0">
              <a:ln w="12700">
                <a:solidFill>
                  <a:schemeClr val="tx2">
                    <a:satMod val="155000"/>
                  </a:schemeClr>
                </a:solidFill>
                <a:prstDash val="solid"/>
              </a:ln>
              <a:solidFill>
                <a:srgbClr val="E0CF66"/>
              </a:solidFill>
              <a:effectLst>
                <a:outerShdw blurRad="41275" dist="20320" dir="1800000" algn="tl" rotWithShape="0">
                  <a:srgbClr val="000000">
                    <a:alpha val="40000"/>
                  </a:srgbClr>
                </a:outerShdw>
              </a:effectLst>
              <a:latin typeface="+mn-lt"/>
              <a:cs typeface="+mn-cs"/>
            </a:endParaRPr>
          </a:p>
        </p:txBody>
      </p:sp>
      <p:sp>
        <p:nvSpPr>
          <p:cNvPr id="13315" name="4 CuadroTexto"/>
          <p:cNvSpPr txBox="1">
            <a:spLocks noChangeArrowheads="1"/>
          </p:cNvSpPr>
          <p:nvPr/>
        </p:nvSpPr>
        <p:spPr bwMode="auto">
          <a:xfrm>
            <a:off x="34925" y="6443663"/>
            <a:ext cx="3168650" cy="366712"/>
          </a:xfrm>
          <a:prstGeom prst="rect">
            <a:avLst/>
          </a:prstGeom>
          <a:noFill/>
          <a:ln w="9525">
            <a:noFill/>
            <a:miter lim="800000"/>
            <a:headEnd/>
            <a:tailEnd/>
          </a:ln>
        </p:spPr>
        <p:txBody>
          <a:bodyPr wrap="none">
            <a:spAutoFit/>
          </a:bodyPr>
          <a:lstStyle/>
          <a:p>
            <a:r>
              <a:rPr lang="ro-RO" b="1">
                <a:latin typeface="Calibri" pitchFamily="34" charset="0"/>
              </a:rPr>
              <a:t>Studiul 11 pentru 13 decembrie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6" name="5 Diagrama"/>
          <p:cNvGraphicFramePr/>
          <p:nvPr/>
        </p:nvGraphicFramePr>
        <p:xfrm>
          <a:off x="107504" y="3356992"/>
          <a:ext cx="5544616" cy="3326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a:spLocks noChangeArrowheads="1"/>
          </p:cNvSpPr>
          <p:nvPr/>
        </p:nvSpPr>
        <p:spPr bwMode="auto">
          <a:xfrm>
            <a:off x="5327682" y="206375"/>
            <a:ext cx="3816350" cy="738664"/>
          </a:xfrm>
          <a:prstGeom prst="rect">
            <a:avLst/>
          </a:prstGeom>
          <a:noFill/>
          <a:ln w="9525">
            <a:noFill/>
            <a:miter lim="800000"/>
            <a:headEnd/>
            <a:tailEnd/>
          </a:ln>
        </p:spPr>
        <p:txBody>
          <a:bodyPr lIns="0" tIns="0" rIns="0" bIns="0">
            <a:spAutoFit/>
          </a:bodyPr>
          <a:lstStyle/>
          <a:p>
            <a:pPr algn="ctr"/>
            <a:r>
              <a:rPr lang="ro-RO" sz="2800" b="1" dirty="0">
                <a:ln/>
                <a:solidFill>
                  <a:srgbClr val="698335"/>
                </a:solidFill>
                <a:latin typeface="+mn-lt"/>
                <a:cs typeface="+mn-cs"/>
              </a:rPr>
              <a:t>IACOV ȘI A DOUA VENIRE</a:t>
            </a:r>
          </a:p>
          <a:p>
            <a:pPr algn="ctr"/>
            <a:r>
              <a:rPr lang="ro-RO" sz="2000" b="1" dirty="0">
                <a:ln/>
                <a:solidFill>
                  <a:srgbClr val="698335"/>
                </a:solidFill>
                <a:latin typeface="+mn-lt"/>
                <a:cs typeface="+mn-cs"/>
              </a:rPr>
              <a:t>Iacov 5:7-12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1">
                <a:tint val="45000"/>
                <a:satMod val="400000"/>
              </a:schemeClr>
            </a:duotone>
            <a:extLst>
              <a:ext uri="{BEBA8EAE-BF5A-486C-A8C5-ECC9F3942E4B}"/>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950" y="692150"/>
            <a:ext cx="6119813" cy="1190625"/>
          </a:xfrm>
          <a:prstGeom prst="rect">
            <a:avLst/>
          </a:prstGeom>
        </p:spPr>
        <p:txBody>
          <a:bodyPr>
            <a:spAutoFit/>
          </a:bodyPr>
          <a:lstStyle/>
          <a:p>
            <a:r>
              <a:rPr lang="ro-RO" b="1" dirty="0">
                <a:solidFill>
                  <a:srgbClr val="10253F"/>
                </a:solidFill>
                <a:latin typeface="Comic Sans MS" pitchFamily="66" charset="0"/>
              </a:rPr>
              <a:t>«Fiţi, dar, îndelung răbdători, fraţilor, până la venirea Domnului. Iată că plugarul aşteaptă </a:t>
            </a:r>
            <a:r>
              <a:rPr lang="ro-RO" b="1" dirty="0" err="1">
                <a:solidFill>
                  <a:srgbClr val="10253F"/>
                </a:solidFill>
                <a:latin typeface="Comic Sans MS" pitchFamily="66" charset="0"/>
              </a:rPr>
              <a:t>roada</a:t>
            </a:r>
            <a:r>
              <a:rPr lang="ro-RO" b="1" dirty="0">
                <a:solidFill>
                  <a:srgbClr val="10253F"/>
                </a:solidFill>
                <a:latin typeface="Comic Sans MS" pitchFamily="66" charset="0"/>
              </a:rPr>
              <a:t> scumpă a pământului, şi o aşteaptă cu răbdare, până primeşte ploaie timpurie şi târzie.» </a:t>
            </a:r>
            <a:r>
              <a:rPr lang="ro-RO" sz="1100" b="1" dirty="0">
                <a:solidFill>
                  <a:srgbClr val="10253F"/>
                </a:solidFill>
                <a:latin typeface="Comic Sans MS" pitchFamily="66" charset="0"/>
              </a:rPr>
              <a:t>(Iacov 5:7)</a:t>
            </a:r>
          </a:p>
        </p:txBody>
      </p:sp>
      <p:sp>
        <p:nvSpPr>
          <p:cNvPr id="4" name="3 Rectángulo"/>
          <p:cNvSpPr/>
          <p:nvPr/>
        </p:nvSpPr>
        <p:spPr>
          <a:xfrm>
            <a:off x="1025244" y="-71462"/>
            <a:ext cx="3975384" cy="677108"/>
          </a:xfrm>
          <a:prstGeom prst="rect">
            <a:avLst/>
          </a:prstGeom>
        </p:spPr>
        <p:txBody>
          <a:bodyPr wrap="none" lIns="0" tIns="0" rIns="0" bIns="0">
            <a:spAutoFit/>
          </a:bodyPr>
          <a:lstStyle/>
          <a:p>
            <a:pPr algn="ctr" fontAlgn="auto">
              <a:spcBef>
                <a:spcPts val="0"/>
              </a:spcBef>
              <a:spcAft>
                <a:spcPts val="0"/>
              </a:spcAft>
              <a:defRPr/>
            </a:pPr>
            <a:r>
              <a:rPr lang="ro-RO" sz="4400" b="1" dirty="0">
                <a:ln w="17780" cmpd="sng">
                  <a:solidFill>
                    <a:schemeClr val="accent1">
                      <a:tint val="3000"/>
                    </a:schemeClr>
                  </a:solidFill>
                  <a:prstDash val="solid"/>
                  <a:miter lim="800000"/>
                </a:ln>
                <a:gradFill>
                  <a:gsLst>
                    <a:gs pos="10000">
                      <a:srgbClr val="6DA1FF"/>
                    </a:gs>
                    <a:gs pos="90000">
                      <a:schemeClr val="accent1">
                        <a:shade val="50000"/>
                        <a:satMod val="100000"/>
                      </a:schemeClr>
                    </a:gs>
                  </a:gsLst>
                  <a:lin ang="5400000"/>
                </a:gradFill>
                <a:effectLst>
                  <a:outerShdw blurRad="55000" dist="50800" dir="5400000" algn="tl">
                    <a:srgbClr val="000000">
                      <a:alpha val="62000"/>
                    </a:srgbClr>
                  </a:outerShdw>
                </a:effectLst>
                <a:latin typeface="+mn-lt"/>
                <a:cs typeface="+mn-cs"/>
              </a:rPr>
              <a:t>Așteptând ploaia</a:t>
            </a:r>
            <a:endParaRPr lang="es-ES" sz="4000" b="1" dirty="0">
              <a:ln w="17780" cmpd="sng">
                <a:solidFill>
                  <a:schemeClr val="accent1">
                    <a:tint val="3000"/>
                  </a:schemeClr>
                </a:solidFill>
                <a:prstDash val="solid"/>
                <a:miter lim="800000"/>
              </a:ln>
              <a:gradFill>
                <a:gsLst>
                  <a:gs pos="10000">
                    <a:srgbClr val="6DA1FF"/>
                  </a:gs>
                  <a:gs pos="90000">
                    <a:schemeClr val="accent1">
                      <a:shade val="50000"/>
                      <a:satMod val="100000"/>
                    </a:schemeClr>
                  </a:gs>
                </a:gsLst>
                <a:lin ang="5400000"/>
              </a:gradFill>
              <a:effectLst>
                <a:outerShdw blurRad="55000" dist="50800" dir="5400000" algn="tl">
                  <a:srgbClr val="000000">
                    <a:alpha val="62000"/>
                  </a:srgbClr>
                </a:outerShdw>
              </a:effectLst>
              <a:latin typeface="+mn-lt"/>
              <a:cs typeface="+mn-cs"/>
            </a:endParaRPr>
          </a:p>
        </p:txBody>
      </p:sp>
      <p:sp>
        <p:nvSpPr>
          <p:cNvPr id="5" name="4 CuadroTexto"/>
          <p:cNvSpPr txBox="1">
            <a:spLocks noChangeArrowheads="1"/>
          </p:cNvSpPr>
          <p:nvPr/>
        </p:nvSpPr>
        <p:spPr bwMode="auto">
          <a:xfrm>
            <a:off x="107950" y="2060575"/>
            <a:ext cx="6119813" cy="2073275"/>
          </a:xfrm>
          <a:prstGeom prst="rect">
            <a:avLst/>
          </a:prstGeom>
          <a:noFill/>
          <a:ln w="9525">
            <a:noFill/>
            <a:miter lim="800000"/>
            <a:headEnd/>
            <a:tailEnd/>
          </a:ln>
        </p:spPr>
        <p:txBody>
          <a:bodyPr>
            <a:spAutoFit/>
          </a:bodyPr>
          <a:lstStyle/>
          <a:p>
            <a:pPr>
              <a:spcBef>
                <a:spcPts val="600"/>
              </a:spcBef>
            </a:pPr>
            <a:r>
              <a:rPr lang="ro-RO" sz="2000" b="1" dirty="0">
                <a:latin typeface="Calibri" pitchFamily="34" charset="0"/>
              </a:rPr>
              <a:t>Isus a comparat cea de-a Doua Venire cu secerișul grâului (Matei 13:37-39).</a:t>
            </a:r>
          </a:p>
          <a:p>
            <a:pPr>
              <a:spcBef>
                <a:spcPts val="600"/>
              </a:spcBef>
            </a:pPr>
            <a:r>
              <a:rPr lang="ro-RO" sz="2000" b="1" dirty="0">
                <a:latin typeface="Calibri" pitchFamily="34" charset="0"/>
              </a:rPr>
              <a:t>În Palestina, acest seceriș are loc în aprilie/mai și trebuie să fie precedat de o ploaie timpurie  (octombrie/noiembrie) și una </a:t>
            </a:r>
            <a:r>
              <a:rPr lang="ro-RO" sz="2000" b="1" dirty="0" smtClean="0">
                <a:latin typeface="Calibri" pitchFamily="34" charset="0"/>
              </a:rPr>
              <a:t>târzie (</a:t>
            </a:r>
            <a:r>
              <a:rPr lang="ro-RO" sz="2000" b="1" dirty="0">
                <a:latin typeface="Calibri" pitchFamily="34" charset="0"/>
              </a:rPr>
              <a:t>martie/aprilie).</a:t>
            </a:r>
          </a:p>
          <a:p>
            <a:pPr>
              <a:spcBef>
                <a:spcPts val="600"/>
              </a:spcBef>
            </a:pPr>
            <a:r>
              <a:rPr lang="ro-RO" sz="2000" b="1" dirty="0">
                <a:latin typeface="Calibri" pitchFamily="34" charset="0"/>
              </a:rPr>
              <a:t>Ce ploi precedă cea de-a Doua Venire?</a:t>
            </a:r>
          </a:p>
        </p:txBody>
      </p:sp>
      <p:graphicFrame>
        <p:nvGraphicFramePr>
          <p:cNvPr id="8" name="7 Diagrama"/>
          <p:cNvGraphicFramePr/>
          <p:nvPr/>
        </p:nvGraphicFramePr>
        <p:xfrm>
          <a:off x="179512" y="4153729"/>
          <a:ext cx="5832648" cy="2587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rotWithShape="1">
          <a:blip r:embed="rId7" cstate="email">
            <a:extLst>
              <a:ext uri="{28A0092B-C50C-407E-A947-70E740481C1C}"/>
            </a:extLst>
          </a:blip>
          <a:srcRect/>
          <a:stretch/>
        </p:blipFill>
        <p:spPr bwMode="auto">
          <a:xfrm>
            <a:off x="6300192" y="4437112"/>
            <a:ext cx="2736304" cy="21735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relaxedInset"/>
          </a:sp3d>
          <a:extLst>
            <a:ext uri="{909E8E84-426E-40DD-AFC4-6F175D3DCCD1}"/>
          </a:extLst>
        </p:spPr>
      </p:pic>
      <p:pic>
        <p:nvPicPr>
          <p:cNvPr id="2051" name="Picture 3"/>
          <p:cNvPicPr>
            <a:picLocks noChangeAspect="1" noChangeArrowheads="1"/>
          </p:cNvPicPr>
          <p:nvPr/>
        </p:nvPicPr>
        <p:blipFill>
          <a:blip r:embed="rId8" cstate="email">
            <a:extLst>
              <a:ext uri="{28A0092B-C50C-407E-A947-70E740481C1C}"/>
            </a:extLst>
          </a:blip>
          <a:srcRect/>
          <a:stretch>
            <a:fillRect/>
          </a:stretch>
        </p:blipFill>
        <p:spPr bwMode="auto">
          <a:xfrm>
            <a:off x="6300192" y="2338304"/>
            <a:ext cx="2736304" cy="18213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relaxedInset"/>
          </a:sp3d>
          <a:extLst>
            <a:ext uri="{909E8E84-426E-40DD-AFC4-6F175D3DCCD1}"/>
          </a:extLst>
        </p:spPr>
      </p:pic>
      <p:pic>
        <p:nvPicPr>
          <p:cNvPr id="2" name="1 Imagen"/>
          <p:cNvPicPr>
            <a:picLocks noChangeAspect="1"/>
          </p:cNvPicPr>
          <p:nvPr/>
        </p:nvPicPr>
        <p:blipFill>
          <a:blip r:embed="rId9" cstate="email">
            <a:extLst>
              <a:ext uri="{28A0092B-C50C-407E-A947-70E740481C1C}"/>
            </a:extLst>
          </a:blip>
          <a:stretch>
            <a:fillRect/>
          </a:stretch>
        </p:blipFill>
        <p:spPr>
          <a:xfrm>
            <a:off x="6300192" y="235755"/>
            <a:ext cx="2736304" cy="18250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051"/>
                                        </p:tgtEl>
                                        <p:attrNameLst>
                                          <p:attrName>style.visibility</p:attrName>
                                        </p:attrNameLst>
                                      </p:cBhvr>
                                      <p:to>
                                        <p:strVal val="visible"/>
                                      </p:to>
                                    </p:set>
                                    <p:anim calcmode="lin" valueType="num">
                                      <p:cBhvr>
                                        <p:cTn id="29" dur="500" fill="hold"/>
                                        <p:tgtEl>
                                          <p:spTgt spid="2051"/>
                                        </p:tgtEl>
                                        <p:attrNameLst>
                                          <p:attrName>ppt_w</p:attrName>
                                        </p:attrNameLst>
                                      </p:cBhvr>
                                      <p:tavLst>
                                        <p:tav tm="0">
                                          <p:val>
                                            <p:fltVal val="0"/>
                                          </p:val>
                                        </p:tav>
                                        <p:tav tm="100000">
                                          <p:val>
                                            <p:strVal val="#ppt_w"/>
                                          </p:val>
                                        </p:tav>
                                      </p:tavLst>
                                    </p:anim>
                                    <p:anim calcmode="lin" valueType="num">
                                      <p:cBhvr>
                                        <p:cTn id="30" dur="500" fill="hold"/>
                                        <p:tgtEl>
                                          <p:spTgt spid="2051"/>
                                        </p:tgtEl>
                                        <p:attrNameLst>
                                          <p:attrName>ppt_h</p:attrName>
                                        </p:attrNameLst>
                                      </p:cBhvr>
                                      <p:tavLst>
                                        <p:tav tm="0">
                                          <p:val>
                                            <p:fltVal val="0"/>
                                          </p:val>
                                        </p:tav>
                                        <p:tav tm="100000">
                                          <p:val>
                                            <p:strVal val="#ppt_h"/>
                                          </p:val>
                                        </p:tav>
                                      </p:tavLst>
                                    </p:anim>
                                    <p:animEffect transition="in" filter="fade">
                                      <p:cBhvr>
                                        <p:cTn id="31" dur="500"/>
                                        <p:tgtEl>
                                          <p:spTgt spid="205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p:cTn id="35" dur="500" fill="hold"/>
                                        <p:tgtEl>
                                          <p:spTgt spid="2050"/>
                                        </p:tgtEl>
                                        <p:attrNameLst>
                                          <p:attrName>ppt_w</p:attrName>
                                        </p:attrNameLst>
                                      </p:cBhvr>
                                      <p:tavLst>
                                        <p:tav tm="0">
                                          <p:val>
                                            <p:fltVal val="0"/>
                                          </p:val>
                                        </p:tav>
                                        <p:tav tm="100000">
                                          <p:val>
                                            <p:strVal val="#ppt_w"/>
                                          </p:val>
                                        </p:tav>
                                      </p:tavLst>
                                    </p:anim>
                                    <p:anim calcmode="lin" valueType="num">
                                      <p:cBhvr>
                                        <p:cTn id="36" dur="500" fill="hold"/>
                                        <p:tgtEl>
                                          <p:spTgt spid="2050"/>
                                        </p:tgtEl>
                                        <p:attrNameLst>
                                          <p:attrName>ppt_h</p:attrName>
                                        </p:attrNameLst>
                                      </p:cBhvr>
                                      <p:tavLst>
                                        <p:tav tm="0">
                                          <p:val>
                                            <p:fltVal val="0"/>
                                          </p:val>
                                        </p:tav>
                                        <p:tav tm="100000">
                                          <p:val>
                                            <p:strVal val="#ppt_h"/>
                                          </p:val>
                                        </p:tav>
                                      </p:tavLst>
                                    </p:anim>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lef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wipe(left)">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8">
                                            <p:graphicEl>
                                              <a:dgm id="{8BCD8356-CD24-4363-BAE9-A0DDCE8FD374}"/>
                                            </p:graphicEl>
                                          </p:spTgt>
                                        </p:tgtEl>
                                        <p:attrNameLst>
                                          <p:attrName>style.visibility</p:attrName>
                                        </p:attrNameLst>
                                      </p:cBhvr>
                                      <p:to>
                                        <p:strVal val="visible"/>
                                      </p:to>
                                    </p:set>
                                    <p:animEffect transition="in" filter="fade">
                                      <p:cBhvr>
                                        <p:cTn id="57" dur="1000"/>
                                        <p:tgtEl>
                                          <p:spTgt spid="8">
                                            <p:graphicEl>
                                              <a:dgm id="{8BCD8356-CD24-4363-BAE9-A0DDCE8FD374}"/>
                                            </p:graphicEl>
                                          </p:spTgt>
                                        </p:tgtEl>
                                      </p:cBhvr>
                                    </p:animEffect>
                                    <p:anim calcmode="lin" valueType="num">
                                      <p:cBhvr>
                                        <p:cTn id="58" dur="1000" fill="hold"/>
                                        <p:tgtEl>
                                          <p:spTgt spid="8">
                                            <p:graphicEl>
                                              <a:dgm id="{8BCD8356-CD24-4363-BAE9-A0DDCE8FD374}"/>
                                            </p:graphicEl>
                                          </p:spTgt>
                                        </p:tgtEl>
                                        <p:attrNameLst>
                                          <p:attrName>ppt_x</p:attrName>
                                        </p:attrNameLst>
                                      </p:cBhvr>
                                      <p:tavLst>
                                        <p:tav tm="0">
                                          <p:val>
                                            <p:strVal val="#ppt_x"/>
                                          </p:val>
                                        </p:tav>
                                        <p:tav tm="100000">
                                          <p:val>
                                            <p:strVal val="#ppt_x"/>
                                          </p:val>
                                        </p:tav>
                                      </p:tavLst>
                                    </p:anim>
                                    <p:anim calcmode="lin" valueType="num">
                                      <p:cBhvr>
                                        <p:cTn id="59" dur="900" decel="100000" fill="hold"/>
                                        <p:tgtEl>
                                          <p:spTgt spid="8">
                                            <p:graphicEl>
                                              <a:dgm id="{8BCD8356-CD24-4363-BAE9-A0DDCE8FD374}"/>
                                            </p:graphic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graphicEl>
                                              <a:dgm id="{8BCD8356-CD24-4363-BAE9-A0DDCE8FD374}"/>
                                            </p:graphicEl>
                                          </p:spTgt>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8">
                                            <p:graphicEl>
                                              <a:dgm id="{D6660F6E-1EBD-449C-B2ED-C2BDB13261D2}"/>
                                            </p:graphicEl>
                                          </p:spTgt>
                                        </p:tgtEl>
                                        <p:attrNameLst>
                                          <p:attrName>style.visibility</p:attrName>
                                        </p:attrNameLst>
                                      </p:cBhvr>
                                      <p:to>
                                        <p:strVal val="visible"/>
                                      </p:to>
                                    </p:set>
                                    <p:animEffect transition="in" filter="fade">
                                      <p:cBhvr>
                                        <p:cTn id="63" dur="1000"/>
                                        <p:tgtEl>
                                          <p:spTgt spid="8">
                                            <p:graphicEl>
                                              <a:dgm id="{D6660F6E-1EBD-449C-B2ED-C2BDB13261D2}"/>
                                            </p:graphicEl>
                                          </p:spTgt>
                                        </p:tgtEl>
                                      </p:cBhvr>
                                    </p:animEffect>
                                    <p:anim calcmode="lin" valueType="num">
                                      <p:cBhvr>
                                        <p:cTn id="64" dur="1000" fill="hold"/>
                                        <p:tgtEl>
                                          <p:spTgt spid="8">
                                            <p:graphicEl>
                                              <a:dgm id="{D6660F6E-1EBD-449C-B2ED-C2BDB13261D2}"/>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8">
                                            <p:graphicEl>
                                              <a:dgm id="{D6660F6E-1EBD-449C-B2ED-C2BDB13261D2}"/>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
                                            <p:graphicEl>
                                              <a:dgm id="{D6660F6E-1EBD-449C-B2ED-C2BDB13261D2}"/>
                                            </p:graphic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8">
                                            <p:graphicEl>
                                              <a:dgm id="{DD675BB1-5CCF-4158-A791-B27F24B5928A}"/>
                                            </p:graphicEl>
                                          </p:spTgt>
                                        </p:tgtEl>
                                        <p:attrNameLst>
                                          <p:attrName>style.visibility</p:attrName>
                                        </p:attrNameLst>
                                      </p:cBhvr>
                                      <p:to>
                                        <p:strVal val="visible"/>
                                      </p:to>
                                    </p:set>
                                    <p:animEffect transition="in" filter="fade">
                                      <p:cBhvr>
                                        <p:cTn id="71" dur="1000"/>
                                        <p:tgtEl>
                                          <p:spTgt spid="8">
                                            <p:graphicEl>
                                              <a:dgm id="{DD675BB1-5CCF-4158-A791-B27F24B5928A}"/>
                                            </p:graphicEl>
                                          </p:spTgt>
                                        </p:tgtEl>
                                      </p:cBhvr>
                                    </p:animEffect>
                                    <p:anim calcmode="lin" valueType="num">
                                      <p:cBhvr>
                                        <p:cTn id="72" dur="1000" fill="hold"/>
                                        <p:tgtEl>
                                          <p:spTgt spid="8">
                                            <p:graphicEl>
                                              <a:dgm id="{DD675BB1-5CCF-4158-A791-B27F24B5928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8">
                                            <p:graphicEl>
                                              <a:dgm id="{DD675BB1-5CCF-4158-A791-B27F24B5928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8">
                                            <p:graphicEl>
                                              <a:dgm id="{DD675BB1-5CCF-4158-A791-B27F24B5928A}"/>
                                            </p:graphicEl>
                                          </p:spTgt>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8">
                                            <p:graphicEl>
                                              <a:dgm id="{2A2A800B-68A4-496A-A6EE-1E00BC04107B}"/>
                                            </p:graphicEl>
                                          </p:spTgt>
                                        </p:tgtEl>
                                        <p:attrNameLst>
                                          <p:attrName>style.visibility</p:attrName>
                                        </p:attrNameLst>
                                      </p:cBhvr>
                                      <p:to>
                                        <p:strVal val="visible"/>
                                      </p:to>
                                    </p:set>
                                    <p:animEffect transition="in" filter="fade">
                                      <p:cBhvr>
                                        <p:cTn id="77" dur="1000"/>
                                        <p:tgtEl>
                                          <p:spTgt spid="8">
                                            <p:graphicEl>
                                              <a:dgm id="{2A2A800B-68A4-496A-A6EE-1E00BC04107B}"/>
                                            </p:graphicEl>
                                          </p:spTgt>
                                        </p:tgtEl>
                                      </p:cBhvr>
                                    </p:animEffect>
                                    <p:anim calcmode="lin" valueType="num">
                                      <p:cBhvr>
                                        <p:cTn id="78" dur="1000" fill="hold"/>
                                        <p:tgtEl>
                                          <p:spTgt spid="8">
                                            <p:graphicEl>
                                              <a:dgm id="{2A2A800B-68A4-496A-A6EE-1E00BC04107B}"/>
                                            </p:graphicEl>
                                          </p:spTgt>
                                        </p:tgtEl>
                                        <p:attrNameLst>
                                          <p:attrName>ppt_x</p:attrName>
                                        </p:attrNameLst>
                                      </p:cBhvr>
                                      <p:tavLst>
                                        <p:tav tm="0">
                                          <p:val>
                                            <p:strVal val="#ppt_x"/>
                                          </p:val>
                                        </p:tav>
                                        <p:tav tm="100000">
                                          <p:val>
                                            <p:strVal val="#ppt_x"/>
                                          </p:val>
                                        </p:tav>
                                      </p:tavLst>
                                    </p:anim>
                                    <p:anim calcmode="lin" valueType="num">
                                      <p:cBhvr>
                                        <p:cTn id="79" dur="900" decel="100000" fill="hold"/>
                                        <p:tgtEl>
                                          <p:spTgt spid="8">
                                            <p:graphicEl>
                                              <a:dgm id="{2A2A800B-68A4-496A-A6EE-1E00BC04107B}"/>
                                            </p:graphic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8">
                                            <p:graphicEl>
                                              <a:dgm id="{2A2A800B-68A4-496A-A6EE-1E00BC04107B}"/>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Graphic spid="8"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2263" y="3071810"/>
            <a:ext cx="3817937" cy="915987"/>
          </a:xfrm>
          <a:prstGeom prst="rect">
            <a:avLst/>
          </a:prstGeom>
        </p:spPr>
        <p:txBody>
          <a:bodyPr>
            <a:spAutoFit/>
          </a:bodyPr>
          <a:lstStyle/>
          <a:p>
            <a:pPr algn="ctr"/>
            <a:r>
              <a:rPr lang="ro-RO" b="1" dirty="0">
                <a:solidFill>
                  <a:srgbClr val="FFFF00"/>
                </a:solidFill>
                <a:effectLst>
                  <a:outerShdw blurRad="38100" dist="38100" dir="2700000" algn="tl">
                    <a:srgbClr val="C0C0C0"/>
                  </a:outerShdw>
                </a:effectLst>
                <a:latin typeface="Comic Sans MS" pitchFamily="66" charset="0"/>
              </a:rPr>
              <a:t>«Fiţi şi voi îndelung răbdători, întăriţi-vă inimile, căci venirea Domnului este aproape.» </a:t>
            </a:r>
            <a:r>
              <a:rPr lang="ro-RO" sz="1100" b="1" dirty="0">
                <a:solidFill>
                  <a:srgbClr val="FFFF00"/>
                </a:solidFill>
                <a:effectLst>
                  <a:outerShdw blurRad="38100" dist="38100" dir="2700000" algn="tl">
                    <a:srgbClr val="C0C0C0"/>
                  </a:outerShdw>
                </a:effectLst>
                <a:latin typeface="Comic Sans MS" pitchFamily="66" charset="0"/>
              </a:rPr>
              <a:t>(Iacov 5:8)</a:t>
            </a:r>
          </a:p>
        </p:txBody>
      </p:sp>
      <p:sp>
        <p:nvSpPr>
          <p:cNvPr id="3" name="2 Rectángulo"/>
          <p:cNvSpPr/>
          <p:nvPr/>
        </p:nvSpPr>
        <p:spPr>
          <a:xfrm>
            <a:off x="4572000" y="7504"/>
            <a:ext cx="4564113" cy="1323439"/>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o-RO" sz="4000" b="1" dirty="0">
                <a:ln/>
                <a:solidFill>
                  <a:srgbClr val="9BBB59"/>
                </a:solidFill>
                <a:latin typeface="+mn-lt"/>
                <a:cs typeface="+mn-cs"/>
              </a:rPr>
              <a:t>AȘTEPTÂND </a:t>
            </a:r>
            <a:r>
              <a:rPr lang="ro-RO" sz="4000" b="1" dirty="0" smtClean="0">
                <a:ln/>
                <a:solidFill>
                  <a:srgbClr val="9BBB59"/>
                </a:solidFill>
                <a:latin typeface="+mn-lt"/>
                <a:cs typeface="+mn-cs"/>
              </a:rPr>
              <a:t>REVENIREA  </a:t>
            </a:r>
            <a:r>
              <a:rPr lang="ro-RO" sz="4000" b="1" dirty="0">
                <a:ln/>
                <a:solidFill>
                  <a:srgbClr val="9BBB59"/>
                </a:solidFill>
                <a:latin typeface="+mn-lt"/>
                <a:cs typeface="+mn-cs"/>
              </a:rPr>
              <a:t>SA</a:t>
            </a:r>
            <a:endParaRPr lang="es-ES" sz="3600" b="1" dirty="0">
              <a:ln/>
              <a:solidFill>
                <a:srgbClr val="9BBB59"/>
              </a:solidFill>
              <a:latin typeface="+mn-lt"/>
              <a:cs typeface="+mn-cs"/>
            </a:endParaRPr>
          </a:p>
        </p:txBody>
      </p:sp>
      <p:sp>
        <p:nvSpPr>
          <p:cNvPr id="4" name="3 CuadroTexto"/>
          <p:cNvSpPr txBox="1">
            <a:spLocks noChangeArrowheads="1"/>
          </p:cNvSpPr>
          <p:nvPr/>
        </p:nvSpPr>
        <p:spPr bwMode="auto">
          <a:xfrm>
            <a:off x="4572000" y="1524018"/>
            <a:ext cx="4518025" cy="1920875"/>
          </a:xfrm>
          <a:prstGeom prst="rect">
            <a:avLst/>
          </a:prstGeom>
          <a:noFill/>
          <a:ln w="9525">
            <a:noFill/>
            <a:miter lim="800000"/>
            <a:headEnd/>
            <a:tailEnd/>
          </a:ln>
        </p:spPr>
        <p:txBody>
          <a:bodyPr>
            <a:spAutoFit/>
          </a:bodyPr>
          <a:lstStyle/>
          <a:p>
            <a:r>
              <a:rPr lang="ro-RO" sz="2000" b="1" dirty="0">
                <a:solidFill>
                  <a:schemeClr val="bg1"/>
                </a:solidFill>
                <a:latin typeface="Calibri" pitchFamily="34" charset="0"/>
              </a:rPr>
              <a:t>Isus a spus că </a:t>
            </a:r>
            <a:r>
              <a:rPr lang="ro-RO" sz="2000" b="1" dirty="0" smtClean="0">
                <a:solidFill>
                  <a:schemeClr val="bg1"/>
                </a:solidFill>
                <a:latin typeface="Calibri" pitchFamily="34" charset="0"/>
              </a:rPr>
              <a:t>Împărăția </a:t>
            </a:r>
            <a:r>
              <a:rPr lang="ro-RO" sz="2000" b="1" dirty="0">
                <a:solidFill>
                  <a:schemeClr val="bg1"/>
                </a:solidFill>
                <a:latin typeface="Calibri" pitchFamily="34" charset="0"/>
              </a:rPr>
              <a:t>cerurilor «este între voi» (Luca 17:21) ca o împărăție spirituală. Dar, în plus, creștinii trebuie să aștepte cu răbdare o Împărăție glorioasă, pe care Isus ne-o va da la cea de-a Doua Venire. </a:t>
            </a:r>
          </a:p>
        </p:txBody>
      </p:sp>
      <p:sp>
        <p:nvSpPr>
          <p:cNvPr id="5" name="4 CuadroTexto"/>
          <p:cNvSpPr txBox="1">
            <a:spLocks noChangeArrowheads="1"/>
          </p:cNvSpPr>
          <p:nvPr/>
        </p:nvSpPr>
        <p:spPr bwMode="auto">
          <a:xfrm>
            <a:off x="4646613" y="3675082"/>
            <a:ext cx="4318000" cy="892552"/>
          </a:xfrm>
          <a:prstGeom prst="rect">
            <a:avLst/>
          </a:prstGeom>
          <a:noFill/>
          <a:ln w="9525">
            <a:noFill/>
            <a:miter lim="800000"/>
            <a:headEnd/>
            <a:tailEnd/>
          </a:ln>
        </p:spPr>
        <p:txBody>
          <a:bodyPr>
            <a:spAutoFit/>
          </a:bodyPr>
          <a:lstStyle/>
          <a:p>
            <a:pPr algn="ctr"/>
            <a:r>
              <a:rPr lang="ro-RO" sz="2600" b="1" dirty="0">
                <a:solidFill>
                  <a:srgbClr val="FF7C80"/>
                </a:solidFill>
                <a:latin typeface="Calibri" pitchFamily="34" charset="0"/>
              </a:rPr>
              <a:t>Cum ne putem întări inimile până la Revenirea Sa?</a:t>
            </a:r>
          </a:p>
        </p:txBody>
      </p:sp>
      <p:sp>
        <p:nvSpPr>
          <p:cNvPr id="6" name="5 CuadroTexto"/>
          <p:cNvSpPr txBox="1">
            <a:spLocks noChangeArrowheads="1"/>
          </p:cNvSpPr>
          <p:nvPr/>
        </p:nvSpPr>
        <p:spPr bwMode="auto">
          <a:xfrm>
            <a:off x="4572000" y="4599007"/>
            <a:ext cx="4464050" cy="1616075"/>
          </a:xfrm>
          <a:prstGeom prst="rect">
            <a:avLst/>
          </a:prstGeom>
          <a:noFill/>
          <a:ln w="9525">
            <a:noFill/>
            <a:miter lim="800000"/>
            <a:headEnd/>
            <a:tailEnd/>
          </a:ln>
        </p:spPr>
        <p:txBody>
          <a:bodyPr>
            <a:spAutoFit/>
          </a:bodyPr>
          <a:lstStyle/>
          <a:p>
            <a:pPr marL="342900" indent="-342900">
              <a:spcBef>
                <a:spcPts val="600"/>
              </a:spcBef>
              <a:spcAft>
                <a:spcPts val="600"/>
              </a:spcAft>
              <a:buClr>
                <a:srgbClr val="FFFF00"/>
              </a:buClr>
              <a:buSzPct val="120000"/>
              <a:buFont typeface="Wingdings" pitchFamily="2" charset="2"/>
              <a:buChar char="F"/>
            </a:pPr>
            <a:r>
              <a:rPr lang="ro-RO" sz="2000" b="1" dirty="0">
                <a:solidFill>
                  <a:schemeClr val="bg1"/>
                </a:solidFill>
                <a:latin typeface="Calibri" pitchFamily="34" charset="0"/>
              </a:rPr>
              <a:t>Întărindu-ne în adevăr (</a:t>
            </a:r>
            <a:r>
              <a:rPr lang="ro-RO" sz="2000" b="1" dirty="0" smtClean="0">
                <a:solidFill>
                  <a:schemeClr val="bg1"/>
                </a:solidFill>
                <a:latin typeface="Calibri" pitchFamily="34" charset="0"/>
              </a:rPr>
              <a:t>2 Petru </a:t>
            </a:r>
            <a:r>
              <a:rPr lang="ro-RO" sz="2000" b="1" dirty="0">
                <a:solidFill>
                  <a:schemeClr val="bg1"/>
                </a:solidFill>
                <a:latin typeface="Calibri" pitchFamily="34" charset="0"/>
              </a:rPr>
              <a:t>1:12)</a:t>
            </a:r>
          </a:p>
          <a:p>
            <a:pPr marL="342900" indent="-342900">
              <a:spcBef>
                <a:spcPts val="600"/>
              </a:spcBef>
              <a:spcAft>
                <a:spcPts val="600"/>
              </a:spcAft>
              <a:buClr>
                <a:srgbClr val="FFFF00"/>
              </a:buClr>
              <a:buSzPct val="120000"/>
              <a:buFont typeface="Wingdings" pitchFamily="2" charset="2"/>
              <a:buChar char="F"/>
            </a:pPr>
            <a:r>
              <a:rPr lang="ro-RO" sz="2000" b="1" dirty="0">
                <a:solidFill>
                  <a:schemeClr val="bg1"/>
                </a:solidFill>
                <a:latin typeface="Calibri" pitchFamily="34" charset="0"/>
              </a:rPr>
              <a:t>Învingând ispita (Iacov 1:12)</a:t>
            </a:r>
          </a:p>
          <a:p>
            <a:pPr marL="342900" indent="-342900">
              <a:spcBef>
                <a:spcPts val="600"/>
              </a:spcBef>
              <a:spcAft>
                <a:spcPts val="600"/>
              </a:spcAft>
              <a:buClr>
                <a:srgbClr val="FFFF00"/>
              </a:buClr>
              <a:buSzPct val="120000"/>
              <a:buFont typeface="Wingdings" pitchFamily="2" charset="2"/>
              <a:buChar char="F"/>
            </a:pPr>
            <a:r>
              <a:rPr lang="ro-RO" sz="2000" b="1" dirty="0">
                <a:solidFill>
                  <a:schemeClr val="bg1"/>
                </a:solidFill>
                <a:latin typeface="Calibri" pitchFamily="34" charset="0"/>
              </a:rPr>
              <a:t>Suportând încercările pentru credința noastră (Fapte 14:22)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left)">
                                      <p:cBhvr>
                                        <p:cTn id="4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23838" y="620713"/>
            <a:ext cx="5211762" cy="915987"/>
          </a:xfrm>
          <a:prstGeom prst="rect">
            <a:avLst/>
          </a:prstGeom>
        </p:spPr>
        <p:txBody>
          <a:bodyPr>
            <a:spAutoFit/>
          </a:bodyPr>
          <a:lstStyle/>
          <a:p>
            <a:r>
              <a:rPr lang="ro-RO" b="1">
                <a:solidFill>
                  <a:srgbClr val="FCD5B5"/>
                </a:solidFill>
                <a:latin typeface="Comic Sans MS" pitchFamily="66" charset="0"/>
              </a:rPr>
              <a:t>«Nu vă plângeţi unii împotriva altora, fraţilor, ca să nu fiţi judecaţi: iată că Judecătorul este chiar la uşă.» </a:t>
            </a:r>
            <a:r>
              <a:rPr lang="ro-RO" sz="1100" b="1">
                <a:solidFill>
                  <a:srgbClr val="FCD5B5"/>
                </a:solidFill>
                <a:latin typeface="Comic Sans MS" pitchFamily="66" charset="0"/>
              </a:rPr>
              <a:t>(Iacov 5:9)</a:t>
            </a:r>
          </a:p>
        </p:txBody>
      </p:sp>
      <p:sp>
        <p:nvSpPr>
          <p:cNvPr id="3" name="2 Rectángulo"/>
          <p:cNvSpPr/>
          <p:nvPr/>
        </p:nvSpPr>
        <p:spPr>
          <a:xfrm>
            <a:off x="683568" y="-44073"/>
            <a:ext cx="4320480" cy="615553"/>
          </a:xfrm>
          <a:prstGeom prst="rect">
            <a:avLst/>
          </a:prstGeom>
        </p:spPr>
        <p:txBody>
          <a:bodyPr lIns="0" tIns="0" rIns="0" bIns="0">
            <a:spAutoFit/>
            <a:scene3d>
              <a:camera prst="orthographicFront"/>
              <a:lightRig rig="harsh" dir="tl"/>
            </a:scene3d>
            <a:sp3d contourW="12700">
              <a:bevelT w="25400" h="25400"/>
              <a:contourClr>
                <a:srgbClr val="B29E24"/>
              </a:contourClr>
            </a:sp3d>
          </a:bodyPr>
          <a:lstStyle/>
          <a:p>
            <a:pPr algn="ctr" fontAlgn="auto">
              <a:spcBef>
                <a:spcPts val="0"/>
              </a:spcBef>
              <a:spcAft>
                <a:spcPts val="0"/>
              </a:spcAft>
              <a:defRPr/>
            </a:pPr>
            <a:r>
              <a:rPr lang="ro-RO" sz="4000" b="1" dirty="0">
                <a:ln w="11430"/>
                <a:gradFill>
                  <a:gsLst>
                    <a:gs pos="0">
                      <a:srgbClr val="E0CF66"/>
                    </a:gs>
                    <a:gs pos="25000">
                      <a:srgbClr val="D8C240"/>
                    </a:gs>
                    <a:gs pos="50000">
                      <a:srgbClr val="B29E24"/>
                    </a:gs>
                    <a:gs pos="75000">
                      <a:srgbClr val="C3AD27"/>
                    </a:gs>
                    <a:gs pos="100000">
                      <a:srgbClr val="E0CF66"/>
                    </a:gs>
                  </a:gsLst>
                  <a:lin ang="5400000"/>
                </a:gradFill>
                <a:effectLst>
                  <a:outerShdw blurRad="80000" dist="40000" dir="5040000" algn="tl">
                    <a:srgbClr val="000000">
                      <a:alpha val="30000"/>
                    </a:srgbClr>
                  </a:outerShdw>
                </a:effectLst>
                <a:latin typeface="+mn-lt"/>
                <a:cs typeface="+mn-cs"/>
              </a:rPr>
              <a:t>NU VĂ PLÂNGEȚI!</a:t>
            </a:r>
            <a:endParaRPr lang="es-ES" sz="3600" b="1" dirty="0">
              <a:ln w="11430"/>
              <a:gradFill>
                <a:gsLst>
                  <a:gs pos="0">
                    <a:srgbClr val="E0CF66"/>
                  </a:gs>
                  <a:gs pos="25000">
                    <a:srgbClr val="D8C240"/>
                  </a:gs>
                  <a:gs pos="50000">
                    <a:srgbClr val="B29E24"/>
                  </a:gs>
                  <a:gs pos="75000">
                    <a:srgbClr val="C3AD27"/>
                  </a:gs>
                  <a:gs pos="100000">
                    <a:srgbClr val="E0CF66"/>
                  </a:gs>
                </a:gsLst>
                <a:lin ang="5400000"/>
              </a:gradFill>
              <a:effectLst>
                <a:outerShdw blurRad="80000" dist="40000" dir="5040000" algn="tl">
                  <a:srgbClr val="000000">
                    <a:alpha val="30000"/>
                  </a:srgbClr>
                </a:outerShdw>
              </a:effectLst>
              <a:latin typeface="+mn-lt"/>
              <a:cs typeface="+mn-cs"/>
            </a:endParaRPr>
          </a:p>
        </p:txBody>
      </p:sp>
      <p:sp>
        <p:nvSpPr>
          <p:cNvPr id="4" name="3 CuadroTexto"/>
          <p:cNvSpPr txBox="1"/>
          <p:nvPr/>
        </p:nvSpPr>
        <p:spPr>
          <a:xfrm>
            <a:off x="1403350" y="2205038"/>
            <a:ext cx="3673475" cy="1006475"/>
          </a:xfrm>
          <a:prstGeom prst="rect">
            <a:avLst/>
          </a:prstGeom>
          <a:noFill/>
        </p:spPr>
        <p:txBody>
          <a:bodyPr>
            <a:spAutoFit/>
          </a:bodyPr>
          <a:lstStyle/>
          <a:p>
            <a:r>
              <a:rPr lang="ro-RO" sz="2000" b="1" dirty="0">
                <a:solidFill>
                  <a:schemeClr val="bg1"/>
                </a:solidFill>
                <a:effectLst>
                  <a:outerShdw blurRad="38100" dist="38100" dir="2700000" algn="tl">
                    <a:srgbClr val="C0C0C0"/>
                  </a:outerShdw>
                </a:effectLst>
                <a:latin typeface="Calibri" pitchFamily="34" charset="0"/>
              </a:rPr>
              <a:t>Plângeri, murmurări, invidie, favoritisme, certuri... în biserica lui Hristos?</a:t>
            </a:r>
          </a:p>
        </p:txBody>
      </p:sp>
      <p:sp>
        <p:nvSpPr>
          <p:cNvPr id="5" name="4 Rectángulo"/>
          <p:cNvSpPr/>
          <p:nvPr/>
        </p:nvSpPr>
        <p:spPr>
          <a:xfrm>
            <a:off x="1728788" y="3286124"/>
            <a:ext cx="4572000" cy="1190625"/>
          </a:xfrm>
          <a:prstGeom prst="rect">
            <a:avLst/>
          </a:prstGeom>
        </p:spPr>
        <p:txBody>
          <a:bodyPr>
            <a:spAutoFit/>
          </a:bodyPr>
          <a:lstStyle/>
          <a:p>
            <a:r>
              <a:rPr lang="ro-RO" b="1" dirty="0">
                <a:solidFill>
                  <a:schemeClr val="accent1">
                    <a:lumMod val="40000"/>
                    <a:lumOff val="60000"/>
                  </a:schemeClr>
                </a:solidFill>
                <a:latin typeface="Verdana" pitchFamily="34" charset="0"/>
                <a:ea typeface="Verdana" pitchFamily="34" charset="0"/>
                <a:cs typeface="Verdana" pitchFamily="34" charset="0"/>
              </a:rPr>
              <a:t>«Isus a zis ucenicilor Săi: „Este cu neputinţă să nu vină prilejuri de păcătuire; dar vai de acela prin care vin!» </a:t>
            </a:r>
            <a:r>
              <a:rPr lang="ro-RO" sz="1100" b="1" dirty="0">
                <a:solidFill>
                  <a:schemeClr val="accent1">
                    <a:lumMod val="40000"/>
                    <a:lumOff val="60000"/>
                  </a:schemeClr>
                </a:solidFill>
                <a:latin typeface="Verdana" pitchFamily="34" charset="0"/>
                <a:ea typeface="Verdana" pitchFamily="34" charset="0"/>
                <a:cs typeface="Verdana" pitchFamily="34" charset="0"/>
              </a:rPr>
              <a:t>(Luca 17:1)</a:t>
            </a:r>
          </a:p>
        </p:txBody>
      </p:sp>
      <p:sp>
        <p:nvSpPr>
          <p:cNvPr id="6" name="5 CuadroTexto"/>
          <p:cNvSpPr txBox="1"/>
          <p:nvPr/>
        </p:nvSpPr>
        <p:spPr>
          <a:xfrm>
            <a:off x="1341438" y="4489450"/>
            <a:ext cx="4383087" cy="2301875"/>
          </a:xfrm>
          <a:prstGeom prst="rect">
            <a:avLst/>
          </a:prstGeom>
          <a:noFill/>
        </p:spPr>
        <p:txBody>
          <a:bodyPr>
            <a:spAutoFit/>
          </a:bodyPr>
          <a:lstStyle/>
          <a:p>
            <a:pPr>
              <a:spcBef>
                <a:spcPts val="600"/>
              </a:spcBef>
            </a:pPr>
            <a:r>
              <a:rPr lang="ro-RO" sz="2000" b="1" dirty="0">
                <a:solidFill>
                  <a:schemeClr val="bg1"/>
                </a:solidFill>
                <a:effectLst>
                  <a:outerShdw blurRad="38100" dist="38100" dir="2700000" algn="tl">
                    <a:srgbClr val="C0C0C0"/>
                  </a:outerShdw>
                </a:effectLst>
                <a:latin typeface="Calibri" pitchFamily="34" charset="0"/>
              </a:rPr>
              <a:t>Din nefericire, în biserică există astfel de probleme.  Iacov ne spune că aceste lucruri nu trebuie să se întâmple între frați. </a:t>
            </a:r>
          </a:p>
          <a:p>
            <a:pPr>
              <a:spcBef>
                <a:spcPts val="600"/>
              </a:spcBef>
            </a:pPr>
            <a:r>
              <a:rPr lang="ro-RO" sz="2000" b="1" dirty="0">
                <a:solidFill>
                  <a:schemeClr val="bg1"/>
                </a:solidFill>
                <a:effectLst>
                  <a:outerShdw blurRad="38100" dist="38100" dir="2700000" algn="tl">
                    <a:srgbClr val="C0C0C0"/>
                  </a:outerShdw>
                </a:effectLst>
                <a:latin typeface="Calibri" pitchFamily="34" charset="0"/>
              </a:rPr>
              <a:t>La final, fiecare va da socoteală înaintea lui Dumnezeu pentru comportamentul său, în ziua judecății.</a:t>
            </a:r>
          </a:p>
        </p:txBody>
      </p:sp>
      <p:pic>
        <p:nvPicPr>
          <p:cNvPr id="4098" name="Picture 2"/>
          <p:cNvPicPr>
            <a:picLocks noChangeAspect="1" noChangeArrowheads="1"/>
          </p:cNvPicPr>
          <p:nvPr/>
        </p:nvPicPr>
        <p:blipFill>
          <a:blip r:embed="rId3" cstate="email">
            <a:extLst>
              <a:ext uri="{28A0092B-C50C-407E-A947-70E740481C1C}"/>
            </a:extLst>
          </a:blip>
          <a:srcRect/>
          <a:stretch>
            <a:fillRect/>
          </a:stretch>
        </p:blipFill>
        <p:spPr bwMode="auto">
          <a:xfrm>
            <a:off x="5916488" y="548679"/>
            <a:ext cx="2903984" cy="1225119"/>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left)">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188" y="739775"/>
            <a:ext cx="7777162" cy="1465263"/>
          </a:xfrm>
          <a:prstGeom prst="rect">
            <a:avLst/>
          </a:prstGeom>
        </p:spPr>
        <p:txBody>
          <a:bodyPr>
            <a:spAutoFit/>
          </a:bodyPr>
          <a:lstStyle/>
          <a:p>
            <a:r>
              <a:rPr lang="ro-RO" b="1" dirty="0">
                <a:solidFill>
                  <a:srgbClr val="17375E"/>
                </a:solidFill>
                <a:latin typeface="Comic Sans MS" pitchFamily="66" charset="0"/>
              </a:rPr>
              <a:t>«Fraţii mei, luaţi ca pildă de suferinţă şi de răbdare pe prorocii care au vorbit în Numele Domnului</a:t>
            </a:r>
            <a:r>
              <a:rPr lang="ro-RO" b="1" dirty="0" smtClean="0">
                <a:solidFill>
                  <a:srgbClr val="17375E"/>
                </a:solidFill>
                <a:latin typeface="Comic Sans MS" pitchFamily="66" charset="0"/>
              </a:rPr>
              <a:t>. Iată</a:t>
            </a:r>
            <a:r>
              <a:rPr lang="ro-RO" b="1" dirty="0">
                <a:solidFill>
                  <a:srgbClr val="17375E"/>
                </a:solidFill>
                <a:latin typeface="Comic Sans MS" pitchFamily="66" charset="0"/>
              </a:rPr>
              <a:t>, noi numim fericiţi pe cei ce au răbdat. Aţi auzit vorbindu-se despre răbdarea lui Iov şi aţi văzut ce sfârşit i-a dat Domnul şi cum Domnul este plin de milă şi de îndurare.» </a:t>
            </a:r>
            <a:r>
              <a:rPr lang="ro-RO" sz="1100" b="1" dirty="0">
                <a:solidFill>
                  <a:srgbClr val="17375E"/>
                </a:solidFill>
                <a:latin typeface="Comic Sans MS" pitchFamily="66" charset="0"/>
              </a:rPr>
              <a:t>(Iacov 5:10-11)</a:t>
            </a:r>
          </a:p>
        </p:txBody>
      </p:sp>
      <p:sp>
        <p:nvSpPr>
          <p:cNvPr id="3" name="2 Rectángulo"/>
          <p:cNvSpPr/>
          <p:nvPr/>
        </p:nvSpPr>
        <p:spPr>
          <a:xfrm>
            <a:off x="251520" y="180124"/>
            <a:ext cx="8496944" cy="677108"/>
          </a:xfrm>
          <a:prstGeom prst="rect">
            <a:avLst/>
          </a:prstGeom>
        </p:spPr>
        <p:txBody>
          <a:bodyPr lIns="0" tIns="0" rIns="0" bIns="0">
            <a:spAutoFit/>
            <a:scene3d>
              <a:camera prst="orthographicFront">
                <a:rot lat="0" lon="0" rev="0"/>
              </a:camera>
              <a:lightRig rig="twoPt" dir="t"/>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o-RO" sz="4400" b="1" cap="all" spc="3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latin typeface="+mn-lt"/>
                <a:cs typeface="+mn-cs"/>
              </a:rPr>
              <a:t>FIȚI RĂBDĂTORI!</a:t>
            </a:r>
            <a:endParaRPr lang="es-ES" sz="4000" b="1" cap="all" spc="3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latin typeface="+mn-lt"/>
              <a:cs typeface="+mn-cs"/>
            </a:endParaRPr>
          </a:p>
        </p:txBody>
      </p:sp>
      <p:sp>
        <p:nvSpPr>
          <p:cNvPr id="4" name="3 CuadroTexto"/>
          <p:cNvSpPr txBox="1">
            <a:spLocks noChangeArrowheads="1"/>
          </p:cNvSpPr>
          <p:nvPr/>
        </p:nvSpPr>
        <p:spPr bwMode="auto">
          <a:xfrm>
            <a:off x="3286116" y="2289175"/>
            <a:ext cx="5472112" cy="701675"/>
          </a:xfrm>
          <a:prstGeom prst="rect">
            <a:avLst/>
          </a:prstGeom>
          <a:noFill/>
          <a:ln w="9525">
            <a:noFill/>
            <a:miter lim="800000"/>
            <a:headEnd/>
            <a:tailEnd/>
          </a:ln>
        </p:spPr>
        <p:txBody>
          <a:bodyPr>
            <a:spAutoFit/>
          </a:bodyPr>
          <a:lstStyle/>
          <a:p>
            <a:pPr algn="r"/>
            <a:r>
              <a:rPr lang="ro-RO" sz="2000" b="1" dirty="0">
                <a:latin typeface="Calibri" pitchFamily="34" charset="0"/>
              </a:rPr>
              <a:t>Ce încercări au suferit profeții pentru fidelitate? Evrei 11:33-38</a:t>
            </a:r>
          </a:p>
        </p:txBody>
      </p:sp>
      <p:graphicFrame>
        <p:nvGraphicFramePr>
          <p:cNvPr id="5" name="4 Diagrama"/>
          <p:cNvGraphicFramePr/>
          <p:nvPr/>
        </p:nvGraphicFramePr>
        <p:xfrm>
          <a:off x="-108520" y="2708920"/>
          <a:ext cx="88569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5">
                                            <p:graphicEl>
                                              <a:dgm id="{F34A7316-74A6-4AAF-829D-CCDFCFE515BE}"/>
                                            </p:graphicEl>
                                          </p:spTgt>
                                        </p:tgtEl>
                                        <p:attrNameLst>
                                          <p:attrName>style.visibility</p:attrName>
                                        </p:attrNameLst>
                                      </p:cBhvr>
                                      <p:to>
                                        <p:strVal val="visible"/>
                                      </p:to>
                                    </p:set>
                                    <p:anim calcmode="lin" valueType="num">
                                      <p:cBhvr>
                                        <p:cTn id="28" dur="500" fill="hold"/>
                                        <p:tgtEl>
                                          <p:spTgt spid="5">
                                            <p:graphicEl>
                                              <a:dgm id="{F34A7316-74A6-4AAF-829D-CCDFCFE515BE}"/>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F34A7316-74A6-4AAF-829D-CCDFCFE515BE}"/>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F34A7316-74A6-4AAF-829D-CCDFCFE515BE}"/>
                                            </p:graphicEl>
                                          </p:spTgt>
                                        </p:tgtEl>
                                      </p:cBhvr>
                                    </p:animEffect>
                                    <p:anim calcmode="lin" valueType="num">
                                      <p:cBhvr>
                                        <p:cTn id="31" dur="500" fill="hold"/>
                                        <p:tgtEl>
                                          <p:spTgt spid="5">
                                            <p:graphicEl>
                                              <a:dgm id="{F34A7316-74A6-4AAF-829D-CCDFCFE515BE}"/>
                                            </p:graphicEl>
                                          </p:spTgt>
                                        </p:tgtEl>
                                        <p:attrNameLst>
                                          <p:attrName>ppt_x</p:attrName>
                                        </p:attrNameLst>
                                      </p:cBhvr>
                                      <p:tavLst>
                                        <p:tav tm="0">
                                          <p:val>
                                            <p:fltVal val="0.5"/>
                                          </p:val>
                                        </p:tav>
                                        <p:tav tm="100000">
                                          <p:val>
                                            <p:strVal val="#ppt_x"/>
                                          </p:val>
                                        </p:tav>
                                      </p:tavLst>
                                    </p:anim>
                                    <p:anim calcmode="lin" valueType="num">
                                      <p:cBhvr>
                                        <p:cTn id="32" dur="500" fill="hold"/>
                                        <p:tgtEl>
                                          <p:spTgt spid="5">
                                            <p:graphicEl>
                                              <a:dgm id="{F34A7316-74A6-4AAF-829D-CCDFCFE515BE}"/>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5">
                                            <p:graphicEl>
                                              <a:dgm id="{F73A2A65-67DC-4298-87CE-C6F96F672EF9}"/>
                                            </p:graphicEl>
                                          </p:spTgt>
                                        </p:tgtEl>
                                        <p:attrNameLst>
                                          <p:attrName>style.visibility</p:attrName>
                                        </p:attrNameLst>
                                      </p:cBhvr>
                                      <p:to>
                                        <p:strVal val="visible"/>
                                      </p:to>
                                    </p:set>
                                    <p:anim calcmode="lin" valueType="num">
                                      <p:cBhvr>
                                        <p:cTn id="35" dur="500" fill="hold"/>
                                        <p:tgtEl>
                                          <p:spTgt spid="5">
                                            <p:graphicEl>
                                              <a:dgm id="{F73A2A65-67DC-4298-87CE-C6F96F672EF9}"/>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F73A2A65-67DC-4298-87CE-C6F96F672EF9}"/>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F73A2A65-67DC-4298-87CE-C6F96F672EF9}"/>
                                            </p:graphicEl>
                                          </p:spTgt>
                                        </p:tgtEl>
                                      </p:cBhvr>
                                    </p:animEffect>
                                    <p:anim calcmode="lin" valueType="num">
                                      <p:cBhvr>
                                        <p:cTn id="38" dur="500" fill="hold"/>
                                        <p:tgtEl>
                                          <p:spTgt spid="5">
                                            <p:graphicEl>
                                              <a:dgm id="{F73A2A65-67DC-4298-87CE-C6F96F672EF9}"/>
                                            </p:graphicEl>
                                          </p:spTgt>
                                        </p:tgtEl>
                                        <p:attrNameLst>
                                          <p:attrName>ppt_x</p:attrName>
                                        </p:attrNameLst>
                                      </p:cBhvr>
                                      <p:tavLst>
                                        <p:tav tm="0">
                                          <p:val>
                                            <p:fltVal val="0.5"/>
                                          </p:val>
                                        </p:tav>
                                        <p:tav tm="100000">
                                          <p:val>
                                            <p:strVal val="#ppt_x"/>
                                          </p:val>
                                        </p:tav>
                                      </p:tavLst>
                                    </p:anim>
                                    <p:anim calcmode="lin" valueType="num">
                                      <p:cBhvr>
                                        <p:cTn id="39" dur="500" fill="hold"/>
                                        <p:tgtEl>
                                          <p:spTgt spid="5">
                                            <p:graphicEl>
                                              <a:dgm id="{F73A2A65-67DC-4298-87CE-C6F96F672EF9}"/>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5">
                                            <p:graphicEl>
                                              <a:dgm id="{C8B6FC4E-A977-478F-A526-B59B90946638}"/>
                                            </p:graphicEl>
                                          </p:spTgt>
                                        </p:tgtEl>
                                        <p:attrNameLst>
                                          <p:attrName>style.visibility</p:attrName>
                                        </p:attrNameLst>
                                      </p:cBhvr>
                                      <p:to>
                                        <p:strVal val="visible"/>
                                      </p:to>
                                    </p:set>
                                    <p:anim calcmode="lin" valueType="num">
                                      <p:cBhvr>
                                        <p:cTn id="42" dur="500" fill="hold"/>
                                        <p:tgtEl>
                                          <p:spTgt spid="5">
                                            <p:graphicEl>
                                              <a:dgm id="{C8B6FC4E-A977-478F-A526-B59B90946638}"/>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dgm id="{C8B6FC4E-A977-478F-A526-B59B90946638}"/>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dgm id="{C8B6FC4E-A977-478F-A526-B59B90946638}"/>
                                            </p:graphicEl>
                                          </p:spTgt>
                                        </p:tgtEl>
                                      </p:cBhvr>
                                    </p:animEffect>
                                    <p:anim calcmode="lin" valueType="num">
                                      <p:cBhvr>
                                        <p:cTn id="45" dur="500" fill="hold"/>
                                        <p:tgtEl>
                                          <p:spTgt spid="5">
                                            <p:graphicEl>
                                              <a:dgm id="{C8B6FC4E-A977-478F-A526-B59B90946638}"/>
                                            </p:graphicEl>
                                          </p:spTgt>
                                        </p:tgtEl>
                                        <p:attrNameLst>
                                          <p:attrName>ppt_x</p:attrName>
                                        </p:attrNameLst>
                                      </p:cBhvr>
                                      <p:tavLst>
                                        <p:tav tm="0">
                                          <p:val>
                                            <p:fltVal val="0.5"/>
                                          </p:val>
                                        </p:tav>
                                        <p:tav tm="100000">
                                          <p:val>
                                            <p:strVal val="#ppt_x"/>
                                          </p:val>
                                        </p:tav>
                                      </p:tavLst>
                                    </p:anim>
                                    <p:anim calcmode="lin" valueType="num">
                                      <p:cBhvr>
                                        <p:cTn id="46" dur="500" fill="hold"/>
                                        <p:tgtEl>
                                          <p:spTgt spid="5">
                                            <p:graphicEl>
                                              <a:dgm id="{C8B6FC4E-A977-478F-A526-B59B90946638}"/>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5">
                                            <p:graphicEl>
                                              <a:dgm id="{5E24ECBC-875D-4F5D-99DE-1E964E15F2FA}"/>
                                            </p:graphicEl>
                                          </p:spTgt>
                                        </p:tgtEl>
                                        <p:attrNameLst>
                                          <p:attrName>style.visibility</p:attrName>
                                        </p:attrNameLst>
                                      </p:cBhvr>
                                      <p:to>
                                        <p:strVal val="visible"/>
                                      </p:to>
                                    </p:set>
                                    <p:anim calcmode="lin" valueType="num">
                                      <p:cBhvr>
                                        <p:cTn id="51" dur="500" fill="hold"/>
                                        <p:tgtEl>
                                          <p:spTgt spid="5">
                                            <p:graphicEl>
                                              <a:dgm id="{5E24ECBC-875D-4F5D-99DE-1E964E15F2FA}"/>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5E24ECBC-875D-4F5D-99DE-1E964E15F2FA}"/>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5E24ECBC-875D-4F5D-99DE-1E964E15F2FA}"/>
                                            </p:graphicEl>
                                          </p:spTgt>
                                        </p:tgtEl>
                                      </p:cBhvr>
                                    </p:animEffect>
                                    <p:anim calcmode="lin" valueType="num">
                                      <p:cBhvr>
                                        <p:cTn id="54" dur="500" fill="hold"/>
                                        <p:tgtEl>
                                          <p:spTgt spid="5">
                                            <p:graphicEl>
                                              <a:dgm id="{5E24ECBC-875D-4F5D-99DE-1E964E15F2FA}"/>
                                            </p:graphicEl>
                                          </p:spTgt>
                                        </p:tgtEl>
                                        <p:attrNameLst>
                                          <p:attrName>ppt_x</p:attrName>
                                        </p:attrNameLst>
                                      </p:cBhvr>
                                      <p:tavLst>
                                        <p:tav tm="0">
                                          <p:val>
                                            <p:fltVal val="0.5"/>
                                          </p:val>
                                        </p:tav>
                                        <p:tav tm="100000">
                                          <p:val>
                                            <p:strVal val="#ppt_x"/>
                                          </p:val>
                                        </p:tav>
                                      </p:tavLst>
                                    </p:anim>
                                    <p:anim calcmode="lin" valueType="num">
                                      <p:cBhvr>
                                        <p:cTn id="55" dur="500" fill="hold"/>
                                        <p:tgtEl>
                                          <p:spTgt spid="5">
                                            <p:graphicEl>
                                              <a:dgm id="{5E24ECBC-875D-4F5D-99DE-1E964E15F2FA}"/>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5">
                                            <p:graphicEl>
                                              <a:dgm id="{743E8C46-9B4B-485E-B61F-C3298650DFC0}"/>
                                            </p:graphicEl>
                                          </p:spTgt>
                                        </p:tgtEl>
                                        <p:attrNameLst>
                                          <p:attrName>style.visibility</p:attrName>
                                        </p:attrNameLst>
                                      </p:cBhvr>
                                      <p:to>
                                        <p:strVal val="visible"/>
                                      </p:to>
                                    </p:set>
                                    <p:anim calcmode="lin" valueType="num">
                                      <p:cBhvr>
                                        <p:cTn id="58" dur="500" fill="hold"/>
                                        <p:tgtEl>
                                          <p:spTgt spid="5">
                                            <p:graphicEl>
                                              <a:dgm id="{743E8C46-9B4B-485E-B61F-C3298650DFC0}"/>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743E8C46-9B4B-485E-B61F-C3298650DFC0}"/>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743E8C46-9B4B-485E-B61F-C3298650DFC0}"/>
                                            </p:graphicEl>
                                          </p:spTgt>
                                        </p:tgtEl>
                                      </p:cBhvr>
                                    </p:animEffect>
                                    <p:anim calcmode="lin" valueType="num">
                                      <p:cBhvr>
                                        <p:cTn id="61" dur="500" fill="hold"/>
                                        <p:tgtEl>
                                          <p:spTgt spid="5">
                                            <p:graphicEl>
                                              <a:dgm id="{743E8C46-9B4B-485E-B61F-C3298650DFC0}"/>
                                            </p:graphicEl>
                                          </p:spTgt>
                                        </p:tgtEl>
                                        <p:attrNameLst>
                                          <p:attrName>ppt_x</p:attrName>
                                        </p:attrNameLst>
                                      </p:cBhvr>
                                      <p:tavLst>
                                        <p:tav tm="0">
                                          <p:val>
                                            <p:fltVal val="0.5"/>
                                          </p:val>
                                        </p:tav>
                                        <p:tav tm="100000">
                                          <p:val>
                                            <p:strVal val="#ppt_x"/>
                                          </p:val>
                                        </p:tav>
                                      </p:tavLst>
                                    </p:anim>
                                    <p:anim calcmode="lin" valueType="num">
                                      <p:cBhvr>
                                        <p:cTn id="62" dur="500" fill="hold"/>
                                        <p:tgtEl>
                                          <p:spTgt spid="5">
                                            <p:graphicEl>
                                              <a:dgm id="{743E8C46-9B4B-485E-B61F-C3298650DFC0}"/>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5">
                                            <p:graphicEl>
                                              <a:dgm id="{BE2D0D5B-5B81-422E-BEC6-8208B0710C89}"/>
                                            </p:graphicEl>
                                          </p:spTgt>
                                        </p:tgtEl>
                                        <p:attrNameLst>
                                          <p:attrName>style.visibility</p:attrName>
                                        </p:attrNameLst>
                                      </p:cBhvr>
                                      <p:to>
                                        <p:strVal val="visible"/>
                                      </p:to>
                                    </p:set>
                                    <p:anim calcmode="lin" valueType="num">
                                      <p:cBhvr>
                                        <p:cTn id="65" dur="500" fill="hold"/>
                                        <p:tgtEl>
                                          <p:spTgt spid="5">
                                            <p:graphicEl>
                                              <a:dgm id="{BE2D0D5B-5B81-422E-BEC6-8208B0710C89}"/>
                                            </p:graphicEl>
                                          </p:spTgt>
                                        </p:tgtEl>
                                        <p:attrNameLst>
                                          <p:attrName>ppt_w</p:attrName>
                                        </p:attrNameLst>
                                      </p:cBhvr>
                                      <p:tavLst>
                                        <p:tav tm="0">
                                          <p:val>
                                            <p:fltVal val="0"/>
                                          </p:val>
                                        </p:tav>
                                        <p:tav tm="100000">
                                          <p:val>
                                            <p:strVal val="#ppt_w"/>
                                          </p:val>
                                        </p:tav>
                                      </p:tavLst>
                                    </p:anim>
                                    <p:anim calcmode="lin" valueType="num">
                                      <p:cBhvr>
                                        <p:cTn id="66" dur="500" fill="hold"/>
                                        <p:tgtEl>
                                          <p:spTgt spid="5">
                                            <p:graphicEl>
                                              <a:dgm id="{BE2D0D5B-5B81-422E-BEC6-8208B0710C89}"/>
                                            </p:graphicEl>
                                          </p:spTgt>
                                        </p:tgtEl>
                                        <p:attrNameLst>
                                          <p:attrName>ppt_h</p:attrName>
                                        </p:attrNameLst>
                                      </p:cBhvr>
                                      <p:tavLst>
                                        <p:tav tm="0">
                                          <p:val>
                                            <p:fltVal val="0"/>
                                          </p:val>
                                        </p:tav>
                                        <p:tav tm="100000">
                                          <p:val>
                                            <p:strVal val="#ppt_h"/>
                                          </p:val>
                                        </p:tav>
                                      </p:tavLst>
                                    </p:anim>
                                    <p:animEffect transition="in" filter="fade">
                                      <p:cBhvr>
                                        <p:cTn id="67" dur="500"/>
                                        <p:tgtEl>
                                          <p:spTgt spid="5">
                                            <p:graphicEl>
                                              <a:dgm id="{BE2D0D5B-5B81-422E-BEC6-8208B0710C89}"/>
                                            </p:graphicEl>
                                          </p:spTgt>
                                        </p:tgtEl>
                                      </p:cBhvr>
                                    </p:animEffect>
                                    <p:anim calcmode="lin" valueType="num">
                                      <p:cBhvr>
                                        <p:cTn id="68" dur="500" fill="hold"/>
                                        <p:tgtEl>
                                          <p:spTgt spid="5">
                                            <p:graphicEl>
                                              <a:dgm id="{BE2D0D5B-5B81-422E-BEC6-8208B0710C89}"/>
                                            </p:graphicEl>
                                          </p:spTgt>
                                        </p:tgtEl>
                                        <p:attrNameLst>
                                          <p:attrName>ppt_x</p:attrName>
                                        </p:attrNameLst>
                                      </p:cBhvr>
                                      <p:tavLst>
                                        <p:tav tm="0">
                                          <p:val>
                                            <p:fltVal val="0.5"/>
                                          </p:val>
                                        </p:tav>
                                        <p:tav tm="100000">
                                          <p:val>
                                            <p:strVal val="#ppt_x"/>
                                          </p:val>
                                        </p:tav>
                                      </p:tavLst>
                                    </p:anim>
                                    <p:anim calcmode="lin" valueType="num">
                                      <p:cBhvr>
                                        <p:cTn id="69" dur="500" fill="hold"/>
                                        <p:tgtEl>
                                          <p:spTgt spid="5">
                                            <p:graphicEl>
                                              <a:dgm id="{BE2D0D5B-5B81-422E-BEC6-8208B0710C89}"/>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5">
                                            <p:graphicEl>
                                              <a:dgm id="{1E88F07D-988F-497C-9BE2-556FED2913E4}"/>
                                            </p:graphicEl>
                                          </p:spTgt>
                                        </p:tgtEl>
                                        <p:attrNameLst>
                                          <p:attrName>style.visibility</p:attrName>
                                        </p:attrNameLst>
                                      </p:cBhvr>
                                      <p:to>
                                        <p:strVal val="visible"/>
                                      </p:to>
                                    </p:set>
                                    <p:anim calcmode="lin" valueType="num">
                                      <p:cBhvr>
                                        <p:cTn id="74" dur="500" fill="hold"/>
                                        <p:tgtEl>
                                          <p:spTgt spid="5">
                                            <p:graphicEl>
                                              <a:dgm id="{1E88F07D-988F-497C-9BE2-556FED2913E4}"/>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1E88F07D-988F-497C-9BE2-556FED2913E4}"/>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1E88F07D-988F-497C-9BE2-556FED2913E4}"/>
                                            </p:graphicEl>
                                          </p:spTgt>
                                        </p:tgtEl>
                                      </p:cBhvr>
                                    </p:animEffect>
                                    <p:anim calcmode="lin" valueType="num">
                                      <p:cBhvr>
                                        <p:cTn id="77" dur="500" fill="hold"/>
                                        <p:tgtEl>
                                          <p:spTgt spid="5">
                                            <p:graphicEl>
                                              <a:dgm id="{1E88F07D-988F-497C-9BE2-556FED2913E4}"/>
                                            </p:graphicEl>
                                          </p:spTgt>
                                        </p:tgtEl>
                                        <p:attrNameLst>
                                          <p:attrName>ppt_x</p:attrName>
                                        </p:attrNameLst>
                                      </p:cBhvr>
                                      <p:tavLst>
                                        <p:tav tm="0">
                                          <p:val>
                                            <p:fltVal val="0.5"/>
                                          </p:val>
                                        </p:tav>
                                        <p:tav tm="100000">
                                          <p:val>
                                            <p:strVal val="#ppt_x"/>
                                          </p:val>
                                        </p:tav>
                                      </p:tavLst>
                                    </p:anim>
                                    <p:anim calcmode="lin" valueType="num">
                                      <p:cBhvr>
                                        <p:cTn id="78" dur="500" fill="hold"/>
                                        <p:tgtEl>
                                          <p:spTgt spid="5">
                                            <p:graphicEl>
                                              <a:dgm id="{1E88F07D-988F-497C-9BE2-556FED2913E4}"/>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5">
                                            <p:graphicEl>
                                              <a:dgm id="{32F3C528-6008-45E5-BBBC-A16CD7A44725}"/>
                                            </p:graphicEl>
                                          </p:spTgt>
                                        </p:tgtEl>
                                        <p:attrNameLst>
                                          <p:attrName>style.visibility</p:attrName>
                                        </p:attrNameLst>
                                      </p:cBhvr>
                                      <p:to>
                                        <p:strVal val="visible"/>
                                      </p:to>
                                    </p:set>
                                    <p:anim calcmode="lin" valueType="num">
                                      <p:cBhvr>
                                        <p:cTn id="81" dur="500" fill="hold"/>
                                        <p:tgtEl>
                                          <p:spTgt spid="5">
                                            <p:graphicEl>
                                              <a:dgm id="{32F3C528-6008-45E5-BBBC-A16CD7A44725}"/>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32F3C528-6008-45E5-BBBC-A16CD7A44725}"/>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32F3C528-6008-45E5-BBBC-A16CD7A44725}"/>
                                            </p:graphicEl>
                                          </p:spTgt>
                                        </p:tgtEl>
                                      </p:cBhvr>
                                    </p:animEffect>
                                    <p:anim calcmode="lin" valueType="num">
                                      <p:cBhvr>
                                        <p:cTn id="84" dur="500" fill="hold"/>
                                        <p:tgtEl>
                                          <p:spTgt spid="5">
                                            <p:graphicEl>
                                              <a:dgm id="{32F3C528-6008-45E5-BBBC-A16CD7A44725}"/>
                                            </p:graphicEl>
                                          </p:spTgt>
                                        </p:tgtEl>
                                        <p:attrNameLst>
                                          <p:attrName>ppt_x</p:attrName>
                                        </p:attrNameLst>
                                      </p:cBhvr>
                                      <p:tavLst>
                                        <p:tav tm="0">
                                          <p:val>
                                            <p:fltVal val="0.5"/>
                                          </p:val>
                                        </p:tav>
                                        <p:tav tm="100000">
                                          <p:val>
                                            <p:strVal val="#ppt_x"/>
                                          </p:val>
                                        </p:tav>
                                      </p:tavLst>
                                    </p:anim>
                                    <p:anim calcmode="lin" valueType="num">
                                      <p:cBhvr>
                                        <p:cTn id="85" dur="500" fill="hold"/>
                                        <p:tgtEl>
                                          <p:spTgt spid="5">
                                            <p:graphicEl>
                                              <a:dgm id="{32F3C528-6008-45E5-BBBC-A16CD7A4472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5">
                                            <p:graphicEl>
                                              <a:dgm id="{6FB7D584-25E1-48CA-86A2-7CC8AEF2E391}"/>
                                            </p:graphicEl>
                                          </p:spTgt>
                                        </p:tgtEl>
                                        <p:attrNameLst>
                                          <p:attrName>style.visibility</p:attrName>
                                        </p:attrNameLst>
                                      </p:cBhvr>
                                      <p:to>
                                        <p:strVal val="visible"/>
                                      </p:to>
                                    </p:set>
                                    <p:anim calcmode="lin" valueType="num">
                                      <p:cBhvr>
                                        <p:cTn id="88" dur="500" fill="hold"/>
                                        <p:tgtEl>
                                          <p:spTgt spid="5">
                                            <p:graphicEl>
                                              <a:dgm id="{6FB7D584-25E1-48CA-86A2-7CC8AEF2E391}"/>
                                            </p:graphicEl>
                                          </p:spTgt>
                                        </p:tgtEl>
                                        <p:attrNameLst>
                                          <p:attrName>ppt_w</p:attrName>
                                        </p:attrNameLst>
                                      </p:cBhvr>
                                      <p:tavLst>
                                        <p:tav tm="0">
                                          <p:val>
                                            <p:fltVal val="0"/>
                                          </p:val>
                                        </p:tav>
                                        <p:tav tm="100000">
                                          <p:val>
                                            <p:strVal val="#ppt_w"/>
                                          </p:val>
                                        </p:tav>
                                      </p:tavLst>
                                    </p:anim>
                                    <p:anim calcmode="lin" valueType="num">
                                      <p:cBhvr>
                                        <p:cTn id="89" dur="500" fill="hold"/>
                                        <p:tgtEl>
                                          <p:spTgt spid="5">
                                            <p:graphicEl>
                                              <a:dgm id="{6FB7D584-25E1-48CA-86A2-7CC8AEF2E391}"/>
                                            </p:graphicEl>
                                          </p:spTgt>
                                        </p:tgtEl>
                                        <p:attrNameLst>
                                          <p:attrName>ppt_h</p:attrName>
                                        </p:attrNameLst>
                                      </p:cBhvr>
                                      <p:tavLst>
                                        <p:tav tm="0">
                                          <p:val>
                                            <p:fltVal val="0"/>
                                          </p:val>
                                        </p:tav>
                                        <p:tav tm="100000">
                                          <p:val>
                                            <p:strVal val="#ppt_h"/>
                                          </p:val>
                                        </p:tav>
                                      </p:tavLst>
                                    </p:anim>
                                    <p:animEffect transition="in" filter="fade">
                                      <p:cBhvr>
                                        <p:cTn id="90" dur="500"/>
                                        <p:tgtEl>
                                          <p:spTgt spid="5">
                                            <p:graphicEl>
                                              <a:dgm id="{6FB7D584-25E1-48CA-86A2-7CC8AEF2E391}"/>
                                            </p:graphicEl>
                                          </p:spTgt>
                                        </p:tgtEl>
                                      </p:cBhvr>
                                    </p:animEffect>
                                    <p:anim calcmode="lin" valueType="num">
                                      <p:cBhvr>
                                        <p:cTn id="91" dur="500" fill="hold"/>
                                        <p:tgtEl>
                                          <p:spTgt spid="5">
                                            <p:graphicEl>
                                              <a:dgm id="{6FB7D584-25E1-48CA-86A2-7CC8AEF2E391}"/>
                                            </p:graphicEl>
                                          </p:spTgt>
                                        </p:tgtEl>
                                        <p:attrNameLst>
                                          <p:attrName>ppt_x</p:attrName>
                                        </p:attrNameLst>
                                      </p:cBhvr>
                                      <p:tavLst>
                                        <p:tav tm="0">
                                          <p:val>
                                            <p:fltVal val="0.5"/>
                                          </p:val>
                                        </p:tav>
                                        <p:tav tm="100000">
                                          <p:val>
                                            <p:strVal val="#ppt_x"/>
                                          </p:val>
                                        </p:tav>
                                      </p:tavLst>
                                    </p:anim>
                                    <p:anim calcmode="lin" valueType="num">
                                      <p:cBhvr>
                                        <p:cTn id="92" dur="500" fill="hold"/>
                                        <p:tgtEl>
                                          <p:spTgt spid="5">
                                            <p:graphicEl>
                                              <a:dgm id="{6FB7D584-25E1-48CA-86A2-7CC8AEF2E391}"/>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5">
                                            <p:graphicEl>
                                              <a:dgm id="{D20017A7-77D3-4547-B02C-2CE5626004E1}"/>
                                            </p:graphicEl>
                                          </p:spTgt>
                                        </p:tgtEl>
                                        <p:attrNameLst>
                                          <p:attrName>style.visibility</p:attrName>
                                        </p:attrNameLst>
                                      </p:cBhvr>
                                      <p:to>
                                        <p:strVal val="visible"/>
                                      </p:to>
                                    </p:set>
                                    <p:anim calcmode="lin" valueType="num">
                                      <p:cBhvr>
                                        <p:cTn id="97" dur="500" fill="hold"/>
                                        <p:tgtEl>
                                          <p:spTgt spid="5">
                                            <p:graphicEl>
                                              <a:dgm id="{D20017A7-77D3-4547-B02C-2CE5626004E1}"/>
                                            </p:graphicEl>
                                          </p:spTgt>
                                        </p:tgtEl>
                                        <p:attrNameLst>
                                          <p:attrName>ppt_w</p:attrName>
                                        </p:attrNameLst>
                                      </p:cBhvr>
                                      <p:tavLst>
                                        <p:tav tm="0">
                                          <p:val>
                                            <p:fltVal val="0"/>
                                          </p:val>
                                        </p:tav>
                                        <p:tav tm="100000">
                                          <p:val>
                                            <p:strVal val="#ppt_w"/>
                                          </p:val>
                                        </p:tav>
                                      </p:tavLst>
                                    </p:anim>
                                    <p:anim calcmode="lin" valueType="num">
                                      <p:cBhvr>
                                        <p:cTn id="98" dur="500" fill="hold"/>
                                        <p:tgtEl>
                                          <p:spTgt spid="5">
                                            <p:graphicEl>
                                              <a:dgm id="{D20017A7-77D3-4547-B02C-2CE5626004E1}"/>
                                            </p:graphicEl>
                                          </p:spTgt>
                                        </p:tgtEl>
                                        <p:attrNameLst>
                                          <p:attrName>ppt_h</p:attrName>
                                        </p:attrNameLst>
                                      </p:cBhvr>
                                      <p:tavLst>
                                        <p:tav tm="0">
                                          <p:val>
                                            <p:fltVal val="0"/>
                                          </p:val>
                                        </p:tav>
                                        <p:tav tm="100000">
                                          <p:val>
                                            <p:strVal val="#ppt_h"/>
                                          </p:val>
                                        </p:tav>
                                      </p:tavLst>
                                    </p:anim>
                                    <p:animEffect transition="in" filter="fade">
                                      <p:cBhvr>
                                        <p:cTn id="99" dur="500"/>
                                        <p:tgtEl>
                                          <p:spTgt spid="5">
                                            <p:graphicEl>
                                              <a:dgm id="{D20017A7-77D3-4547-B02C-2CE5626004E1}"/>
                                            </p:graphicEl>
                                          </p:spTgt>
                                        </p:tgtEl>
                                      </p:cBhvr>
                                    </p:animEffect>
                                    <p:anim calcmode="lin" valueType="num">
                                      <p:cBhvr>
                                        <p:cTn id="100" dur="500" fill="hold"/>
                                        <p:tgtEl>
                                          <p:spTgt spid="5">
                                            <p:graphicEl>
                                              <a:dgm id="{D20017A7-77D3-4547-B02C-2CE5626004E1}"/>
                                            </p:graphicEl>
                                          </p:spTgt>
                                        </p:tgtEl>
                                        <p:attrNameLst>
                                          <p:attrName>ppt_x</p:attrName>
                                        </p:attrNameLst>
                                      </p:cBhvr>
                                      <p:tavLst>
                                        <p:tav tm="0">
                                          <p:val>
                                            <p:fltVal val="0.5"/>
                                          </p:val>
                                        </p:tav>
                                        <p:tav tm="100000">
                                          <p:val>
                                            <p:strVal val="#ppt_x"/>
                                          </p:val>
                                        </p:tav>
                                      </p:tavLst>
                                    </p:anim>
                                    <p:anim calcmode="lin" valueType="num">
                                      <p:cBhvr>
                                        <p:cTn id="101" dur="500" fill="hold"/>
                                        <p:tgtEl>
                                          <p:spTgt spid="5">
                                            <p:graphicEl>
                                              <a:dgm id="{D20017A7-77D3-4547-B02C-2CE5626004E1}"/>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5">
                                            <p:graphicEl>
                                              <a:dgm id="{ED348E45-9D41-46A3-B81B-11DE071D2636}"/>
                                            </p:graphicEl>
                                          </p:spTgt>
                                        </p:tgtEl>
                                        <p:attrNameLst>
                                          <p:attrName>style.visibility</p:attrName>
                                        </p:attrNameLst>
                                      </p:cBhvr>
                                      <p:to>
                                        <p:strVal val="visible"/>
                                      </p:to>
                                    </p:set>
                                    <p:anim calcmode="lin" valueType="num">
                                      <p:cBhvr>
                                        <p:cTn id="104" dur="500" fill="hold"/>
                                        <p:tgtEl>
                                          <p:spTgt spid="5">
                                            <p:graphicEl>
                                              <a:dgm id="{ED348E45-9D41-46A3-B81B-11DE071D2636}"/>
                                            </p:graphicEl>
                                          </p:spTgt>
                                        </p:tgtEl>
                                        <p:attrNameLst>
                                          <p:attrName>ppt_w</p:attrName>
                                        </p:attrNameLst>
                                      </p:cBhvr>
                                      <p:tavLst>
                                        <p:tav tm="0">
                                          <p:val>
                                            <p:fltVal val="0"/>
                                          </p:val>
                                        </p:tav>
                                        <p:tav tm="100000">
                                          <p:val>
                                            <p:strVal val="#ppt_w"/>
                                          </p:val>
                                        </p:tav>
                                      </p:tavLst>
                                    </p:anim>
                                    <p:anim calcmode="lin" valueType="num">
                                      <p:cBhvr>
                                        <p:cTn id="105" dur="500" fill="hold"/>
                                        <p:tgtEl>
                                          <p:spTgt spid="5">
                                            <p:graphicEl>
                                              <a:dgm id="{ED348E45-9D41-46A3-B81B-11DE071D2636}"/>
                                            </p:graphicEl>
                                          </p:spTgt>
                                        </p:tgtEl>
                                        <p:attrNameLst>
                                          <p:attrName>ppt_h</p:attrName>
                                        </p:attrNameLst>
                                      </p:cBhvr>
                                      <p:tavLst>
                                        <p:tav tm="0">
                                          <p:val>
                                            <p:fltVal val="0"/>
                                          </p:val>
                                        </p:tav>
                                        <p:tav tm="100000">
                                          <p:val>
                                            <p:strVal val="#ppt_h"/>
                                          </p:val>
                                        </p:tav>
                                      </p:tavLst>
                                    </p:anim>
                                    <p:animEffect transition="in" filter="fade">
                                      <p:cBhvr>
                                        <p:cTn id="106" dur="500"/>
                                        <p:tgtEl>
                                          <p:spTgt spid="5">
                                            <p:graphicEl>
                                              <a:dgm id="{ED348E45-9D41-46A3-B81B-11DE071D2636}"/>
                                            </p:graphicEl>
                                          </p:spTgt>
                                        </p:tgtEl>
                                      </p:cBhvr>
                                    </p:animEffect>
                                    <p:anim calcmode="lin" valueType="num">
                                      <p:cBhvr>
                                        <p:cTn id="107" dur="500" fill="hold"/>
                                        <p:tgtEl>
                                          <p:spTgt spid="5">
                                            <p:graphicEl>
                                              <a:dgm id="{ED348E45-9D41-46A3-B81B-11DE071D2636}"/>
                                            </p:graphicEl>
                                          </p:spTgt>
                                        </p:tgtEl>
                                        <p:attrNameLst>
                                          <p:attrName>ppt_x</p:attrName>
                                        </p:attrNameLst>
                                      </p:cBhvr>
                                      <p:tavLst>
                                        <p:tav tm="0">
                                          <p:val>
                                            <p:fltVal val="0.5"/>
                                          </p:val>
                                        </p:tav>
                                        <p:tav tm="100000">
                                          <p:val>
                                            <p:strVal val="#ppt_x"/>
                                          </p:val>
                                        </p:tav>
                                      </p:tavLst>
                                    </p:anim>
                                    <p:anim calcmode="lin" valueType="num">
                                      <p:cBhvr>
                                        <p:cTn id="108" dur="500" fill="hold"/>
                                        <p:tgtEl>
                                          <p:spTgt spid="5">
                                            <p:graphicEl>
                                              <a:dgm id="{ED348E45-9D41-46A3-B81B-11DE071D2636}"/>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5">
                                            <p:graphicEl>
                                              <a:dgm id="{49F9423D-1F15-458F-B024-F62DA394E745}"/>
                                            </p:graphicEl>
                                          </p:spTgt>
                                        </p:tgtEl>
                                        <p:attrNameLst>
                                          <p:attrName>style.visibility</p:attrName>
                                        </p:attrNameLst>
                                      </p:cBhvr>
                                      <p:to>
                                        <p:strVal val="visible"/>
                                      </p:to>
                                    </p:set>
                                    <p:anim calcmode="lin" valueType="num">
                                      <p:cBhvr>
                                        <p:cTn id="111" dur="500" fill="hold"/>
                                        <p:tgtEl>
                                          <p:spTgt spid="5">
                                            <p:graphicEl>
                                              <a:dgm id="{49F9423D-1F15-458F-B024-F62DA394E745}"/>
                                            </p:graphicEl>
                                          </p:spTgt>
                                        </p:tgtEl>
                                        <p:attrNameLst>
                                          <p:attrName>ppt_w</p:attrName>
                                        </p:attrNameLst>
                                      </p:cBhvr>
                                      <p:tavLst>
                                        <p:tav tm="0">
                                          <p:val>
                                            <p:fltVal val="0"/>
                                          </p:val>
                                        </p:tav>
                                        <p:tav tm="100000">
                                          <p:val>
                                            <p:strVal val="#ppt_w"/>
                                          </p:val>
                                        </p:tav>
                                      </p:tavLst>
                                    </p:anim>
                                    <p:anim calcmode="lin" valueType="num">
                                      <p:cBhvr>
                                        <p:cTn id="112" dur="500" fill="hold"/>
                                        <p:tgtEl>
                                          <p:spTgt spid="5">
                                            <p:graphicEl>
                                              <a:dgm id="{49F9423D-1F15-458F-B024-F62DA394E745}"/>
                                            </p:graphicEl>
                                          </p:spTgt>
                                        </p:tgtEl>
                                        <p:attrNameLst>
                                          <p:attrName>ppt_h</p:attrName>
                                        </p:attrNameLst>
                                      </p:cBhvr>
                                      <p:tavLst>
                                        <p:tav tm="0">
                                          <p:val>
                                            <p:fltVal val="0"/>
                                          </p:val>
                                        </p:tav>
                                        <p:tav tm="100000">
                                          <p:val>
                                            <p:strVal val="#ppt_h"/>
                                          </p:val>
                                        </p:tav>
                                      </p:tavLst>
                                    </p:anim>
                                    <p:animEffect transition="in" filter="fade">
                                      <p:cBhvr>
                                        <p:cTn id="113" dur="500"/>
                                        <p:tgtEl>
                                          <p:spTgt spid="5">
                                            <p:graphicEl>
                                              <a:dgm id="{49F9423D-1F15-458F-B024-F62DA394E745}"/>
                                            </p:graphicEl>
                                          </p:spTgt>
                                        </p:tgtEl>
                                      </p:cBhvr>
                                    </p:animEffect>
                                    <p:anim calcmode="lin" valueType="num">
                                      <p:cBhvr>
                                        <p:cTn id="114" dur="500" fill="hold"/>
                                        <p:tgtEl>
                                          <p:spTgt spid="5">
                                            <p:graphicEl>
                                              <a:dgm id="{49F9423D-1F15-458F-B024-F62DA394E745}"/>
                                            </p:graphicEl>
                                          </p:spTgt>
                                        </p:tgtEl>
                                        <p:attrNameLst>
                                          <p:attrName>ppt_x</p:attrName>
                                        </p:attrNameLst>
                                      </p:cBhvr>
                                      <p:tavLst>
                                        <p:tav tm="0">
                                          <p:val>
                                            <p:fltVal val="0.5"/>
                                          </p:val>
                                        </p:tav>
                                        <p:tav tm="100000">
                                          <p:val>
                                            <p:strVal val="#ppt_x"/>
                                          </p:val>
                                        </p:tav>
                                      </p:tavLst>
                                    </p:anim>
                                    <p:anim calcmode="lin" valueType="num">
                                      <p:cBhvr>
                                        <p:cTn id="115" dur="500" fill="hold"/>
                                        <p:tgtEl>
                                          <p:spTgt spid="5">
                                            <p:graphicEl>
                                              <a:dgm id="{49F9423D-1F15-458F-B024-F62DA394E745}"/>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5">
                                            <p:graphicEl>
                                              <a:dgm id="{1A21CD82-9444-478F-8C33-203C48F1EFD7}"/>
                                            </p:graphicEl>
                                          </p:spTgt>
                                        </p:tgtEl>
                                        <p:attrNameLst>
                                          <p:attrName>style.visibility</p:attrName>
                                        </p:attrNameLst>
                                      </p:cBhvr>
                                      <p:to>
                                        <p:strVal val="visible"/>
                                      </p:to>
                                    </p:set>
                                    <p:anim calcmode="lin" valueType="num">
                                      <p:cBhvr>
                                        <p:cTn id="120" dur="500" fill="hold"/>
                                        <p:tgtEl>
                                          <p:spTgt spid="5">
                                            <p:graphicEl>
                                              <a:dgm id="{1A21CD82-9444-478F-8C33-203C48F1EFD7}"/>
                                            </p:graphicEl>
                                          </p:spTgt>
                                        </p:tgtEl>
                                        <p:attrNameLst>
                                          <p:attrName>ppt_w</p:attrName>
                                        </p:attrNameLst>
                                      </p:cBhvr>
                                      <p:tavLst>
                                        <p:tav tm="0">
                                          <p:val>
                                            <p:fltVal val="0"/>
                                          </p:val>
                                        </p:tav>
                                        <p:tav tm="100000">
                                          <p:val>
                                            <p:strVal val="#ppt_w"/>
                                          </p:val>
                                        </p:tav>
                                      </p:tavLst>
                                    </p:anim>
                                    <p:anim calcmode="lin" valueType="num">
                                      <p:cBhvr>
                                        <p:cTn id="121" dur="500" fill="hold"/>
                                        <p:tgtEl>
                                          <p:spTgt spid="5">
                                            <p:graphicEl>
                                              <a:dgm id="{1A21CD82-9444-478F-8C33-203C48F1EFD7}"/>
                                            </p:graphicEl>
                                          </p:spTgt>
                                        </p:tgtEl>
                                        <p:attrNameLst>
                                          <p:attrName>ppt_h</p:attrName>
                                        </p:attrNameLst>
                                      </p:cBhvr>
                                      <p:tavLst>
                                        <p:tav tm="0">
                                          <p:val>
                                            <p:fltVal val="0"/>
                                          </p:val>
                                        </p:tav>
                                        <p:tav tm="100000">
                                          <p:val>
                                            <p:strVal val="#ppt_h"/>
                                          </p:val>
                                        </p:tav>
                                      </p:tavLst>
                                    </p:anim>
                                    <p:animEffect transition="in" filter="fade">
                                      <p:cBhvr>
                                        <p:cTn id="122" dur="500"/>
                                        <p:tgtEl>
                                          <p:spTgt spid="5">
                                            <p:graphicEl>
                                              <a:dgm id="{1A21CD82-9444-478F-8C33-203C48F1EFD7}"/>
                                            </p:graphicEl>
                                          </p:spTgt>
                                        </p:tgtEl>
                                      </p:cBhvr>
                                    </p:animEffect>
                                    <p:anim calcmode="lin" valueType="num">
                                      <p:cBhvr>
                                        <p:cTn id="123" dur="500" fill="hold"/>
                                        <p:tgtEl>
                                          <p:spTgt spid="5">
                                            <p:graphicEl>
                                              <a:dgm id="{1A21CD82-9444-478F-8C33-203C48F1EFD7}"/>
                                            </p:graphicEl>
                                          </p:spTgt>
                                        </p:tgtEl>
                                        <p:attrNameLst>
                                          <p:attrName>ppt_x</p:attrName>
                                        </p:attrNameLst>
                                      </p:cBhvr>
                                      <p:tavLst>
                                        <p:tav tm="0">
                                          <p:val>
                                            <p:fltVal val="0.5"/>
                                          </p:val>
                                        </p:tav>
                                        <p:tav tm="100000">
                                          <p:val>
                                            <p:strVal val="#ppt_x"/>
                                          </p:val>
                                        </p:tav>
                                      </p:tavLst>
                                    </p:anim>
                                    <p:anim calcmode="lin" valueType="num">
                                      <p:cBhvr>
                                        <p:cTn id="124" dur="500" fill="hold"/>
                                        <p:tgtEl>
                                          <p:spTgt spid="5">
                                            <p:graphicEl>
                                              <a:dgm id="{1A21CD82-9444-478F-8C33-203C48F1EFD7}"/>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5">
                                            <p:graphicEl>
                                              <a:dgm id="{D5DC6BEE-D05F-45B3-9358-123D47E1615C}"/>
                                            </p:graphicEl>
                                          </p:spTgt>
                                        </p:tgtEl>
                                        <p:attrNameLst>
                                          <p:attrName>style.visibility</p:attrName>
                                        </p:attrNameLst>
                                      </p:cBhvr>
                                      <p:to>
                                        <p:strVal val="visible"/>
                                      </p:to>
                                    </p:set>
                                    <p:anim calcmode="lin" valueType="num">
                                      <p:cBhvr>
                                        <p:cTn id="127" dur="500" fill="hold"/>
                                        <p:tgtEl>
                                          <p:spTgt spid="5">
                                            <p:graphicEl>
                                              <a:dgm id="{D5DC6BEE-D05F-45B3-9358-123D47E1615C}"/>
                                            </p:graphicEl>
                                          </p:spTgt>
                                        </p:tgtEl>
                                        <p:attrNameLst>
                                          <p:attrName>ppt_w</p:attrName>
                                        </p:attrNameLst>
                                      </p:cBhvr>
                                      <p:tavLst>
                                        <p:tav tm="0">
                                          <p:val>
                                            <p:fltVal val="0"/>
                                          </p:val>
                                        </p:tav>
                                        <p:tav tm="100000">
                                          <p:val>
                                            <p:strVal val="#ppt_w"/>
                                          </p:val>
                                        </p:tav>
                                      </p:tavLst>
                                    </p:anim>
                                    <p:anim calcmode="lin" valueType="num">
                                      <p:cBhvr>
                                        <p:cTn id="128" dur="500" fill="hold"/>
                                        <p:tgtEl>
                                          <p:spTgt spid="5">
                                            <p:graphicEl>
                                              <a:dgm id="{D5DC6BEE-D05F-45B3-9358-123D47E1615C}"/>
                                            </p:graphicEl>
                                          </p:spTgt>
                                        </p:tgtEl>
                                        <p:attrNameLst>
                                          <p:attrName>ppt_h</p:attrName>
                                        </p:attrNameLst>
                                      </p:cBhvr>
                                      <p:tavLst>
                                        <p:tav tm="0">
                                          <p:val>
                                            <p:fltVal val="0"/>
                                          </p:val>
                                        </p:tav>
                                        <p:tav tm="100000">
                                          <p:val>
                                            <p:strVal val="#ppt_h"/>
                                          </p:val>
                                        </p:tav>
                                      </p:tavLst>
                                    </p:anim>
                                    <p:animEffect transition="in" filter="fade">
                                      <p:cBhvr>
                                        <p:cTn id="129" dur="500"/>
                                        <p:tgtEl>
                                          <p:spTgt spid="5">
                                            <p:graphicEl>
                                              <a:dgm id="{D5DC6BEE-D05F-45B3-9358-123D47E1615C}"/>
                                            </p:graphicEl>
                                          </p:spTgt>
                                        </p:tgtEl>
                                      </p:cBhvr>
                                    </p:animEffect>
                                    <p:anim calcmode="lin" valueType="num">
                                      <p:cBhvr>
                                        <p:cTn id="130" dur="500" fill="hold"/>
                                        <p:tgtEl>
                                          <p:spTgt spid="5">
                                            <p:graphicEl>
                                              <a:dgm id="{D5DC6BEE-D05F-45B3-9358-123D47E1615C}"/>
                                            </p:graphicEl>
                                          </p:spTgt>
                                        </p:tgtEl>
                                        <p:attrNameLst>
                                          <p:attrName>ppt_x</p:attrName>
                                        </p:attrNameLst>
                                      </p:cBhvr>
                                      <p:tavLst>
                                        <p:tav tm="0">
                                          <p:val>
                                            <p:fltVal val="0.5"/>
                                          </p:val>
                                        </p:tav>
                                        <p:tav tm="100000">
                                          <p:val>
                                            <p:strVal val="#ppt_x"/>
                                          </p:val>
                                        </p:tav>
                                      </p:tavLst>
                                    </p:anim>
                                    <p:anim calcmode="lin" valueType="num">
                                      <p:cBhvr>
                                        <p:cTn id="131" dur="500" fill="hold"/>
                                        <p:tgtEl>
                                          <p:spTgt spid="5">
                                            <p:graphicEl>
                                              <a:dgm id="{D5DC6BEE-D05F-45B3-9358-123D47E1615C}"/>
                                            </p:graphicEl>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0"/>
                                  </p:stCondLst>
                                  <p:childTnLst>
                                    <p:set>
                                      <p:cBhvr>
                                        <p:cTn id="133" dur="1" fill="hold">
                                          <p:stCondLst>
                                            <p:cond delay="0"/>
                                          </p:stCondLst>
                                        </p:cTn>
                                        <p:tgtEl>
                                          <p:spTgt spid="5">
                                            <p:graphicEl>
                                              <a:dgm id="{115DBC4B-689E-404A-899F-96EDD515076F}"/>
                                            </p:graphicEl>
                                          </p:spTgt>
                                        </p:tgtEl>
                                        <p:attrNameLst>
                                          <p:attrName>style.visibility</p:attrName>
                                        </p:attrNameLst>
                                      </p:cBhvr>
                                      <p:to>
                                        <p:strVal val="visible"/>
                                      </p:to>
                                    </p:set>
                                    <p:anim calcmode="lin" valueType="num">
                                      <p:cBhvr>
                                        <p:cTn id="134" dur="500" fill="hold"/>
                                        <p:tgtEl>
                                          <p:spTgt spid="5">
                                            <p:graphicEl>
                                              <a:dgm id="{115DBC4B-689E-404A-899F-96EDD515076F}"/>
                                            </p:graphicEl>
                                          </p:spTgt>
                                        </p:tgtEl>
                                        <p:attrNameLst>
                                          <p:attrName>ppt_w</p:attrName>
                                        </p:attrNameLst>
                                      </p:cBhvr>
                                      <p:tavLst>
                                        <p:tav tm="0">
                                          <p:val>
                                            <p:fltVal val="0"/>
                                          </p:val>
                                        </p:tav>
                                        <p:tav tm="100000">
                                          <p:val>
                                            <p:strVal val="#ppt_w"/>
                                          </p:val>
                                        </p:tav>
                                      </p:tavLst>
                                    </p:anim>
                                    <p:anim calcmode="lin" valueType="num">
                                      <p:cBhvr>
                                        <p:cTn id="135" dur="500" fill="hold"/>
                                        <p:tgtEl>
                                          <p:spTgt spid="5">
                                            <p:graphicEl>
                                              <a:dgm id="{115DBC4B-689E-404A-899F-96EDD515076F}"/>
                                            </p:graphicEl>
                                          </p:spTgt>
                                        </p:tgtEl>
                                        <p:attrNameLst>
                                          <p:attrName>ppt_h</p:attrName>
                                        </p:attrNameLst>
                                      </p:cBhvr>
                                      <p:tavLst>
                                        <p:tav tm="0">
                                          <p:val>
                                            <p:fltVal val="0"/>
                                          </p:val>
                                        </p:tav>
                                        <p:tav tm="100000">
                                          <p:val>
                                            <p:strVal val="#ppt_h"/>
                                          </p:val>
                                        </p:tav>
                                      </p:tavLst>
                                    </p:anim>
                                    <p:animEffect transition="in" filter="fade">
                                      <p:cBhvr>
                                        <p:cTn id="136" dur="500"/>
                                        <p:tgtEl>
                                          <p:spTgt spid="5">
                                            <p:graphicEl>
                                              <a:dgm id="{115DBC4B-689E-404A-899F-96EDD515076F}"/>
                                            </p:graphicEl>
                                          </p:spTgt>
                                        </p:tgtEl>
                                      </p:cBhvr>
                                    </p:animEffect>
                                    <p:anim calcmode="lin" valueType="num">
                                      <p:cBhvr>
                                        <p:cTn id="137" dur="500" fill="hold"/>
                                        <p:tgtEl>
                                          <p:spTgt spid="5">
                                            <p:graphicEl>
                                              <a:dgm id="{115DBC4B-689E-404A-899F-96EDD515076F}"/>
                                            </p:graphicEl>
                                          </p:spTgt>
                                        </p:tgtEl>
                                        <p:attrNameLst>
                                          <p:attrName>ppt_x</p:attrName>
                                        </p:attrNameLst>
                                      </p:cBhvr>
                                      <p:tavLst>
                                        <p:tav tm="0">
                                          <p:val>
                                            <p:fltVal val="0.5"/>
                                          </p:val>
                                        </p:tav>
                                        <p:tav tm="100000">
                                          <p:val>
                                            <p:strVal val="#ppt_x"/>
                                          </p:val>
                                        </p:tav>
                                      </p:tavLst>
                                    </p:anim>
                                    <p:anim calcmode="lin" valueType="num">
                                      <p:cBhvr>
                                        <p:cTn id="138" dur="500" fill="hold"/>
                                        <p:tgtEl>
                                          <p:spTgt spid="5">
                                            <p:graphicEl>
                                              <a:dgm id="{115DBC4B-689E-404A-899F-96EDD515076F}"/>
                                            </p:graphicEl>
                                          </p:spTgt>
                                        </p:tgtEl>
                                        <p:attrNameLst>
                                          <p:attrName>ppt_y</p:attrName>
                                        </p:attrNameLst>
                                      </p:cBhvr>
                                      <p:tavLst>
                                        <p:tav tm="0">
                                          <p:val>
                                            <p:fltVal val="0.5"/>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528" fill="hold" grpId="0" nodeType="clickEffect">
                                  <p:stCondLst>
                                    <p:cond delay="0"/>
                                  </p:stCondLst>
                                  <p:childTnLst>
                                    <p:set>
                                      <p:cBhvr>
                                        <p:cTn id="142" dur="1" fill="hold">
                                          <p:stCondLst>
                                            <p:cond delay="0"/>
                                          </p:stCondLst>
                                        </p:cTn>
                                        <p:tgtEl>
                                          <p:spTgt spid="5">
                                            <p:graphicEl>
                                              <a:dgm id="{431CD172-EEB0-4827-9CA3-069959239F83}"/>
                                            </p:graphicEl>
                                          </p:spTgt>
                                        </p:tgtEl>
                                        <p:attrNameLst>
                                          <p:attrName>style.visibility</p:attrName>
                                        </p:attrNameLst>
                                      </p:cBhvr>
                                      <p:to>
                                        <p:strVal val="visible"/>
                                      </p:to>
                                    </p:set>
                                    <p:anim calcmode="lin" valueType="num">
                                      <p:cBhvr>
                                        <p:cTn id="143" dur="500" fill="hold"/>
                                        <p:tgtEl>
                                          <p:spTgt spid="5">
                                            <p:graphicEl>
                                              <a:dgm id="{431CD172-EEB0-4827-9CA3-069959239F83}"/>
                                            </p:graphicEl>
                                          </p:spTgt>
                                        </p:tgtEl>
                                        <p:attrNameLst>
                                          <p:attrName>ppt_w</p:attrName>
                                        </p:attrNameLst>
                                      </p:cBhvr>
                                      <p:tavLst>
                                        <p:tav tm="0">
                                          <p:val>
                                            <p:fltVal val="0"/>
                                          </p:val>
                                        </p:tav>
                                        <p:tav tm="100000">
                                          <p:val>
                                            <p:strVal val="#ppt_w"/>
                                          </p:val>
                                        </p:tav>
                                      </p:tavLst>
                                    </p:anim>
                                    <p:anim calcmode="lin" valueType="num">
                                      <p:cBhvr>
                                        <p:cTn id="144" dur="500" fill="hold"/>
                                        <p:tgtEl>
                                          <p:spTgt spid="5">
                                            <p:graphicEl>
                                              <a:dgm id="{431CD172-EEB0-4827-9CA3-069959239F83}"/>
                                            </p:graphicEl>
                                          </p:spTgt>
                                        </p:tgtEl>
                                        <p:attrNameLst>
                                          <p:attrName>ppt_h</p:attrName>
                                        </p:attrNameLst>
                                      </p:cBhvr>
                                      <p:tavLst>
                                        <p:tav tm="0">
                                          <p:val>
                                            <p:fltVal val="0"/>
                                          </p:val>
                                        </p:tav>
                                        <p:tav tm="100000">
                                          <p:val>
                                            <p:strVal val="#ppt_h"/>
                                          </p:val>
                                        </p:tav>
                                      </p:tavLst>
                                    </p:anim>
                                    <p:animEffect transition="in" filter="fade">
                                      <p:cBhvr>
                                        <p:cTn id="145" dur="500"/>
                                        <p:tgtEl>
                                          <p:spTgt spid="5">
                                            <p:graphicEl>
                                              <a:dgm id="{431CD172-EEB0-4827-9CA3-069959239F83}"/>
                                            </p:graphicEl>
                                          </p:spTgt>
                                        </p:tgtEl>
                                      </p:cBhvr>
                                    </p:animEffect>
                                    <p:anim calcmode="lin" valueType="num">
                                      <p:cBhvr>
                                        <p:cTn id="146" dur="500" fill="hold"/>
                                        <p:tgtEl>
                                          <p:spTgt spid="5">
                                            <p:graphicEl>
                                              <a:dgm id="{431CD172-EEB0-4827-9CA3-069959239F83}"/>
                                            </p:graphicEl>
                                          </p:spTgt>
                                        </p:tgtEl>
                                        <p:attrNameLst>
                                          <p:attrName>ppt_x</p:attrName>
                                        </p:attrNameLst>
                                      </p:cBhvr>
                                      <p:tavLst>
                                        <p:tav tm="0">
                                          <p:val>
                                            <p:fltVal val="0.5"/>
                                          </p:val>
                                        </p:tav>
                                        <p:tav tm="100000">
                                          <p:val>
                                            <p:strVal val="#ppt_x"/>
                                          </p:val>
                                        </p:tav>
                                      </p:tavLst>
                                    </p:anim>
                                    <p:anim calcmode="lin" valueType="num">
                                      <p:cBhvr>
                                        <p:cTn id="147" dur="500" fill="hold"/>
                                        <p:tgtEl>
                                          <p:spTgt spid="5">
                                            <p:graphicEl>
                                              <a:dgm id="{431CD172-EEB0-4827-9CA3-069959239F83}"/>
                                            </p:graphicEl>
                                          </p:spTgt>
                                        </p:tgtEl>
                                        <p:attrNameLst>
                                          <p:attrName>ppt_y</p:attrName>
                                        </p:attrNameLst>
                                      </p:cBhvr>
                                      <p:tavLst>
                                        <p:tav tm="0">
                                          <p:val>
                                            <p:fltVal val="0.5"/>
                                          </p:val>
                                        </p:tav>
                                        <p:tav tm="100000">
                                          <p:val>
                                            <p:strVal val="#ppt_y"/>
                                          </p:val>
                                        </p:tav>
                                      </p:tavLst>
                                    </p:anim>
                                  </p:childTnLst>
                                </p:cTn>
                              </p:par>
                              <p:par>
                                <p:cTn id="148" presetID="53" presetClass="entr" presetSubtype="528" fill="hold" grpId="0" nodeType="withEffect">
                                  <p:stCondLst>
                                    <p:cond delay="0"/>
                                  </p:stCondLst>
                                  <p:childTnLst>
                                    <p:set>
                                      <p:cBhvr>
                                        <p:cTn id="149" dur="1" fill="hold">
                                          <p:stCondLst>
                                            <p:cond delay="0"/>
                                          </p:stCondLst>
                                        </p:cTn>
                                        <p:tgtEl>
                                          <p:spTgt spid="5">
                                            <p:graphicEl>
                                              <a:dgm id="{DCB0977D-6917-4C0E-BF1F-3DEDF1C759FA}"/>
                                            </p:graphicEl>
                                          </p:spTgt>
                                        </p:tgtEl>
                                        <p:attrNameLst>
                                          <p:attrName>style.visibility</p:attrName>
                                        </p:attrNameLst>
                                      </p:cBhvr>
                                      <p:to>
                                        <p:strVal val="visible"/>
                                      </p:to>
                                    </p:set>
                                    <p:anim calcmode="lin" valueType="num">
                                      <p:cBhvr>
                                        <p:cTn id="150" dur="500" fill="hold"/>
                                        <p:tgtEl>
                                          <p:spTgt spid="5">
                                            <p:graphicEl>
                                              <a:dgm id="{DCB0977D-6917-4C0E-BF1F-3DEDF1C759FA}"/>
                                            </p:graphicEl>
                                          </p:spTgt>
                                        </p:tgtEl>
                                        <p:attrNameLst>
                                          <p:attrName>ppt_w</p:attrName>
                                        </p:attrNameLst>
                                      </p:cBhvr>
                                      <p:tavLst>
                                        <p:tav tm="0">
                                          <p:val>
                                            <p:fltVal val="0"/>
                                          </p:val>
                                        </p:tav>
                                        <p:tav tm="100000">
                                          <p:val>
                                            <p:strVal val="#ppt_w"/>
                                          </p:val>
                                        </p:tav>
                                      </p:tavLst>
                                    </p:anim>
                                    <p:anim calcmode="lin" valueType="num">
                                      <p:cBhvr>
                                        <p:cTn id="151" dur="500" fill="hold"/>
                                        <p:tgtEl>
                                          <p:spTgt spid="5">
                                            <p:graphicEl>
                                              <a:dgm id="{DCB0977D-6917-4C0E-BF1F-3DEDF1C759FA}"/>
                                            </p:graphicEl>
                                          </p:spTgt>
                                        </p:tgtEl>
                                        <p:attrNameLst>
                                          <p:attrName>ppt_h</p:attrName>
                                        </p:attrNameLst>
                                      </p:cBhvr>
                                      <p:tavLst>
                                        <p:tav tm="0">
                                          <p:val>
                                            <p:fltVal val="0"/>
                                          </p:val>
                                        </p:tav>
                                        <p:tav tm="100000">
                                          <p:val>
                                            <p:strVal val="#ppt_h"/>
                                          </p:val>
                                        </p:tav>
                                      </p:tavLst>
                                    </p:anim>
                                    <p:animEffect transition="in" filter="fade">
                                      <p:cBhvr>
                                        <p:cTn id="152" dur="500"/>
                                        <p:tgtEl>
                                          <p:spTgt spid="5">
                                            <p:graphicEl>
                                              <a:dgm id="{DCB0977D-6917-4C0E-BF1F-3DEDF1C759FA}"/>
                                            </p:graphicEl>
                                          </p:spTgt>
                                        </p:tgtEl>
                                      </p:cBhvr>
                                    </p:animEffect>
                                    <p:anim calcmode="lin" valueType="num">
                                      <p:cBhvr>
                                        <p:cTn id="153" dur="500" fill="hold"/>
                                        <p:tgtEl>
                                          <p:spTgt spid="5">
                                            <p:graphicEl>
                                              <a:dgm id="{DCB0977D-6917-4C0E-BF1F-3DEDF1C759FA}"/>
                                            </p:graphicEl>
                                          </p:spTgt>
                                        </p:tgtEl>
                                        <p:attrNameLst>
                                          <p:attrName>ppt_x</p:attrName>
                                        </p:attrNameLst>
                                      </p:cBhvr>
                                      <p:tavLst>
                                        <p:tav tm="0">
                                          <p:val>
                                            <p:fltVal val="0.5"/>
                                          </p:val>
                                        </p:tav>
                                        <p:tav tm="100000">
                                          <p:val>
                                            <p:strVal val="#ppt_x"/>
                                          </p:val>
                                        </p:tav>
                                      </p:tavLst>
                                    </p:anim>
                                    <p:anim calcmode="lin" valueType="num">
                                      <p:cBhvr>
                                        <p:cTn id="154" dur="500" fill="hold"/>
                                        <p:tgtEl>
                                          <p:spTgt spid="5">
                                            <p:graphicEl>
                                              <a:dgm id="{DCB0977D-6917-4C0E-BF1F-3DEDF1C759FA}"/>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5">
                                            <p:graphicEl>
                                              <a:dgm id="{0F5F2B2D-6E22-4D0A-9696-EDFAFA44CC17}"/>
                                            </p:graphicEl>
                                          </p:spTgt>
                                        </p:tgtEl>
                                        <p:attrNameLst>
                                          <p:attrName>style.visibility</p:attrName>
                                        </p:attrNameLst>
                                      </p:cBhvr>
                                      <p:to>
                                        <p:strVal val="visible"/>
                                      </p:to>
                                    </p:set>
                                    <p:anim calcmode="lin" valueType="num">
                                      <p:cBhvr>
                                        <p:cTn id="157" dur="500" fill="hold"/>
                                        <p:tgtEl>
                                          <p:spTgt spid="5">
                                            <p:graphicEl>
                                              <a:dgm id="{0F5F2B2D-6E22-4D0A-9696-EDFAFA44CC17}"/>
                                            </p:graphicEl>
                                          </p:spTgt>
                                        </p:tgtEl>
                                        <p:attrNameLst>
                                          <p:attrName>ppt_w</p:attrName>
                                        </p:attrNameLst>
                                      </p:cBhvr>
                                      <p:tavLst>
                                        <p:tav tm="0">
                                          <p:val>
                                            <p:fltVal val="0"/>
                                          </p:val>
                                        </p:tav>
                                        <p:tav tm="100000">
                                          <p:val>
                                            <p:strVal val="#ppt_w"/>
                                          </p:val>
                                        </p:tav>
                                      </p:tavLst>
                                    </p:anim>
                                    <p:anim calcmode="lin" valueType="num">
                                      <p:cBhvr>
                                        <p:cTn id="158" dur="500" fill="hold"/>
                                        <p:tgtEl>
                                          <p:spTgt spid="5">
                                            <p:graphicEl>
                                              <a:dgm id="{0F5F2B2D-6E22-4D0A-9696-EDFAFA44CC17}"/>
                                            </p:graphicEl>
                                          </p:spTgt>
                                        </p:tgtEl>
                                        <p:attrNameLst>
                                          <p:attrName>ppt_h</p:attrName>
                                        </p:attrNameLst>
                                      </p:cBhvr>
                                      <p:tavLst>
                                        <p:tav tm="0">
                                          <p:val>
                                            <p:fltVal val="0"/>
                                          </p:val>
                                        </p:tav>
                                        <p:tav tm="100000">
                                          <p:val>
                                            <p:strVal val="#ppt_h"/>
                                          </p:val>
                                        </p:tav>
                                      </p:tavLst>
                                    </p:anim>
                                    <p:animEffect transition="in" filter="fade">
                                      <p:cBhvr>
                                        <p:cTn id="159" dur="500"/>
                                        <p:tgtEl>
                                          <p:spTgt spid="5">
                                            <p:graphicEl>
                                              <a:dgm id="{0F5F2B2D-6E22-4D0A-9696-EDFAFA44CC17}"/>
                                            </p:graphicEl>
                                          </p:spTgt>
                                        </p:tgtEl>
                                      </p:cBhvr>
                                    </p:animEffect>
                                    <p:anim calcmode="lin" valueType="num">
                                      <p:cBhvr>
                                        <p:cTn id="160" dur="500" fill="hold"/>
                                        <p:tgtEl>
                                          <p:spTgt spid="5">
                                            <p:graphicEl>
                                              <a:dgm id="{0F5F2B2D-6E22-4D0A-9696-EDFAFA44CC17}"/>
                                            </p:graphicEl>
                                          </p:spTgt>
                                        </p:tgtEl>
                                        <p:attrNameLst>
                                          <p:attrName>ppt_x</p:attrName>
                                        </p:attrNameLst>
                                      </p:cBhvr>
                                      <p:tavLst>
                                        <p:tav tm="0">
                                          <p:val>
                                            <p:fltVal val="0.5"/>
                                          </p:val>
                                        </p:tav>
                                        <p:tav tm="100000">
                                          <p:val>
                                            <p:strVal val="#ppt_x"/>
                                          </p:val>
                                        </p:tav>
                                      </p:tavLst>
                                    </p:anim>
                                    <p:anim calcmode="lin" valueType="num">
                                      <p:cBhvr>
                                        <p:cTn id="161" dur="500" fill="hold"/>
                                        <p:tgtEl>
                                          <p:spTgt spid="5">
                                            <p:graphicEl>
                                              <a:dgm id="{0F5F2B2D-6E22-4D0A-9696-EDFAFA44CC1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188" y="739775"/>
            <a:ext cx="7777162" cy="1465263"/>
          </a:xfrm>
          <a:prstGeom prst="rect">
            <a:avLst/>
          </a:prstGeom>
        </p:spPr>
        <p:txBody>
          <a:bodyPr>
            <a:spAutoFit/>
          </a:bodyPr>
          <a:lstStyle/>
          <a:p>
            <a:r>
              <a:rPr lang="ro-RO" b="1" dirty="0">
                <a:solidFill>
                  <a:srgbClr val="17375E"/>
                </a:solidFill>
                <a:latin typeface="Comic Sans MS" pitchFamily="66" charset="0"/>
              </a:rPr>
              <a:t>«Fraţii mei, luaţi ca pildă de suferinţă şi de răbdare pe prorocii care au vorbit în Numele Domnului. Iată, noi numim fericiţi pe cei ce au răbdat. Aţi auzit vorbindu-se despre răbdarea lui Iov şi aţi văzut ce sfârşit i-a dat Domnul şi cum Domnul este plin de milă şi de îndurare.» </a:t>
            </a:r>
            <a:r>
              <a:rPr lang="ro-RO" sz="1100" b="1" dirty="0">
                <a:solidFill>
                  <a:srgbClr val="17375E"/>
                </a:solidFill>
                <a:latin typeface="Comic Sans MS" pitchFamily="66" charset="0"/>
              </a:rPr>
              <a:t>(Iacov 5:10-11)</a:t>
            </a:r>
          </a:p>
        </p:txBody>
      </p:sp>
      <p:sp>
        <p:nvSpPr>
          <p:cNvPr id="3" name="2 Rectángulo"/>
          <p:cNvSpPr/>
          <p:nvPr/>
        </p:nvSpPr>
        <p:spPr>
          <a:xfrm>
            <a:off x="251520" y="123999"/>
            <a:ext cx="8496944" cy="769441"/>
          </a:xfrm>
          <a:prstGeom prst="rect">
            <a:avLst/>
          </a:prstGeom>
        </p:spPr>
        <p:txBody>
          <a:bodyPr>
            <a:spAutoFit/>
            <a:scene3d>
              <a:camera prst="orthographicFront">
                <a:rot lat="0" lon="0" rev="0"/>
              </a:camera>
              <a:lightRig rig="twoPt" dir="t"/>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o-RO" sz="4400" b="1" cap="all" spc="3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latin typeface="+mn-lt"/>
                <a:cs typeface="+mn-cs"/>
              </a:rPr>
              <a:t>Fiți răbdători!</a:t>
            </a:r>
            <a:endParaRPr lang="es-ES" sz="4000" b="1" cap="all" spc="3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latin typeface="+mn-lt"/>
              <a:cs typeface="+mn-cs"/>
            </a:endParaRPr>
          </a:p>
        </p:txBody>
      </p:sp>
      <p:graphicFrame>
        <p:nvGraphicFramePr>
          <p:cNvPr id="6" name="5 Diagrama"/>
          <p:cNvGraphicFramePr/>
          <p:nvPr/>
        </p:nvGraphicFramePr>
        <p:xfrm>
          <a:off x="-180528" y="2677368"/>
          <a:ext cx="9001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1" name="7 CuadroTexto"/>
          <p:cNvSpPr txBox="1">
            <a:spLocks noChangeArrowheads="1"/>
          </p:cNvSpPr>
          <p:nvPr/>
        </p:nvSpPr>
        <p:spPr bwMode="auto">
          <a:xfrm>
            <a:off x="2195513" y="2289175"/>
            <a:ext cx="6551612" cy="701675"/>
          </a:xfrm>
          <a:prstGeom prst="rect">
            <a:avLst/>
          </a:prstGeom>
          <a:noFill/>
          <a:ln w="9525">
            <a:noFill/>
            <a:miter lim="800000"/>
            <a:headEnd/>
            <a:tailEnd/>
          </a:ln>
        </p:spPr>
        <p:txBody>
          <a:bodyPr>
            <a:spAutoFit/>
          </a:bodyPr>
          <a:lstStyle/>
          <a:p>
            <a:pPr algn="r"/>
            <a:r>
              <a:rPr lang="ro-RO" sz="2000" b="1">
                <a:latin typeface="Calibri" pitchFamily="34" charset="0"/>
              </a:rPr>
              <a:t>Ce încercări au suferit profeții pentru fidelitate? </a:t>
            </a:r>
          </a:p>
          <a:p>
            <a:pPr algn="r"/>
            <a:r>
              <a:rPr lang="ro-RO" sz="2000" b="1">
                <a:latin typeface="Calibri" pitchFamily="34" charset="0"/>
              </a:rPr>
              <a:t>Evrei 11:33-38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graphicEl>
                                              <a:dgm id="{F34A7316-74A6-4AAF-829D-CCDFCFE515BE}"/>
                                            </p:graphicEl>
                                          </p:spTgt>
                                        </p:tgtEl>
                                        <p:attrNameLst>
                                          <p:attrName>style.visibility</p:attrName>
                                        </p:attrNameLst>
                                      </p:cBhvr>
                                      <p:to>
                                        <p:strVal val="visible"/>
                                      </p:to>
                                    </p:set>
                                    <p:anim calcmode="lin" valueType="num">
                                      <p:cBhvr>
                                        <p:cTn id="7" dur="500" fill="hold"/>
                                        <p:tgtEl>
                                          <p:spTgt spid="6">
                                            <p:graphicEl>
                                              <a:dgm id="{F34A7316-74A6-4AAF-829D-CCDFCFE515BE}"/>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F34A7316-74A6-4AAF-829D-CCDFCFE515BE}"/>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F34A7316-74A6-4AAF-829D-CCDFCFE515BE}"/>
                                            </p:graphicEl>
                                          </p:spTgt>
                                        </p:tgtEl>
                                      </p:cBhvr>
                                    </p:animEffect>
                                    <p:anim calcmode="lin" valueType="num">
                                      <p:cBhvr>
                                        <p:cTn id="10" dur="500" fill="hold"/>
                                        <p:tgtEl>
                                          <p:spTgt spid="6">
                                            <p:graphicEl>
                                              <a:dgm id="{F34A7316-74A6-4AAF-829D-CCDFCFE515BE}"/>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dgm id="{F34A7316-74A6-4AAF-829D-CCDFCFE515BE}"/>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graphicEl>
                                              <a:dgm id="{F73A2A65-67DC-4298-87CE-C6F96F672EF9}"/>
                                            </p:graphicEl>
                                          </p:spTgt>
                                        </p:tgtEl>
                                        <p:attrNameLst>
                                          <p:attrName>style.visibility</p:attrName>
                                        </p:attrNameLst>
                                      </p:cBhvr>
                                      <p:to>
                                        <p:strVal val="visible"/>
                                      </p:to>
                                    </p:set>
                                    <p:anim calcmode="lin" valueType="num">
                                      <p:cBhvr>
                                        <p:cTn id="14" dur="500" fill="hold"/>
                                        <p:tgtEl>
                                          <p:spTgt spid="6">
                                            <p:graphicEl>
                                              <a:dgm id="{F73A2A65-67DC-4298-87CE-C6F96F672EF9}"/>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F73A2A65-67DC-4298-87CE-C6F96F672EF9}"/>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F73A2A65-67DC-4298-87CE-C6F96F672EF9}"/>
                                            </p:graphicEl>
                                          </p:spTgt>
                                        </p:tgtEl>
                                      </p:cBhvr>
                                    </p:animEffect>
                                    <p:anim calcmode="lin" valueType="num">
                                      <p:cBhvr>
                                        <p:cTn id="17" dur="500" fill="hold"/>
                                        <p:tgtEl>
                                          <p:spTgt spid="6">
                                            <p:graphicEl>
                                              <a:dgm id="{F73A2A65-67DC-4298-87CE-C6F96F672EF9}"/>
                                            </p:graphicEl>
                                          </p:spTgt>
                                        </p:tgtEl>
                                        <p:attrNameLst>
                                          <p:attrName>ppt_x</p:attrName>
                                        </p:attrNameLst>
                                      </p:cBhvr>
                                      <p:tavLst>
                                        <p:tav tm="0">
                                          <p:val>
                                            <p:fltVal val="0.5"/>
                                          </p:val>
                                        </p:tav>
                                        <p:tav tm="100000">
                                          <p:val>
                                            <p:strVal val="#ppt_x"/>
                                          </p:val>
                                        </p:tav>
                                      </p:tavLst>
                                    </p:anim>
                                    <p:anim calcmode="lin" valueType="num">
                                      <p:cBhvr>
                                        <p:cTn id="18" dur="500" fill="hold"/>
                                        <p:tgtEl>
                                          <p:spTgt spid="6">
                                            <p:graphicEl>
                                              <a:dgm id="{F73A2A65-67DC-4298-87CE-C6F96F672EF9}"/>
                                            </p:graphic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6">
                                            <p:graphicEl>
                                              <a:dgm id="{C8B6FC4E-A977-478F-A526-B59B90946638}"/>
                                            </p:graphicEl>
                                          </p:spTgt>
                                        </p:tgtEl>
                                        <p:attrNameLst>
                                          <p:attrName>style.visibility</p:attrName>
                                        </p:attrNameLst>
                                      </p:cBhvr>
                                      <p:to>
                                        <p:strVal val="visible"/>
                                      </p:to>
                                    </p:set>
                                    <p:anim calcmode="lin" valueType="num">
                                      <p:cBhvr>
                                        <p:cTn id="21" dur="500" fill="hold"/>
                                        <p:tgtEl>
                                          <p:spTgt spid="6">
                                            <p:graphicEl>
                                              <a:dgm id="{C8B6FC4E-A977-478F-A526-B59B90946638}"/>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C8B6FC4E-A977-478F-A526-B59B90946638}"/>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C8B6FC4E-A977-478F-A526-B59B90946638}"/>
                                            </p:graphicEl>
                                          </p:spTgt>
                                        </p:tgtEl>
                                      </p:cBhvr>
                                    </p:animEffect>
                                    <p:anim calcmode="lin" valueType="num">
                                      <p:cBhvr>
                                        <p:cTn id="24" dur="500" fill="hold"/>
                                        <p:tgtEl>
                                          <p:spTgt spid="6">
                                            <p:graphicEl>
                                              <a:dgm id="{C8B6FC4E-A977-478F-A526-B59B90946638}"/>
                                            </p:graphicEl>
                                          </p:spTgt>
                                        </p:tgtEl>
                                        <p:attrNameLst>
                                          <p:attrName>ppt_x</p:attrName>
                                        </p:attrNameLst>
                                      </p:cBhvr>
                                      <p:tavLst>
                                        <p:tav tm="0">
                                          <p:val>
                                            <p:fltVal val="0.5"/>
                                          </p:val>
                                        </p:tav>
                                        <p:tav tm="100000">
                                          <p:val>
                                            <p:strVal val="#ppt_x"/>
                                          </p:val>
                                        </p:tav>
                                      </p:tavLst>
                                    </p:anim>
                                    <p:anim calcmode="lin" valueType="num">
                                      <p:cBhvr>
                                        <p:cTn id="25" dur="500" fill="hold"/>
                                        <p:tgtEl>
                                          <p:spTgt spid="6">
                                            <p:graphicEl>
                                              <a:dgm id="{C8B6FC4E-A977-478F-A526-B59B90946638}"/>
                                            </p:graphic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6">
                                            <p:graphicEl>
                                              <a:dgm id="{5E24ECBC-875D-4F5D-99DE-1E964E15F2FA}"/>
                                            </p:graphicEl>
                                          </p:spTgt>
                                        </p:tgtEl>
                                        <p:attrNameLst>
                                          <p:attrName>style.visibility</p:attrName>
                                        </p:attrNameLst>
                                      </p:cBhvr>
                                      <p:to>
                                        <p:strVal val="visible"/>
                                      </p:to>
                                    </p:set>
                                    <p:anim calcmode="lin" valueType="num">
                                      <p:cBhvr>
                                        <p:cTn id="30" dur="500" fill="hold"/>
                                        <p:tgtEl>
                                          <p:spTgt spid="6">
                                            <p:graphicEl>
                                              <a:dgm id="{5E24ECBC-875D-4F5D-99DE-1E964E15F2FA}"/>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5E24ECBC-875D-4F5D-99DE-1E964E15F2FA}"/>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5E24ECBC-875D-4F5D-99DE-1E964E15F2FA}"/>
                                            </p:graphicEl>
                                          </p:spTgt>
                                        </p:tgtEl>
                                      </p:cBhvr>
                                    </p:animEffect>
                                    <p:anim calcmode="lin" valueType="num">
                                      <p:cBhvr>
                                        <p:cTn id="33" dur="500" fill="hold"/>
                                        <p:tgtEl>
                                          <p:spTgt spid="6">
                                            <p:graphicEl>
                                              <a:dgm id="{5E24ECBC-875D-4F5D-99DE-1E964E15F2FA}"/>
                                            </p:graphicEl>
                                          </p:spTgt>
                                        </p:tgtEl>
                                        <p:attrNameLst>
                                          <p:attrName>ppt_x</p:attrName>
                                        </p:attrNameLst>
                                      </p:cBhvr>
                                      <p:tavLst>
                                        <p:tav tm="0">
                                          <p:val>
                                            <p:fltVal val="0.5"/>
                                          </p:val>
                                        </p:tav>
                                        <p:tav tm="100000">
                                          <p:val>
                                            <p:strVal val="#ppt_x"/>
                                          </p:val>
                                        </p:tav>
                                      </p:tavLst>
                                    </p:anim>
                                    <p:anim calcmode="lin" valueType="num">
                                      <p:cBhvr>
                                        <p:cTn id="34" dur="500" fill="hold"/>
                                        <p:tgtEl>
                                          <p:spTgt spid="6">
                                            <p:graphicEl>
                                              <a:dgm id="{5E24ECBC-875D-4F5D-99DE-1E964E15F2FA}"/>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6">
                                            <p:graphicEl>
                                              <a:dgm id="{743E8C46-9B4B-485E-B61F-C3298650DFC0}"/>
                                            </p:graphicEl>
                                          </p:spTgt>
                                        </p:tgtEl>
                                        <p:attrNameLst>
                                          <p:attrName>style.visibility</p:attrName>
                                        </p:attrNameLst>
                                      </p:cBhvr>
                                      <p:to>
                                        <p:strVal val="visible"/>
                                      </p:to>
                                    </p:set>
                                    <p:anim calcmode="lin" valueType="num">
                                      <p:cBhvr>
                                        <p:cTn id="37" dur="500" fill="hold"/>
                                        <p:tgtEl>
                                          <p:spTgt spid="6">
                                            <p:graphicEl>
                                              <a:dgm id="{743E8C46-9B4B-485E-B61F-C3298650DFC0}"/>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743E8C46-9B4B-485E-B61F-C3298650DFC0}"/>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743E8C46-9B4B-485E-B61F-C3298650DFC0}"/>
                                            </p:graphicEl>
                                          </p:spTgt>
                                        </p:tgtEl>
                                      </p:cBhvr>
                                    </p:animEffect>
                                    <p:anim calcmode="lin" valueType="num">
                                      <p:cBhvr>
                                        <p:cTn id="40" dur="500" fill="hold"/>
                                        <p:tgtEl>
                                          <p:spTgt spid="6">
                                            <p:graphicEl>
                                              <a:dgm id="{743E8C46-9B4B-485E-B61F-C3298650DFC0}"/>
                                            </p:graphicEl>
                                          </p:spTgt>
                                        </p:tgtEl>
                                        <p:attrNameLst>
                                          <p:attrName>ppt_x</p:attrName>
                                        </p:attrNameLst>
                                      </p:cBhvr>
                                      <p:tavLst>
                                        <p:tav tm="0">
                                          <p:val>
                                            <p:fltVal val="0.5"/>
                                          </p:val>
                                        </p:tav>
                                        <p:tav tm="100000">
                                          <p:val>
                                            <p:strVal val="#ppt_x"/>
                                          </p:val>
                                        </p:tav>
                                      </p:tavLst>
                                    </p:anim>
                                    <p:anim calcmode="lin" valueType="num">
                                      <p:cBhvr>
                                        <p:cTn id="41" dur="500" fill="hold"/>
                                        <p:tgtEl>
                                          <p:spTgt spid="6">
                                            <p:graphicEl>
                                              <a:dgm id="{743E8C46-9B4B-485E-B61F-C3298650DFC0}"/>
                                            </p:graphic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6">
                                            <p:graphicEl>
                                              <a:dgm id="{BE2D0D5B-5B81-422E-BEC6-8208B0710C89}"/>
                                            </p:graphicEl>
                                          </p:spTgt>
                                        </p:tgtEl>
                                        <p:attrNameLst>
                                          <p:attrName>style.visibility</p:attrName>
                                        </p:attrNameLst>
                                      </p:cBhvr>
                                      <p:to>
                                        <p:strVal val="visible"/>
                                      </p:to>
                                    </p:set>
                                    <p:anim calcmode="lin" valueType="num">
                                      <p:cBhvr>
                                        <p:cTn id="44" dur="500" fill="hold"/>
                                        <p:tgtEl>
                                          <p:spTgt spid="6">
                                            <p:graphicEl>
                                              <a:dgm id="{BE2D0D5B-5B81-422E-BEC6-8208B0710C89}"/>
                                            </p:graphicEl>
                                          </p:spTgt>
                                        </p:tgtEl>
                                        <p:attrNameLst>
                                          <p:attrName>ppt_w</p:attrName>
                                        </p:attrNameLst>
                                      </p:cBhvr>
                                      <p:tavLst>
                                        <p:tav tm="0">
                                          <p:val>
                                            <p:fltVal val="0"/>
                                          </p:val>
                                        </p:tav>
                                        <p:tav tm="100000">
                                          <p:val>
                                            <p:strVal val="#ppt_w"/>
                                          </p:val>
                                        </p:tav>
                                      </p:tavLst>
                                    </p:anim>
                                    <p:anim calcmode="lin" valueType="num">
                                      <p:cBhvr>
                                        <p:cTn id="45" dur="500" fill="hold"/>
                                        <p:tgtEl>
                                          <p:spTgt spid="6">
                                            <p:graphicEl>
                                              <a:dgm id="{BE2D0D5B-5B81-422E-BEC6-8208B0710C89}"/>
                                            </p:graphicEl>
                                          </p:spTgt>
                                        </p:tgtEl>
                                        <p:attrNameLst>
                                          <p:attrName>ppt_h</p:attrName>
                                        </p:attrNameLst>
                                      </p:cBhvr>
                                      <p:tavLst>
                                        <p:tav tm="0">
                                          <p:val>
                                            <p:fltVal val="0"/>
                                          </p:val>
                                        </p:tav>
                                        <p:tav tm="100000">
                                          <p:val>
                                            <p:strVal val="#ppt_h"/>
                                          </p:val>
                                        </p:tav>
                                      </p:tavLst>
                                    </p:anim>
                                    <p:animEffect transition="in" filter="fade">
                                      <p:cBhvr>
                                        <p:cTn id="46" dur="500"/>
                                        <p:tgtEl>
                                          <p:spTgt spid="6">
                                            <p:graphicEl>
                                              <a:dgm id="{BE2D0D5B-5B81-422E-BEC6-8208B0710C89}"/>
                                            </p:graphicEl>
                                          </p:spTgt>
                                        </p:tgtEl>
                                      </p:cBhvr>
                                    </p:animEffect>
                                    <p:anim calcmode="lin" valueType="num">
                                      <p:cBhvr>
                                        <p:cTn id="47" dur="500" fill="hold"/>
                                        <p:tgtEl>
                                          <p:spTgt spid="6">
                                            <p:graphicEl>
                                              <a:dgm id="{BE2D0D5B-5B81-422E-BEC6-8208B0710C89}"/>
                                            </p:graphicEl>
                                          </p:spTgt>
                                        </p:tgtEl>
                                        <p:attrNameLst>
                                          <p:attrName>ppt_x</p:attrName>
                                        </p:attrNameLst>
                                      </p:cBhvr>
                                      <p:tavLst>
                                        <p:tav tm="0">
                                          <p:val>
                                            <p:fltVal val="0.5"/>
                                          </p:val>
                                        </p:tav>
                                        <p:tav tm="100000">
                                          <p:val>
                                            <p:strVal val="#ppt_x"/>
                                          </p:val>
                                        </p:tav>
                                      </p:tavLst>
                                    </p:anim>
                                    <p:anim calcmode="lin" valueType="num">
                                      <p:cBhvr>
                                        <p:cTn id="48" dur="500" fill="hold"/>
                                        <p:tgtEl>
                                          <p:spTgt spid="6">
                                            <p:graphicEl>
                                              <a:dgm id="{BE2D0D5B-5B81-422E-BEC6-8208B0710C89}"/>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6">
                                            <p:graphicEl>
                                              <a:dgm id="{1E88F07D-988F-497C-9BE2-556FED2913E4}"/>
                                            </p:graphicEl>
                                          </p:spTgt>
                                        </p:tgtEl>
                                        <p:attrNameLst>
                                          <p:attrName>style.visibility</p:attrName>
                                        </p:attrNameLst>
                                      </p:cBhvr>
                                      <p:to>
                                        <p:strVal val="visible"/>
                                      </p:to>
                                    </p:set>
                                    <p:anim calcmode="lin" valueType="num">
                                      <p:cBhvr>
                                        <p:cTn id="53" dur="500" fill="hold"/>
                                        <p:tgtEl>
                                          <p:spTgt spid="6">
                                            <p:graphicEl>
                                              <a:dgm id="{1E88F07D-988F-497C-9BE2-556FED2913E4}"/>
                                            </p:graphicEl>
                                          </p:spTgt>
                                        </p:tgtEl>
                                        <p:attrNameLst>
                                          <p:attrName>ppt_w</p:attrName>
                                        </p:attrNameLst>
                                      </p:cBhvr>
                                      <p:tavLst>
                                        <p:tav tm="0">
                                          <p:val>
                                            <p:fltVal val="0"/>
                                          </p:val>
                                        </p:tav>
                                        <p:tav tm="100000">
                                          <p:val>
                                            <p:strVal val="#ppt_w"/>
                                          </p:val>
                                        </p:tav>
                                      </p:tavLst>
                                    </p:anim>
                                    <p:anim calcmode="lin" valueType="num">
                                      <p:cBhvr>
                                        <p:cTn id="54" dur="500" fill="hold"/>
                                        <p:tgtEl>
                                          <p:spTgt spid="6">
                                            <p:graphicEl>
                                              <a:dgm id="{1E88F07D-988F-497C-9BE2-556FED2913E4}"/>
                                            </p:graphicEl>
                                          </p:spTgt>
                                        </p:tgtEl>
                                        <p:attrNameLst>
                                          <p:attrName>ppt_h</p:attrName>
                                        </p:attrNameLst>
                                      </p:cBhvr>
                                      <p:tavLst>
                                        <p:tav tm="0">
                                          <p:val>
                                            <p:fltVal val="0"/>
                                          </p:val>
                                        </p:tav>
                                        <p:tav tm="100000">
                                          <p:val>
                                            <p:strVal val="#ppt_h"/>
                                          </p:val>
                                        </p:tav>
                                      </p:tavLst>
                                    </p:anim>
                                    <p:animEffect transition="in" filter="fade">
                                      <p:cBhvr>
                                        <p:cTn id="55" dur="500"/>
                                        <p:tgtEl>
                                          <p:spTgt spid="6">
                                            <p:graphicEl>
                                              <a:dgm id="{1E88F07D-988F-497C-9BE2-556FED2913E4}"/>
                                            </p:graphicEl>
                                          </p:spTgt>
                                        </p:tgtEl>
                                      </p:cBhvr>
                                    </p:animEffect>
                                    <p:anim calcmode="lin" valueType="num">
                                      <p:cBhvr>
                                        <p:cTn id="56" dur="500" fill="hold"/>
                                        <p:tgtEl>
                                          <p:spTgt spid="6">
                                            <p:graphicEl>
                                              <a:dgm id="{1E88F07D-988F-497C-9BE2-556FED2913E4}"/>
                                            </p:graphicEl>
                                          </p:spTgt>
                                        </p:tgtEl>
                                        <p:attrNameLst>
                                          <p:attrName>ppt_x</p:attrName>
                                        </p:attrNameLst>
                                      </p:cBhvr>
                                      <p:tavLst>
                                        <p:tav tm="0">
                                          <p:val>
                                            <p:fltVal val="0.5"/>
                                          </p:val>
                                        </p:tav>
                                        <p:tav tm="100000">
                                          <p:val>
                                            <p:strVal val="#ppt_x"/>
                                          </p:val>
                                        </p:tav>
                                      </p:tavLst>
                                    </p:anim>
                                    <p:anim calcmode="lin" valueType="num">
                                      <p:cBhvr>
                                        <p:cTn id="57" dur="500" fill="hold"/>
                                        <p:tgtEl>
                                          <p:spTgt spid="6">
                                            <p:graphicEl>
                                              <a:dgm id="{1E88F07D-988F-497C-9BE2-556FED2913E4}"/>
                                            </p:graphicEl>
                                          </p:spTgt>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6">
                                            <p:graphicEl>
                                              <a:dgm id="{32F3C528-6008-45E5-BBBC-A16CD7A44725}"/>
                                            </p:graphicEl>
                                          </p:spTgt>
                                        </p:tgtEl>
                                        <p:attrNameLst>
                                          <p:attrName>style.visibility</p:attrName>
                                        </p:attrNameLst>
                                      </p:cBhvr>
                                      <p:to>
                                        <p:strVal val="visible"/>
                                      </p:to>
                                    </p:set>
                                    <p:anim calcmode="lin" valueType="num">
                                      <p:cBhvr>
                                        <p:cTn id="60" dur="500" fill="hold"/>
                                        <p:tgtEl>
                                          <p:spTgt spid="6">
                                            <p:graphicEl>
                                              <a:dgm id="{32F3C528-6008-45E5-BBBC-A16CD7A44725}"/>
                                            </p:graphicEl>
                                          </p:spTgt>
                                        </p:tgtEl>
                                        <p:attrNameLst>
                                          <p:attrName>ppt_w</p:attrName>
                                        </p:attrNameLst>
                                      </p:cBhvr>
                                      <p:tavLst>
                                        <p:tav tm="0">
                                          <p:val>
                                            <p:fltVal val="0"/>
                                          </p:val>
                                        </p:tav>
                                        <p:tav tm="100000">
                                          <p:val>
                                            <p:strVal val="#ppt_w"/>
                                          </p:val>
                                        </p:tav>
                                      </p:tavLst>
                                    </p:anim>
                                    <p:anim calcmode="lin" valueType="num">
                                      <p:cBhvr>
                                        <p:cTn id="61" dur="500" fill="hold"/>
                                        <p:tgtEl>
                                          <p:spTgt spid="6">
                                            <p:graphicEl>
                                              <a:dgm id="{32F3C528-6008-45E5-BBBC-A16CD7A44725}"/>
                                            </p:graphicEl>
                                          </p:spTgt>
                                        </p:tgtEl>
                                        <p:attrNameLst>
                                          <p:attrName>ppt_h</p:attrName>
                                        </p:attrNameLst>
                                      </p:cBhvr>
                                      <p:tavLst>
                                        <p:tav tm="0">
                                          <p:val>
                                            <p:fltVal val="0"/>
                                          </p:val>
                                        </p:tav>
                                        <p:tav tm="100000">
                                          <p:val>
                                            <p:strVal val="#ppt_h"/>
                                          </p:val>
                                        </p:tav>
                                      </p:tavLst>
                                    </p:anim>
                                    <p:animEffect transition="in" filter="fade">
                                      <p:cBhvr>
                                        <p:cTn id="62" dur="500"/>
                                        <p:tgtEl>
                                          <p:spTgt spid="6">
                                            <p:graphicEl>
                                              <a:dgm id="{32F3C528-6008-45E5-BBBC-A16CD7A44725}"/>
                                            </p:graphicEl>
                                          </p:spTgt>
                                        </p:tgtEl>
                                      </p:cBhvr>
                                    </p:animEffect>
                                    <p:anim calcmode="lin" valueType="num">
                                      <p:cBhvr>
                                        <p:cTn id="63" dur="500" fill="hold"/>
                                        <p:tgtEl>
                                          <p:spTgt spid="6">
                                            <p:graphicEl>
                                              <a:dgm id="{32F3C528-6008-45E5-BBBC-A16CD7A44725}"/>
                                            </p:graphicEl>
                                          </p:spTgt>
                                        </p:tgtEl>
                                        <p:attrNameLst>
                                          <p:attrName>ppt_x</p:attrName>
                                        </p:attrNameLst>
                                      </p:cBhvr>
                                      <p:tavLst>
                                        <p:tav tm="0">
                                          <p:val>
                                            <p:fltVal val="0.5"/>
                                          </p:val>
                                        </p:tav>
                                        <p:tav tm="100000">
                                          <p:val>
                                            <p:strVal val="#ppt_x"/>
                                          </p:val>
                                        </p:tav>
                                      </p:tavLst>
                                    </p:anim>
                                    <p:anim calcmode="lin" valueType="num">
                                      <p:cBhvr>
                                        <p:cTn id="64" dur="500" fill="hold"/>
                                        <p:tgtEl>
                                          <p:spTgt spid="6">
                                            <p:graphicEl>
                                              <a:dgm id="{32F3C528-6008-45E5-BBBC-A16CD7A44725}"/>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6">
                                            <p:graphicEl>
                                              <a:dgm id="{6FB7D584-25E1-48CA-86A2-7CC8AEF2E391}"/>
                                            </p:graphicEl>
                                          </p:spTgt>
                                        </p:tgtEl>
                                        <p:attrNameLst>
                                          <p:attrName>style.visibility</p:attrName>
                                        </p:attrNameLst>
                                      </p:cBhvr>
                                      <p:to>
                                        <p:strVal val="visible"/>
                                      </p:to>
                                    </p:set>
                                    <p:anim calcmode="lin" valueType="num">
                                      <p:cBhvr>
                                        <p:cTn id="67" dur="500" fill="hold"/>
                                        <p:tgtEl>
                                          <p:spTgt spid="6">
                                            <p:graphicEl>
                                              <a:dgm id="{6FB7D584-25E1-48CA-86A2-7CC8AEF2E391}"/>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6FB7D584-25E1-48CA-86A2-7CC8AEF2E391}"/>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6FB7D584-25E1-48CA-86A2-7CC8AEF2E391}"/>
                                            </p:graphicEl>
                                          </p:spTgt>
                                        </p:tgtEl>
                                      </p:cBhvr>
                                    </p:animEffect>
                                    <p:anim calcmode="lin" valueType="num">
                                      <p:cBhvr>
                                        <p:cTn id="70" dur="500" fill="hold"/>
                                        <p:tgtEl>
                                          <p:spTgt spid="6">
                                            <p:graphicEl>
                                              <a:dgm id="{6FB7D584-25E1-48CA-86A2-7CC8AEF2E391}"/>
                                            </p:graphicEl>
                                          </p:spTgt>
                                        </p:tgtEl>
                                        <p:attrNameLst>
                                          <p:attrName>ppt_x</p:attrName>
                                        </p:attrNameLst>
                                      </p:cBhvr>
                                      <p:tavLst>
                                        <p:tav tm="0">
                                          <p:val>
                                            <p:fltVal val="0.5"/>
                                          </p:val>
                                        </p:tav>
                                        <p:tav tm="100000">
                                          <p:val>
                                            <p:strVal val="#ppt_x"/>
                                          </p:val>
                                        </p:tav>
                                      </p:tavLst>
                                    </p:anim>
                                    <p:anim calcmode="lin" valueType="num">
                                      <p:cBhvr>
                                        <p:cTn id="71" dur="500" fill="hold"/>
                                        <p:tgtEl>
                                          <p:spTgt spid="6">
                                            <p:graphicEl>
                                              <a:dgm id="{6FB7D584-25E1-48CA-86A2-7CC8AEF2E391}"/>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6">
                                            <p:graphicEl>
                                              <a:dgm id="{D20017A7-77D3-4547-B02C-2CE5626004E1}"/>
                                            </p:graphicEl>
                                          </p:spTgt>
                                        </p:tgtEl>
                                        <p:attrNameLst>
                                          <p:attrName>style.visibility</p:attrName>
                                        </p:attrNameLst>
                                      </p:cBhvr>
                                      <p:to>
                                        <p:strVal val="visible"/>
                                      </p:to>
                                    </p:set>
                                    <p:anim calcmode="lin" valueType="num">
                                      <p:cBhvr>
                                        <p:cTn id="76" dur="500" fill="hold"/>
                                        <p:tgtEl>
                                          <p:spTgt spid="6">
                                            <p:graphicEl>
                                              <a:dgm id="{D20017A7-77D3-4547-B02C-2CE5626004E1}"/>
                                            </p:graphicEl>
                                          </p:spTgt>
                                        </p:tgtEl>
                                        <p:attrNameLst>
                                          <p:attrName>ppt_w</p:attrName>
                                        </p:attrNameLst>
                                      </p:cBhvr>
                                      <p:tavLst>
                                        <p:tav tm="0">
                                          <p:val>
                                            <p:fltVal val="0"/>
                                          </p:val>
                                        </p:tav>
                                        <p:tav tm="100000">
                                          <p:val>
                                            <p:strVal val="#ppt_w"/>
                                          </p:val>
                                        </p:tav>
                                      </p:tavLst>
                                    </p:anim>
                                    <p:anim calcmode="lin" valueType="num">
                                      <p:cBhvr>
                                        <p:cTn id="77" dur="500" fill="hold"/>
                                        <p:tgtEl>
                                          <p:spTgt spid="6">
                                            <p:graphicEl>
                                              <a:dgm id="{D20017A7-77D3-4547-B02C-2CE5626004E1}"/>
                                            </p:graphicEl>
                                          </p:spTgt>
                                        </p:tgtEl>
                                        <p:attrNameLst>
                                          <p:attrName>ppt_h</p:attrName>
                                        </p:attrNameLst>
                                      </p:cBhvr>
                                      <p:tavLst>
                                        <p:tav tm="0">
                                          <p:val>
                                            <p:fltVal val="0"/>
                                          </p:val>
                                        </p:tav>
                                        <p:tav tm="100000">
                                          <p:val>
                                            <p:strVal val="#ppt_h"/>
                                          </p:val>
                                        </p:tav>
                                      </p:tavLst>
                                    </p:anim>
                                    <p:animEffect transition="in" filter="fade">
                                      <p:cBhvr>
                                        <p:cTn id="78" dur="500"/>
                                        <p:tgtEl>
                                          <p:spTgt spid="6">
                                            <p:graphicEl>
                                              <a:dgm id="{D20017A7-77D3-4547-B02C-2CE5626004E1}"/>
                                            </p:graphicEl>
                                          </p:spTgt>
                                        </p:tgtEl>
                                      </p:cBhvr>
                                    </p:animEffect>
                                    <p:anim calcmode="lin" valueType="num">
                                      <p:cBhvr>
                                        <p:cTn id="79" dur="500" fill="hold"/>
                                        <p:tgtEl>
                                          <p:spTgt spid="6">
                                            <p:graphicEl>
                                              <a:dgm id="{D20017A7-77D3-4547-B02C-2CE5626004E1}"/>
                                            </p:graphicEl>
                                          </p:spTgt>
                                        </p:tgtEl>
                                        <p:attrNameLst>
                                          <p:attrName>ppt_x</p:attrName>
                                        </p:attrNameLst>
                                      </p:cBhvr>
                                      <p:tavLst>
                                        <p:tav tm="0">
                                          <p:val>
                                            <p:fltVal val="0.5"/>
                                          </p:val>
                                        </p:tav>
                                        <p:tav tm="100000">
                                          <p:val>
                                            <p:strVal val="#ppt_x"/>
                                          </p:val>
                                        </p:tav>
                                      </p:tavLst>
                                    </p:anim>
                                    <p:anim calcmode="lin" valueType="num">
                                      <p:cBhvr>
                                        <p:cTn id="80" dur="500" fill="hold"/>
                                        <p:tgtEl>
                                          <p:spTgt spid="6">
                                            <p:graphicEl>
                                              <a:dgm id="{D20017A7-77D3-4547-B02C-2CE5626004E1}"/>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6">
                                            <p:graphicEl>
                                              <a:dgm id="{ED348E45-9D41-46A3-B81B-11DE071D2636}"/>
                                            </p:graphicEl>
                                          </p:spTgt>
                                        </p:tgtEl>
                                        <p:attrNameLst>
                                          <p:attrName>style.visibility</p:attrName>
                                        </p:attrNameLst>
                                      </p:cBhvr>
                                      <p:to>
                                        <p:strVal val="visible"/>
                                      </p:to>
                                    </p:set>
                                    <p:anim calcmode="lin" valueType="num">
                                      <p:cBhvr>
                                        <p:cTn id="83" dur="500" fill="hold"/>
                                        <p:tgtEl>
                                          <p:spTgt spid="6">
                                            <p:graphicEl>
                                              <a:dgm id="{ED348E45-9D41-46A3-B81B-11DE071D2636}"/>
                                            </p:graphicEl>
                                          </p:spTgt>
                                        </p:tgtEl>
                                        <p:attrNameLst>
                                          <p:attrName>ppt_w</p:attrName>
                                        </p:attrNameLst>
                                      </p:cBhvr>
                                      <p:tavLst>
                                        <p:tav tm="0">
                                          <p:val>
                                            <p:fltVal val="0"/>
                                          </p:val>
                                        </p:tav>
                                        <p:tav tm="100000">
                                          <p:val>
                                            <p:strVal val="#ppt_w"/>
                                          </p:val>
                                        </p:tav>
                                      </p:tavLst>
                                    </p:anim>
                                    <p:anim calcmode="lin" valueType="num">
                                      <p:cBhvr>
                                        <p:cTn id="84" dur="500" fill="hold"/>
                                        <p:tgtEl>
                                          <p:spTgt spid="6">
                                            <p:graphicEl>
                                              <a:dgm id="{ED348E45-9D41-46A3-B81B-11DE071D2636}"/>
                                            </p:graphicEl>
                                          </p:spTgt>
                                        </p:tgtEl>
                                        <p:attrNameLst>
                                          <p:attrName>ppt_h</p:attrName>
                                        </p:attrNameLst>
                                      </p:cBhvr>
                                      <p:tavLst>
                                        <p:tav tm="0">
                                          <p:val>
                                            <p:fltVal val="0"/>
                                          </p:val>
                                        </p:tav>
                                        <p:tav tm="100000">
                                          <p:val>
                                            <p:strVal val="#ppt_h"/>
                                          </p:val>
                                        </p:tav>
                                      </p:tavLst>
                                    </p:anim>
                                    <p:animEffect transition="in" filter="fade">
                                      <p:cBhvr>
                                        <p:cTn id="85" dur="500"/>
                                        <p:tgtEl>
                                          <p:spTgt spid="6">
                                            <p:graphicEl>
                                              <a:dgm id="{ED348E45-9D41-46A3-B81B-11DE071D2636}"/>
                                            </p:graphicEl>
                                          </p:spTgt>
                                        </p:tgtEl>
                                      </p:cBhvr>
                                    </p:animEffect>
                                    <p:anim calcmode="lin" valueType="num">
                                      <p:cBhvr>
                                        <p:cTn id="86" dur="500" fill="hold"/>
                                        <p:tgtEl>
                                          <p:spTgt spid="6">
                                            <p:graphicEl>
                                              <a:dgm id="{ED348E45-9D41-46A3-B81B-11DE071D2636}"/>
                                            </p:graphicEl>
                                          </p:spTgt>
                                        </p:tgtEl>
                                        <p:attrNameLst>
                                          <p:attrName>ppt_x</p:attrName>
                                        </p:attrNameLst>
                                      </p:cBhvr>
                                      <p:tavLst>
                                        <p:tav tm="0">
                                          <p:val>
                                            <p:fltVal val="0.5"/>
                                          </p:val>
                                        </p:tav>
                                        <p:tav tm="100000">
                                          <p:val>
                                            <p:strVal val="#ppt_x"/>
                                          </p:val>
                                        </p:tav>
                                      </p:tavLst>
                                    </p:anim>
                                    <p:anim calcmode="lin" valueType="num">
                                      <p:cBhvr>
                                        <p:cTn id="87" dur="500" fill="hold"/>
                                        <p:tgtEl>
                                          <p:spTgt spid="6">
                                            <p:graphicEl>
                                              <a:dgm id="{ED348E45-9D41-46A3-B81B-11DE071D2636}"/>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6">
                                            <p:graphicEl>
                                              <a:dgm id="{49F9423D-1F15-458F-B024-F62DA394E745}"/>
                                            </p:graphicEl>
                                          </p:spTgt>
                                        </p:tgtEl>
                                        <p:attrNameLst>
                                          <p:attrName>style.visibility</p:attrName>
                                        </p:attrNameLst>
                                      </p:cBhvr>
                                      <p:to>
                                        <p:strVal val="visible"/>
                                      </p:to>
                                    </p:set>
                                    <p:anim calcmode="lin" valueType="num">
                                      <p:cBhvr>
                                        <p:cTn id="90" dur="500" fill="hold"/>
                                        <p:tgtEl>
                                          <p:spTgt spid="6">
                                            <p:graphicEl>
                                              <a:dgm id="{49F9423D-1F15-458F-B024-F62DA394E745}"/>
                                            </p:graphicEl>
                                          </p:spTgt>
                                        </p:tgtEl>
                                        <p:attrNameLst>
                                          <p:attrName>ppt_w</p:attrName>
                                        </p:attrNameLst>
                                      </p:cBhvr>
                                      <p:tavLst>
                                        <p:tav tm="0">
                                          <p:val>
                                            <p:fltVal val="0"/>
                                          </p:val>
                                        </p:tav>
                                        <p:tav tm="100000">
                                          <p:val>
                                            <p:strVal val="#ppt_w"/>
                                          </p:val>
                                        </p:tav>
                                      </p:tavLst>
                                    </p:anim>
                                    <p:anim calcmode="lin" valueType="num">
                                      <p:cBhvr>
                                        <p:cTn id="91" dur="500" fill="hold"/>
                                        <p:tgtEl>
                                          <p:spTgt spid="6">
                                            <p:graphicEl>
                                              <a:dgm id="{49F9423D-1F15-458F-B024-F62DA394E745}"/>
                                            </p:graphicEl>
                                          </p:spTgt>
                                        </p:tgtEl>
                                        <p:attrNameLst>
                                          <p:attrName>ppt_h</p:attrName>
                                        </p:attrNameLst>
                                      </p:cBhvr>
                                      <p:tavLst>
                                        <p:tav tm="0">
                                          <p:val>
                                            <p:fltVal val="0"/>
                                          </p:val>
                                        </p:tav>
                                        <p:tav tm="100000">
                                          <p:val>
                                            <p:strVal val="#ppt_h"/>
                                          </p:val>
                                        </p:tav>
                                      </p:tavLst>
                                    </p:anim>
                                    <p:animEffect transition="in" filter="fade">
                                      <p:cBhvr>
                                        <p:cTn id="92" dur="500"/>
                                        <p:tgtEl>
                                          <p:spTgt spid="6">
                                            <p:graphicEl>
                                              <a:dgm id="{49F9423D-1F15-458F-B024-F62DA394E745}"/>
                                            </p:graphicEl>
                                          </p:spTgt>
                                        </p:tgtEl>
                                      </p:cBhvr>
                                    </p:animEffect>
                                    <p:anim calcmode="lin" valueType="num">
                                      <p:cBhvr>
                                        <p:cTn id="93" dur="500" fill="hold"/>
                                        <p:tgtEl>
                                          <p:spTgt spid="6">
                                            <p:graphicEl>
                                              <a:dgm id="{49F9423D-1F15-458F-B024-F62DA394E745}"/>
                                            </p:graphicEl>
                                          </p:spTgt>
                                        </p:tgtEl>
                                        <p:attrNameLst>
                                          <p:attrName>ppt_x</p:attrName>
                                        </p:attrNameLst>
                                      </p:cBhvr>
                                      <p:tavLst>
                                        <p:tav tm="0">
                                          <p:val>
                                            <p:fltVal val="0.5"/>
                                          </p:val>
                                        </p:tav>
                                        <p:tav tm="100000">
                                          <p:val>
                                            <p:strVal val="#ppt_x"/>
                                          </p:val>
                                        </p:tav>
                                      </p:tavLst>
                                    </p:anim>
                                    <p:anim calcmode="lin" valueType="num">
                                      <p:cBhvr>
                                        <p:cTn id="94" dur="500" fill="hold"/>
                                        <p:tgtEl>
                                          <p:spTgt spid="6">
                                            <p:graphicEl>
                                              <a:dgm id="{49F9423D-1F15-458F-B024-F62DA394E745}"/>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6">
                                            <p:graphicEl>
                                              <a:dgm id="{1A21CD82-9444-478F-8C33-203C48F1EFD7}"/>
                                            </p:graphicEl>
                                          </p:spTgt>
                                        </p:tgtEl>
                                        <p:attrNameLst>
                                          <p:attrName>style.visibility</p:attrName>
                                        </p:attrNameLst>
                                      </p:cBhvr>
                                      <p:to>
                                        <p:strVal val="visible"/>
                                      </p:to>
                                    </p:set>
                                    <p:anim calcmode="lin" valueType="num">
                                      <p:cBhvr>
                                        <p:cTn id="99" dur="500" fill="hold"/>
                                        <p:tgtEl>
                                          <p:spTgt spid="6">
                                            <p:graphicEl>
                                              <a:dgm id="{1A21CD82-9444-478F-8C33-203C48F1EFD7}"/>
                                            </p:graphicEl>
                                          </p:spTgt>
                                        </p:tgtEl>
                                        <p:attrNameLst>
                                          <p:attrName>ppt_w</p:attrName>
                                        </p:attrNameLst>
                                      </p:cBhvr>
                                      <p:tavLst>
                                        <p:tav tm="0">
                                          <p:val>
                                            <p:fltVal val="0"/>
                                          </p:val>
                                        </p:tav>
                                        <p:tav tm="100000">
                                          <p:val>
                                            <p:strVal val="#ppt_w"/>
                                          </p:val>
                                        </p:tav>
                                      </p:tavLst>
                                    </p:anim>
                                    <p:anim calcmode="lin" valueType="num">
                                      <p:cBhvr>
                                        <p:cTn id="100" dur="500" fill="hold"/>
                                        <p:tgtEl>
                                          <p:spTgt spid="6">
                                            <p:graphicEl>
                                              <a:dgm id="{1A21CD82-9444-478F-8C33-203C48F1EFD7}"/>
                                            </p:graphicEl>
                                          </p:spTgt>
                                        </p:tgtEl>
                                        <p:attrNameLst>
                                          <p:attrName>ppt_h</p:attrName>
                                        </p:attrNameLst>
                                      </p:cBhvr>
                                      <p:tavLst>
                                        <p:tav tm="0">
                                          <p:val>
                                            <p:fltVal val="0"/>
                                          </p:val>
                                        </p:tav>
                                        <p:tav tm="100000">
                                          <p:val>
                                            <p:strVal val="#ppt_h"/>
                                          </p:val>
                                        </p:tav>
                                      </p:tavLst>
                                    </p:anim>
                                    <p:animEffect transition="in" filter="fade">
                                      <p:cBhvr>
                                        <p:cTn id="101" dur="500"/>
                                        <p:tgtEl>
                                          <p:spTgt spid="6">
                                            <p:graphicEl>
                                              <a:dgm id="{1A21CD82-9444-478F-8C33-203C48F1EFD7}"/>
                                            </p:graphicEl>
                                          </p:spTgt>
                                        </p:tgtEl>
                                      </p:cBhvr>
                                    </p:animEffect>
                                    <p:anim calcmode="lin" valueType="num">
                                      <p:cBhvr>
                                        <p:cTn id="102" dur="500" fill="hold"/>
                                        <p:tgtEl>
                                          <p:spTgt spid="6">
                                            <p:graphicEl>
                                              <a:dgm id="{1A21CD82-9444-478F-8C33-203C48F1EFD7}"/>
                                            </p:graphicEl>
                                          </p:spTgt>
                                        </p:tgtEl>
                                        <p:attrNameLst>
                                          <p:attrName>ppt_x</p:attrName>
                                        </p:attrNameLst>
                                      </p:cBhvr>
                                      <p:tavLst>
                                        <p:tav tm="0">
                                          <p:val>
                                            <p:fltVal val="0.5"/>
                                          </p:val>
                                        </p:tav>
                                        <p:tav tm="100000">
                                          <p:val>
                                            <p:strVal val="#ppt_x"/>
                                          </p:val>
                                        </p:tav>
                                      </p:tavLst>
                                    </p:anim>
                                    <p:anim calcmode="lin" valueType="num">
                                      <p:cBhvr>
                                        <p:cTn id="103" dur="500" fill="hold"/>
                                        <p:tgtEl>
                                          <p:spTgt spid="6">
                                            <p:graphicEl>
                                              <a:dgm id="{1A21CD82-9444-478F-8C33-203C48F1EFD7}"/>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6">
                                            <p:graphicEl>
                                              <a:dgm id="{D5DC6BEE-D05F-45B3-9358-123D47E1615C}"/>
                                            </p:graphicEl>
                                          </p:spTgt>
                                        </p:tgtEl>
                                        <p:attrNameLst>
                                          <p:attrName>style.visibility</p:attrName>
                                        </p:attrNameLst>
                                      </p:cBhvr>
                                      <p:to>
                                        <p:strVal val="visible"/>
                                      </p:to>
                                    </p:set>
                                    <p:anim calcmode="lin" valueType="num">
                                      <p:cBhvr>
                                        <p:cTn id="106" dur="500" fill="hold"/>
                                        <p:tgtEl>
                                          <p:spTgt spid="6">
                                            <p:graphicEl>
                                              <a:dgm id="{D5DC6BEE-D05F-45B3-9358-123D47E1615C}"/>
                                            </p:graphicEl>
                                          </p:spTgt>
                                        </p:tgtEl>
                                        <p:attrNameLst>
                                          <p:attrName>ppt_w</p:attrName>
                                        </p:attrNameLst>
                                      </p:cBhvr>
                                      <p:tavLst>
                                        <p:tav tm="0">
                                          <p:val>
                                            <p:fltVal val="0"/>
                                          </p:val>
                                        </p:tav>
                                        <p:tav tm="100000">
                                          <p:val>
                                            <p:strVal val="#ppt_w"/>
                                          </p:val>
                                        </p:tav>
                                      </p:tavLst>
                                    </p:anim>
                                    <p:anim calcmode="lin" valueType="num">
                                      <p:cBhvr>
                                        <p:cTn id="107" dur="500" fill="hold"/>
                                        <p:tgtEl>
                                          <p:spTgt spid="6">
                                            <p:graphicEl>
                                              <a:dgm id="{D5DC6BEE-D05F-45B3-9358-123D47E1615C}"/>
                                            </p:graphicEl>
                                          </p:spTgt>
                                        </p:tgtEl>
                                        <p:attrNameLst>
                                          <p:attrName>ppt_h</p:attrName>
                                        </p:attrNameLst>
                                      </p:cBhvr>
                                      <p:tavLst>
                                        <p:tav tm="0">
                                          <p:val>
                                            <p:fltVal val="0"/>
                                          </p:val>
                                        </p:tav>
                                        <p:tav tm="100000">
                                          <p:val>
                                            <p:strVal val="#ppt_h"/>
                                          </p:val>
                                        </p:tav>
                                      </p:tavLst>
                                    </p:anim>
                                    <p:animEffect transition="in" filter="fade">
                                      <p:cBhvr>
                                        <p:cTn id="108" dur="500"/>
                                        <p:tgtEl>
                                          <p:spTgt spid="6">
                                            <p:graphicEl>
                                              <a:dgm id="{D5DC6BEE-D05F-45B3-9358-123D47E1615C}"/>
                                            </p:graphicEl>
                                          </p:spTgt>
                                        </p:tgtEl>
                                      </p:cBhvr>
                                    </p:animEffect>
                                    <p:anim calcmode="lin" valueType="num">
                                      <p:cBhvr>
                                        <p:cTn id="109" dur="500" fill="hold"/>
                                        <p:tgtEl>
                                          <p:spTgt spid="6">
                                            <p:graphicEl>
                                              <a:dgm id="{D5DC6BEE-D05F-45B3-9358-123D47E1615C}"/>
                                            </p:graphicEl>
                                          </p:spTgt>
                                        </p:tgtEl>
                                        <p:attrNameLst>
                                          <p:attrName>ppt_x</p:attrName>
                                        </p:attrNameLst>
                                      </p:cBhvr>
                                      <p:tavLst>
                                        <p:tav tm="0">
                                          <p:val>
                                            <p:fltVal val="0.5"/>
                                          </p:val>
                                        </p:tav>
                                        <p:tav tm="100000">
                                          <p:val>
                                            <p:strVal val="#ppt_x"/>
                                          </p:val>
                                        </p:tav>
                                      </p:tavLst>
                                    </p:anim>
                                    <p:anim calcmode="lin" valueType="num">
                                      <p:cBhvr>
                                        <p:cTn id="110" dur="500" fill="hold"/>
                                        <p:tgtEl>
                                          <p:spTgt spid="6">
                                            <p:graphicEl>
                                              <a:dgm id="{D5DC6BEE-D05F-45B3-9358-123D47E1615C}"/>
                                            </p:graphicEl>
                                          </p:spTgt>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0"/>
                                  </p:stCondLst>
                                  <p:childTnLst>
                                    <p:set>
                                      <p:cBhvr>
                                        <p:cTn id="112" dur="1" fill="hold">
                                          <p:stCondLst>
                                            <p:cond delay="0"/>
                                          </p:stCondLst>
                                        </p:cTn>
                                        <p:tgtEl>
                                          <p:spTgt spid="6">
                                            <p:graphicEl>
                                              <a:dgm id="{115DBC4B-689E-404A-899F-96EDD515076F}"/>
                                            </p:graphicEl>
                                          </p:spTgt>
                                        </p:tgtEl>
                                        <p:attrNameLst>
                                          <p:attrName>style.visibility</p:attrName>
                                        </p:attrNameLst>
                                      </p:cBhvr>
                                      <p:to>
                                        <p:strVal val="visible"/>
                                      </p:to>
                                    </p:set>
                                    <p:anim calcmode="lin" valueType="num">
                                      <p:cBhvr>
                                        <p:cTn id="113" dur="500" fill="hold"/>
                                        <p:tgtEl>
                                          <p:spTgt spid="6">
                                            <p:graphicEl>
                                              <a:dgm id="{115DBC4B-689E-404A-899F-96EDD515076F}"/>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115DBC4B-689E-404A-899F-96EDD515076F}"/>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115DBC4B-689E-404A-899F-96EDD515076F}"/>
                                            </p:graphicEl>
                                          </p:spTgt>
                                        </p:tgtEl>
                                      </p:cBhvr>
                                    </p:animEffect>
                                    <p:anim calcmode="lin" valueType="num">
                                      <p:cBhvr>
                                        <p:cTn id="116" dur="500" fill="hold"/>
                                        <p:tgtEl>
                                          <p:spTgt spid="6">
                                            <p:graphicEl>
                                              <a:dgm id="{115DBC4B-689E-404A-899F-96EDD515076F}"/>
                                            </p:graphicEl>
                                          </p:spTgt>
                                        </p:tgtEl>
                                        <p:attrNameLst>
                                          <p:attrName>ppt_x</p:attrName>
                                        </p:attrNameLst>
                                      </p:cBhvr>
                                      <p:tavLst>
                                        <p:tav tm="0">
                                          <p:val>
                                            <p:fltVal val="0.5"/>
                                          </p:val>
                                        </p:tav>
                                        <p:tav tm="100000">
                                          <p:val>
                                            <p:strVal val="#ppt_x"/>
                                          </p:val>
                                        </p:tav>
                                      </p:tavLst>
                                    </p:anim>
                                    <p:anim calcmode="lin" valueType="num">
                                      <p:cBhvr>
                                        <p:cTn id="117" dur="500" fill="hold"/>
                                        <p:tgtEl>
                                          <p:spTgt spid="6">
                                            <p:graphicEl>
                                              <a:dgm id="{115DBC4B-689E-404A-899F-96EDD515076F}"/>
                                            </p:graphicEl>
                                          </p:spTgt>
                                        </p:tgtEl>
                                        <p:attrNameLst>
                                          <p:attrName>ppt_y</p:attrName>
                                        </p:attrNameLst>
                                      </p:cBhvr>
                                      <p:tavLst>
                                        <p:tav tm="0">
                                          <p:val>
                                            <p:fltVal val="0.5"/>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53" presetClass="entr" presetSubtype="528" fill="hold" grpId="0" nodeType="clickEffect">
                                  <p:stCondLst>
                                    <p:cond delay="0"/>
                                  </p:stCondLst>
                                  <p:childTnLst>
                                    <p:set>
                                      <p:cBhvr>
                                        <p:cTn id="121" dur="1" fill="hold">
                                          <p:stCondLst>
                                            <p:cond delay="0"/>
                                          </p:stCondLst>
                                        </p:cTn>
                                        <p:tgtEl>
                                          <p:spTgt spid="6">
                                            <p:graphicEl>
                                              <a:dgm id="{431CD172-EEB0-4827-9CA3-069959239F83}"/>
                                            </p:graphicEl>
                                          </p:spTgt>
                                        </p:tgtEl>
                                        <p:attrNameLst>
                                          <p:attrName>style.visibility</p:attrName>
                                        </p:attrNameLst>
                                      </p:cBhvr>
                                      <p:to>
                                        <p:strVal val="visible"/>
                                      </p:to>
                                    </p:set>
                                    <p:anim calcmode="lin" valueType="num">
                                      <p:cBhvr>
                                        <p:cTn id="122" dur="500" fill="hold"/>
                                        <p:tgtEl>
                                          <p:spTgt spid="6">
                                            <p:graphicEl>
                                              <a:dgm id="{431CD172-EEB0-4827-9CA3-069959239F83}"/>
                                            </p:graphicEl>
                                          </p:spTgt>
                                        </p:tgtEl>
                                        <p:attrNameLst>
                                          <p:attrName>ppt_w</p:attrName>
                                        </p:attrNameLst>
                                      </p:cBhvr>
                                      <p:tavLst>
                                        <p:tav tm="0">
                                          <p:val>
                                            <p:fltVal val="0"/>
                                          </p:val>
                                        </p:tav>
                                        <p:tav tm="100000">
                                          <p:val>
                                            <p:strVal val="#ppt_w"/>
                                          </p:val>
                                        </p:tav>
                                      </p:tavLst>
                                    </p:anim>
                                    <p:anim calcmode="lin" valueType="num">
                                      <p:cBhvr>
                                        <p:cTn id="123" dur="500" fill="hold"/>
                                        <p:tgtEl>
                                          <p:spTgt spid="6">
                                            <p:graphicEl>
                                              <a:dgm id="{431CD172-EEB0-4827-9CA3-069959239F83}"/>
                                            </p:graphicEl>
                                          </p:spTgt>
                                        </p:tgtEl>
                                        <p:attrNameLst>
                                          <p:attrName>ppt_h</p:attrName>
                                        </p:attrNameLst>
                                      </p:cBhvr>
                                      <p:tavLst>
                                        <p:tav tm="0">
                                          <p:val>
                                            <p:fltVal val="0"/>
                                          </p:val>
                                        </p:tav>
                                        <p:tav tm="100000">
                                          <p:val>
                                            <p:strVal val="#ppt_h"/>
                                          </p:val>
                                        </p:tav>
                                      </p:tavLst>
                                    </p:anim>
                                    <p:animEffect transition="in" filter="fade">
                                      <p:cBhvr>
                                        <p:cTn id="124" dur="500"/>
                                        <p:tgtEl>
                                          <p:spTgt spid="6">
                                            <p:graphicEl>
                                              <a:dgm id="{431CD172-EEB0-4827-9CA3-069959239F83}"/>
                                            </p:graphicEl>
                                          </p:spTgt>
                                        </p:tgtEl>
                                      </p:cBhvr>
                                    </p:animEffect>
                                    <p:anim calcmode="lin" valueType="num">
                                      <p:cBhvr>
                                        <p:cTn id="125" dur="500" fill="hold"/>
                                        <p:tgtEl>
                                          <p:spTgt spid="6">
                                            <p:graphicEl>
                                              <a:dgm id="{431CD172-EEB0-4827-9CA3-069959239F83}"/>
                                            </p:graphicEl>
                                          </p:spTgt>
                                        </p:tgtEl>
                                        <p:attrNameLst>
                                          <p:attrName>ppt_x</p:attrName>
                                        </p:attrNameLst>
                                      </p:cBhvr>
                                      <p:tavLst>
                                        <p:tav tm="0">
                                          <p:val>
                                            <p:fltVal val="0.5"/>
                                          </p:val>
                                        </p:tav>
                                        <p:tav tm="100000">
                                          <p:val>
                                            <p:strVal val="#ppt_x"/>
                                          </p:val>
                                        </p:tav>
                                      </p:tavLst>
                                    </p:anim>
                                    <p:anim calcmode="lin" valueType="num">
                                      <p:cBhvr>
                                        <p:cTn id="126" dur="500" fill="hold"/>
                                        <p:tgtEl>
                                          <p:spTgt spid="6">
                                            <p:graphicEl>
                                              <a:dgm id="{431CD172-EEB0-4827-9CA3-069959239F83}"/>
                                            </p:graphicEl>
                                          </p:spTgt>
                                        </p:tgtEl>
                                        <p:attrNameLst>
                                          <p:attrName>ppt_y</p:attrName>
                                        </p:attrNameLst>
                                      </p:cBhvr>
                                      <p:tavLst>
                                        <p:tav tm="0">
                                          <p:val>
                                            <p:fltVal val="0.5"/>
                                          </p:val>
                                        </p:tav>
                                        <p:tav tm="100000">
                                          <p:val>
                                            <p:strVal val="#ppt_y"/>
                                          </p:val>
                                        </p:tav>
                                      </p:tavLst>
                                    </p:anim>
                                  </p:childTnLst>
                                </p:cTn>
                              </p:par>
                              <p:par>
                                <p:cTn id="127" presetID="53" presetClass="entr" presetSubtype="528" fill="hold" grpId="0" nodeType="withEffect">
                                  <p:stCondLst>
                                    <p:cond delay="0"/>
                                  </p:stCondLst>
                                  <p:childTnLst>
                                    <p:set>
                                      <p:cBhvr>
                                        <p:cTn id="128" dur="1" fill="hold">
                                          <p:stCondLst>
                                            <p:cond delay="0"/>
                                          </p:stCondLst>
                                        </p:cTn>
                                        <p:tgtEl>
                                          <p:spTgt spid="6">
                                            <p:graphicEl>
                                              <a:dgm id="{DCB0977D-6917-4C0E-BF1F-3DEDF1C759FA}"/>
                                            </p:graphicEl>
                                          </p:spTgt>
                                        </p:tgtEl>
                                        <p:attrNameLst>
                                          <p:attrName>style.visibility</p:attrName>
                                        </p:attrNameLst>
                                      </p:cBhvr>
                                      <p:to>
                                        <p:strVal val="visible"/>
                                      </p:to>
                                    </p:set>
                                    <p:anim calcmode="lin" valueType="num">
                                      <p:cBhvr>
                                        <p:cTn id="129" dur="500" fill="hold"/>
                                        <p:tgtEl>
                                          <p:spTgt spid="6">
                                            <p:graphicEl>
                                              <a:dgm id="{DCB0977D-6917-4C0E-BF1F-3DEDF1C759FA}"/>
                                            </p:graphicEl>
                                          </p:spTgt>
                                        </p:tgtEl>
                                        <p:attrNameLst>
                                          <p:attrName>ppt_w</p:attrName>
                                        </p:attrNameLst>
                                      </p:cBhvr>
                                      <p:tavLst>
                                        <p:tav tm="0">
                                          <p:val>
                                            <p:fltVal val="0"/>
                                          </p:val>
                                        </p:tav>
                                        <p:tav tm="100000">
                                          <p:val>
                                            <p:strVal val="#ppt_w"/>
                                          </p:val>
                                        </p:tav>
                                      </p:tavLst>
                                    </p:anim>
                                    <p:anim calcmode="lin" valueType="num">
                                      <p:cBhvr>
                                        <p:cTn id="130" dur="500" fill="hold"/>
                                        <p:tgtEl>
                                          <p:spTgt spid="6">
                                            <p:graphicEl>
                                              <a:dgm id="{DCB0977D-6917-4C0E-BF1F-3DEDF1C759FA}"/>
                                            </p:graphicEl>
                                          </p:spTgt>
                                        </p:tgtEl>
                                        <p:attrNameLst>
                                          <p:attrName>ppt_h</p:attrName>
                                        </p:attrNameLst>
                                      </p:cBhvr>
                                      <p:tavLst>
                                        <p:tav tm="0">
                                          <p:val>
                                            <p:fltVal val="0"/>
                                          </p:val>
                                        </p:tav>
                                        <p:tav tm="100000">
                                          <p:val>
                                            <p:strVal val="#ppt_h"/>
                                          </p:val>
                                        </p:tav>
                                      </p:tavLst>
                                    </p:anim>
                                    <p:animEffect transition="in" filter="fade">
                                      <p:cBhvr>
                                        <p:cTn id="131" dur="500"/>
                                        <p:tgtEl>
                                          <p:spTgt spid="6">
                                            <p:graphicEl>
                                              <a:dgm id="{DCB0977D-6917-4C0E-BF1F-3DEDF1C759FA}"/>
                                            </p:graphicEl>
                                          </p:spTgt>
                                        </p:tgtEl>
                                      </p:cBhvr>
                                    </p:animEffect>
                                    <p:anim calcmode="lin" valueType="num">
                                      <p:cBhvr>
                                        <p:cTn id="132" dur="500" fill="hold"/>
                                        <p:tgtEl>
                                          <p:spTgt spid="6">
                                            <p:graphicEl>
                                              <a:dgm id="{DCB0977D-6917-4C0E-BF1F-3DEDF1C759FA}"/>
                                            </p:graphicEl>
                                          </p:spTgt>
                                        </p:tgtEl>
                                        <p:attrNameLst>
                                          <p:attrName>ppt_x</p:attrName>
                                        </p:attrNameLst>
                                      </p:cBhvr>
                                      <p:tavLst>
                                        <p:tav tm="0">
                                          <p:val>
                                            <p:fltVal val="0.5"/>
                                          </p:val>
                                        </p:tav>
                                        <p:tav tm="100000">
                                          <p:val>
                                            <p:strVal val="#ppt_x"/>
                                          </p:val>
                                        </p:tav>
                                      </p:tavLst>
                                    </p:anim>
                                    <p:anim calcmode="lin" valueType="num">
                                      <p:cBhvr>
                                        <p:cTn id="133" dur="500" fill="hold"/>
                                        <p:tgtEl>
                                          <p:spTgt spid="6">
                                            <p:graphicEl>
                                              <a:dgm id="{DCB0977D-6917-4C0E-BF1F-3DEDF1C759FA}"/>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6">
                                            <p:graphicEl>
                                              <a:dgm id="{0F5F2B2D-6E22-4D0A-9696-EDFAFA44CC17}"/>
                                            </p:graphicEl>
                                          </p:spTgt>
                                        </p:tgtEl>
                                        <p:attrNameLst>
                                          <p:attrName>style.visibility</p:attrName>
                                        </p:attrNameLst>
                                      </p:cBhvr>
                                      <p:to>
                                        <p:strVal val="visible"/>
                                      </p:to>
                                    </p:set>
                                    <p:anim calcmode="lin" valueType="num">
                                      <p:cBhvr>
                                        <p:cTn id="136" dur="500" fill="hold"/>
                                        <p:tgtEl>
                                          <p:spTgt spid="6">
                                            <p:graphicEl>
                                              <a:dgm id="{0F5F2B2D-6E22-4D0A-9696-EDFAFA44CC17}"/>
                                            </p:graphicEl>
                                          </p:spTgt>
                                        </p:tgtEl>
                                        <p:attrNameLst>
                                          <p:attrName>ppt_w</p:attrName>
                                        </p:attrNameLst>
                                      </p:cBhvr>
                                      <p:tavLst>
                                        <p:tav tm="0">
                                          <p:val>
                                            <p:fltVal val="0"/>
                                          </p:val>
                                        </p:tav>
                                        <p:tav tm="100000">
                                          <p:val>
                                            <p:strVal val="#ppt_w"/>
                                          </p:val>
                                        </p:tav>
                                      </p:tavLst>
                                    </p:anim>
                                    <p:anim calcmode="lin" valueType="num">
                                      <p:cBhvr>
                                        <p:cTn id="137" dur="500" fill="hold"/>
                                        <p:tgtEl>
                                          <p:spTgt spid="6">
                                            <p:graphicEl>
                                              <a:dgm id="{0F5F2B2D-6E22-4D0A-9696-EDFAFA44CC17}"/>
                                            </p:graphicEl>
                                          </p:spTgt>
                                        </p:tgtEl>
                                        <p:attrNameLst>
                                          <p:attrName>ppt_h</p:attrName>
                                        </p:attrNameLst>
                                      </p:cBhvr>
                                      <p:tavLst>
                                        <p:tav tm="0">
                                          <p:val>
                                            <p:fltVal val="0"/>
                                          </p:val>
                                        </p:tav>
                                        <p:tav tm="100000">
                                          <p:val>
                                            <p:strVal val="#ppt_h"/>
                                          </p:val>
                                        </p:tav>
                                      </p:tavLst>
                                    </p:anim>
                                    <p:animEffect transition="in" filter="fade">
                                      <p:cBhvr>
                                        <p:cTn id="138" dur="500"/>
                                        <p:tgtEl>
                                          <p:spTgt spid="6">
                                            <p:graphicEl>
                                              <a:dgm id="{0F5F2B2D-6E22-4D0A-9696-EDFAFA44CC17}"/>
                                            </p:graphicEl>
                                          </p:spTgt>
                                        </p:tgtEl>
                                      </p:cBhvr>
                                    </p:animEffect>
                                    <p:anim calcmode="lin" valueType="num">
                                      <p:cBhvr>
                                        <p:cTn id="139" dur="500" fill="hold"/>
                                        <p:tgtEl>
                                          <p:spTgt spid="6">
                                            <p:graphicEl>
                                              <a:dgm id="{0F5F2B2D-6E22-4D0A-9696-EDFAFA44CC17}"/>
                                            </p:graphicEl>
                                          </p:spTgt>
                                        </p:tgtEl>
                                        <p:attrNameLst>
                                          <p:attrName>ppt_x</p:attrName>
                                        </p:attrNameLst>
                                      </p:cBhvr>
                                      <p:tavLst>
                                        <p:tav tm="0">
                                          <p:val>
                                            <p:fltVal val="0.5"/>
                                          </p:val>
                                        </p:tav>
                                        <p:tav tm="100000">
                                          <p:val>
                                            <p:strVal val="#ppt_x"/>
                                          </p:val>
                                        </p:tav>
                                      </p:tavLst>
                                    </p:anim>
                                    <p:anim calcmode="lin" valueType="num">
                                      <p:cBhvr>
                                        <p:cTn id="140" dur="500" fill="hold"/>
                                        <p:tgtEl>
                                          <p:spTgt spid="6">
                                            <p:graphicEl>
                                              <a:dgm id="{0F5F2B2D-6E22-4D0A-9696-EDFAFA44CC1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68313" y="765175"/>
            <a:ext cx="8135937" cy="915988"/>
          </a:xfrm>
          <a:prstGeom prst="rect">
            <a:avLst/>
          </a:prstGeom>
        </p:spPr>
        <p:txBody>
          <a:bodyPr>
            <a:spAutoFit/>
          </a:bodyPr>
          <a:lstStyle/>
          <a:p>
            <a:r>
              <a:rPr lang="ro-RO" b="1">
                <a:solidFill>
                  <a:srgbClr val="FF5D5D"/>
                </a:solidFill>
                <a:effectLst>
                  <a:outerShdw blurRad="38100" dist="38100" dir="2700000" algn="tl">
                    <a:srgbClr val="C0C0C0"/>
                  </a:outerShdw>
                </a:effectLst>
                <a:latin typeface="Comic Sans MS" pitchFamily="66" charset="0"/>
              </a:rPr>
              <a:t>«Mai presus de toate, fraţii mei, să nu vă juraţi nici pe cer, nici pe pământ, nici cu vreun altfel de jurământ. Ci „da” al vostru să fie „da”, şi „nu” să fie „nu” ca să nu cădeţi sub judecată.» </a:t>
            </a:r>
            <a:r>
              <a:rPr lang="ro-RO" sz="1100" b="1">
                <a:solidFill>
                  <a:srgbClr val="FF5D5D"/>
                </a:solidFill>
                <a:effectLst>
                  <a:outerShdw blurRad="38100" dist="38100" dir="2700000" algn="tl">
                    <a:srgbClr val="C0C0C0"/>
                  </a:outerShdw>
                </a:effectLst>
                <a:latin typeface="Comic Sans MS" pitchFamily="66" charset="0"/>
              </a:rPr>
              <a:t>(Iacov 5:12)</a:t>
            </a:r>
          </a:p>
        </p:txBody>
      </p:sp>
      <p:sp>
        <p:nvSpPr>
          <p:cNvPr id="3" name="2 Rectángulo"/>
          <p:cNvSpPr/>
          <p:nvPr/>
        </p:nvSpPr>
        <p:spPr>
          <a:xfrm>
            <a:off x="0" y="16741"/>
            <a:ext cx="9144000" cy="769441"/>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o-RO"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SPUNEȚI TOTDEAUNA ADEVĂRUL</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4" name="3 CuadroTexto"/>
          <p:cNvSpPr txBox="1"/>
          <p:nvPr/>
        </p:nvSpPr>
        <p:spPr>
          <a:xfrm>
            <a:off x="250825" y="1970088"/>
            <a:ext cx="5041900" cy="4755148"/>
          </a:xfrm>
          <a:prstGeom prst="rect">
            <a:avLst/>
          </a:prstGeom>
          <a:noFill/>
        </p:spPr>
        <p:txBody>
          <a:bodyPr>
            <a:spAutoFit/>
          </a:bodyPr>
          <a:lstStyle/>
          <a:p>
            <a:pPr>
              <a:spcBef>
                <a:spcPts val="600"/>
              </a:spcBef>
            </a:pPr>
            <a:r>
              <a:rPr lang="ro-RO" sz="2000" b="1" dirty="0">
                <a:solidFill>
                  <a:schemeClr val="bg1"/>
                </a:solidFill>
                <a:effectLst>
                  <a:outerShdw blurRad="38100" dist="38100" dir="2700000" algn="tl">
                    <a:srgbClr val="C0C0C0"/>
                  </a:outerShdw>
                </a:effectLst>
                <a:latin typeface="Calibri" pitchFamily="34" charset="0"/>
              </a:rPr>
              <a:t>În consonanță cu cuvintele lui Isus (Matei 5:34-37), Iacov ne cere ca vorbele noastre să fie totdeauna adevărate. </a:t>
            </a:r>
          </a:p>
          <a:p>
            <a:pPr>
              <a:spcBef>
                <a:spcPts val="600"/>
              </a:spcBef>
            </a:pPr>
            <a:r>
              <a:rPr lang="ro-RO" sz="2000" b="1" dirty="0">
                <a:solidFill>
                  <a:schemeClr val="bg1"/>
                </a:solidFill>
                <a:effectLst>
                  <a:outerShdw blurRad="38100" dist="38100" dir="2700000" algn="tl">
                    <a:srgbClr val="C0C0C0"/>
                  </a:outerShdw>
                </a:effectLst>
                <a:latin typeface="Calibri" pitchFamily="34" charset="0"/>
              </a:rPr>
              <a:t>Când cuvintele unei persoane sunt totdeauna adevărate așa cum și faptele sale o demonstrează, nu </a:t>
            </a:r>
            <a:r>
              <a:rPr lang="ro-RO" sz="2000" b="1" dirty="0" smtClean="0">
                <a:solidFill>
                  <a:schemeClr val="bg1"/>
                </a:solidFill>
                <a:effectLst>
                  <a:outerShdw blurRad="38100" dist="38100" dir="2700000" algn="tl">
                    <a:srgbClr val="C0C0C0"/>
                  </a:outerShdw>
                </a:effectLst>
                <a:latin typeface="Calibri" pitchFamily="34" charset="0"/>
              </a:rPr>
              <a:t>este nevoie </a:t>
            </a:r>
            <a:r>
              <a:rPr lang="ro-RO" sz="2000" b="1" dirty="0">
                <a:solidFill>
                  <a:schemeClr val="bg1"/>
                </a:solidFill>
                <a:effectLst>
                  <a:outerShdw blurRad="38100" dist="38100" dir="2700000" algn="tl">
                    <a:srgbClr val="C0C0C0"/>
                  </a:outerShdw>
                </a:effectLst>
                <a:latin typeface="Calibri" pitchFamily="34" charset="0"/>
              </a:rPr>
              <a:t>să își dovedească afirmațiile cu jurăminte. </a:t>
            </a:r>
          </a:p>
          <a:p>
            <a:pPr algn="ctr">
              <a:spcBef>
                <a:spcPts val="1200"/>
              </a:spcBef>
            </a:pPr>
            <a:r>
              <a:rPr lang="ro-RO" sz="2400" b="1" dirty="0">
                <a:solidFill>
                  <a:srgbClr val="640000"/>
                </a:solidFill>
                <a:latin typeface="Calibri" pitchFamily="34" charset="0"/>
              </a:rPr>
              <a:t>Când rostim adevărul, trebuie să îndeplinim două condiţii</a:t>
            </a:r>
            <a:r>
              <a:rPr lang="ro-RO" sz="2400" b="1" dirty="0" smtClean="0">
                <a:solidFill>
                  <a:srgbClr val="640000"/>
                </a:solidFill>
                <a:latin typeface="Calibri" pitchFamily="34" charset="0"/>
              </a:rPr>
              <a:t>:</a:t>
            </a:r>
          </a:p>
          <a:p>
            <a:pPr marL="457200" indent="-457200">
              <a:spcBef>
                <a:spcPts val="600"/>
              </a:spcBef>
              <a:buAutoNum type="arabicParenBoth"/>
            </a:pPr>
            <a:r>
              <a:rPr lang="ro-RO" b="1" dirty="0" smtClean="0">
                <a:solidFill>
                  <a:srgbClr val="FFFFAB"/>
                </a:solidFill>
                <a:latin typeface="Calibri" pitchFamily="34" charset="0"/>
              </a:rPr>
              <a:t>să </a:t>
            </a:r>
            <a:r>
              <a:rPr lang="ro-RO" b="1" dirty="0">
                <a:solidFill>
                  <a:srgbClr val="FFFFAB"/>
                </a:solidFill>
                <a:latin typeface="Calibri" pitchFamily="34" charset="0"/>
              </a:rPr>
              <a:t>îl rostim cu smerenie, întrucât rareori cunoaştem tot adevărul (chiar şi despre noi înşine), </a:t>
            </a:r>
            <a:r>
              <a:rPr lang="ro-RO" b="1" dirty="0" smtClean="0">
                <a:solidFill>
                  <a:srgbClr val="FFFFAB"/>
                </a:solidFill>
                <a:latin typeface="Calibri" pitchFamily="34" charset="0"/>
              </a:rPr>
              <a:t>şi</a:t>
            </a:r>
          </a:p>
          <a:p>
            <a:pPr marL="457200" indent="-457200">
              <a:spcBef>
                <a:spcPts val="600"/>
              </a:spcBef>
              <a:buAutoNum type="arabicParenBoth"/>
            </a:pPr>
            <a:r>
              <a:rPr lang="ro-RO" b="1" dirty="0" smtClean="0">
                <a:solidFill>
                  <a:srgbClr val="FFFFAB"/>
                </a:solidFill>
                <a:latin typeface="Calibri" pitchFamily="34" charset="0"/>
              </a:rPr>
              <a:t>să-l </a:t>
            </a:r>
            <a:r>
              <a:rPr lang="ro-RO" b="1" dirty="0">
                <a:solidFill>
                  <a:srgbClr val="FFFFAB"/>
                </a:solidFill>
                <a:latin typeface="Calibri" pitchFamily="34" charset="0"/>
              </a:rPr>
              <a:t>spunem cu iubire şi pentru edificarea celor ce ne ascultă.</a:t>
            </a:r>
          </a:p>
        </p:txBody>
      </p:sp>
      <p:pic>
        <p:nvPicPr>
          <p:cNvPr id="1026" name="Picture 2"/>
          <p:cNvPicPr>
            <a:picLocks noChangeAspect="1" noChangeArrowheads="1"/>
          </p:cNvPicPr>
          <p:nvPr/>
        </p:nvPicPr>
        <p:blipFill>
          <a:blip r:embed="rId3">
            <a:extLst>
              <a:ext uri="{28A0092B-C50C-407E-A947-70E740481C1C}"/>
            </a:extLst>
          </a:blip>
          <a:srcRect/>
          <a:stretch>
            <a:fillRect/>
          </a:stretch>
        </p:blipFill>
        <p:spPr bwMode="auto">
          <a:xfrm>
            <a:off x="5364088" y="1806600"/>
            <a:ext cx="3571875" cy="4762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80">
                                          <p:stCondLst>
                                            <p:cond delay="0"/>
                                          </p:stCondLst>
                                        </p:cTn>
                                        <p:tgtEl>
                                          <p:spTgt spid="1026"/>
                                        </p:tgtEl>
                                      </p:cBhvr>
                                    </p:animEffect>
                                    <p:anim calcmode="lin" valueType="num">
                                      <p:cBhvr>
                                        <p:cTn id="3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8" dur="26">
                                          <p:stCondLst>
                                            <p:cond delay="650"/>
                                          </p:stCondLst>
                                        </p:cTn>
                                        <p:tgtEl>
                                          <p:spTgt spid="1026"/>
                                        </p:tgtEl>
                                      </p:cBhvr>
                                      <p:to x="100000" y="60000"/>
                                    </p:animScale>
                                    <p:animScale>
                                      <p:cBhvr>
                                        <p:cTn id="39" dur="166" decel="50000">
                                          <p:stCondLst>
                                            <p:cond delay="676"/>
                                          </p:stCondLst>
                                        </p:cTn>
                                        <p:tgtEl>
                                          <p:spTgt spid="1026"/>
                                        </p:tgtEl>
                                      </p:cBhvr>
                                      <p:to x="100000" y="100000"/>
                                    </p:animScale>
                                    <p:animScale>
                                      <p:cBhvr>
                                        <p:cTn id="40" dur="26">
                                          <p:stCondLst>
                                            <p:cond delay="1312"/>
                                          </p:stCondLst>
                                        </p:cTn>
                                        <p:tgtEl>
                                          <p:spTgt spid="1026"/>
                                        </p:tgtEl>
                                      </p:cBhvr>
                                      <p:to x="100000" y="80000"/>
                                    </p:animScale>
                                    <p:animScale>
                                      <p:cBhvr>
                                        <p:cTn id="41" dur="166" decel="50000">
                                          <p:stCondLst>
                                            <p:cond delay="1338"/>
                                          </p:stCondLst>
                                        </p:cTn>
                                        <p:tgtEl>
                                          <p:spTgt spid="1026"/>
                                        </p:tgtEl>
                                      </p:cBhvr>
                                      <p:to x="100000" y="100000"/>
                                    </p:animScale>
                                    <p:animScale>
                                      <p:cBhvr>
                                        <p:cTn id="42" dur="26">
                                          <p:stCondLst>
                                            <p:cond delay="1642"/>
                                          </p:stCondLst>
                                        </p:cTn>
                                        <p:tgtEl>
                                          <p:spTgt spid="1026"/>
                                        </p:tgtEl>
                                      </p:cBhvr>
                                      <p:to x="100000" y="90000"/>
                                    </p:animScale>
                                    <p:animScale>
                                      <p:cBhvr>
                                        <p:cTn id="43" dur="166" decel="50000">
                                          <p:stCondLst>
                                            <p:cond delay="1668"/>
                                          </p:stCondLst>
                                        </p:cTn>
                                        <p:tgtEl>
                                          <p:spTgt spid="1026"/>
                                        </p:tgtEl>
                                      </p:cBhvr>
                                      <p:to x="100000" y="100000"/>
                                    </p:animScale>
                                    <p:animScale>
                                      <p:cBhvr>
                                        <p:cTn id="44" dur="26">
                                          <p:stCondLst>
                                            <p:cond delay="1808"/>
                                          </p:stCondLst>
                                        </p:cTn>
                                        <p:tgtEl>
                                          <p:spTgt spid="1026"/>
                                        </p:tgtEl>
                                      </p:cBhvr>
                                      <p:to x="100000" y="95000"/>
                                    </p:animScale>
                                    <p:animScale>
                                      <p:cBhvr>
                                        <p:cTn id="45" dur="166" decel="50000">
                                          <p:stCondLst>
                                            <p:cond delay="1834"/>
                                          </p:stCondLst>
                                        </p:cTn>
                                        <p:tgtEl>
                                          <p:spTgt spid="102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ipe(left)">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ipe(left)">
                                      <p:cBhvr>
                                        <p:cTn id="55" dur="5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wipe(left)">
                                      <p:cBhvr>
                                        <p:cTn id="60" dur="500"/>
                                        <p:tgtEl>
                                          <p:spTgt spid="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wipe(left)">
                                      <p:cBhvr>
                                        <p:cTn id="65" dur="500"/>
                                        <p:tgtEl>
                                          <p:spTgt spid="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wipe(left)">
                                      <p:cBhvr>
                                        <p:cTn id="7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331913" y="579438"/>
            <a:ext cx="7812087" cy="5509200"/>
          </a:xfrm>
          <a:prstGeom prst="rect">
            <a:avLst/>
          </a:prstGeom>
        </p:spPr>
        <p:txBody>
          <a:bodyPr>
            <a:spAutoFit/>
          </a:bodyPr>
          <a:lstStyle/>
          <a:p>
            <a:pPr algn="just"/>
            <a:r>
              <a:rPr lang="ro-RO" sz="2100" dirty="0">
                <a:latin typeface="Cooper Black"/>
              </a:rPr>
              <a:t>«</a:t>
            </a:r>
            <a:r>
              <a:rPr lang="ro-RO" sz="2200" b="1" dirty="0">
                <a:effectLst>
                  <a:outerShdw blurRad="38100" dist="38100" dir="2700000" algn="tl">
                    <a:srgbClr val="C0C0C0"/>
                  </a:outerShdw>
                </a:effectLst>
              </a:rPr>
              <a:t>Prietene peregrin, ne găsim încă în mijlocul umbrelor și zarvei frământărilor pământului dar, în curând,</a:t>
            </a:r>
            <a:r>
              <a:rPr lang="ro-RO" sz="2200" b="1" dirty="0">
                <a:effectLst>
                  <a:outerShdw blurRad="38100" dist="38100" dir="2700000" algn="tl">
                    <a:srgbClr val="C0C0C0"/>
                  </a:outerShdw>
                </a:effectLst>
                <a:latin typeface="Calibri" pitchFamily="34" charset="0"/>
              </a:rPr>
              <a:t> </a:t>
            </a:r>
            <a:r>
              <a:rPr lang="ro-RO" sz="2200" b="1" dirty="0" err="1" smtClean="0">
                <a:effectLst>
                  <a:outerShdw blurRad="38100" dist="38100" dir="2700000" algn="tl">
                    <a:srgbClr val="C0C0C0"/>
                  </a:outerShdw>
                </a:effectLst>
              </a:rPr>
              <a:t>Mântuito</a:t>
            </a:r>
            <a:r>
              <a:rPr lang="ro-RO" sz="2200" b="1" dirty="0" err="1" smtClean="0">
                <a:effectLst>
                  <a:outerShdw blurRad="38100" dist="38100" dir="2700000" algn="tl">
                    <a:srgbClr val="C0C0C0"/>
                  </a:outerShdw>
                </a:effectLst>
                <a:latin typeface="Calibri" pitchFamily="34" charset="0"/>
              </a:rPr>
              <a:t>-</a:t>
            </a:r>
            <a:r>
              <a:rPr lang="ro-RO" sz="2200" b="1" dirty="0" err="1" smtClean="0">
                <a:effectLst>
                  <a:outerShdw blurRad="38100" dist="38100" dir="2700000" algn="tl">
                    <a:srgbClr val="C0C0C0"/>
                  </a:outerShdw>
                </a:effectLst>
              </a:rPr>
              <a:t>rul</a:t>
            </a:r>
            <a:r>
              <a:rPr lang="ro-RO" sz="2200" b="1" dirty="0" smtClean="0">
                <a:effectLst>
                  <a:outerShdw blurRad="38100" dist="38100" dir="2700000" algn="tl">
                    <a:srgbClr val="C0C0C0"/>
                  </a:outerShdw>
                </a:effectLst>
              </a:rPr>
              <a:t> </a:t>
            </a:r>
            <a:r>
              <a:rPr lang="ro-RO" sz="2200" b="1" dirty="0">
                <a:effectLst>
                  <a:outerShdw blurRad="38100" dist="38100" dir="2700000" algn="tl">
                    <a:srgbClr val="C0C0C0"/>
                  </a:outerShdw>
                </a:effectLst>
              </a:rPr>
              <a:t>nostru trebuie să Se arate</a:t>
            </a:r>
            <a:r>
              <a:rPr lang="ro-RO" sz="2200" b="1" dirty="0" smtClean="0">
                <a:effectLst>
                  <a:outerShdw blurRad="38100" dist="38100" dir="2700000" algn="tl">
                    <a:srgbClr val="C0C0C0"/>
                  </a:outerShdw>
                </a:effectLst>
              </a:rPr>
              <a:t>, ca </a:t>
            </a:r>
            <a:r>
              <a:rPr lang="ro-RO" sz="2200" b="1" dirty="0">
                <a:effectLst>
                  <a:outerShdw blurRad="38100" dist="38100" dir="2700000" algn="tl">
                    <a:srgbClr val="C0C0C0"/>
                  </a:outerShdw>
                </a:effectLst>
              </a:rPr>
              <a:t>să aducă eliberare și odihnă. Să privim prin credință viitorul binecuvântat, așa cum a fost descris de mâna lui Dumnezeu. Acela care a murit pentru păcatele lumii deschide larg porțile </a:t>
            </a:r>
            <a:r>
              <a:rPr lang="ro-RO" sz="2200" b="1" dirty="0" err="1">
                <a:effectLst>
                  <a:outerShdw blurRad="38100" dist="38100" dir="2700000" algn="tl">
                    <a:srgbClr val="C0C0C0"/>
                  </a:outerShdw>
                </a:effectLst>
              </a:rPr>
              <a:t>Paradi</a:t>
            </a:r>
            <a:r>
              <a:rPr lang="ro-RO" sz="2200" b="1" dirty="0" err="1">
                <a:effectLst>
                  <a:outerShdw blurRad="38100" dist="38100" dir="2700000" algn="tl">
                    <a:srgbClr val="C0C0C0"/>
                  </a:outerShdw>
                </a:effectLst>
                <a:latin typeface="Calibri" pitchFamily="34" charset="0"/>
              </a:rPr>
              <a:t>-</a:t>
            </a:r>
            <a:r>
              <a:rPr lang="ro-RO" sz="2200" b="1" dirty="0" err="1">
                <a:effectLst>
                  <a:outerShdw blurRad="38100" dist="38100" dir="2700000" algn="tl">
                    <a:srgbClr val="C0C0C0"/>
                  </a:outerShdw>
                </a:effectLst>
              </a:rPr>
              <a:t>sului</a:t>
            </a:r>
            <a:r>
              <a:rPr lang="ro-RO" sz="2200" b="1" dirty="0">
                <a:effectLst>
                  <a:outerShdw blurRad="38100" dist="38100" dir="2700000" algn="tl">
                    <a:srgbClr val="C0C0C0"/>
                  </a:outerShdw>
                </a:effectLst>
              </a:rPr>
              <a:t> tuturor celor care cred în El. În curând, lupta va fi sfârșită, biruința câștigată. În curând, vom vedea pe Acela în care sunt concentrate nădejdile noastre de </a:t>
            </a:r>
            <a:r>
              <a:rPr lang="ro-RO" sz="2200" b="1" dirty="0" smtClean="0">
                <a:effectLst>
                  <a:outerShdw blurRad="38100" dist="38100" dir="2700000" algn="tl">
                    <a:srgbClr val="C0C0C0"/>
                  </a:outerShdw>
                </a:effectLst>
              </a:rPr>
              <a:t>viață </a:t>
            </a:r>
            <a:r>
              <a:rPr lang="ro-RO" sz="2200" b="1" dirty="0">
                <a:effectLst>
                  <a:outerShdw blurRad="38100" dist="38100" dir="2700000" algn="tl">
                    <a:srgbClr val="C0C0C0"/>
                  </a:outerShdw>
                </a:effectLst>
              </a:rPr>
              <a:t>veșnică. Și în fața Sa, încercările și suferințele vieții acesteia vor părea o nimica. </a:t>
            </a:r>
            <a:r>
              <a:rPr lang="ro-RO" sz="2200" dirty="0">
                <a:latin typeface="Cooper Black"/>
              </a:rPr>
              <a:t>…</a:t>
            </a:r>
            <a:r>
              <a:rPr lang="ro-RO" sz="2200" dirty="0"/>
              <a:t> </a:t>
            </a:r>
            <a:r>
              <a:rPr lang="ro-RO" sz="2200" b="1" dirty="0">
                <a:effectLst>
                  <a:outerShdw blurRad="38100" dist="38100" dir="2700000" algn="tl">
                    <a:srgbClr val="C0C0C0"/>
                  </a:outerShdw>
                </a:effectLst>
              </a:rPr>
              <a:t>Priviți în sus, priviți în sus și lăsați credința voastră să crească mereu. Faceți ca această credință să vă călăuzească pe calea cea îngustă, care duce prin porțile cetății în marele viitor fără seamăn, nemărginit, nemăsurat de slavă, care este pregătit pentru cei răscumpărați</a:t>
            </a:r>
            <a:r>
              <a:rPr lang="ro-RO" sz="2200" dirty="0"/>
              <a:t>.</a:t>
            </a:r>
            <a:r>
              <a:rPr lang="ro-RO" sz="2100" dirty="0">
                <a:latin typeface="Cooper Black"/>
              </a:rPr>
              <a:t>»</a:t>
            </a:r>
          </a:p>
        </p:txBody>
      </p:sp>
      <p:sp>
        <p:nvSpPr>
          <p:cNvPr id="21507" name="2 CuadroTexto"/>
          <p:cNvSpPr txBox="1">
            <a:spLocks noChangeArrowheads="1"/>
          </p:cNvSpPr>
          <p:nvPr/>
        </p:nvSpPr>
        <p:spPr bwMode="auto">
          <a:xfrm>
            <a:off x="6173788" y="6308725"/>
            <a:ext cx="2870200" cy="304800"/>
          </a:xfrm>
          <a:prstGeom prst="rect">
            <a:avLst/>
          </a:prstGeom>
          <a:noFill/>
          <a:ln w="9525">
            <a:noFill/>
            <a:miter lim="800000"/>
            <a:headEnd/>
            <a:tailEnd/>
          </a:ln>
        </p:spPr>
        <p:txBody>
          <a:bodyPr wrap="none">
            <a:spAutoFit/>
          </a:bodyPr>
          <a:lstStyle/>
          <a:p>
            <a:pPr algn="r"/>
            <a:r>
              <a:rPr lang="ro-RO" sz="1400" b="1" dirty="0">
                <a:latin typeface="Calibri" pitchFamily="34" charset="0"/>
              </a:rPr>
              <a:t>E.G.W. (Patriarhi și Profeți, pag 732)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833</Words>
  <Application>Microsoft Office PowerPoint</Application>
  <PresentationFormat>Expunere pe ecran (4:3)</PresentationFormat>
  <Paragraphs>71</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9</vt:i4>
      </vt:variant>
    </vt:vector>
  </HeadingPairs>
  <TitlesOfParts>
    <vt:vector size="16" baseType="lpstr">
      <vt:lpstr>Arial</vt:lpstr>
      <vt:lpstr>Calibri</vt:lpstr>
      <vt:lpstr>Comic Sans MS</vt:lpstr>
      <vt:lpstr>Wingdings</vt:lpstr>
      <vt:lpstr>Verdana</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Base>http://www.fustero.net/es/index_ro.php</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- 11. Pregatirea pentru seceris</dc:title>
  <dc:subject>St.Bibl.2014 trim. IV Epistola lui Iacov</dc:subject>
  <dc:creator>SFC</dc:creator>
  <dc:description>http://www.fustero.net/es/RO_2014t411.pptx</dc:description>
  <cp:lastModifiedBy>isj</cp:lastModifiedBy>
  <cp:revision>73</cp:revision>
  <dcterms:created xsi:type="dcterms:W3CDTF">2014-11-30T19:54:01Z</dcterms:created>
  <dcterms:modified xsi:type="dcterms:W3CDTF">2014-12-11T11:25:58Z</dcterms:modified>
</cp:coreProperties>
</file>