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omic Sans MS" pitchFamily="66" charset="0"/>
      <p:regular r:id="rId14"/>
      <p:bold r:id="rId15"/>
    </p:embeddedFont>
    <p:embeddedFont>
      <p:font typeface="Cooper Black" pitchFamily="18" charset="0"/>
      <p:regular r:id="rId1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93DDC6"/>
    <a:srgbClr val="593B1D"/>
    <a:srgbClr val="7F5429"/>
    <a:srgbClr val="D4A97E"/>
    <a:srgbClr val="422C16"/>
    <a:srgbClr val="FFFF66"/>
    <a:srgbClr val="9BBB59"/>
    <a:srgbClr val="BD9B53"/>
    <a:srgbClr val="803D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1.jpeg"/><Relationship Id="rId1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E4662-7039-4A6A-9E6D-A90ED5C56CC1}" type="doc">
      <dgm:prSet loTypeId="urn:microsoft.com/office/officeart/2009/layout/CircleArrowProcess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2700F6AF-CFD4-4394-8C4C-3B0DC9A490A5}">
      <dgm:prSet phldrT="[Texto]" custT="1"/>
      <dgm:spPr/>
      <dgm:t>
        <a:bodyPr/>
        <a:lstStyle/>
        <a:p>
          <a:r>
            <a:rPr lang="ro-RO" sz="18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ADUC NENOROCIRE</a:t>
          </a:r>
          <a:endParaRPr lang="es-ES" sz="1800" b="1" dirty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600C1896-3EAC-43A8-A211-7BA992BE41ED}" type="parTrans" cxnId="{2C0EF39D-6EDB-4B0D-8ED2-3BBC8941F741}">
      <dgm:prSet/>
      <dgm:spPr/>
      <dgm:t>
        <a:bodyPr/>
        <a:lstStyle/>
        <a:p>
          <a:endParaRPr lang="es-ES"/>
        </a:p>
      </dgm:t>
    </dgm:pt>
    <dgm:pt modelId="{3C1442B1-A7B2-4EBE-AC09-99E135D2BD46}" type="sibTrans" cxnId="{2C0EF39D-6EDB-4B0D-8ED2-3BBC8941F741}">
      <dgm:prSet/>
      <dgm:spPr/>
      <dgm:t>
        <a:bodyPr/>
        <a:lstStyle/>
        <a:p>
          <a:endParaRPr lang="es-ES"/>
        </a:p>
      </dgm:t>
    </dgm:pt>
    <dgm:pt modelId="{287E259D-2EF7-4E35-9E7A-56ED7E194CDC}">
      <dgm:prSet phldrT="[Texto]" custT="1"/>
      <dgm:spPr/>
      <dgm:t>
        <a:bodyPr/>
        <a:lstStyle/>
        <a:p>
          <a:r>
            <a:rPr lang="ro-RO" sz="18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ÎL VOR MÂNCA PE POSESOR</a:t>
          </a:r>
          <a:endParaRPr lang="es-ES" sz="1800" b="1" dirty="0" smtClean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BE74DEA1-21D5-4778-9AD9-C4BA685AB120}" type="parTrans" cxnId="{CF2C2726-A7B2-4E39-BB18-CEB9CA69C376}">
      <dgm:prSet/>
      <dgm:spPr/>
      <dgm:t>
        <a:bodyPr/>
        <a:lstStyle/>
        <a:p>
          <a:endParaRPr lang="es-ES"/>
        </a:p>
      </dgm:t>
    </dgm:pt>
    <dgm:pt modelId="{D938921C-04A5-44F6-9993-D76B2336FCFC}" type="sibTrans" cxnId="{CF2C2726-A7B2-4E39-BB18-CEB9CA69C376}">
      <dgm:prSet/>
      <dgm:spPr/>
      <dgm:t>
        <a:bodyPr/>
        <a:lstStyle/>
        <a:p>
          <a:endParaRPr lang="es-ES"/>
        </a:p>
      </dgm:t>
    </dgm:pt>
    <dgm:pt modelId="{F7CB3259-4934-41E0-8229-4A16FAEFCCEB}">
      <dgm:prSet phldrT="[Texto]" custT="1"/>
      <dgm:spPr/>
      <dgm:t>
        <a:bodyPr/>
        <a:lstStyle/>
        <a:p>
          <a:r>
            <a:rPr lang="ro-RO" sz="18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STRIGĂTELE LUCRĂTORILOR</a:t>
          </a:r>
          <a:endParaRPr lang="es-ES" sz="1800" b="1" dirty="0" smtClean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F54ABCD8-63B2-4A90-8443-A6ACDC9CAD1D}" type="parTrans" cxnId="{FE8A63AC-366E-4507-963E-D970A19CE7E2}">
      <dgm:prSet/>
      <dgm:spPr/>
      <dgm:t>
        <a:bodyPr/>
        <a:lstStyle/>
        <a:p>
          <a:endParaRPr lang="es-ES"/>
        </a:p>
      </dgm:t>
    </dgm:pt>
    <dgm:pt modelId="{147D9770-2058-4483-9F10-6C76EB70EB3F}" type="sibTrans" cxnId="{FE8A63AC-366E-4507-963E-D970A19CE7E2}">
      <dgm:prSet/>
      <dgm:spPr/>
      <dgm:t>
        <a:bodyPr/>
        <a:lstStyle/>
        <a:p>
          <a:endParaRPr lang="es-ES"/>
        </a:p>
      </dgm:t>
    </dgm:pt>
    <dgm:pt modelId="{1225AB5E-B051-42F2-AA73-A58C01DBBA89}">
      <dgm:prSet phldrT="[Texto]" custT="1"/>
      <dgm:spPr/>
      <dgm:t>
        <a:bodyPr/>
        <a:lstStyle/>
        <a:p>
          <a:r>
            <a:rPr lang="ro-RO" sz="18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ÎNGRĂȘAȚI PENTRU MOARTE</a:t>
          </a:r>
          <a:endParaRPr lang="es-ES" sz="1800" b="1" dirty="0" smtClean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45BEEC32-D260-4385-9A56-30A7B3DEA3EA}" type="parTrans" cxnId="{45915187-DD54-4942-B33E-000798020B4A}">
      <dgm:prSet/>
      <dgm:spPr/>
      <dgm:t>
        <a:bodyPr/>
        <a:lstStyle/>
        <a:p>
          <a:endParaRPr lang="es-ES"/>
        </a:p>
      </dgm:t>
    </dgm:pt>
    <dgm:pt modelId="{CBFA308C-CBD8-4615-9184-421E2D8151AC}" type="sibTrans" cxnId="{45915187-DD54-4942-B33E-000798020B4A}">
      <dgm:prSet/>
      <dgm:spPr/>
      <dgm:t>
        <a:bodyPr/>
        <a:lstStyle/>
        <a:p>
          <a:endParaRPr lang="es-ES"/>
        </a:p>
      </dgm:t>
    </dgm:pt>
    <dgm:pt modelId="{E42E4CFF-DD5A-410D-A530-254977F213A9}">
      <dgm:prSet phldrT="[Texto]" custT="1"/>
      <dgm:spPr/>
      <dgm:t>
        <a:bodyPr/>
        <a:lstStyle/>
        <a:p>
          <a:r>
            <a:rPr lang="ro-RO" sz="18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UCIDEREA CELUI DREPT</a:t>
          </a:r>
          <a:endParaRPr lang="es-ES" sz="1800" b="1" dirty="0" smtClean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965C1957-15A7-46AA-918D-BF983498984F}" type="parTrans" cxnId="{E8C3D15E-5C84-4A1F-9D5A-2CE2ECB55278}">
      <dgm:prSet/>
      <dgm:spPr/>
      <dgm:t>
        <a:bodyPr/>
        <a:lstStyle/>
        <a:p>
          <a:endParaRPr lang="es-ES"/>
        </a:p>
      </dgm:t>
    </dgm:pt>
    <dgm:pt modelId="{28D8EC94-AF6A-43F5-9F88-A5D4FF5CB837}" type="sibTrans" cxnId="{E8C3D15E-5C84-4A1F-9D5A-2CE2ECB55278}">
      <dgm:prSet/>
      <dgm:spPr/>
      <dgm:t>
        <a:bodyPr/>
        <a:lstStyle/>
        <a:p>
          <a:endParaRPr lang="es-ES"/>
        </a:p>
      </dgm:t>
    </dgm:pt>
    <dgm:pt modelId="{24EF2DDC-E115-4CC2-852B-C7E2DB640AFA}">
      <dgm:prSet phldrT="[Texto]" custT="1"/>
      <dgm:spPr/>
      <dgm:t>
        <a:bodyPr/>
        <a:lstStyle/>
        <a:p>
          <a:r>
            <a:rPr lang="ro-RO" sz="2000" b="1" dirty="0" smtClean="0">
              <a:solidFill>
                <a:schemeClr val="accent2">
                  <a:lumMod val="75000"/>
                </a:schemeClr>
              </a:solidFill>
            </a:rPr>
            <a:t>Iacov</a:t>
          </a:r>
          <a:r>
            <a:rPr lang="es-ES" sz="2000" b="1" dirty="0" smtClean="0">
              <a:solidFill>
                <a:schemeClr val="accent2">
                  <a:lumMod val="75000"/>
                </a:schemeClr>
              </a:solidFill>
            </a:rPr>
            <a:t> 5:1</a:t>
          </a:r>
          <a:endParaRPr lang="es-ES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53C2D30E-6376-4460-B90C-06153A80B15A}" type="parTrans" cxnId="{0CC09D3E-1D06-45EE-ADA3-2DE9AA9E546E}">
      <dgm:prSet/>
      <dgm:spPr/>
      <dgm:t>
        <a:bodyPr/>
        <a:lstStyle/>
        <a:p>
          <a:endParaRPr lang="es-ES"/>
        </a:p>
      </dgm:t>
    </dgm:pt>
    <dgm:pt modelId="{E8339008-11DA-417B-A21A-E32700312189}" type="sibTrans" cxnId="{0CC09D3E-1D06-45EE-ADA3-2DE9AA9E546E}">
      <dgm:prSet/>
      <dgm:spPr/>
      <dgm:t>
        <a:bodyPr/>
        <a:lstStyle/>
        <a:p>
          <a:endParaRPr lang="es-ES"/>
        </a:p>
      </dgm:t>
    </dgm:pt>
    <dgm:pt modelId="{8A20D5E2-A327-4DC1-9873-E3FCB2641FC8}">
      <dgm:prSet phldrT="[Texto]" custT="1"/>
      <dgm:spPr/>
      <dgm:t>
        <a:bodyPr/>
        <a:lstStyle/>
        <a:p>
          <a:r>
            <a:rPr lang="ro-RO" sz="2000" b="1" dirty="0" smtClean="0">
              <a:solidFill>
                <a:schemeClr val="accent3">
                  <a:lumMod val="50000"/>
                </a:schemeClr>
              </a:solidFill>
            </a:rPr>
            <a:t>Iacov</a:t>
          </a:r>
          <a:r>
            <a:rPr lang="es-ES" sz="2000" b="1" dirty="0" smtClean="0">
              <a:solidFill>
                <a:schemeClr val="accent3">
                  <a:lumMod val="50000"/>
                </a:schemeClr>
              </a:solidFill>
            </a:rPr>
            <a:t> 5:2-3</a:t>
          </a:r>
        </a:p>
      </dgm:t>
    </dgm:pt>
    <dgm:pt modelId="{BCAC1708-8969-4AF1-A17C-296B1F3D56F1}" type="parTrans" cxnId="{65549A8B-9823-40D2-97C2-1801FE4C6B2E}">
      <dgm:prSet/>
      <dgm:spPr/>
      <dgm:t>
        <a:bodyPr/>
        <a:lstStyle/>
        <a:p>
          <a:endParaRPr lang="es-ES"/>
        </a:p>
      </dgm:t>
    </dgm:pt>
    <dgm:pt modelId="{3371BE97-56CB-4232-8C9C-E13A8AAB7878}" type="sibTrans" cxnId="{65549A8B-9823-40D2-97C2-1801FE4C6B2E}">
      <dgm:prSet/>
      <dgm:spPr/>
      <dgm:t>
        <a:bodyPr/>
        <a:lstStyle/>
        <a:p>
          <a:endParaRPr lang="es-ES"/>
        </a:p>
      </dgm:t>
    </dgm:pt>
    <dgm:pt modelId="{E469BC94-41FF-4D88-A136-2E08B5283436}">
      <dgm:prSet phldrT="[Texto]" custT="1"/>
      <dgm:spPr/>
      <dgm:t>
        <a:bodyPr/>
        <a:lstStyle/>
        <a:p>
          <a:r>
            <a:rPr lang="ro-RO" sz="2000" b="1" dirty="0" smtClean="0">
              <a:solidFill>
                <a:schemeClr val="accent4">
                  <a:lumMod val="50000"/>
                </a:schemeClr>
              </a:solidFill>
            </a:rPr>
            <a:t>Iacov</a:t>
          </a:r>
          <a:r>
            <a:rPr lang="es-ES" sz="2000" b="1" dirty="0" smtClean="0">
              <a:solidFill>
                <a:schemeClr val="accent4">
                  <a:lumMod val="50000"/>
                </a:schemeClr>
              </a:solidFill>
            </a:rPr>
            <a:t> 5:4</a:t>
          </a:r>
        </a:p>
      </dgm:t>
    </dgm:pt>
    <dgm:pt modelId="{F5DE9901-4EB5-475B-BE43-A173465C19A7}" type="parTrans" cxnId="{0172FF6F-FB39-45AE-95C7-97299715C60B}">
      <dgm:prSet/>
      <dgm:spPr/>
      <dgm:t>
        <a:bodyPr/>
        <a:lstStyle/>
        <a:p>
          <a:endParaRPr lang="es-ES"/>
        </a:p>
      </dgm:t>
    </dgm:pt>
    <dgm:pt modelId="{4AFB2465-6A16-4D9D-A69A-74806616E475}" type="sibTrans" cxnId="{0172FF6F-FB39-45AE-95C7-97299715C60B}">
      <dgm:prSet/>
      <dgm:spPr/>
      <dgm:t>
        <a:bodyPr/>
        <a:lstStyle/>
        <a:p>
          <a:endParaRPr lang="es-ES"/>
        </a:p>
      </dgm:t>
    </dgm:pt>
    <dgm:pt modelId="{26D93E06-1663-41B4-B608-200FA44A203C}">
      <dgm:prSet phldrT="[Texto]" custT="1"/>
      <dgm:spPr/>
      <dgm:t>
        <a:bodyPr/>
        <a:lstStyle/>
        <a:p>
          <a:r>
            <a:rPr lang="ro-RO" sz="2000" b="1" dirty="0" smtClean="0">
              <a:solidFill>
                <a:schemeClr val="accent5">
                  <a:lumMod val="50000"/>
                </a:schemeClr>
              </a:solidFill>
            </a:rPr>
            <a:t>Iacov</a:t>
          </a:r>
          <a:r>
            <a:rPr lang="es-ES" sz="2000" b="1" dirty="0" smtClean="0">
              <a:solidFill>
                <a:schemeClr val="accent5">
                  <a:lumMod val="50000"/>
                </a:schemeClr>
              </a:solidFill>
            </a:rPr>
            <a:t> 5:5</a:t>
          </a:r>
        </a:p>
      </dgm:t>
    </dgm:pt>
    <dgm:pt modelId="{3D083219-03BE-49F6-B8EA-DD56C9D3B97C}" type="parTrans" cxnId="{88613788-9A9E-424C-9483-3E8DB5217BC1}">
      <dgm:prSet/>
      <dgm:spPr/>
      <dgm:t>
        <a:bodyPr/>
        <a:lstStyle/>
        <a:p>
          <a:endParaRPr lang="es-ES"/>
        </a:p>
      </dgm:t>
    </dgm:pt>
    <dgm:pt modelId="{F303D463-ACF9-474C-9B05-346EBE86CB8B}" type="sibTrans" cxnId="{88613788-9A9E-424C-9483-3E8DB5217BC1}">
      <dgm:prSet/>
      <dgm:spPr/>
      <dgm:t>
        <a:bodyPr/>
        <a:lstStyle/>
        <a:p>
          <a:endParaRPr lang="es-ES"/>
        </a:p>
      </dgm:t>
    </dgm:pt>
    <dgm:pt modelId="{66BECA74-AF35-4A89-A8D2-C83673F20140}">
      <dgm:prSet phldrT="[Texto]" custT="1"/>
      <dgm:spPr/>
      <dgm:t>
        <a:bodyPr/>
        <a:lstStyle/>
        <a:p>
          <a:r>
            <a:rPr lang="ro-RO" sz="2000" b="1" dirty="0" smtClean="0">
              <a:solidFill>
                <a:srgbClr val="4D2403"/>
              </a:solidFill>
            </a:rPr>
            <a:t>Iacov</a:t>
          </a:r>
          <a:r>
            <a:rPr lang="es-ES" sz="2000" b="1" dirty="0" smtClean="0">
              <a:solidFill>
                <a:srgbClr val="4D2403"/>
              </a:solidFill>
            </a:rPr>
            <a:t> 5:6</a:t>
          </a:r>
        </a:p>
      </dgm:t>
    </dgm:pt>
    <dgm:pt modelId="{6D0C76FE-5CEC-4C72-997B-E36B41915093}" type="parTrans" cxnId="{E8575E4C-BFF3-44C5-82AE-BFD33B45C404}">
      <dgm:prSet/>
      <dgm:spPr/>
      <dgm:t>
        <a:bodyPr/>
        <a:lstStyle/>
        <a:p>
          <a:endParaRPr lang="es-ES"/>
        </a:p>
      </dgm:t>
    </dgm:pt>
    <dgm:pt modelId="{CAC8829A-5AF5-454B-99B1-0AC0CEF6CBC8}" type="sibTrans" cxnId="{E8575E4C-BFF3-44C5-82AE-BFD33B45C404}">
      <dgm:prSet/>
      <dgm:spPr/>
      <dgm:t>
        <a:bodyPr/>
        <a:lstStyle/>
        <a:p>
          <a:endParaRPr lang="es-ES"/>
        </a:p>
      </dgm:t>
    </dgm:pt>
    <dgm:pt modelId="{E8B7D760-780A-4F2D-AB95-E8E87C5FBDC2}" type="pres">
      <dgm:prSet presAssocID="{E87E4662-7039-4A6A-9E6D-A90ED5C56CC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BCC8AFE-F826-4A93-AB2A-E4364C235DB9}" type="pres">
      <dgm:prSet presAssocID="{2700F6AF-CFD4-4394-8C4C-3B0DC9A490A5}" presName="Accent1" presStyleCnt="0"/>
      <dgm:spPr/>
    </dgm:pt>
    <dgm:pt modelId="{29A6E991-C6B9-477F-B876-74D2C8784738}" type="pres">
      <dgm:prSet presAssocID="{2700F6AF-CFD4-4394-8C4C-3B0DC9A490A5}" presName="Accent" presStyleLbl="node1" presStyleIdx="0" presStyleCnt="5" custScaleX="115182"/>
      <dgm:spPr/>
    </dgm:pt>
    <dgm:pt modelId="{4B247221-9DDE-4711-9979-9A1D72C4208D}" type="pres">
      <dgm:prSet presAssocID="{2700F6AF-CFD4-4394-8C4C-3B0DC9A490A5}" presName="Child1" presStyleLbl="revTx" presStyleIdx="0" presStyleCnt="10" custScaleX="150407" custLinFactNeighborX="30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6D3F09-EB61-419D-8661-666941E33BA7}" type="pres">
      <dgm:prSet presAssocID="{2700F6AF-CFD4-4394-8C4C-3B0DC9A490A5}" presName="Parent1" presStyleLbl="revTx" presStyleIdx="1" presStyleCnt="10" custScaleX="1296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5BE822-0717-43E8-8E95-22C536450419}" type="pres">
      <dgm:prSet presAssocID="{287E259D-2EF7-4E35-9E7A-56ED7E194CDC}" presName="Accent2" presStyleCnt="0"/>
      <dgm:spPr/>
    </dgm:pt>
    <dgm:pt modelId="{360A535B-16C1-4EB0-9C9D-1BC11DBD5A3E}" type="pres">
      <dgm:prSet presAssocID="{287E259D-2EF7-4E35-9E7A-56ED7E194CDC}" presName="Accent" presStyleLbl="node1" presStyleIdx="1" presStyleCnt="5" custScaleX="115182"/>
      <dgm:spPr/>
    </dgm:pt>
    <dgm:pt modelId="{4EF01B0D-4A22-4A1D-B2BE-ED7E97373EE6}" type="pres">
      <dgm:prSet presAssocID="{287E259D-2EF7-4E35-9E7A-56ED7E194CDC}" presName="Child2" presStyleLbl="revTx" presStyleIdx="2" presStyleCnt="10" custScaleX="157276" custLinFactNeighborX="30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F1B9B6-DFAE-411C-A0EF-70A8B3D32EBB}" type="pres">
      <dgm:prSet presAssocID="{287E259D-2EF7-4E35-9E7A-56ED7E194CDC}" presName="Parent2" presStyleLbl="revTx" presStyleIdx="3" presStyleCnt="10" custScaleX="1296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FDA2F7-BCCC-4E61-BFCF-A82A6C1FFF62}" type="pres">
      <dgm:prSet presAssocID="{F7CB3259-4934-41E0-8229-4A16FAEFCCEB}" presName="Accent3" presStyleCnt="0"/>
      <dgm:spPr/>
    </dgm:pt>
    <dgm:pt modelId="{26544783-F779-435F-BCFF-0115295E0275}" type="pres">
      <dgm:prSet presAssocID="{F7CB3259-4934-41E0-8229-4A16FAEFCCEB}" presName="Accent" presStyleLbl="node1" presStyleIdx="2" presStyleCnt="5" custScaleX="115182"/>
      <dgm:spPr/>
    </dgm:pt>
    <dgm:pt modelId="{50E03A89-8CC6-4798-BCAD-CA1FF928271E}" type="pres">
      <dgm:prSet presAssocID="{F7CB3259-4934-41E0-8229-4A16FAEFCCEB}" presName="Child3" presStyleLbl="revTx" presStyleIdx="4" presStyleCnt="10" custScaleX="150407" custLinFactNeighborX="30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959986-FB0A-4CE1-B579-DD2D653A75DD}" type="pres">
      <dgm:prSet presAssocID="{F7CB3259-4934-41E0-8229-4A16FAEFCCEB}" presName="Parent3" presStyleLbl="revTx" presStyleIdx="5" presStyleCnt="10" custScaleX="1296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CD4004-3934-40C9-A5AD-6F386E5F3E4B}" type="pres">
      <dgm:prSet presAssocID="{1225AB5E-B051-42F2-AA73-A58C01DBBA89}" presName="Accent4" presStyleCnt="0"/>
      <dgm:spPr/>
    </dgm:pt>
    <dgm:pt modelId="{C0532EA1-69FB-4FFC-918D-0B87BE7FDD18}" type="pres">
      <dgm:prSet presAssocID="{1225AB5E-B051-42F2-AA73-A58C01DBBA89}" presName="Accent" presStyleLbl="node1" presStyleIdx="3" presStyleCnt="5" custScaleX="122773" custScaleY="104924"/>
      <dgm:spPr/>
    </dgm:pt>
    <dgm:pt modelId="{41CE54AC-D649-45FF-B32B-0B45C012E69B}" type="pres">
      <dgm:prSet presAssocID="{1225AB5E-B051-42F2-AA73-A58C01DBBA89}" presName="Child4" presStyleLbl="revTx" presStyleIdx="6" presStyleCnt="10" custScaleX="157276" custLinFactNeighborX="30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953036-0038-4238-89F0-81647C86E3DB}" type="pres">
      <dgm:prSet presAssocID="{1225AB5E-B051-42F2-AA73-A58C01DBBA89}" presName="Parent4" presStyleLbl="revTx" presStyleIdx="7" presStyleCnt="10" custScaleX="129650" custScaleY="143942" custLinFactNeighborX="-2964" custLinFactNeighborY="78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26EA48-A22A-4058-8FD5-BFFB99DA49F1}" type="pres">
      <dgm:prSet presAssocID="{E42E4CFF-DD5A-410D-A530-254977F213A9}" presName="Accent5" presStyleCnt="0"/>
      <dgm:spPr/>
    </dgm:pt>
    <dgm:pt modelId="{9EEAA3FC-BBB7-4BC1-B1F1-E606C18F1B01}" type="pres">
      <dgm:prSet presAssocID="{E42E4CFF-DD5A-410D-A530-254977F213A9}" presName="Accent" presStyleLbl="node1" presStyleIdx="4" presStyleCnt="5" custScaleX="115182" custScaleY="89821"/>
      <dgm:spPr/>
    </dgm:pt>
    <dgm:pt modelId="{8BAA97B5-3E5A-4439-9427-E6361D53023F}" type="pres">
      <dgm:prSet presAssocID="{E42E4CFF-DD5A-410D-A530-254977F213A9}" presName="Child5" presStyleLbl="revTx" presStyleIdx="8" presStyleCnt="10" custScaleX="150407" custLinFactNeighborX="30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CC7322-49D9-4E6F-8CC0-53E6A207577A}" type="pres">
      <dgm:prSet presAssocID="{E42E4CFF-DD5A-410D-A530-254977F213A9}" presName="Parent5" presStyleLbl="revTx" presStyleIdx="9" presStyleCnt="10" custScaleX="1296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67B9F2-5230-4CCD-8A5C-A75E152E4C60}" type="presOf" srcId="{8A20D5E2-A327-4DC1-9873-E3FCB2641FC8}" destId="{4EF01B0D-4A22-4A1D-B2BE-ED7E97373EE6}" srcOrd="0" destOrd="0" presId="urn:microsoft.com/office/officeart/2009/layout/CircleArrowProcess"/>
    <dgm:cxn modelId="{2C0EF39D-6EDB-4B0D-8ED2-3BBC8941F741}" srcId="{E87E4662-7039-4A6A-9E6D-A90ED5C56CC1}" destId="{2700F6AF-CFD4-4394-8C4C-3B0DC9A490A5}" srcOrd="0" destOrd="0" parTransId="{600C1896-3EAC-43A8-A211-7BA992BE41ED}" sibTransId="{3C1442B1-A7B2-4EBE-AC09-99E135D2BD46}"/>
    <dgm:cxn modelId="{0CC09D3E-1D06-45EE-ADA3-2DE9AA9E546E}" srcId="{2700F6AF-CFD4-4394-8C4C-3B0DC9A490A5}" destId="{24EF2DDC-E115-4CC2-852B-C7E2DB640AFA}" srcOrd="0" destOrd="0" parTransId="{53C2D30E-6376-4460-B90C-06153A80B15A}" sibTransId="{E8339008-11DA-417B-A21A-E32700312189}"/>
    <dgm:cxn modelId="{E8C3D15E-5C84-4A1F-9D5A-2CE2ECB55278}" srcId="{E87E4662-7039-4A6A-9E6D-A90ED5C56CC1}" destId="{E42E4CFF-DD5A-410D-A530-254977F213A9}" srcOrd="4" destOrd="0" parTransId="{965C1957-15A7-46AA-918D-BF983498984F}" sibTransId="{28D8EC94-AF6A-43F5-9F88-A5D4FF5CB837}"/>
    <dgm:cxn modelId="{E64673F3-92F9-4F4C-946C-FFCF302D1552}" type="presOf" srcId="{E87E4662-7039-4A6A-9E6D-A90ED5C56CC1}" destId="{E8B7D760-780A-4F2D-AB95-E8E87C5FBDC2}" srcOrd="0" destOrd="0" presId="urn:microsoft.com/office/officeart/2009/layout/CircleArrowProcess"/>
    <dgm:cxn modelId="{B1EB5E40-9E7D-461F-B400-C0BEC276E2AF}" type="presOf" srcId="{F7CB3259-4934-41E0-8229-4A16FAEFCCEB}" destId="{FB959986-FB0A-4CE1-B579-DD2D653A75DD}" srcOrd="0" destOrd="0" presId="urn:microsoft.com/office/officeart/2009/layout/CircleArrowProcess"/>
    <dgm:cxn modelId="{88613788-9A9E-424C-9483-3E8DB5217BC1}" srcId="{1225AB5E-B051-42F2-AA73-A58C01DBBA89}" destId="{26D93E06-1663-41B4-B608-200FA44A203C}" srcOrd="0" destOrd="0" parTransId="{3D083219-03BE-49F6-B8EA-DD56C9D3B97C}" sibTransId="{F303D463-ACF9-474C-9B05-346EBE86CB8B}"/>
    <dgm:cxn modelId="{FC529AA6-EB2E-4999-85C7-5CD9E79B6BF6}" type="presOf" srcId="{287E259D-2EF7-4E35-9E7A-56ED7E194CDC}" destId="{40F1B9B6-DFAE-411C-A0EF-70A8B3D32EBB}" srcOrd="0" destOrd="0" presId="urn:microsoft.com/office/officeart/2009/layout/CircleArrowProcess"/>
    <dgm:cxn modelId="{D9ECC325-36CD-4F81-882A-FBA703B0FAD0}" type="presOf" srcId="{E42E4CFF-DD5A-410D-A530-254977F213A9}" destId="{40CC7322-49D9-4E6F-8CC0-53E6A207577A}" srcOrd="0" destOrd="0" presId="urn:microsoft.com/office/officeart/2009/layout/CircleArrowProcess"/>
    <dgm:cxn modelId="{C0E00F6C-D73D-446C-A12C-CCECD41D9870}" type="presOf" srcId="{24EF2DDC-E115-4CC2-852B-C7E2DB640AFA}" destId="{4B247221-9DDE-4711-9979-9A1D72C4208D}" srcOrd="0" destOrd="0" presId="urn:microsoft.com/office/officeart/2009/layout/CircleArrowProcess"/>
    <dgm:cxn modelId="{E8575E4C-BFF3-44C5-82AE-BFD33B45C404}" srcId="{E42E4CFF-DD5A-410D-A530-254977F213A9}" destId="{66BECA74-AF35-4A89-A8D2-C83673F20140}" srcOrd="0" destOrd="0" parTransId="{6D0C76FE-5CEC-4C72-997B-E36B41915093}" sibTransId="{CAC8829A-5AF5-454B-99B1-0AC0CEF6CBC8}"/>
    <dgm:cxn modelId="{DA8DA8CE-FF97-4485-A61D-AA4997115E9A}" type="presOf" srcId="{2700F6AF-CFD4-4394-8C4C-3B0DC9A490A5}" destId="{E86D3F09-EB61-419D-8661-666941E33BA7}" srcOrd="0" destOrd="0" presId="urn:microsoft.com/office/officeart/2009/layout/CircleArrowProcess"/>
    <dgm:cxn modelId="{45915187-DD54-4942-B33E-000798020B4A}" srcId="{E87E4662-7039-4A6A-9E6D-A90ED5C56CC1}" destId="{1225AB5E-B051-42F2-AA73-A58C01DBBA89}" srcOrd="3" destOrd="0" parTransId="{45BEEC32-D260-4385-9A56-30A7B3DEA3EA}" sibTransId="{CBFA308C-CBD8-4615-9184-421E2D8151AC}"/>
    <dgm:cxn modelId="{FE8A63AC-366E-4507-963E-D970A19CE7E2}" srcId="{E87E4662-7039-4A6A-9E6D-A90ED5C56CC1}" destId="{F7CB3259-4934-41E0-8229-4A16FAEFCCEB}" srcOrd="2" destOrd="0" parTransId="{F54ABCD8-63B2-4A90-8443-A6ACDC9CAD1D}" sibTransId="{147D9770-2058-4483-9F10-6C76EB70EB3F}"/>
    <dgm:cxn modelId="{014ADD5C-B376-45BB-8A94-0033F31DD4CC}" type="presOf" srcId="{E469BC94-41FF-4D88-A136-2E08B5283436}" destId="{50E03A89-8CC6-4798-BCAD-CA1FF928271E}" srcOrd="0" destOrd="0" presId="urn:microsoft.com/office/officeart/2009/layout/CircleArrowProcess"/>
    <dgm:cxn modelId="{2BF00E8E-159A-4926-B99A-F1981319FEA4}" type="presOf" srcId="{26D93E06-1663-41B4-B608-200FA44A203C}" destId="{41CE54AC-D649-45FF-B32B-0B45C012E69B}" srcOrd="0" destOrd="0" presId="urn:microsoft.com/office/officeart/2009/layout/CircleArrowProcess"/>
    <dgm:cxn modelId="{8939F2EF-7C46-4265-9C3F-A1357D9C9969}" type="presOf" srcId="{66BECA74-AF35-4A89-A8D2-C83673F20140}" destId="{8BAA97B5-3E5A-4439-9427-E6361D53023F}" srcOrd="0" destOrd="0" presId="urn:microsoft.com/office/officeart/2009/layout/CircleArrowProcess"/>
    <dgm:cxn modelId="{648A0EB9-A555-494F-85F4-72C07E134125}" type="presOf" srcId="{1225AB5E-B051-42F2-AA73-A58C01DBBA89}" destId="{D8953036-0038-4238-89F0-81647C86E3DB}" srcOrd="0" destOrd="0" presId="urn:microsoft.com/office/officeart/2009/layout/CircleArrowProcess"/>
    <dgm:cxn modelId="{0172FF6F-FB39-45AE-95C7-97299715C60B}" srcId="{F7CB3259-4934-41E0-8229-4A16FAEFCCEB}" destId="{E469BC94-41FF-4D88-A136-2E08B5283436}" srcOrd="0" destOrd="0" parTransId="{F5DE9901-4EB5-475B-BE43-A173465C19A7}" sibTransId="{4AFB2465-6A16-4D9D-A69A-74806616E475}"/>
    <dgm:cxn modelId="{65549A8B-9823-40D2-97C2-1801FE4C6B2E}" srcId="{287E259D-2EF7-4E35-9E7A-56ED7E194CDC}" destId="{8A20D5E2-A327-4DC1-9873-E3FCB2641FC8}" srcOrd="0" destOrd="0" parTransId="{BCAC1708-8969-4AF1-A17C-296B1F3D56F1}" sibTransId="{3371BE97-56CB-4232-8C9C-E13A8AAB7878}"/>
    <dgm:cxn modelId="{CF2C2726-A7B2-4E39-BB18-CEB9CA69C376}" srcId="{E87E4662-7039-4A6A-9E6D-A90ED5C56CC1}" destId="{287E259D-2EF7-4E35-9E7A-56ED7E194CDC}" srcOrd="1" destOrd="0" parTransId="{BE74DEA1-21D5-4778-9AD9-C4BA685AB120}" sibTransId="{D938921C-04A5-44F6-9993-D76B2336FCFC}"/>
    <dgm:cxn modelId="{AF3F0E39-94D3-48E1-892B-58D396625010}" type="presParOf" srcId="{E8B7D760-780A-4F2D-AB95-E8E87C5FBDC2}" destId="{4BCC8AFE-F826-4A93-AB2A-E4364C235DB9}" srcOrd="0" destOrd="0" presId="urn:microsoft.com/office/officeart/2009/layout/CircleArrowProcess"/>
    <dgm:cxn modelId="{0BCAC4FE-5A3F-49DC-BD5E-F41ADF5F222B}" type="presParOf" srcId="{4BCC8AFE-F826-4A93-AB2A-E4364C235DB9}" destId="{29A6E991-C6B9-477F-B876-74D2C8784738}" srcOrd="0" destOrd="0" presId="urn:microsoft.com/office/officeart/2009/layout/CircleArrowProcess"/>
    <dgm:cxn modelId="{82C80C46-94F2-46C7-BCCE-9C21613AEC3E}" type="presParOf" srcId="{E8B7D760-780A-4F2D-AB95-E8E87C5FBDC2}" destId="{4B247221-9DDE-4711-9979-9A1D72C4208D}" srcOrd="1" destOrd="0" presId="urn:microsoft.com/office/officeart/2009/layout/CircleArrowProcess"/>
    <dgm:cxn modelId="{4A35C35F-A9AA-4B87-8E29-32919C1BBA98}" type="presParOf" srcId="{E8B7D760-780A-4F2D-AB95-E8E87C5FBDC2}" destId="{E86D3F09-EB61-419D-8661-666941E33BA7}" srcOrd="2" destOrd="0" presId="urn:microsoft.com/office/officeart/2009/layout/CircleArrowProcess"/>
    <dgm:cxn modelId="{848C4D68-AAC4-4105-9FBC-E26C5E637AB1}" type="presParOf" srcId="{E8B7D760-780A-4F2D-AB95-E8E87C5FBDC2}" destId="{A75BE822-0717-43E8-8E95-22C536450419}" srcOrd="3" destOrd="0" presId="urn:microsoft.com/office/officeart/2009/layout/CircleArrowProcess"/>
    <dgm:cxn modelId="{2C5E042F-C744-4AF4-872C-74FACC196CAB}" type="presParOf" srcId="{A75BE822-0717-43E8-8E95-22C536450419}" destId="{360A535B-16C1-4EB0-9C9D-1BC11DBD5A3E}" srcOrd="0" destOrd="0" presId="urn:microsoft.com/office/officeart/2009/layout/CircleArrowProcess"/>
    <dgm:cxn modelId="{A082EE4A-719B-4A6F-9A75-B5229067B0D7}" type="presParOf" srcId="{E8B7D760-780A-4F2D-AB95-E8E87C5FBDC2}" destId="{4EF01B0D-4A22-4A1D-B2BE-ED7E97373EE6}" srcOrd="4" destOrd="0" presId="urn:microsoft.com/office/officeart/2009/layout/CircleArrowProcess"/>
    <dgm:cxn modelId="{10DA3AA7-DCED-4DC7-AAAD-62C315FD22D5}" type="presParOf" srcId="{E8B7D760-780A-4F2D-AB95-E8E87C5FBDC2}" destId="{40F1B9B6-DFAE-411C-A0EF-70A8B3D32EBB}" srcOrd="5" destOrd="0" presId="urn:microsoft.com/office/officeart/2009/layout/CircleArrowProcess"/>
    <dgm:cxn modelId="{8A063BE3-FEC4-4809-A463-04C0F721C373}" type="presParOf" srcId="{E8B7D760-780A-4F2D-AB95-E8E87C5FBDC2}" destId="{71FDA2F7-BCCC-4E61-BFCF-A82A6C1FFF62}" srcOrd="6" destOrd="0" presId="urn:microsoft.com/office/officeart/2009/layout/CircleArrowProcess"/>
    <dgm:cxn modelId="{BDD0768F-469D-4DE1-AB23-893627F92BD5}" type="presParOf" srcId="{71FDA2F7-BCCC-4E61-BFCF-A82A6C1FFF62}" destId="{26544783-F779-435F-BCFF-0115295E0275}" srcOrd="0" destOrd="0" presId="urn:microsoft.com/office/officeart/2009/layout/CircleArrowProcess"/>
    <dgm:cxn modelId="{361C2C03-71CD-4AD7-9A51-34CCED528577}" type="presParOf" srcId="{E8B7D760-780A-4F2D-AB95-E8E87C5FBDC2}" destId="{50E03A89-8CC6-4798-BCAD-CA1FF928271E}" srcOrd="7" destOrd="0" presId="urn:microsoft.com/office/officeart/2009/layout/CircleArrowProcess"/>
    <dgm:cxn modelId="{1BCF6090-DB84-4DA0-BCBD-819455E5FE71}" type="presParOf" srcId="{E8B7D760-780A-4F2D-AB95-E8E87C5FBDC2}" destId="{FB959986-FB0A-4CE1-B579-DD2D653A75DD}" srcOrd="8" destOrd="0" presId="urn:microsoft.com/office/officeart/2009/layout/CircleArrowProcess"/>
    <dgm:cxn modelId="{1579CF1F-946C-4BA3-9B34-6774DCD168C4}" type="presParOf" srcId="{E8B7D760-780A-4F2D-AB95-E8E87C5FBDC2}" destId="{0ACD4004-3934-40C9-A5AD-6F386E5F3E4B}" srcOrd="9" destOrd="0" presId="urn:microsoft.com/office/officeart/2009/layout/CircleArrowProcess"/>
    <dgm:cxn modelId="{6DD2CA5E-6581-417D-A985-817291CF3293}" type="presParOf" srcId="{0ACD4004-3934-40C9-A5AD-6F386E5F3E4B}" destId="{C0532EA1-69FB-4FFC-918D-0B87BE7FDD18}" srcOrd="0" destOrd="0" presId="urn:microsoft.com/office/officeart/2009/layout/CircleArrowProcess"/>
    <dgm:cxn modelId="{A7AE490B-B50F-4CCC-8BCD-B5C6365CBDE7}" type="presParOf" srcId="{E8B7D760-780A-4F2D-AB95-E8E87C5FBDC2}" destId="{41CE54AC-D649-45FF-B32B-0B45C012E69B}" srcOrd="10" destOrd="0" presId="urn:microsoft.com/office/officeart/2009/layout/CircleArrowProcess"/>
    <dgm:cxn modelId="{4126DABA-8CE1-45A9-8D23-DBDF2385E466}" type="presParOf" srcId="{E8B7D760-780A-4F2D-AB95-E8E87C5FBDC2}" destId="{D8953036-0038-4238-89F0-81647C86E3DB}" srcOrd="11" destOrd="0" presId="urn:microsoft.com/office/officeart/2009/layout/CircleArrowProcess"/>
    <dgm:cxn modelId="{8888BE19-05AF-4057-A056-C11BDAF0317D}" type="presParOf" srcId="{E8B7D760-780A-4F2D-AB95-E8E87C5FBDC2}" destId="{AB26EA48-A22A-4058-8FD5-BFFB99DA49F1}" srcOrd="12" destOrd="0" presId="urn:microsoft.com/office/officeart/2009/layout/CircleArrowProcess"/>
    <dgm:cxn modelId="{F129209E-CC6F-4F7E-944C-4A72D8AF38B4}" type="presParOf" srcId="{AB26EA48-A22A-4058-8FD5-BFFB99DA49F1}" destId="{9EEAA3FC-BBB7-4BC1-B1F1-E606C18F1B01}" srcOrd="0" destOrd="0" presId="urn:microsoft.com/office/officeart/2009/layout/CircleArrowProcess"/>
    <dgm:cxn modelId="{AD81EDF3-E32C-4E47-B4DE-7997D156B5B9}" type="presParOf" srcId="{E8B7D760-780A-4F2D-AB95-E8E87C5FBDC2}" destId="{8BAA97B5-3E5A-4439-9427-E6361D53023F}" srcOrd="13" destOrd="0" presId="urn:microsoft.com/office/officeart/2009/layout/CircleArrowProcess"/>
    <dgm:cxn modelId="{61A865FC-F20E-4465-B153-2866DD3913B8}" type="presParOf" srcId="{E8B7D760-780A-4F2D-AB95-E8E87C5FBDC2}" destId="{40CC7322-49D9-4E6F-8CC0-53E6A207577A}" srcOrd="14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DA9064-830B-4D37-B5DF-33FB363C35F9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31ACBA9-4F0A-4C5A-A199-514CE501B530}">
      <dgm:prSet phldrT="[Texto]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o-RO" b="1" dirty="0" smtClean="0">
              <a:solidFill>
                <a:schemeClr val="tx1"/>
              </a:solidFill>
            </a:rPr>
            <a:t>BOGĂȚIILE</a:t>
          </a:r>
          <a:endParaRPr lang="es-ES" b="1" dirty="0">
            <a:solidFill>
              <a:schemeClr val="tx1"/>
            </a:solidFill>
          </a:endParaRPr>
        </a:p>
      </dgm:t>
    </dgm:pt>
    <dgm:pt modelId="{79E3A17B-8C13-46DF-BD91-28E752B79B14}" type="parTrans" cxnId="{6FE24DCF-522F-4168-AF97-73253E52C203}">
      <dgm:prSet/>
      <dgm:spPr/>
      <dgm:t>
        <a:bodyPr/>
        <a:lstStyle/>
        <a:p>
          <a:endParaRPr lang="es-ES" b="1"/>
        </a:p>
      </dgm:t>
    </dgm:pt>
    <dgm:pt modelId="{3A490BD6-D8A6-4511-A25B-6E4D34B9EB04}" type="sibTrans" cxnId="{6FE24DCF-522F-4168-AF97-73253E52C203}">
      <dgm:prSet/>
      <dgm:spPr/>
      <dgm:t>
        <a:bodyPr/>
        <a:lstStyle/>
        <a:p>
          <a:endParaRPr lang="es-ES" b="1"/>
        </a:p>
      </dgm:t>
    </dgm:pt>
    <dgm:pt modelId="{194BA37F-A43C-4A6B-90AB-EB7C33468EC7}">
      <dgm:prSet phldrT="[Texto]"/>
      <dgm:spPr/>
      <dgm:t>
        <a:bodyPr/>
        <a:lstStyle/>
        <a:p>
          <a:r>
            <a:rPr lang="ro-RO" b="1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Roadele câmpului au putrezit</a:t>
          </a:r>
          <a:endParaRPr lang="es-ES" b="1" dirty="0">
            <a:solidFill>
              <a:srgbClr val="FFFF66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A7C7F2A2-4B63-4FCA-B650-009FB0AA5FEB}" type="parTrans" cxnId="{A4ED97E1-576C-4212-8A97-3B1A47F14BA2}">
      <dgm:prSet/>
      <dgm:spPr/>
      <dgm:t>
        <a:bodyPr/>
        <a:lstStyle/>
        <a:p>
          <a:endParaRPr lang="es-ES" b="1"/>
        </a:p>
      </dgm:t>
    </dgm:pt>
    <dgm:pt modelId="{FA97F594-31DD-49C4-ADE0-4E577EFB1469}" type="sibTrans" cxnId="{A4ED97E1-576C-4212-8A97-3B1A47F14BA2}">
      <dgm:prSet/>
      <dgm:spPr/>
      <dgm:t>
        <a:bodyPr/>
        <a:lstStyle/>
        <a:p>
          <a:endParaRPr lang="es-ES" b="1"/>
        </a:p>
      </dgm:t>
    </dgm:pt>
    <dgm:pt modelId="{CF9CD300-32A3-42DE-BDC4-63E5F7610FA2}">
      <dgm:prSet phldrT="[Texto]"/>
      <dgm:spPr>
        <a:solidFill>
          <a:srgbClr val="9BBB59"/>
        </a:solidFill>
        <a:ln>
          <a:solidFill>
            <a:srgbClr val="9BBB59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o-RO" b="1" dirty="0" smtClean="0">
              <a:solidFill>
                <a:schemeClr val="tx1"/>
              </a:solidFill>
            </a:rPr>
            <a:t>HAINELE</a:t>
          </a:r>
          <a:endParaRPr lang="es-ES" b="1" dirty="0">
            <a:solidFill>
              <a:schemeClr val="tx1"/>
            </a:solidFill>
          </a:endParaRPr>
        </a:p>
      </dgm:t>
    </dgm:pt>
    <dgm:pt modelId="{FFC4BED6-3797-43B9-A4F2-423115DFBEA2}" type="parTrans" cxnId="{0B715AF0-FA19-48A0-A18F-5C9CB38767BC}">
      <dgm:prSet/>
      <dgm:spPr/>
      <dgm:t>
        <a:bodyPr/>
        <a:lstStyle/>
        <a:p>
          <a:endParaRPr lang="es-ES" b="1"/>
        </a:p>
      </dgm:t>
    </dgm:pt>
    <dgm:pt modelId="{724B8BF0-A2F0-4ECE-A654-CFB947956FB3}" type="sibTrans" cxnId="{0B715AF0-FA19-48A0-A18F-5C9CB38767BC}">
      <dgm:prSet/>
      <dgm:spPr/>
      <dgm:t>
        <a:bodyPr/>
        <a:lstStyle/>
        <a:p>
          <a:endParaRPr lang="es-ES" b="1"/>
        </a:p>
      </dgm:t>
    </dgm:pt>
    <dgm:pt modelId="{538FDED8-62CB-40EC-AC6C-D6DEFE589638}">
      <dgm:prSet phldrT="[Texto]"/>
      <dgm:spPr/>
      <dgm:t>
        <a:bodyPr/>
        <a:lstStyle/>
        <a:p>
          <a:r>
            <a:rPr lang="ro-RO" b="1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Hainele sunt roase de molii</a:t>
          </a:r>
          <a:endParaRPr lang="es-ES" b="1" dirty="0">
            <a:solidFill>
              <a:srgbClr val="FFFF66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62CBB28F-C6E4-4E59-BAB0-B17221239E86}" type="parTrans" cxnId="{E80F5121-D77A-4EA0-88DA-E7082740B9B6}">
      <dgm:prSet/>
      <dgm:spPr/>
      <dgm:t>
        <a:bodyPr/>
        <a:lstStyle/>
        <a:p>
          <a:endParaRPr lang="es-ES" b="1"/>
        </a:p>
      </dgm:t>
    </dgm:pt>
    <dgm:pt modelId="{6652AF7A-8553-4877-9BFC-BB6E56E06509}" type="sibTrans" cxnId="{E80F5121-D77A-4EA0-88DA-E7082740B9B6}">
      <dgm:prSet/>
      <dgm:spPr/>
      <dgm:t>
        <a:bodyPr/>
        <a:lstStyle/>
        <a:p>
          <a:endParaRPr lang="es-ES" b="1"/>
        </a:p>
      </dgm:t>
    </dgm:pt>
    <dgm:pt modelId="{E1371F31-4A58-40B6-9EC0-93451F1DCA57}">
      <dgm:prSet phldrT="[Texto]"/>
      <dgm:spPr>
        <a:solidFill>
          <a:srgbClr val="BD9B53"/>
        </a:solidFill>
        <a:ln>
          <a:solidFill>
            <a:srgbClr val="BD9B53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o-RO" b="1" dirty="0" smtClean="0">
              <a:solidFill>
                <a:schemeClr val="tx1"/>
              </a:solidFill>
            </a:rPr>
            <a:t>BANII</a:t>
          </a:r>
          <a:endParaRPr lang="es-ES" b="1" dirty="0">
            <a:solidFill>
              <a:schemeClr val="tx1"/>
            </a:solidFill>
          </a:endParaRPr>
        </a:p>
      </dgm:t>
    </dgm:pt>
    <dgm:pt modelId="{B6C4AB1D-3CF8-45F2-AE9F-9E6AB185B74B}" type="parTrans" cxnId="{86047233-5B66-41AE-8F2C-B0905314B30C}">
      <dgm:prSet/>
      <dgm:spPr/>
      <dgm:t>
        <a:bodyPr/>
        <a:lstStyle/>
        <a:p>
          <a:endParaRPr lang="es-ES" b="1"/>
        </a:p>
      </dgm:t>
    </dgm:pt>
    <dgm:pt modelId="{2F4E47F1-E6E2-4269-9760-EC506AFBAD93}" type="sibTrans" cxnId="{86047233-5B66-41AE-8F2C-B0905314B30C}">
      <dgm:prSet/>
      <dgm:spPr/>
      <dgm:t>
        <a:bodyPr/>
        <a:lstStyle/>
        <a:p>
          <a:endParaRPr lang="es-ES" b="1"/>
        </a:p>
      </dgm:t>
    </dgm:pt>
    <dgm:pt modelId="{535893BB-A3E4-47DE-AF6B-3ED087940D62}">
      <dgm:prSet phldrT="[Texto]"/>
      <dgm:spPr/>
      <dgm:t>
        <a:bodyPr/>
        <a:lstStyle/>
        <a:p>
          <a:r>
            <a:rPr lang="ro-RO" b="1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Aurul și argintul au ruginit</a:t>
          </a:r>
          <a:endParaRPr lang="es-ES" b="1" dirty="0">
            <a:solidFill>
              <a:srgbClr val="FFFF66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00C0AACA-BD79-4505-9E88-95CECC77E970}" type="parTrans" cxnId="{EFA68F75-28DA-40B0-82D1-1B0374FDA121}">
      <dgm:prSet/>
      <dgm:spPr/>
      <dgm:t>
        <a:bodyPr/>
        <a:lstStyle/>
        <a:p>
          <a:endParaRPr lang="es-ES" b="1"/>
        </a:p>
      </dgm:t>
    </dgm:pt>
    <dgm:pt modelId="{D7ABFA10-434B-48D6-A921-1F382ED257F0}" type="sibTrans" cxnId="{EFA68F75-28DA-40B0-82D1-1B0374FDA121}">
      <dgm:prSet/>
      <dgm:spPr/>
      <dgm:t>
        <a:bodyPr/>
        <a:lstStyle/>
        <a:p>
          <a:endParaRPr lang="es-ES" b="1"/>
        </a:p>
      </dgm:t>
    </dgm:pt>
    <dgm:pt modelId="{FC822F0F-E2C2-40BA-B574-4AF5012CA2E1}" type="pres">
      <dgm:prSet presAssocID="{7ADA9064-830B-4D37-B5DF-33FB363C35F9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9BE49D06-BAA7-44F9-BB1B-07F683E390AC}" type="pres">
      <dgm:prSet presAssocID="{031ACBA9-4F0A-4C5A-A199-514CE501B530}" presName="composite" presStyleCnt="0"/>
      <dgm:spPr/>
    </dgm:pt>
    <dgm:pt modelId="{73CBF3CF-9385-4C8A-A31F-766D6E5E5054}" type="pres">
      <dgm:prSet presAssocID="{031ACBA9-4F0A-4C5A-A199-514CE501B530}" presName="Accent" presStyleLbl="alignAcc1" presStyleIdx="0" presStyleCnt="3"/>
      <dgm:spPr/>
    </dgm:pt>
    <dgm:pt modelId="{AF36EB99-3674-452C-B80A-1117679556EA}" type="pres">
      <dgm:prSet presAssocID="{031ACBA9-4F0A-4C5A-A199-514CE501B530}" presName="Image" presStyleLbl="nod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050ABB0-5D51-4CB0-8ABB-B76A18DB8AB6}" type="pres">
      <dgm:prSet presAssocID="{031ACBA9-4F0A-4C5A-A199-514CE501B530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A4F717-9FE3-49DB-B4DE-B1CB447C5634}" type="pres">
      <dgm:prSet presAssocID="{031ACBA9-4F0A-4C5A-A199-514CE501B530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83BCD5-3AFB-44AE-9F8C-786C5910B6A9}" type="pres">
      <dgm:prSet presAssocID="{3A490BD6-D8A6-4511-A25B-6E4D34B9EB04}" presName="sibTrans" presStyleCnt="0"/>
      <dgm:spPr/>
    </dgm:pt>
    <dgm:pt modelId="{4324A8E3-EC1B-4436-BE2F-25B6C3BC1AA2}" type="pres">
      <dgm:prSet presAssocID="{CF9CD300-32A3-42DE-BDC4-63E5F7610FA2}" presName="composite" presStyleCnt="0"/>
      <dgm:spPr/>
    </dgm:pt>
    <dgm:pt modelId="{119886B7-F0D6-4F3C-BFCD-A13AE3DE9AF2}" type="pres">
      <dgm:prSet presAssocID="{CF9CD300-32A3-42DE-BDC4-63E5F7610FA2}" presName="Accent" presStyleLbl="alignAcc1" presStyleIdx="1" presStyleCnt="3"/>
      <dgm:spPr>
        <a:solidFill>
          <a:srgbClr val="9BBB59"/>
        </a:solidFill>
        <a:ln>
          <a:solidFill>
            <a:srgbClr val="9BBB59"/>
          </a:solidFill>
        </a:ln>
      </dgm:spPr>
    </dgm:pt>
    <dgm:pt modelId="{D69B7EC4-E34C-4D75-91F7-87CA3B145E82}" type="pres">
      <dgm:prSet presAssocID="{CF9CD300-32A3-42DE-BDC4-63E5F7610FA2}" presName="Image" presStyleLbl="nod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674"/>
          </a:stretch>
        </a:blipFill>
      </dgm:spPr>
      <dgm:t>
        <a:bodyPr/>
        <a:lstStyle/>
        <a:p>
          <a:endParaRPr lang="es-ES"/>
        </a:p>
      </dgm:t>
    </dgm:pt>
    <dgm:pt modelId="{94D86F7C-577E-4D16-9888-902ED8C81BBB}" type="pres">
      <dgm:prSet presAssocID="{CF9CD300-32A3-42DE-BDC4-63E5F7610FA2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0DD086-BA9F-41E5-9F13-AC5E7A75EEDA}" type="pres">
      <dgm:prSet presAssocID="{CF9CD300-32A3-42DE-BDC4-63E5F7610FA2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67F2E0-B619-403C-9425-EDDCD2840F0E}" type="pres">
      <dgm:prSet presAssocID="{724B8BF0-A2F0-4ECE-A654-CFB947956FB3}" presName="sibTrans" presStyleCnt="0"/>
      <dgm:spPr/>
    </dgm:pt>
    <dgm:pt modelId="{E8DCDEF3-7F6B-475C-A85A-B567F69F5B02}" type="pres">
      <dgm:prSet presAssocID="{E1371F31-4A58-40B6-9EC0-93451F1DCA57}" presName="composite" presStyleCnt="0"/>
      <dgm:spPr/>
    </dgm:pt>
    <dgm:pt modelId="{4AEE8295-B483-4417-AC2E-62EAAB23993B}" type="pres">
      <dgm:prSet presAssocID="{E1371F31-4A58-40B6-9EC0-93451F1DCA57}" presName="Accent" presStyleLbl="alignAcc1" presStyleIdx="2" presStyleCnt="3"/>
      <dgm:spPr>
        <a:ln>
          <a:solidFill>
            <a:srgbClr val="BD9B53"/>
          </a:solidFill>
        </a:ln>
      </dgm:spPr>
    </dgm:pt>
    <dgm:pt modelId="{4291AE18-092F-4D61-9133-DDAA50788BC1}" type="pres">
      <dgm:prSet presAssocID="{E1371F31-4A58-40B6-9EC0-93451F1DCA57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A576C23-BF64-4C8E-92A2-BC427190920A}" type="pres">
      <dgm:prSet presAssocID="{E1371F31-4A58-40B6-9EC0-93451F1DCA57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C8932F-1309-42D8-A811-32B872E63A86}" type="pres">
      <dgm:prSet presAssocID="{E1371F31-4A58-40B6-9EC0-93451F1DCA57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CC6572-4C28-4041-9DF1-79BAB4A91320}" type="presOf" srcId="{CF9CD300-32A3-42DE-BDC4-63E5F7610FA2}" destId="{590DD086-BA9F-41E5-9F13-AC5E7A75EEDA}" srcOrd="0" destOrd="0" presId="urn:microsoft.com/office/officeart/2008/layout/TitlePictureLineup"/>
    <dgm:cxn modelId="{86047233-5B66-41AE-8F2C-B0905314B30C}" srcId="{7ADA9064-830B-4D37-B5DF-33FB363C35F9}" destId="{E1371F31-4A58-40B6-9EC0-93451F1DCA57}" srcOrd="2" destOrd="0" parTransId="{B6C4AB1D-3CF8-45F2-AE9F-9E6AB185B74B}" sibTransId="{2F4E47F1-E6E2-4269-9760-EC506AFBAD93}"/>
    <dgm:cxn modelId="{88F5DC79-C3A7-4392-9B59-6802CEF369F2}" type="presOf" srcId="{E1371F31-4A58-40B6-9EC0-93451F1DCA57}" destId="{27C8932F-1309-42D8-A811-32B872E63A86}" srcOrd="0" destOrd="0" presId="urn:microsoft.com/office/officeart/2008/layout/TitlePictureLineup"/>
    <dgm:cxn modelId="{0CDB95FA-78E7-40CB-9867-7FAEE3E41922}" type="presOf" srcId="{538FDED8-62CB-40EC-AC6C-D6DEFE589638}" destId="{94D86F7C-577E-4D16-9888-902ED8C81BBB}" srcOrd="0" destOrd="0" presId="urn:microsoft.com/office/officeart/2008/layout/TitlePictureLineup"/>
    <dgm:cxn modelId="{A4ED97E1-576C-4212-8A97-3B1A47F14BA2}" srcId="{031ACBA9-4F0A-4C5A-A199-514CE501B530}" destId="{194BA37F-A43C-4A6B-90AB-EB7C33468EC7}" srcOrd="0" destOrd="0" parTransId="{A7C7F2A2-4B63-4FCA-B650-009FB0AA5FEB}" sibTransId="{FA97F594-31DD-49C4-ADE0-4E577EFB1469}"/>
    <dgm:cxn modelId="{1F0BC18A-49E1-4617-BBE7-3E77B7EEA926}" type="presOf" srcId="{194BA37F-A43C-4A6B-90AB-EB7C33468EC7}" destId="{6050ABB0-5D51-4CB0-8ABB-B76A18DB8AB6}" srcOrd="0" destOrd="0" presId="urn:microsoft.com/office/officeart/2008/layout/TitlePictureLineup"/>
    <dgm:cxn modelId="{6FE24DCF-522F-4168-AF97-73253E52C203}" srcId="{7ADA9064-830B-4D37-B5DF-33FB363C35F9}" destId="{031ACBA9-4F0A-4C5A-A199-514CE501B530}" srcOrd="0" destOrd="0" parTransId="{79E3A17B-8C13-46DF-BD91-28E752B79B14}" sibTransId="{3A490BD6-D8A6-4511-A25B-6E4D34B9EB04}"/>
    <dgm:cxn modelId="{E272723F-F2C4-4CB8-BA82-4BC181844C7B}" type="presOf" srcId="{7ADA9064-830B-4D37-B5DF-33FB363C35F9}" destId="{FC822F0F-E2C2-40BA-B574-4AF5012CA2E1}" srcOrd="0" destOrd="0" presId="urn:microsoft.com/office/officeart/2008/layout/TitlePictureLineup"/>
    <dgm:cxn modelId="{DD868BEA-1CC9-43C0-8F37-E30BB17D5475}" type="presOf" srcId="{535893BB-A3E4-47DE-AF6B-3ED087940D62}" destId="{4A576C23-BF64-4C8E-92A2-BC427190920A}" srcOrd="0" destOrd="0" presId="urn:microsoft.com/office/officeart/2008/layout/TitlePictureLineup"/>
    <dgm:cxn modelId="{E80F5121-D77A-4EA0-88DA-E7082740B9B6}" srcId="{CF9CD300-32A3-42DE-BDC4-63E5F7610FA2}" destId="{538FDED8-62CB-40EC-AC6C-D6DEFE589638}" srcOrd="0" destOrd="0" parTransId="{62CBB28F-C6E4-4E59-BAB0-B17221239E86}" sibTransId="{6652AF7A-8553-4877-9BFC-BB6E56E06509}"/>
    <dgm:cxn modelId="{0B715AF0-FA19-48A0-A18F-5C9CB38767BC}" srcId="{7ADA9064-830B-4D37-B5DF-33FB363C35F9}" destId="{CF9CD300-32A3-42DE-BDC4-63E5F7610FA2}" srcOrd="1" destOrd="0" parTransId="{FFC4BED6-3797-43B9-A4F2-423115DFBEA2}" sibTransId="{724B8BF0-A2F0-4ECE-A654-CFB947956FB3}"/>
    <dgm:cxn modelId="{EFA68F75-28DA-40B0-82D1-1B0374FDA121}" srcId="{E1371F31-4A58-40B6-9EC0-93451F1DCA57}" destId="{535893BB-A3E4-47DE-AF6B-3ED087940D62}" srcOrd="0" destOrd="0" parTransId="{00C0AACA-BD79-4505-9E88-95CECC77E970}" sibTransId="{D7ABFA10-434B-48D6-A921-1F382ED257F0}"/>
    <dgm:cxn modelId="{A9EB8321-0914-47EE-B7AF-C6B68F007D89}" type="presOf" srcId="{031ACBA9-4F0A-4C5A-A199-514CE501B530}" destId="{08A4F717-9FE3-49DB-B4DE-B1CB447C5634}" srcOrd="0" destOrd="0" presId="urn:microsoft.com/office/officeart/2008/layout/TitlePictureLineup"/>
    <dgm:cxn modelId="{ABE27BD2-C4D4-4C99-B0AE-FDC6384C7087}" type="presParOf" srcId="{FC822F0F-E2C2-40BA-B574-4AF5012CA2E1}" destId="{9BE49D06-BAA7-44F9-BB1B-07F683E390AC}" srcOrd="0" destOrd="0" presId="urn:microsoft.com/office/officeart/2008/layout/TitlePictureLineup"/>
    <dgm:cxn modelId="{09757F8D-F754-4FC4-9A29-B542F22E277B}" type="presParOf" srcId="{9BE49D06-BAA7-44F9-BB1B-07F683E390AC}" destId="{73CBF3CF-9385-4C8A-A31F-766D6E5E5054}" srcOrd="0" destOrd="0" presId="urn:microsoft.com/office/officeart/2008/layout/TitlePictureLineup"/>
    <dgm:cxn modelId="{53DBEF39-B177-4F88-9FD9-E21E7BC37C87}" type="presParOf" srcId="{9BE49D06-BAA7-44F9-BB1B-07F683E390AC}" destId="{AF36EB99-3674-452C-B80A-1117679556EA}" srcOrd="1" destOrd="0" presId="urn:microsoft.com/office/officeart/2008/layout/TitlePictureLineup"/>
    <dgm:cxn modelId="{3E0FFF26-8CEB-4805-AAF2-084CFCBC283E}" type="presParOf" srcId="{9BE49D06-BAA7-44F9-BB1B-07F683E390AC}" destId="{6050ABB0-5D51-4CB0-8ABB-B76A18DB8AB6}" srcOrd="2" destOrd="0" presId="urn:microsoft.com/office/officeart/2008/layout/TitlePictureLineup"/>
    <dgm:cxn modelId="{3CF6C11A-E25C-439A-9A0B-D2823EB1D761}" type="presParOf" srcId="{9BE49D06-BAA7-44F9-BB1B-07F683E390AC}" destId="{08A4F717-9FE3-49DB-B4DE-B1CB447C5634}" srcOrd="3" destOrd="0" presId="urn:microsoft.com/office/officeart/2008/layout/TitlePictureLineup"/>
    <dgm:cxn modelId="{9760F2DC-3BF3-4ADA-A3E0-629ABEDA2FC0}" type="presParOf" srcId="{FC822F0F-E2C2-40BA-B574-4AF5012CA2E1}" destId="{4283BCD5-3AFB-44AE-9F8C-786C5910B6A9}" srcOrd="1" destOrd="0" presId="urn:microsoft.com/office/officeart/2008/layout/TitlePictureLineup"/>
    <dgm:cxn modelId="{239DE63B-140A-4D3E-900C-0952D9C54242}" type="presParOf" srcId="{FC822F0F-E2C2-40BA-B574-4AF5012CA2E1}" destId="{4324A8E3-EC1B-4436-BE2F-25B6C3BC1AA2}" srcOrd="2" destOrd="0" presId="urn:microsoft.com/office/officeart/2008/layout/TitlePictureLineup"/>
    <dgm:cxn modelId="{FB645BBE-C551-4F54-9E47-2595E03F5AEE}" type="presParOf" srcId="{4324A8E3-EC1B-4436-BE2F-25B6C3BC1AA2}" destId="{119886B7-F0D6-4F3C-BFCD-A13AE3DE9AF2}" srcOrd="0" destOrd="0" presId="urn:microsoft.com/office/officeart/2008/layout/TitlePictureLineup"/>
    <dgm:cxn modelId="{897EC602-F239-4DFA-A9B5-A8C88E664234}" type="presParOf" srcId="{4324A8E3-EC1B-4436-BE2F-25B6C3BC1AA2}" destId="{D69B7EC4-E34C-4D75-91F7-87CA3B145E82}" srcOrd="1" destOrd="0" presId="urn:microsoft.com/office/officeart/2008/layout/TitlePictureLineup"/>
    <dgm:cxn modelId="{3185AA34-AC8F-49EC-B955-2ABB261158A8}" type="presParOf" srcId="{4324A8E3-EC1B-4436-BE2F-25B6C3BC1AA2}" destId="{94D86F7C-577E-4D16-9888-902ED8C81BBB}" srcOrd="2" destOrd="0" presId="urn:microsoft.com/office/officeart/2008/layout/TitlePictureLineup"/>
    <dgm:cxn modelId="{E10941A1-EFBE-431F-A50E-8A8AE3D345A8}" type="presParOf" srcId="{4324A8E3-EC1B-4436-BE2F-25B6C3BC1AA2}" destId="{590DD086-BA9F-41E5-9F13-AC5E7A75EEDA}" srcOrd="3" destOrd="0" presId="urn:microsoft.com/office/officeart/2008/layout/TitlePictureLineup"/>
    <dgm:cxn modelId="{DA0200F7-9F4A-46C4-A869-BEDE7BC6874F}" type="presParOf" srcId="{FC822F0F-E2C2-40BA-B574-4AF5012CA2E1}" destId="{2067F2E0-B619-403C-9425-EDDCD2840F0E}" srcOrd="3" destOrd="0" presId="urn:microsoft.com/office/officeart/2008/layout/TitlePictureLineup"/>
    <dgm:cxn modelId="{A7E9EC8B-9AA0-488F-86CB-B30AFDD90EFF}" type="presParOf" srcId="{FC822F0F-E2C2-40BA-B574-4AF5012CA2E1}" destId="{E8DCDEF3-7F6B-475C-A85A-B567F69F5B02}" srcOrd="4" destOrd="0" presId="urn:microsoft.com/office/officeart/2008/layout/TitlePictureLineup"/>
    <dgm:cxn modelId="{9128A9BB-8292-4E6D-AF31-B0861CE911AA}" type="presParOf" srcId="{E8DCDEF3-7F6B-475C-A85A-B567F69F5B02}" destId="{4AEE8295-B483-4417-AC2E-62EAAB23993B}" srcOrd="0" destOrd="0" presId="urn:microsoft.com/office/officeart/2008/layout/TitlePictureLineup"/>
    <dgm:cxn modelId="{4CAC7B9E-825D-436B-9E3B-21ECC14538DC}" type="presParOf" srcId="{E8DCDEF3-7F6B-475C-A85A-B567F69F5B02}" destId="{4291AE18-092F-4D61-9133-DDAA50788BC1}" srcOrd="1" destOrd="0" presId="urn:microsoft.com/office/officeart/2008/layout/TitlePictureLineup"/>
    <dgm:cxn modelId="{E7E1933F-DDA8-4B73-A3A7-E5908FB16F8A}" type="presParOf" srcId="{E8DCDEF3-7F6B-475C-A85A-B567F69F5B02}" destId="{4A576C23-BF64-4C8E-92A2-BC427190920A}" srcOrd="2" destOrd="0" presId="urn:microsoft.com/office/officeart/2008/layout/TitlePictureLineup"/>
    <dgm:cxn modelId="{9E1F0938-D346-4773-8E80-936BF3E086CB}" type="presParOf" srcId="{E8DCDEF3-7F6B-475C-A85A-B567F69F5B02}" destId="{27C8932F-1309-42D8-A811-32B872E63A86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6E991-C6B9-477F-B876-74D2C8784738}">
      <dsp:nvSpPr>
        <dsp:cNvPr id="0" name=""/>
        <dsp:cNvSpPr/>
      </dsp:nvSpPr>
      <dsp:spPr>
        <a:xfrm>
          <a:off x="988436" y="44405"/>
          <a:ext cx="2338117" cy="203003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247221-9DDE-4711-9979-9A1D72C4208D}">
      <dsp:nvSpPr>
        <dsp:cNvPr id="0" name=""/>
        <dsp:cNvSpPr/>
      </dsp:nvSpPr>
      <dsp:spPr>
        <a:xfrm>
          <a:off x="3210152" y="646601"/>
          <a:ext cx="1830407" cy="80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 smtClean="0">
              <a:solidFill>
                <a:schemeClr val="accent2">
                  <a:lumMod val="75000"/>
                </a:schemeClr>
              </a:solidFill>
            </a:rPr>
            <a:t>Iacov</a:t>
          </a:r>
          <a:r>
            <a:rPr lang="es-ES" sz="2000" b="1" kern="1200" dirty="0" smtClean="0">
              <a:solidFill>
                <a:schemeClr val="accent2">
                  <a:lumMod val="75000"/>
                </a:schemeClr>
              </a:solidFill>
            </a:rPr>
            <a:t> 5:1</a:t>
          </a:r>
          <a:endParaRPr lang="es-E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210152" y="646601"/>
        <a:ext cx="1830407" cy="807296"/>
      </dsp:txXfrm>
    </dsp:sp>
    <dsp:sp modelId="{E86D3F09-EB61-419D-8661-666941E33BA7}">
      <dsp:nvSpPr>
        <dsp:cNvPr id="0" name=""/>
        <dsp:cNvSpPr/>
      </dsp:nvSpPr>
      <dsp:spPr>
        <a:xfrm>
          <a:off x="1422764" y="779621"/>
          <a:ext cx="1468698" cy="566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ADUC NENOROCIRE</a:t>
          </a:r>
          <a:endParaRPr lang="es-ES" sz="1800" b="1" kern="1200" dirty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1422764" y="779621"/>
        <a:ext cx="1468698" cy="566155"/>
      </dsp:txXfrm>
    </dsp:sp>
    <dsp:sp modelId="{360A535B-16C1-4EB0-9C9D-1BC11DBD5A3E}">
      <dsp:nvSpPr>
        <dsp:cNvPr id="0" name=""/>
        <dsp:cNvSpPr/>
      </dsp:nvSpPr>
      <dsp:spPr>
        <a:xfrm>
          <a:off x="424502" y="1210791"/>
          <a:ext cx="2338117" cy="203003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F01B0D-4A22-4A1D-B2BE-ED7E97373EE6}">
      <dsp:nvSpPr>
        <dsp:cNvPr id="0" name=""/>
        <dsp:cNvSpPr/>
      </dsp:nvSpPr>
      <dsp:spPr>
        <a:xfrm>
          <a:off x="2636601" y="1828058"/>
          <a:ext cx="1914001" cy="80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 smtClean="0">
              <a:solidFill>
                <a:schemeClr val="accent3">
                  <a:lumMod val="50000"/>
                </a:schemeClr>
              </a:solidFill>
            </a:rPr>
            <a:t>Iacov</a:t>
          </a:r>
          <a:r>
            <a:rPr lang="es-ES" sz="2000" b="1" kern="1200" dirty="0" smtClean="0">
              <a:solidFill>
                <a:schemeClr val="accent3">
                  <a:lumMod val="50000"/>
                </a:schemeClr>
              </a:solidFill>
            </a:rPr>
            <a:t> 5:2-3</a:t>
          </a:r>
        </a:p>
      </dsp:txBody>
      <dsp:txXfrm>
        <a:off x="2636601" y="1828058"/>
        <a:ext cx="1914001" cy="807296"/>
      </dsp:txXfrm>
    </dsp:sp>
    <dsp:sp modelId="{40F1B9B6-DFAE-411C-A0EF-70A8B3D32EBB}">
      <dsp:nvSpPr>
        <dsp:cNvPr id="0" name=""/>
        <dsp:cNvSpPr/>
      </dsp:nvSpPr>
      <dsp:spPr>
        <a:xfrm>
          <a:off x="856546" y="1948628"/>
          <a:ext cx="1468698" cy="566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ÎL VOR MÂNCA PE POSESOR</a:t>
          </a:r>
          <a:endParaRPr lang="es-ES" sz="1800" b="1" kern="1200" dirty="0" smtClean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856546" y="1948628"/>
        <a:ext cx="1468698" cy="566155"/>
      </dsp:txXfrm>
    </dsp:sp>
    <dsp:sp modelId="{26544783-F779-435F-BCFF-0115295E0275}">
      <dsp:nvSpPr>
        <dsp:cNvPr id="0" name=""/>
        <dsp:cNvSpPr/>
      </dsp:nvSpPr>
      <dsp:spPr>
        <a:xfrm>
          <a:off x="988436" y="2382419"/>
          <a:ext cx="2338117" cy="203003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E03A89-8CC6-4798-BCAD-CA1FF928271E}">
      <dsp:nvSpPr>
        <dsp:cNvPr id="0" name=""/>
        <dsp:cNvSpPr/>
      </dsp:nvSpPr>
      <dsp:spPr>
        <a:xfrm>
          <a:off x="3210152" y="2984614"/>
          <a:ext cx="1830407" cy="80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 smtClean="0">
              <a:solidFill>
                <a:schemeClr val="accent4">
                  <a:lumMod val="50000"/>
                </a:schemeClr>
              </a:solidFill>
            </a:rPr>
            <a:t>Iacov</a:t>
          </a:r>
          <a:r>
            <a:rPr lang="es-ES" sz="2000" b="1" kern="1200" dirty="0" smtClean="0">
              <a:solidFill>
                <a:schemeClr val="accent4">
                  <a:lumMod val="50000"/>
                </a:schemeClr>
              </a:solidFill>
            </a:rPr>
            <a:t> 5:4</a:t>
          </a:r>
        </a:p>
      </dsp:txBody>
      <dsp:txXfrm>
        <a:off x="3210152" y="2984614"/>
        <a:ext cx="1830407" cy="807296"/>
      </dsp:txXfrm>
    </dsp:sp>
    <dsp:sp modelId="{FB959986-FB0A-4CE1-B579-DD2D653A75DD}">
      <dsp:nvSpPr>
        <dsp:cNvPr id="0" name=""/>
        <dsp:cNvSpPr/>
      </dsp:nvSpPr>
      <dsp:spPr>
        <a:xfrm>
          <a:off x="1422764" y="3116979"/>
          <a:ext cx="1468698" cy="566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STRIGĂTELE LUCRĂTORILOR</a:t>
          </a:r>
          <a:endParaRPr lang="es-ES" sz="1800" b="1" kern="1200" dirty="0" smtClean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1422764" y="3116979"/>
        <a:ext cx="1468698" cy="566155"/>
      </dsp:txXfrm>
    </dsp:sp>
    <dsp:sp modelId="{C0532EA1-69FB-4FFC-918D-0B87BE7FDD18}">
      <dsp:nvSpPr>
        <dsp:cNvPr id="0" name=""/>
        <dsp:cNvSpPr/>
      </dsp:nvSpPr>
      <dsp:spPr>
        <a:xfrm>
          <a:off x="347456" y="3500790"/>
          <a:ext cx="2492209" cy="212999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E54AC-D649-45FF-B32B-0B45C012E69B}">
      <dsp:nvSpPr>
        <dsp:cNvPr id="0" name=""/>
        <dsp:cNvSpPr/>
      </dsp:nvSpPr>
      <dsp:spPr>
        <a:xfrm>
          <a:off x="2636601" y="4153621"/>
          <a:ext cx="1914001" cy="80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 smtClean="0">
              <a:solidFill>
                <a:schemeClr val="accent5">
                  <a:lumMod val="50000"/>
                </a:schemeClr>
              </a:solidFill>
            </a:rPr>
            <a:t>Iacov</a:t>
          </a:r>
          <a:r>
            <a:rPr lang="es-ES" sz="2000" b="1" kern="1200" dirty="0" smtClean="0">
              <a:solidFill>
                <a:schemeClr val="accent5">
                  <a:lumMod val="50000"/>
                </a:schemeClr>
              </a:solidFill>
            </a:rPr>
            <a:t> 5:5</a:t>
          </a:r>
        </a:p>
      </dsp:txBody>
      <dsp:txXfrm>
        <a:off x="2636601" y="4153621"/>
        <a:ext cx="1914001" cy="807296"/>
      </dsp:txXfrm>
    </dsp:sp>
    <dsp:sp modelId="{D8953036-0038-4238-89F0-81647C86E3DB}">
      <dsp:nvSpPr>
        <dsp:cNvPr id="0" name=""/>
        <dsp:cNvSpPr/>
      </dsp:nvSpPr>
      <dsp:spPr>
        <a:xfrm>
          <a:off x="822969" y="4206000"/>
          <a:ext cx="1468698" cy="81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ÎNGRĂȘAȚI PENTRU MOARTE</a:t>
          </a:r>
          <a:endParaRPr lang="es-ES" sz="1800" b="1" kern="1200" dirty="0" smtClean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822969" y="4206000"/>
        <a:ext cx="1468698" cy="814935"/>
      </dsp:txXfrm>
    </dsp:sp>
    <dsp:sp modelId="{9EEAA3FC-BBB7-4BC1-B1F1-E606C18F1B01}">
      <dsp:nvSpPr>
        <dsp:cNvPr id="0" name=""/>
        <dsp:cNvSpPr/>
      </dsp:nvSpPr>
      <dsp:spPr>
        <a:xfrm>
          <a:off x="1154458" y="4940953"/>
          <a:ext cx="2008737" cy="156736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AA97B5-3E5A-4439-9427-E6361D53023F}">
      <dsp:nvSpPr>
        <dsp:cNvPr id="0" name=""/>
        <dsp:cNvSpPr/>
      </dsp:nvSpPr>
      <dsp:spPr>
        <a:xfrm>
          <a:off x="3210152" y="5334422"/>
          <a:ext cx="1830407" cy="80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 smtClean="0">
              <a:solidFill>
                <a:srgbClr val="4D2403"/>
              </a:solidFill>
            </a:rPr>
            <a:t>Iacov</a:t>
          </a:r>
          <a:r>
            <a:rPr lang="es-ES" sz="2000" b="1" kern="1200" dirty="0" smtClean="0">
              <a:solidFill>
                <a:srgbClr val="4D2403"/>
              </a:solidFill>
            </a:rPr>
            <a:t> 5:6</a:t>
          </a:r>
        </a:p>
      </dsp:txBody>
      <dsp:txXfrm>
        <a:off x="3210152" y="5334422"/>
        <a:ext cx="1830407" cy="807296"/>
      </dsp:txXfrm>
    </dsp:sp>
    <dsp:sp modelId="{40CC7322-49D9-4E6F-8CC0-53E6A207577A}">
      <dsp:nvSpPr>
        <dsp:cNvPr id="0" name=""/>
        <dsp:cNvSpPr/>
      </dsp:nvSpPr>
      <dsp:spPr>
        <a:xfrm>
          <a:off x="1422764" y="5454993"/>
          <a:ext cx="1468698" cy="566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rPr>
            <a:t>UCIDEREA CELUI DREPT</a:t>
          </a:r>
          <a:endParaRPr lang="es-ES" sz="1800" b="1" kern="1200" dirty="0" smtClean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1422764" y="5454993"/>
        <a:ext cx="1468698" cy="566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BF3CF-9385-4C8A-A31F-766D6E5E5054}">
      <dsp:nvSpPr>
        <dsp:cNvPr id="0" name=""/>
        <dsp:cNvSpPr/>
      </dsp:nvSpPr>
      <dsp:spPr>
        <a:xfrm>
          <a:off x="96906" y="352839"/>
          <a:ext cx="0" cy="317555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6EB99-3674-452C-B80A-1117679556EA}">
      <dsp:nvSpPr>
        <dsp:cNvPr id="0" name=""/>
        <dsp:cNvSpPr/>
      </dsp:nvSpPr>
      <dsp:spPr>
        <a:xfrm>
          <a:off x="185115" y="458690"/>
          <a:ext cx="1670164" cy="142899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0ABB0-5D51-4CB0-8ABB-B76A18DB8AB6}">
      <dsp:nvSpPr>
        <dsp:cNvPr id="0" name=""/>
        <dsp:cNvSpPr/>
      </dsp:nvSpPr>
      <dsp:spPr>
        <a:xfrm>
          <a:off x="185115" y="1887689"/>
          <a:ext cx="1670164" cy="1640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b="1" kern="1200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Roadele câmpului au putrezit</a:t>
          </a:r>
          <a:endParaRPr lang="es-ES" sz="2600" b="1" kern="1200" dirty="0">
            <a:solidFill>
              <a:srgbClr val="FFFF66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85115" y="1887689"/>
        <a:ext cx="1670164" cy="1640702"/>
      </dsp:txXfrm>
    </dsp:sp>
    <dsp:sp modelId="{08A4F717-9FE3-49DB-B4DE-B1CB447C5634}">
      <dsp:nvSpPr>
        <dsp:cNvPr id="0" name=""/>
        <dsp:cNvSpPr/>
      </dsp:nvSpPr>
      <dsp:spPr>
        <a:xfrm>
          <a:off x="96906" y="0"/>
          <a:ext cx="1764196" cy="3528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solidFill>
                <a:schemeClr val="tx1"/>
              </a:solidFill>
            </a:rPr>
            <a:t>BOGĂȚIILE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96906" y="0"/>
        <a:ext cx="1764196" cy="352839"/>
      </dsp:txXfrm>
    </dsp:sp>
    <dsp:sp modelId="{119886B7-F0D6-4F3C-BFCD-A13AE3DE9AF2}">
      <dsp:nvSpPr>
        <dsp:cNvPr id="0" name=""/>
        <dsp:cNvSpPr/>
      </dsp:nvSpPr>
      <dsp:spPr>
        <a:xfrm>
          <a:off x="2165902" y="352839"/>
          <a:ext cx="0" cy="3175552"/>
        </a:xfrm>
        <a:prstGeom prst="line">
          <a:avLst/>
        </a:prstGeom>
        <a:solidFill>
          <a:srgbClr val="9BBB59"/>
        </a:solidFill>
        <a:ln w="25400" cap="flat" cmpd="sng" algn="ctr">
          <a:solidFill>
            <a:srgbClr val="9BBB5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B7EC4-E34C-4D75-91F7-87CA3B145E82}">
      <dsp:nvSpPr>
        <dsp:cNvPr id="0" name=""/>
        <dsp:cNvSpPr/>
      </dsp:nvSpPr>
      <dsp:spPr>
        <a:xfrm>
          <a:off x="2254111" y="458690"/>
          <a:ext cx="1670164" cy="142899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7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86F7C-577E-4D16-9888-902ED8C81BBB}">
      <dsp:nvSpPr>
        <dsp:cNvPr id="0" name=""/>
        <dsp:cNvSpPr/>
      </dsp:nvSpPr>
      <dsp:spPr>
        <a:xfrm>
          <a:off x="2254111" y="1887689"/>
          <a:ext cx="1670164" cy="1640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b="1" kern="1200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Hainele sunt roase de molii</a:t>
          </a:r>
          <a:endParaRPr lang="es-ES" sz="2600" b="1" kern="1200" dirty="0">
            <a:solidFill>
              <a:srgbClr val="FFFF66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2254111" y="1887689"/>
        <a:ext cx="1670164" cy="1640702"/>
      </dsp:txXfrm>
    </dsp:sp>
    <dsp:sp modelId="{590DD086-BA9F-41E5-9F13-AC5E7A75EEDA}">
      <dsp:nvSpPr>
        <dsp:cNvPr id="0" name=""/>
        <dsp:cNvSpPr/>
      </dsp:nvSpPr>
      <dsp:spPr>
        <a:xfrm>
          <a:off x="2165902" y="0"/>
          <a:ext cx="1764196" cy="352839"/>
        </a:xfrm>
        <a:prstGeom prst="rect">
          <a:avLst/>
        </a:prstGeom>
        <a:solidFill>
          <a:srgbClr val="9BBB59"/>
        </a:solidFill>
        <a:ln w="25400" cap="flat" cmpd="sng" algn="ctr">
          <a:solidFill>
            <a:srgbClr val="9BBB59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solidFill>
                <a:schemeClr val="tx1"/>
              </a:solidFill>
            </a:rPr>
            <a:t>HAINELE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165902" y="0"/>
        <a:ext cx="1764196" cy="352839"/>
      </dsp:txXfrm>
    </dsp:sp>
    <dsp:sp modelId="{4AEE8295-B483-4417-AC2E-62EAAB23993B}">
      <dsp:nvSpPr>
        <dsp:cNvPr id="0" name=""/>
        <dsp:cNvSpPr/>
      </dsp:nvSpPr>
      <dsp:spPr>
        <a:xfrm>
          <a:off x="4234898" y="352839"/>
          <a:ext cx="0" cy="317555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D9B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1AE18-092F-4D61-9133-DDAA50788BC1}">
      <dsp:nvSpPr>
        <dsp:cNvPr id="0" name=""/>
        <dsp:cNvSpPr/>
      </dsp:nvSpPr>
      <dsp:spPr>
        <a:xfrm>
          <a:off x="4323107" y="458690"/>
          <a:ext cx="1670164" cy="142899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76C23-BF64-4C8E-92A2-BC427190920A}">
      <dsp:nvSpPr>
        <dsp:cNvPr id="0" name=""/>
        <dsp:cNvSpPr/>
      </dsp:nvSpPr>
      <dsp:spPr>
        <a:xfrm>
          <a:off x="4323107" y="1887689"/>
          <a:ext cx="1670164" cy="1640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b="1" kern="1200" dirty="0" smtClean="0">
              <a:solidFill>
                <a:srgbClr val="FFFF66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Aurul și argintul au ruginit</a:t>
          </a:r>
          <a:endParaRPr lang="es-ES" sz="2600" b="1" kern="1200" dirty="0">
            <a:solidFill>
              <a:srgbClr val="FFFF66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4323107" y="1887689"/>
        <a:ext cx="1670164" cy="1640702"/>
      </dsp:txXfrm>
    </dsp:sp>
    <dsp:sp modelId="{27C8932F-1309-42D8-A811-32B872E63A86}">
      <dsp:nvSpPr>
        <dsp:cNvPr id="0" name=""/>
        <dsp:cNvSpPr/>
      </dsp:nvSpPr>
      <dsp:spPr>
        <a:xfrm>
          <a:off x="4234898" y="0"/>
          <a:ext cx="1764196" cy="352839"/>
        </a:xfrm>
        <a:prstGeom prst="rect">
          <a:avLst/>
        </a:prstGeom>
        <a:solidFill>
          <a:srgbClr val="BD9B53"/>
        </a:solidFill>
        <a:ln w="25400" cap="flat" cmpd="sng" algn="ctr">
          <a:solidFill>
            <a:srgbClr val="BD9B53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solidFill>
                <a:schemeClr val="tx1"/>
              </a:solidFill>
            </a:rPr>
            <a:t>BANII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4234898" y="0"/>
        <a:ext cx="1764196" cy="352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729-8198-425F-A3D9-C512A80F4291}" type="datetimeFigureOut">
              <a:rPr lang="es-ES" smtClean="0"/>
              <a:pPr/>
              <a:t>03/12/2014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85D9-66E3-4A26-8989-A693D71DFB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7874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729-8198-425F-A3D9-C512A80F4291}" type="datetimeFigureOut">
              <a:rPr lang="es-ES" smtClean="0"/>
              <a:pPr/>
              <a:t>03/12/2014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85D9-66E3-4A26-8989-A693D71DFB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6097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729-8198-425F-A3D9-C512A80F4291}" type="datetimeFigureOut">
              <a:rPr lang="es-ES" smtClean="0"/>
              <a:pPr/>
              <a:t>03/12/2014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85D9-66E3-4A26-8989-A693D71DFB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895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729-8198-425F-A3D9-C512A80F4291}" type="datetimeFigureOut">
              <a:rPr lang="es-ES" smtClean="0"/>
              <a:pPr/>
              <a:t>03/12/2014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85D9-66E3-4A26-8989-A693D71DFB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8538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729-8198-425F-A3D9-C512A80F4291}" type="datetimeFigureOut">
              <a:rPr lang="es-ES" smtClean="0"/>
              <a:pPr/>
              <a:t>03/12/2014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85D9-66E3-4A26-8989-A693D71DFB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01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729-8198-425F-A3D9-C512A80F4291}" type="datetimeFigureOut">
              <a:rPr lang="es-ES" smtClean="0"/>
              <a:pPr/>
              <a:t>03/12/2014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85D9-66E3-4A26-8989-A693D71DFB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23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729-8198-425F-A3D9-C512A80F4291}" type="datetimeFigureOut">
              <a:rPr lang="es-ES" smtClean="0"/>
              <a:pPr/>
              <a:t>03/12/2014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85D9-66E3-4A26-8989-A693D71DFB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170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729-8198-425F-A3D9-C512A80F4291}" type="datetimeFigureOut">
              <a:rPr lang="es-ES" smtClean="0"/>
              <a:pPr/>
              <a:t>03/12/2014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85D9-66E3-4A26-8989-A693D71DFB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8817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729-8198-425F-A3D9-C512A80F4291}" type="datetimeFigureOut">
              <a:rPr lang="es-ES" smtClean="0"/>
              <a:pPr/>
              <a:t>03/12/2014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85D9-66E3-4A26-8989-A693D71DFB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104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729-8198-425F-A3D9-C512A80F4291}" type="datetimeFigureOut">
              <a:rPr lang="es-ES" smtClean="0"/>
              <a:pPr/>
              <a:t>03/12/2014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85D9-66E3-4A26-8989-A693D71DFB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7364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729-8198-425F-A3D9-C512A80F4291}" type="datetimeFigureOut">
              <a:rPr lang="es-ES" smtClean="0"/>
              <a:pPr/>
              <a:t>03/12/2014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85D9-66E3-4A26-8989-A693D71DFB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1819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73729-8198-425F-A3D9-C512A80F4291}" type="datetimeFigureOut">
              <a:rPr lang="es-ES" smtClean="0"/>
              <a:pPr/>
              <a:t>03/12/2014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885D9-66E3-4A26-8989-A693D71DFB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1413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394272" y="3645024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accent2">
                      <a:lumMod val="75000"/>
                      <a:alpha val="44000"/>
                    </a:schemeClr>
                  </a:glow>
                  <a:outerShdw blurRad="38100" dist="38100" dir="7020000" algn="tl">
                    <a:srgbClr val="000000"/>
                  </a:outerShdw>
                </a:effectLst>
              </a:rPr>
              <a:t>PL</a:t>
            </a:r>
            <a:r>
              <a:rPr lang="ro-RO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accent2">
                      <a:lumMod val="75000"/>
                      <a:alpha val="44000"/>
                    </a:schemeClr>
                  </a:glow>
                  <a:outerShdw blurRad="38100" dist="38100" dir="7020000" algn="tl">
                    <a:srgbClr val="000000"/>
                  </a:outerShdw>
                </a:effectLst>
              </a:rPr>
              <a:t>ÂNGEȚI</a:t>
            </a:r>
          </a:p>
          <a:p>
            <a:pPr algn="ctr"/>
            <a:r>
              <a:rPr lang="ro-RO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accent2">
                      <a:lumMod val="75000"/>
                      <a:alpha val="44000"/>
                    </a:schemeClr>
                  </a:glow>
                  <a:outerShdw blurRad="38100" dist="38100" dir="7020000" algn="tl">
                    <a:srgbClr val="000000"/>
                  </a:outerShdw>
                </a:effectLst>
              </a:rPr>
              <a:t> ȘI </a:t>
            </a:r>
          </a:p>
          <a:p>
            <a:pPr algn="ctr"/>
            <a:r>
              <a:rPr lang="ro-RO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38100">
                    <a:schemeClr val="accent2">
                      <a:lumMod val="75000"/>
                      <a:alpha val="44000"/>
                    </a:schemeClr>
                  </a:glow>
                  <a:outerShdw blurRad="38100" dist="38100" dir="7020000" algn="tl">
                    <a:srgbClr val="000000"/>
                  </a:outerShdw>
                </a:effectLst>
              </a:rPr>
              <a:t>TÂNGUIȚI-VĂ</a:t>
            </a:r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38100">
                  <a:schemeClr val="accent2">
                    <a:lumMod val="75000"/>
                    <a:alpha val="44000"/>
                  </a:schemeClr>
                </a:glow>
                <a:outerShdw blurRad="38100" dist="38100" dir="7020000" algn="tl">
                  <a:srgbClr val="000000"/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03377" y="6380440"/>
            <a:ext cx="360015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b="1" dirty="0" smtClean="0"/>
              <a:t>Studiul</a:t>
            </a:r>
            <a:r>
              <a:rPr lang="es-ES" b="1" dirty="0" smtClean="0"/>
              <a:t> 10 </a:t>
            </a:r>
            <a:r>
              <a:rPr lang="ro-RO" b="1" dirty="0" smtClean="0"/>
              <a:t>pentru </a:t>
            </a:r>
            <a:r>
              <a:rPr lang="es-ES" b="1" dirty="0" smtClean="0"/>
              <a:t>6 </a:t>
            </a:r>
            <a:r>
              <a:rPr lang="ro-RO" b="1" dirty="0" smtClean="0"/>
              <a:t>decembrie </a:t>
            </a:r>
            <a:r>
              <a:rPr lang="es-ES" b="1" dirty="0" smtClean="0"/>
              <a:t>2014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417421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709399380"/>
              </p:ext>
            </p:extLst>
          </p:nvPr>
        </p:nvGraphicFramePr>
        <p:xfrm>
          <a:off x="4067944" y="231112"/>
          <a:ext cx="504056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inta perforada"/>
          <p:cNvSpPr/>
          <p:nvPr/>
        </p:nvSpPr>
        <p:spPr>
          <a:xfrm rot="19879020">
            <a:off x="58916" y="1162717"/>
            <a:ext cx="4757830" cy="1290307"/>
          </a:xfrm>
          <a:prstGeom prst="flowChartPunchedTap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s-ES" sz="2000" b="1" dirty="0" smtClean="0"/>
              <a:t> </a:t>
            </a:r>
            <a:r>
              <a:rPr lang="ro-RO" sz="2000" b="1" dirty="0" smtClean="0"/>
              <a:t>BOGĂȚIILE OBȚINUTE GREȘIT</a:t>
            </a:r>
            <a:r>
              <a:rPr lang="es-ES" sz="2000" b="1" dirty="0" smtClean="0"/>
              <a:t>    </a:t>
            </a:r>
            <a:br>
              <a:rPr lang="es-ES" sz="2000" b="1" dirty="0" smtClean="0"/>
            </a:br>
            <a:r>
              <a:rPr lang="ro-RO" sz="2000" b="1" dirty="0" smtClean="0"/>
              <a:t>Iacov</a:t>
            </a:r>
            <a:r>
              <a:rPr lang="es-ES" sz="2000" b="1" dirty="0" smtClean="0"/>
              <a:t> 5:1-6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9344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63888" y="764704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rgbClr val="803D06"/>
                </a:solidFill>
                <a:latin typeface="Comic Sans MS" pitchFamily="66" charset="0"/>
              </a:rPr>
              <a:t>«</a:t>
            </a:r>
            <a:r>
              <a:rPr lang="ro-RO" b="1" smtClean="0">
                <a:solidFill>
                  <a:srgbClr val="803D06"/>
                </a:solidFill>
                <a:latin typeface="Comic Sans MS" pitchFamily="66" charset="0"/>
              </a:rPr>
              <a:t>Ascultaţi acum </a:t>
            </a:r>
            <a:r>
              <a:rPr lang="ro-RO" b="1" smtClean="0">
                <a:solidFill>
                  <a:srgbClr val="803D06"/>
                </a:solidFill>
                <a:latin typeface="Comic Sans MS" pitchFamily="66" charset="0"/>
              </a:rPr>
              <a:t>voi</a:t>
            </a:r>
            <a:r>
              <a:rPr lang="ro-RO" b="1" smtClean="0">
                <a:solidFill>
                  <a:srgbClr val="803D06"/>
                </a:solidFill>
                <a:latin typeface="Comic Sans MS" pitchFamily="66" charset="0"/>
              </a:rPr>
              <a:t>, </a:t>
            </a:r>
            <a:r>
              <a:rPr lang="ro-RO" b="1" smtClean="0">
                <a:solidFill>
                  <a:srgbClr val="803D06"/>
                </a:solidFill>
                <a:latin typeface="Comic Sans MS" pitchFamily="66" charset="0"/>
              </a:rPr>
              <a:t>bogaţilor</a:t>
            </a:r>
            <a:r>
              <a:rPr lang="ro-RO" b="1" smtClean="0">
                <a:solidFill>
                  <a:srgbClr val="803D06"/>
                </a:solidFill>
                <a:latin typeface="Comic Sans MS" pitchFamily="66" charset="0"/>
              </a:rPr>
              <a:t>! Plângeţi şi </a:t>
            </a:r>
            <a:r>
              <a:rPr lang="ro-RO" b="1" smtClean="0">
                <a:solidFill>
                  <a:srgbClr val="803D06"/>
                </a:solidFill>
                <a:latin typeface="Comic Sans MS" pitchFamily="66" charset="0"/>
              </a:rPr>
              <a:t>tânguiţi-vă</a:t>
            </a:r>
            <a:r>
              <a:rPr lang="ro-RO" b="1" smtClean="0">
                <a:solidFill>
                  <a:srgbClr val="803D06"/>
                </a:solidFill>
                <a:latin typeface="Comic Sans MS" pitchFamily="66" charset="0"/>
              </a:rPr>
              <a:t>, din pricina nenorocirilor care au să vină peste </a:t>
            </a:r>
            <a:r>
              <a:rPr lang="ro-RO" b="1" smtClean="0">
                <a:solidFill>
                  <a:srgbClr val="803D06"/>
                </a:solidFill>
                <a:latin typeface="Comic Sans MS" pitchFamily="66" charset="0"/>
              </a:rPr>
              <a:t>voi.</a:t>
            </a:r>
            <a:r>
              <a:rPr lang="ro-RO" b="1" smtClean="0">
                <a:solidFill>
                  <a:srgbClr val="803D06"/>
                </a:solidFill>
                <a:latin typeface="Comic Sans MS" pitchFamily="66" charset="0"/>
              </a:rPr>
              <a:t>» </a:t>
            </a:r>
            <a:r>
              <a:rPr lang="ro-RO" sz="1100" b="1" smtClean="0">
                <a:solidFill>
                  <a:srgbClr val="803D06"/>
                </a:solidFill>
                <a:latin typeface="Comic Sans MS" pitchFamily="66" charset="0"/>
              </a:rPr>
              <a:t>(</a:t>
            </a:r>
            <a:r>
              <a:rPr lang="ro-RO" sz="1100" b="1" smtClean="0">
                <a:solidFill>
                  <a:srgbClr val="803D06"/>
                </a:solidFill>
                <a:latin typeface="Comic Sans MS" pitchFamily="66" charset="0"/>
              </a:rPr>
              <a:t>Iacov</a:t>
            </a:r>
            <a:r>
              <a:rPr lang="ro-RO" sz="1100" b="1" smtClean="0">
                <a:solidFill>
                  <a:srgbClr val="803D06"/>
                </a:solidFill>
                <a:latin typeface="Comic Sans MS" pitchFamily="66" charset="0"/>
              </a:rPr>
              <a:t> </a:t>
            </a:r>
            <a:r>
              <a:rPr lang="ro-RO" sz="1100" b="1" smtClean="0">
                <a:solidFill>
                  <a:srgbClr val="803D06"/>
                </a:solidFill>
                <a:latin typeface="Comic Sans MS" pitchFamily="66" charset="0"/>
              </a:rPr>
              <a:t>5:1)</a:t>
            </a:r>
            <a:endParaRPr lang="ro-RO" b="1">
              <a:solidFill>
                <a:srgbClr val="803D06"/>
              </a:solidFill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75856" y="57497"/>
            <a:ext cx="58418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ADUC </a:t>
            </a:r>
            <a:r>
              <a:rPr lang="ro-RO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NENOROCIRE</a:t>
            </a:r>
            <a:endParaRPr lang="ro-RO" sz="4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496" y="1571550"/>
            <a:ext cx="50516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În multe ocazii, bogățiile sunt iubite de cei răi, și aceasta ne poate face să ne îndoim: </a:t>
            </a:r>
            <a:r>
              <a:rPr lang="ro-RO" sz="2000" b="1" dirty="0" smtClean="0">
                <a:latin typeface="Calibri" pitchFamily="34" charset="0"/>
              </a:rPr>
              <a:t>«Aşa sunt cei răi: totdeauna fericiţi, şi îşi măresc bogăţiile. Degeaba, dar, mi-am curăţat eu inima şi mi-am spălat mâinile în nevinovăţie</a:t>
            </a:r>
            <a:r>
              <a:rPr lang="ro-RO" sz="2000" b="1" dirty="0" smtClean="0"/>
              <a:t>» (Psalmi 73:12-13).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În </a:t>
            </a:r>
            <a:r>
              <a:rPr lang="ro-RO" sz="2000" b="1" dirty="0" smtClean="0"/>
              <a:t>fața unei plângeri similare, Dumnezeu i-a răspuns lui </a:t>
            </a:r>
            <a:r>
              <a:rPr lang="ro-RO" sz="2000" b="1" dirty="0" err="1" smtClean="0"/>
              <a:t>Habacuc</a:t>
            </a:r>
            <a:r>
              <a:rPr lang="ro-RO" sz="2000" b="1" dirty="0" smtClean="0"/>
              <a:t> să aștepte </a:t>
            </a:r>
            <a:r>
              <a:rPr lang="ro-RO" sz="2000" b="1" dirty="0" smtClean="0"/>
              <a:t>(</a:t>
            </a:r>
            <a:r>
              <a:rPr lang="ro-RO" sz="2000" b="1" dirty="0" err="1" smtClean="0"/>
              <a:t>Hab</a:t>
            </a:r>
            <a:r>
              <a:rPr lang="ro-RO" sz="2000" b="1" dirty="0" smtClean="0"/>
              <a:t>. 2:3); pentru </a:t>
            </a:r>
            <a:r>
              <a:rPr lang="ro-RO" sz="2000" b="1" dirty="0" smtClean="0"/>
              <a:t>că va veni momentul în care se va face dreptate; iar atunci, bogatul cel rău se va plânge și se va tângui.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Exisă averi mai trainice și de o valoare mai mare decât bogățiile materiale. </a:t>
            </a:r>
            <a:r>
              <a:rPr lang="ro-RO" sz="2000" b="1" dirty="0" smtClean="0"/>
              <a:t>Acestea </a:t>
            </a:r>
            <a:r>
              <a:rPr lang="ro-RO" sz="2000" b="1" dirty="0" smtClean="0"/>
              <a:t>pot dispărea în orice moment, dar </a:t>
            </a:r>
            <a:r>
              <a:rPr lang="ro-RO" sz="2000" b="1" dirty="0" smtClean="0"/>
              <a:t>«comorile </a:t>
            </a:r>
            <a:r>
              <a:rPr lang="ro-RO" sz="2000" b="1" dirty="0" smtClean="0"/>
              <a:t>din </a:t>
            </a:r>
            <a:r>
              <a:rPr lang="ro-RO" sz="2000" b="1" dirty="0" smtClean="0"/>
              <a:t>ceruri» (Mat. 6:20) vor </a:t>
            </a:r>
            <a:r>
              <a:rPr lang="ro-RO" sz="2000" b="1" dirty="0" smtClean="0"/>
              <a:t>rămâne pentru </a:t>
            </a:r>
            <a:r>
              <a:rPr lang="ro-RO" sz="2000" b="1" dirty="0" smtClean="0"/>
              <a:t>veșnicie.</a:t>
            </a:r>
            <a:endParaRPr lang="ro-RO" sz="2000" b="1" dirty="0" smtClean="0"/>
          </a:p>
        </p:txBody>
      </p:sp>
      <p:grpSp>
        <p:nvGrpSpPr>
          <p:cNvPr id="6" name="5 Grupo"/>
          <p:cNvGrpSpPr/>
          <p:nvPr/>
        </p:nvGrpSpPr>
        <p:grpSpPr>
          <a:xfrm>
            <a:off x="4923103" y="1688034"/>
            <a:ext cx="4147542" cy="5174933"/>
            <a:chOff x="4716016" y="1483042"/>
            <a:chExt cx="4147542" cy="5174933"/>
          </a:xfrm>
        </p:grpSpPr>
        <p:pic>
          <p:nvPicPr>
            <p:cNvPr id="1027" name="Picture 3" descr="R:\Dibujos\Juicio\Juicio (61)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175" y="1483042"/>
              <a:ext cx="3877383" cy="5174933"/>
            </a:xfrm>
            <a:prstGeom prst="rect">
              <a:avLst/>
            </a:prstGeom>
            <a:ln w="38100" cap="sq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8 Rectángulo"/>
            <p:cNvSpPr/>
            <p:nvPr/>
          </p:nvSpPr>
          <p:spPr>
            <a:xfrm>
              <a:off x="4716016" y="2215896"/>
              <a:ext cx="3537329" cy="1477328"/>
            </a:xfrm>
            <a:prstGeom prst="rect">
              <a:avLst/>
            </a:prstGeom>
            <a:scene3d>
              <a:camera prst="perspectiveHeroicExtremeLeftFacing" fov="600000">
                <a:rot lat="600000" lon="1800000" rev="2159400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pPr algn="r"/>
              <a:r>
                <a:rPr lang="ro-RO" b="1" smtClean="0">
                  <a:latin typeface="Chaparral Pro Light" pitchFamily="18" charset="0"/>
                </a:rPr>
                <a:t> Căci Dumnezeu va aduce orice faptă la judecată, şi judecata aceasta se va face cu privire la tot ce este ascuns, fie bine, fie </a:t>
              </a:r>
              <a:r>
                <a:rPr lang="ro-RO" b="1" smtClean="0">
                  <a:latin typeface="Chaparral Pro Light" pitchFamily="18" charset="0"/>
                </a:rPr>
                <a:t>rău</a:t>
              </a:r>
              <a:r>
                <a:rPr lang="ro-RO" b="1" smtClean="0">
                  <a:latin typeface="Chaparral Pro Light" pitchFamily="18" charset="0"/>
                </a:rPr>
                <a:t>.</a:t>
              </a:r>
              <a:endParaRPr lang="ro-RO" b="1">
                <a:latin typeface="Chaparral Pro Light" pitchFamily="18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 rot="21440580">
              <a:off x="5441976" y="3768031"/>
              <a:ext cx="31683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o-RO" sz="1400" b="1" smtClean="0">
                  <a:latin typeface="Chaparral Pro Light" pitchFamily="18" charset="0"/>
                </a:rPr>
                <a:t>Eclesiastul</a:t>
              </a:r>
              <a:r>
                <a:rPr lang="ro-RO" sz="1400" b="1" smtClean="0">
                  <a:latin typeface="Chaparral Pro Light" pitchFamily="18" charset="0"/>
                </a:rPr>
                <a:t> </a:t>
              </a:r>
              <a:r>
                <a:rPr lang="ro-RO" sz="1400" b="1" smtClean="0">
                  <a:latin typeface="Chaparral Pro Light" pitchFamily="18" charset="0"/>
                </a:rPr>
                <a:t>12:14</a:t>
              </a:r>
              <a:endParaRPr lang="ro-RO" sz="1400" b="1">
                <a:latin typeface="Chaparral Pro Light" pitchFamily="18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253752" y="120965"/>
            <a:ext cx="3166120" cy="1410029"/>
            <a:chOff x="179512" y="120965"/>
            <a:chExt cx="3166120" cy="1410029"/>
          </a:xfrm>
        </p:grpSpPr>
        <p:pic>
          <p:nvPicPr>
            <p:cNvPr id="1031" name="Picture 7" descr="R:\Dibujos\Santiago\llorad y aullad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79512" y="120965"/>
              <a:ext cx="1584176" cy="141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7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763688" y="122881"/>
              <a:ext cx="1581944" cy="140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8242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62068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«</a:t>
            </a:r>
            <a:r>
              <a:rPr lang="vi-V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Bogăţiile voastre au putrezit, şi hainele voastre sunt roase de molii.</a:t>
            </a:r>
          </a:p>
          <a:p>
            <a:r>
              <a:rPr lang="vi-VN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Aurul </a:t>
            </a:r>
            <a:r>
              <a:rPr lang="vi-V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şi argintul vostru au ruginit; şi rugina lor va fi o dovadă împotriva voastră: ca focul are să vă mănânce carnea! V-aţi strâns comori în zilele din urmă!</a:t>
            </a:r>
            <a:r>
              <a:rPr lang="es-E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» </a:t>
            </a:r>
            <a:r>
              <a:rPr lang="es-ES" sz="11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(</a:t>
            </a:r>
            <a:r>
              <a:rPr lang="ro-RO" sz="11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Iacov</a:t>
            </a:r>
            <a:r>
              <a:rPr lang="es-ES" sz="11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5:2-3)</a:t>
            </a:r>
            <a:endParaRPr lang="es-ES" sz="11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9536" y="0"/>
            <a:ext cx="915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4000" b="1" spc="300" dirty="0" smtClean="0">
                <a:ln w="29210">
                  <a:solidFill>
                    <a:srgbClr val="FFFF99"/>
                  </a:solidFill>
                </a:ln>
                <a:solidFill>
                  <a:schemeClr val="accent4">
                    <a:lumMod val="40000"/>
                    <a:lumOff val="60000"/>
                    <a:alpha val="50000"/>
                  </a:schemeClr>
                </a:solidFill>
                <a:effectLst>
                  <a:innerShdw blurRad="50800" dist="50800" dir="8100000">
                    <a:schemeClr val="tx1">
                      <a:alpha val="95000"/>
                    </a:schemeClr>
                  </a:innerShdw>
                </a:effectLst>
              </a:rPr>
              <a:t>ÎL VOR MÂNCA PE POSESOR</a:t>
            </a:r>
            <a:endParaRPr lang="es-ES" sz="4000" b="1" spc="300" dirty="0">
              <a:ln w="29210">
                <a:solidFill>
                  <a:srgbClr val="FFFF99"/>
                </a:solidFill>
              </a:ln>
              <a:solidFill>
                <a:schemeClr val="accent4">
                  <a:lumMod val="40000"/>
                  <a:lumOff val="60000"/>
                  <a:alpha val="50000"/>
                </a:schemeClr>
              </a:solidFill>
              <a:effectLst>
                <a:innerShdw blurRad="50800" dist="50800" dir="8100000">
                  <a:schemeClr val="tx1">
                    <a:alpha val="95000"/>
                  </a:schemeClr>
                </a:inn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177281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chemeClr val="bg1"/>
                </a:solidFill>
              </a:rPr>
              <a:t>Iacov vede posesiunile bogaților nepocăiți cu ochii spirituali. </a:t>
            </a:r>
            <a:endParaRPr lang="es-E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2527149365"/>
              </p:ext>
            </p:extLst>
          </p:nvPr>
        </p:nvGraphicFramePr>
        <p:xfrm>
          <a:off x="179512" y="2276872"/>
          <a:ext cx="60960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33340" y="5805264"/>
            <a:ext cx="6796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chemeClr val="bg1"/>
                </a:solidFill>
              </a:rPr>
              <a:t>Bogățiile îl vor corupe pe acela care </a:t>
            </a:r>
            <a:r>
              <a:rPr lang="es-ES" sz="2000" b="1" dirty="0" smtClean="0">
                <a:solidFill>
                  <a:schemeClr val="bg1"/>
                </a:solidFill>
              </a:rPr>
              <a:t> «</a:t>
            </a:r>
            <a:r>
              <a:rPr lang="vi-VN" sz="2000" b="1" dirty="0" smtClean="0">
                <a:solidFill>
                  <a:schemeClr val="bg1"/>
                </a:solidFill>
                <a:latin typeface="Calibri" pitchFamily="34" charset="0"/>
              </a:rPr>
              <a:t>îşi </a:t>
            </a:r>
            <a:r>
              <a:rPr lang="vi-VN" sz="2000" b="1" dirty="0">
                <a:solidFill>
                  <a:schemeClr val="bg1"/>
                </a:solidFill>
                <a:latin typeface="Calibri" pitchFamily="34" charset="0"/>
              </a:rPr>
              <a:t>adună comori pentru el, şi nu se îmbogăţeşte faţă de Dumnezeu</a:t>
            </a: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» </a:t>
            </a:r>
            <a:r>
              <a:rPr lang="es-ES" sz="2000" b="1" dirty="0" smtClean="0">
                <a:solidFill>
                  <a:schemeClr val="bg1"/>
                </a:solidFill>
              </a:rPr>
              <a:t>(Luca</a:t>
            </a:r>
            <a:r>
              <a:rPr lang="ro-RO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12:21)</a:t>
            </a:r>
          </a:p>
          <a:p>
            <a:r>
              <a:rPr lang="ro-RO" sz="2000" b="1" dirty="0" smtClean="0">
                <a:solidFill>
                  <a:schemeClr val="bg1"/>
                </a:solidFill>
              </a:rPr>
              <a:t>Modul în care ne folosim banii are importanță.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8" name="7 Flecha izquierda"/>
          <p:cNvSpPr/>
          <p:nvPr/>
        </p:nvSpPr>
        <p:spPr>
          <a:xfrm>
            <a:off x="6300192" y="2965014"/>
            <a:ext cx="2376264" cy="68001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1"/>
                </a:solidFill>
              </a:rPr>
              <a:t>CE VEDEM NOI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Flecha izquierda"/>
          <p:cNvSpPr/>
          <p:nvPr/>
        </p:nvSpPr>
        <p:spPr>
          <a:xfrm>
            <a:off x="6300192" y="4477182"/>
            <a:ext cx="2376264" cy="68001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1"/>
                </a:solidFill>
              </a:rPr>
              <a:t>CE VEDE DUMNEZEU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\\EUNICE\______Para internet\Tesorería Mayordomía\offerings-GoodSalt-rhpas119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36314" y="5214950"/>
            <a:ext cx="1993404" cy="14441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81426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36EB99-3674-452C-B80A-111767955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AF36EB99-3674-452C-B80A-111767955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AF36EB99-3674-452C-B80A-111767955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AF36EB99-3674-452C-B80A-111767955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CBF3CF-9385-4C8A-A31F-766D6E5E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73CBF3CF-9385-4C8A-A31F-766D6E5E5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73CBF3CF-9385-4C8A-A31F-766D6E5E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73CBF3CF-9385-4C8A-A31F-766D6E5E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4F717-9FE3-49DB-B4DE-B1CB447C5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08A4F717-9FE3-49DB-B4DE-B1CB447C56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08A4F717-9FE3-49DB-B4DE-B1CB447C5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08A4F717-9FE3-49DB-B4DE-B1CB447C5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50ABB0-5D51-4CB0-8ABB-B76A18DB8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6050ABB0-5D51-4CB0-8ABB-B76A18DB8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6050ABB0-5D51-4CB0-8ABB-B76A18DB8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6050ABB0-5D51-4CB0-8ABB-B76A18DB8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9B7EC4-E34C-4D75-91F7-87CA3B145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graphicEl>
                                              <a:dgm id="{D69B7EC4-E34C-4D75-91F7-87CA3B145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D69B7EC4-E34C-4D75-91F7-87CA3B145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D69B7EC4-E34C-4D75-91F7-87CA3B145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9886B7-F0D6-4F3C-BFCD-A13AE3DE9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graphicEl>
                                              <a:dgm id="{119886B7-F0D6-4F3C-BFCD-A13AE3DE9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119886B7-F0D6-4F3C-BFCD-A13AE3DE9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119886B7-F0D6-4F3C-BFCD-A13AE3DE9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0DD086-BA9F-41E5-9F13-AC5E7A75E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graphicEl>
                                              <a:dgm id="{590DD086-BA9F-41E5-9F13-AC5E7A75E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590DD086-BA9F-41E5-9F13-AC5E7A75E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590DD086-BA9F-41E5-9F13-AC5E7A75E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D86F7C-577E-4D16-9888-902ED8C81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graphicEl>
                                              <a:dgm id="{94D86F7C-577E-4D16-9888-902ED8C81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94D86F7C-577E-4D16-9888-902ED8C81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94D86F7C-577E-4D16-9888-902ED8C81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91AE18-092F-4D61-9133-DDAA50788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4291AE18-092F-4D61-9133-DDAA50788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4291AE18-092F-4D61-9133-DDAA50788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4291AE18-092F-4D61-9133-DDAA50788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EE8295-B483-4417-AC2E-62EAAB23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graphicEl>
                                              <a:dgm id="{4AEE8295-B483-4417-AC2E-62EAAB239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4AEE8295-B483-4417-AC2E-62EAAB23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4AEE8295-B483-4417-AC2E-62EAAB23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C8932F-1309-42D8-A811-32B872E63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graphicEl>
                                              <a:dgm id="{27C8932F-1309-42D8-A811-32B872E63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graphicEl>
                                              <a:dgm id="{27C8932F-1309-42D8-A811-32B872E63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27C8932F-1309-42D8-A811-32B872E63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576C23-BF64-4C8E-92A2-BC4271909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4A576C23-BF64-4C8E-92A2-BC4271909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4A576C23-BF64-4C8E-92A2-BC4271909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4A576C23-BF64-4C8E-92A2-BC4271909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6" grpId="0" uiExpand="1">
        <p:bldSub>
          <a:bldDgm bld="one"/>
        </p:bldSub>
      </p:bldGraphic>
      <p:bldP spid="7" grpId="0" uiExpand="1" build="p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788511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422C16"/>
                </a:solidFill>
                <a:latin typeface="Comic Sans MS" pitchFamily="66" charset="0"/>
              </a:rPr>
              <a:t>«</a:t>
            </a:r>
            <a:r>
              <a:rPr lang="vi-VN" b="1" dirty="0">
                <a:solidFill>
                  <a:srgbClr val="422C16"/>
                </a:solidFill>
                <a:latin typeface="Comic Sans MS" pitchFamily="66" charset="0"/>
              </a:rPr>
              <a:t>Iată că plata lucrătorilor care v-au secerat câmpiile, şi pe care le-aţi oprit-o prin înşelăciune, strigă! Şi strigătele secerătorilor au ajuns la urechile Domnului oştirilor.</a:t>
            </a:r>
            <a:r>
              <a:rPr lang="es-ES" b="1" dirty="0" smtClean="0">
                <a:solidFill>
                  <a:srgbClr val="422C16"/>
                </a:solidFill>
                <a:latin typeface="Comic Sans MS" pitchFamily="66" charset="0"/>
              </a:rPr>
              <a:t>» </a:t>
            </a:r>
            <a:r>
              <a:rPr lang="es-ES" sz="1100" b="1" dirty="0" smtClean="0">
                <a:solidFill>
                  <a:srgbClr val="422C16"/>
                </a:solidFill>
                <a:latin typeface="Comic Sans MS" pitchFamily="66" charset="0"/>
              </a:rPr>
              <a:t>(</a:t>
            </a:r>
            <a:r>
              <a:rPr lang="ro-RO" sz="1100" b="1" dirty="0" smtClean="0">
                <a:solidFill>
                  <a:srgbClr val="422C16"/>
                </a:solidFill>
                <a:latin typeface="Comic Sans MS" pitchFamily="66" charset="0"/>
              </a:rPr>
              <a:t>Iacov</a:t>
            </a:r>
            <a:r>
              <a:rPr lang="es-ES" sz="1100" b="1" dirty="0" smtClean="0">
                <a:solidFill>
                  <a:srgbClr val="422C16"/>
                </a:solidFill>
                <a:latin typeface="Comic Sans MS" pitchFamily="66" charset="0"/>
              </a:rPr>
              <a:t> 5:4)</a:t>
            </a:r>
            <a:endParaRPr lang="es-ES" sz="1100" b="1" dirty="0">
              <a:solidFill>
                <a:srgbClr val="422C16"/>
              </a:solidFill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8969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chilly" dir="tl">
                <a:rot lat="0" lon="0" rev="1200000"/>
              </a:lightRig>
            </a:scene3d>
            <a:sp3d extrusionH="25400" contourW="8890">
              <a:bevelT w="38100" h="31750"/>
              <a:contourClr>
                <a:srgbClr val="593B1D"/>
              </a:contourClr>
            </a:sp3d>
          </a:bodyPr>
          <a:lstStyle/>
          <a:p>
            <a:pPr lvl="0" algn="ctr"/>
            <a:r>
              <a:rPr lang="ro-RO" sz="4400" b="1" dirty="0" smtClean="0">
                <a:ln w="11430"/>
                <a:gradFill>
                  <a:gsLst>
                    <a:gs pos="0">
                      <a:srgbClr val="D4A97E"/>
                    </a:gs>
                    <a:gs pos="75000">
                      <a:srgbClr val="7F5429"/>
                    </a:gs>
                    <a:gs pos="100000">
                      <a:srgbClr val="422C16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STRIGĂTELE LUCRĂTORILOR</a:t>
            </a:r>
            <a:endParaRPr lang="es-ES" sz="4400" b="1" dirty="0">
              <a:ln w="11430"/>
              <a:gradFill>
                <a:gsLst>
                  <a:gs pos="0">
                    <a:srgbClr val="D4A97E"/>
                  </a:gs>
                  <a:gs pos="75000">
                    <a:srgbClr val="7F5429"/>
                  </a:gs>
                  <a:gs pos="100000">
                    <a:srgbClr val="422C16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0266" y="3645024"/>
            <a:ext cx="4325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Lucrătorul trebuie plătit după cum s-a convenit: la zi, la săptămână, la lună...</a:t>
            </a:r>
            <a:r>
              <a:rPr lang="es-ES" sz="2000" b="1" dirty="0" smtClean="0"/>
              <a:t> </a:t>
            </a:r>
            <a:r>
              <a:rPr lang="ro-RO" sz="2000" b="1" dirty="0" smtClean="0"/>
              <a:t>Strigătele celor care nu își primesc </a:t>
            </a:r>
            <a:r>
              <a:rPr lang="ro-RO" sz="2000" b="1" i="1" u="sng" dirty="0" smtClean="0"/>
              <a:t>la timp</a:t>
            </a:r>
            <a:r>
              <a:rPr lang="ro-RO" sz="2000" b="1" i="1" dirty="0" smtClean="0"/>
              <a:t> </a:t>
            </a:r>
            <a:r>
              <a:rPr lang="ro-RO" sz="2000" b="1" dirty="0" smtClean="0"/>
              <a:t>plata lucrului lor urcă la cer. </a:t>
            </a:r>
            <a:endParaRPr lang="es-ES" sz="2000" b="1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390266" y="206084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A reține plata lucrătorului este </a:t>
            </a:r>
            <a:r>
              <a:rPr lang="es-ES" sz="2000" b="1" dirty="0" smtClean="0">
                <a:solidFill>
                  <a:prstClr val="black"/>
                </a:solidFill>
              </a:rPr>
              <a:t>P</a:t>
            </a:r>
            <a:r>
              <a:rPr lang="ro-RO" sz="2000" b="1" dirty="0" smtClean="0">
                <a:solidFill>
                  <a:prstClr val="black"/>
                </a:solidFill>
              </a:rPr>
              <a:t>ĂCAT</a:t>
            </a:r>
            <a:r>
              <a:rPr lang="es-ES" sz="2000" b="1" dirty="0" smtClean="0">
                <a:solidFill>
                  <a:prstClr val="black"/>
                </a:solidFill>
              </a:rPr>
              <a:t>: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0341" y="24928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422C16"/>
                </a:solidFill>
                <a:latin typeface="Comic Sans MS" pitchFamily="66" charset="0"/>
              </a:rPr>
              <a:t>«</a:t>
            </a:r>
            <a:r>
              <a:rPr lang="vi-VN" b="1" dirty="0">
                <a:solidFill>
                  <a:srgbClr val="422C16"/>
                </a:solidFill>
                <a:latin typeface="Comic Sans MS" pitchFamily="66" charset="0"/>
              </a:rPr>
              <a:t>Să nu asupreşti pe aproapele tău şi să nu storci nimic de la el prin silă. Să nu opreşti până a doua zi plata celui tocmit cu ziua.</a:t>
            </a:r>
            <a:r>
              <a:rPr lang="es-ES" b="1" dirty="0" smtClean="0">
                <a:solidFill>
                  <a:srgbClr val="422C16"/>
                </a:solidFill>
                <a:latin typeface="Comic Sans MS" pitchFamily="66" charset="0"/>
              </a:rPr>
              <a:t>» </a:t>
            </a:r>
            <a:r>
              <a:rPr lang="es-ES" sz="1100" b="1" dirty="0" smtClean="0">
                <a:solidFill>
                  <a:srgbClr val="422C16"/>
                </a:solidFill>
                <a:latin typeface="Comic Sans MS" pitchFamily="66" charset="0"/>
              </a:rPr>
              <a:t>(</a:t>
            </a:r>
            <a:r>
              <a:rPr lang="es-ES" sz="1100" b="1" dirty="0" smtClean="0">
                <a:solidFill>
                  <a:srgbClr val="422C16"/>
                </a:solidFill>
                <a:latin typeface="Comic Sans MS" pitchFamily="66" charset="0"/>
              </a:rPr>
              <a:t>Levític</a:t>
            </a:r>
            <a:r>
              <a:rPr lang="ro-RO" sz="1100" b="1" dirty="0" smtClean="0">
                <a:solidFill>
                  <a:srgbClr val="422C16"/>
                </a:solidFill>
                <a:latin typeface="Comic Sans MS" pitchFamily="66" charset="0"/>
              </a:rPr>
              <a:t>ul</a:t>
            </a:r>
            <a:r>
              <a:rPr lang="es-ES" sz="1100" b="1" dirty="0" smtClean="0">
                <a:solidFill>
                  <a:srgbClr val="422C16"/>
                </a:solidFill>
                <a:latin typeface="Comic Sans MS" pitchFamily="66" charset="0"/>
              </a:rPr>
              <a:t> </a:t>
            </a:r>
            <a:r>
              <a:rPr lang="es-ES" sz="1100" b="1" dirty="0" smtClean="0">
                <a:solidFill>
                  <a:srgbClr val="422C16"/>
                </a:solidFill>
                <a:latin typeface="Comic Sans MS" pitchFamily="66" charset="0"/>
              </a:rPr>
              <a:t>19:13)</a:t>
            </a:r>
            <a:endParaRPr lang="es-ES" sz="1100" b="1" dirty="0">
              <a:solidFill>
                <a:srgbClr val="422C16"/>
              </a:solidFill>
              <a:latin typeface="Comic Sans MS" pitchFamily="66" charset="0"/>
            </a:endParaRPr>
          </a:p>
        </p:txBody>
      </p:sp>
      <p:pic>
        <p:nvPicPr>
          <p:cNvPr id="3074" name="Picture 2" descr="R:\Dibujos\Jesus\Parabolas\Los talentos\JesusParabolaLosTalentos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33994" y="4149080"/>
            <a:ext cx="3030494" cy="2631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941"/>
          <a:stretch/>
        </p:blipFill>
        <p:spPr bwMode="auto">
          <a:xfrm>
            <a:off x="5436096" y="1862446"/>
            <a:ext cx="2958486" cy="21536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339752" y="5345921"/>
            <a:ext cx="35039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Și </a:t>
            </a:r>
            <a:r>
              <a:rPr lang="es-ES" sz="2000" b="1" dirty="0" smtClean="0">
                <a:solidFill>
                  <a:prstClr val="black"/>
                </a:solidFill>
              </a:rPr>
              <a:t>«</a:t>
            </a:r>
            <a:r>
              <a:rPr lang="ro-RO" sz="2000" b="1" dirty="0" smtClean="0">
                <a:solidFill>
                  <a:prstClr val="black"/>
                </a:solidFill>
              </a:rPr>
              <a:t>Domnul oștirilor</a:t>
            </a:r>
            <a:r>
              <a:rPr lang="es-ES" sz="2000" b="1" dirty="0" smtClean="0">
                <a:solidFill>
                  <a:prstClr val="black"/>
                </a:solidFill>
              </a:rPr>
              <a:t>» </a:t>
            </a:r>
            <a:r>
              <a:rPr lang="ro-RO" sz="2000" b="1" dirty="0" smtClean="0">
                <a:solidFill>
                  <a:prstClr val="black"/>
                </a:solidFill>
              </a:rPr>
              <a:t>nu va lăsa nepedepsiți pe aceia care au reținut salariile pentru ei înșiși</a:t>
            </a:r>
            <a:r>
              <a:rPr lang="es-ES" sz="2000" b="1" dirty="0" smtClean="0">
                <a:solidFill>
                  <a:prstClr val="black"/>
                </a:solidFill>
              </a:rPr>
              <a:t>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5284195"/>
            <a:ext cx="2030341" cy="1529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616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60094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vi-VN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Aţi </a:t>
            </a:r>
            <a:r>
              <a:rPr lang="vi-VN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trăit pe pământ în plăceri şi în desfătări. V-aţi săturat inimile chiar într-o zi de măcel.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» </a:t>
            </a:r>
            <a:r>
              <a:rPr lang="es-ES" sz="11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o-RO" sz="11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Iacov</a:t>
            </a:r>
            <a:r>
              <a:rPr lang="es-ES" sz="11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5:5)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973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5">
                      <a:lumMod val="50000"/>
                      <a:alpha val="74000"/>
                    </a:schemeClr>
                  </a:innerShdw>
                </a:effectLst>
              </a:rPr>
              <a:t>ÎNGRĂȘAȚI PENTRU MOARTE</a:t>
            </a:r>
            <a:endParaRPr lang="es-E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5">
                    <a:lumMod val="5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1196752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Ce ne învață pilda bogatului și a săracului Lazăr despre acest subiect</a:t>
            </a:r>
            <a:r>
              <a:rPr lang="es-ES" sz="2000" b="1" dirty="0" smtClean="0"/>
              <a:t> </a:t>
            </a:r>
            <a:r>
              <a:rPr lang="es-ES" sz="1600" b="1" dirty="0" smtClean="0"/>
              <a:t>(</a:t>
            </a:r>
            <a:r>
              <a:rPr lang="es-ES" sz="1400" b="1" dirty="0" smtClean="0"/>
              <a:t>Luca16:19-31)</a:t>
            </a:r>
            <a:r>
              <a:rPr lang="es-ES" sz="2000" b="1" dirty="0" smtClean="0"/>
              <a:t>?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2959743" y="1524848"/>
            <a:ext cx="61842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ooper Black" pitchFamily="18" charset="0"/>
              </a:rPr>
              <a:t>«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 a făcut din cel bogat un administrator al averii Sale; și era datoria lui aceea de a se îngriji de asemenea cazuri cum era și acela al lui Lazăr</a:t>
            </a:r>
            <a:r>
              <a:rPr lang="vi-V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o-R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vi-V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 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ceea ce-l înconjura, nesfârșitele petreceri, laudele și lingușirile prietenilor săi, totul slujea pentru bucuria lui egoistă. Așa de prins era în societatea prietenilor săi, încât a pierdut cu totul simțul responsabilității sale de a coopera cu Dumnezeu în lucrarea milei Sale. El a avut ocazia de a înțelege Cuvântul lui Dumnezeu și de a trăi învățăturile Sale; dar anturajul iubitor de plăceri pe care și l-a ales, îi ocupa atât de mult timp, încât a uitat de Dumnezeu și veșnicie</a:t>
            </a:r>
            <a:r>
              <a:rPr lang="vi-VN" dirty="0"/>
              <a:t>.</a:t>
            </a:r>
            <a:r>
              <a:rPr lang="es-ES" dirty="0" smtClean="0">
                <a:latin typeface="Cooper Black" pitchFamily="18" charset="0"/>
              </a:rPr>
              <a:t>»</a:t>
            </a:r>
            <a:endParaRPr lang="es-ES" dirty="0">
              <a:latin typeface="Cooper Black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986924" y="4797152"/>
            <a:ext cx="3905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 smtClean="0"/>
              <a:t>E.G.W. (</a:t>
            </a:r>
            <a:r>
              <a:rPr lang="ro-RO" sz="1400" b="1" dirty="0" smtClean="0"/>
              <a:t>Parabolele Domnului Isus Hristos</a:t>
            </a:r>
            <a:r>
              <a:rPr lang="es-ES" sz="1400" b="1" dirty="0" smtClean="0"/>
              <a:t>, pg. 2</a:t>
            </a:r>
            <a:r>
              <a:rPr lang="ro-RO" sz="1400" b="1" dirty="0" smtClean="0"/>
              <a:t>62</a:t>
            </a:r>
            <a:r>
              <a:rPr lang="es-ES" sz="1400" b="1" dirty="0" smtClean="0"/>
              <a:t>)</a:t>
            </a:r>
            <a:endParaRPr lang="es-ES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19306" y="5373216"/>
            <a:ext cx="5100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Merită să trăim </a:t>
            </a:r>
            <a:r>
              <a:rPr lang="es-ES" sz="2000" b="1" dirty="0" smtClean="0"/>
              <a:t>«</a:t>
            </a:r>
            <a:r>
              <a:rPr lang="ro-RO" sz="2000" b="1" dirty="0" smtClean="0"/>
              <a:t>pe pământ în plăceri</a:t>
            </a:r>
            <a:r>
              <a:rPr lang="es-ES" sz="2000" b="1" dirty="0" smtClean="0"/>
              <a:t>» </a:t>
            </a:r>
            <a:r>
              <a:rPr lang="ro-RO" sz="2000" b="1" dirty="0" smtClean="0"/>
              <a:t>timp de câțiva ani și să pierdem adevăratul </a:t>
            </a:r>
            <a:r>
              <a:rPr lang="ro-RO" sz="2000" b="1" dirty="0" smtClean="0"/>
              <a:t>destin </a:t>
            </a:r>
            <a:r>
              <a:rPr lang="ro-RO" sz="2000" b="1" dirty="0" smtClean="0"/>
              <a:t>– bucuria de a savura bogățiile cerești o întreagă eternitate</a:t>
            </a:r>
            <a:r>
              <a:rPr lang="es-ES" sz="2000" b="1" dirty="0" smtClean="0"/>
              <a:t>?</a:t>
            </a:r>
            <a:endParaRPr lang="es-ES" sz="2000" b="1" dirty="0"/>
          </a:p>
        </p:txBody>
      </p:sp>
      <p:pic>
        <p:nvPicPr>
          <p:cNvPr id="4103" name="Picture 7" descr="\\EUNICE\FondosTematicos\TierraNueva\10428398_787448504648157_8309244071511454421_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46848" y="5155958"/>
            <a:ext cx="3473624" cy="1572779"/>
          </a:xfrm>
          <a:prstGeom prst="rect">
            <a:avLst/>
          </a:prstGeom>
          <a:ln w="92075" cap="rnd">
            <a:solidFill>
              <a:srgbClr val="93DDC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:\Dibujos\Jesus\Parabolas\El rico y lázaro\Lazarus_rich man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3653"/>
          <a:stretch/>
        </p:blipFill>
        <p:spPr bwMode="auto">
          <a:xfrm>
            <a:off x="107504" y="1700808"/>
            <a:ext cx="2780230" cy="3533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952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72676" y="694437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rgbClr val="FFFF99"/>
                </a:solidFill>
                <a:latin typeface="Comic Sans MS" pitchFamily="66" charset="0"/>
              </a:rPr>
              <a:t>«</a:t>
            </a:r>
            <a:r>
              <a:rPr lang="ro-RO" b="1" smtClean="0">
                <a:solidFill>
                  <a:srgbClr val="FFFF99"/>
                </a:solidFill>
                <a:latin typeface="Comic Sans MS" pitchFamily="66" charset="0"/>
              </a:rPr>
              <a:t>Aţi </a:t>
            </a:r>
            <a:r>
              <a:rPr lang="ro-RO" b="1" smtClean="0">
                <a:solidFill>
                  <a:srgbClr val="FFFF99"/>
                </a:solidFill>
                <a:latin typeface="Comic Sans MS" pitchFamily="66" charset="0"/>
              </a:rPr>
              <a:t>osândit</a:t>
            </a:r>
            <a:r>
              <a:rPr lang="ro-RO" b="1" smtClean="0">
                <a:solidFill>
                  <a:srgbClr val="FFFF99"/>
                </a:solidFill>
                <a:latin typeface="Comic Sans MS" pitchFamily="66" charset="0"/>
              </a:rPr>
              <a:t>, aţi omorât pe cel neprihănit care nu vi se </a:t>
            </a:r>
            <a:r>
              <a:rPr lang="ro-RO" b="1" smtClean="0">
                <a:solidFill>
                  <a:srgbClr val="FFFF99"/>
                </a:solidFill>
                <a:latin typeface="Comic Sans MS" pitchFamily="66" charset="0"/>
              </a:rPr>
              <a:t>împotrivea!</a:t>
            </a:r>
            <a:r>
              <a:rPr lang="ro-RO" b="1" smtClean="0">
                <a:solidFill>
                  <a:srgbClr val="FFFF99"/>
                </a:solidFill>
                <a:latin typeface="Comic Sans MS" pitchFamily="66" charset="0"/>
              </a:rPr>
              <a:t>» </a:t>
            </a:r>
            <a:r>
              <a:rPr lang="ro-RO" sz="1100" b="1" smtClean="0">
                <a:solidFill>
                  <a:srgbClr val="FFFF99"/>
                </a:solidFill>
                <a:latin typeface="Comic Sans MS" pitchFamily="66" charset="0"/>
              </a:rPr>
              <a:t>(</a:t>
            </a:r>
            <a:r>
              <a:rPr lang="ro-RO" sz="1100" b="1" smtClean="0">
                <a:solidFill>
                  <a:srgbClr val="FFFF99"/>
                </a:solidFill>
                <a:latin typeface="Comic Sans MS" pitchFamily="66" charset="0"/>
              </a:rPr>
              <a:t>Iacov 5:6</a:t>
            </a:r>
            <a:r>
              <a:rPr lang="ro-RO" sz="1100" b="1" smtClean="0">
                <a:solidFill>
                  <a:srgbClr val="FFFF99"/>
                </a:solidFill>
                <a:latin typeface="Comic Sans MS" pitchFamily="66" charset="0"/>
              </a:rPr>
              <a:t>)</a:t>
            </a:r>
            <a:endParaRPr lang="ro-RO" sz="1100" b="1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-3865"/>
            <a:ext cx="7380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sz="4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UCIDEREA </a:t>
            </a:r>
            <a:r>
              <a:rPr lang="ro-RO" sz="4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CELUI </a:t>
            </a:r>
            <a:r>
              <a:rPr lang="ro-RO" sz="4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NEVINOVAT</a:t>
            </a:r>
            <a:endParaRPr lang="ro-RO" sz="4000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2125305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Dinaintea asasinării lui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Abel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Ge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n. 4: 8) și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până la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sfârșitul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timpului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mâna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opresorului egoist a adus nenorocire celor nevinovați și uneori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chiar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moartea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</a:t>
            </a:r>
            <a:endParaRPr lang="ro-RO" sz="2000" b="1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93864" y="79193"/>
            <a:ext cx="3064628" cy="2041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48072" y="3429000"/>
            <a:ext cx="514806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«</a:t>
            </a:r>
            <a:r>
              <a:rPr lang="ro-RO" sz="2000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Î</a:t>
            </a:r>
            <a:r>
              <a:rPr lang="ro-RO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n ziua judecăţii mărturia acestor neprihăniţi </a:t>
            </a:r>
            <a:r>
              <a:rPr lang="ro-RO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„osândiţi</a:t>
            </a:r>
            <a:r>
              <a:rPr lang="ro-RO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” şi maltrataţi se va ridica într-o înfiorătoare condamnare împotriva tuturor </a:t>
            </a:r>
            <a:r>
              <a:rPr lang="ro-RO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opresorilor</a:t>
            </a:r>
            <a:r>
              <a:rPr lang="ro-RO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. Neprihăniţii oprimaţi nu sunt în stare în viaţa aceasta să se împotrivească sau să reziste bogaţilor </a:t>
            </a:r>
            <a:r>
              <a:rPr lang="ro-RO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tirani</a:t>
            </a:r>
            <a:r>
              <a:rPr lang="ro-RO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, dar li se va face dreptate atunci când Dumnezeu Se va ridica pentru a le răzbuna </a:t>
            </a:r>
            <a:r>
              <a:rPr lang="ro-RO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cauza</a:t>
            </a:r>
            <a:r>
              <a:rPr lang="ro-RO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. Atunci vor fi </a:t>
            </a:r>
            <a:r>
              <a:rPr lang="ro-RO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despăgubiţi</a:t>
            </a:r>
            <a:r>
              <a:rPr lang="ro-RO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, iar opresorii lor nelegiuiţi vor fi </a:t>
            </a:r>
            <a:r>
              <a:rPr lang="ro-RO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nimiciţi</a:t>
            </a:r>
            <a:r>
              <a:rPr lang="ro-RO" sz="2000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» </a:t>
            </a:r>
            <a:r>
              <a:rPr lang="ro-RO" sz="1600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(CBA</a:t>
            </a:r>
            <a:r>
              <a:rPr lang="ro-RO" sz="1600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, asupra </a:t>
            </a:r>
            <a:r>
              <a:rPr lang="ro-RO" sz="1600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lui </a:t>
            </a:r>
            <a:r>
              <a:rPr lang="ro-RO" sz="1600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Iacov </a:t>
            </a:r>
            <a:r>
              <a:rPr lang="ro-RO" sz="1600" b="1" smtClean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5:6)</a:t>
            </a:r>
            <a:endParaRPr lang="ro-RO" sz="2000" b="1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1412776"/>
            <a:ext cx="537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Frecvent, bogățiile celor puternici distorsionează procedurile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judecată.</a:t>
            </a:r>
            <a:endParaRPr lang="ro-RO" sz="2000" b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59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80" y="620688"/>
            <a:ext cx="69847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dirty="0" smtClean="0">
                <a:latin typeface="Cooper Black" pitchFamily="18" charset="0"/>
              </a:rPr>
              <a:t>«</a:t>
            </a:r>
            <a:r>
              <a:rPr lang="ro-RO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Talentele pe care Dumnezeu le dă slujitorilor săi sunt diferite, dar trebuie să se unească pentru a realiza o lucrare completă. Dumnezeu dorește ca banii să fie considerați ca un dar care vine de la El; să abuzăm de orice dar pe care El ni-l dă înseamnă a-I trăda scopul. Când administratorul utilizează în mod greșit ceea ce i s-a încredințat, își pune în pericol propriul suflet și nu permite ca adevărul să își îndeplinească lucrarea</a:t>
            </a:r>
            <a:r>
              <a:rPr lang="es-ES" sz="2600" dirty="0" smtClean="0">
                <a:latin typeface="Cooper Black" pitchFamily="18" charset="0"/>
              </a:rPr>
              <a:t>»</a:t>
            </a:r>
            <a:endParaRPr lang="es-ES" sz="2600" dirty="0"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155812" y="5206558"/>
            <a:ext cx="3520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 err="1" smtClean="0"/>
              <a:t>E.G.W</a:t>
            </a:r>
            <a:r>
              <a:rPr lang="es-ES" sz="1400" b="1" dirty="0" smtClean="0"/>
              <a:t>. (</a:t>
            </a:r>
            <a:r>
              <a:rPr lang="en-US" sz="1400" b="1" dirty="0" smtClean="0"/>
              <a:t>Manuscript Releases</a:t>
            </a:r>
            <a:r>
              <a:rPr lang="es-ES" sz="1400" b="1" dirty="0" smtClean="0"/>
              <a:t>, </a:t>
            </a:r>
            <a:r>
              <a:rPr lang="ro-RO" sz="1400" b="1" dirty="0" smtClean="0"/>
              <a:t>vol </a:t>
            </a:r>
            <a:r>
              <a:rPr lang="es-ES" sz="1400" b="1" dirty="0" smtClean="0"/>
              <a:t>21, pg. 352)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70612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938</Words>
  <Application>Microsoft Office PowerPoint</Application>
  <PresentationFormat>Expunere pe ecran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Chaparral Pro Light</vt:lpstr>
      <vt:lpstr>Cooper Black</vt:lpstr>
      <vt:lpstr>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10. Plangeti si tanguiti-va!</dc:title>
  <dc:subject>St.Bibl.2014 trim. IV Epistola lui Iacov</dc:subject>
  <dc:creator>SFC</dc:creator>
  <cp:lastModifiedBy>isj</cp:lastModifiedBy>
  <cp:revision>71</cp:revision>
  <dcterms:created xsi:type="dcterms:W3CDTF">2014-11-29T15:25:59Z</dcterms:created>
  <dcterms:modified xsi:type="dcterms:W3CDTF">2014-12-03T12:40:26Z</dcterms:modified>
</cp:coreProperties>
</file>