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9" r:id="rId4"/>
    <p:sldId id="263" r:id="rId5"/>
    <p:sldId id="260" r:id="rId6"/>
    <p:sldId id="261" r:id="rId7"/>
    <p:sldId id="264" r:id="rId8"/>
    <p:sldId id="262" r:id="rId9"/>
    <p:sldId id="265"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FDE4CF"/>
    <a:srgbClr val="8F381D"/>
    <a:srgbClr val="FFFF61"/>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65" autoAdjust="0"/>
    <p:restoredTop sz="94660"/>
  </p:normalViewPr>
  <p:slideViewPr>
    <p:cSldViewPr>
      <p:cViewPr varScale="1">
        <p:scale>
          <a:sx n="69" d="100"/>
          <a:sy n="69" d="100"/>
        </p:scale>
        <p:origin x="-51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3B4BC-CCA6-414D-BE89-8FCD0C6C8290}" type="doc">
      <dgm:prSet loTypeId="urn:microsoft.com/office/officeart/2008/layout/LinedList" loCatId="list" qsTypeId="urn:microsoft.com/office/officeart/2005/8/quickstyle/simple2" qsCatId="simple" csTypeId="urn:microsoft.com/office/officeart/2005/8/colors/accent1_2#1" csCatId="accent1" phldr="1"/>
      <dgm:spPr/>
      <dgm:t>
        <a:bodyPr/>
        <a:lstStyle/>
        <a:p>
          <a:endParaRPr lang="es-ES"/>
        </a:p>
      </dgm:t>
    </dgm:pt>
    <dgm:pt modelId="{19EE98B2-49E6-4A61-89BF-9D7322A3EE85}">
      <dgm:prSet custT="1"/>
      <dgm:spPr>
        <a:solidFill>
          <a:srgbClr val="FDE4CF"/>
        </a:solidFill>
      </dgm:spPr>
      <dgm:t>
        <a:bodyPr/>
        <a:lstStyle/>
        <a:p>
          <a:pPr rtl="0"/>
          <a:r>
            <a:rPr lang="ro-RO" sz="1800" b="1" dirty="0" smtClean="0"/>
            <a:t>Să mărturisim cu gura noastră că Isus este Domnul </a:t>
          </a:r>
          <a:r>
            <a:rPr lang="es-ES" sz="1800" b="1" dirty="0" smtClean="0"/>
            <a:t>(</a:t>
          </a:r>
          <a:r>
            <a:rPr lang="es-ES" sz="1800" b="1" dirty="0" err="1" smtClean="0"/>
            <a:t>Roman</a:t>
          </a:r>
          <a:r>
            <a:rPr lang="ro-RO" sz="1800" b="1" dirty="0" smtClean="0"/>
            <a:t>i </a:t>
          </a:r>
          <a:r>
            <a:rPr lang="es-ES" sz="1800" b="1" dirty="0" smtClean="0"/>
            <a:t>10:9)</a:t>
          </a:r>
          <a:endParaRPr lang="es-ES" sz="1800" b="1" dirty="0"/>
        </a:p>
      </dgm:t>
    </dgm:pt>
    <dgm:pt modelId="{F726B2BD-E62C-428C-8ACB-954D0EF87A1E}" type="parTrans" cxnId="{4E60D42F-C03E-41E2-BBF5-79A2E5F1911C}">
      <dgm:prSet/>
      <dgm:spPr/>
      <dgm:t>
        <a:bodyPr/>
        <a:lstStyle/>
        <a:p>
          <a:endParaRPr lang="es-ES" b="1"/>
        </a:p>
      </dgm:t>
    </dgm:pt>
    <dgm:pt modelId="{567FA9AE-D54C-4124-B4B7-1AFE5AA8FE0E}" type="sibTrans" cxnId="{4E60D42F-C03E-41E2-BBF5-79A2E5F1911C}">
      <dgm:prSet/>
      <dgm:spPr/>
      <dgm:t>
        <a:bodyPr/>
        <a:lstStyle/>
        <a:p>
          <a:endParaRPr lang="es-ES" b="1"/>
        </a:p>
      </dgm:t>
    </dgm:pt>
    <dgm:pt modelId="{B6D8162E-A63F-4BB5-9F03-0440CC252CF6}">
      <dgm:prSet custT="1"/>
      <dgm:spPr>
        <a:solidFill>
          <a:schemeClr val="accent6">
            <a:lumMod val="40000"/>
            <a:lumOff val="60000"/>
          </a:schemeClr>
        </a:solidFill>
      </dgm:spPr>
      <dgm:t>
        <a:bodyPr/>
        <a:lstStyle/>
        <a:p>
          <a:pPr rtl="0"/>
          <a:r>
            <a:rPr lang="ro-RO" sz="1800" b="1" dirty="0" smtClean="0"/>
            <a:t>Să folosim cuvintele de laudă pronunțate de Isus </a:t>
          </a:r>
          <a:r>
            <a:rPr lang="es-ES" sz="1800" b="1" dirty="0" smtClean="0"/>
            <a:t>(Luca 4:22)</a:t>
          </a:r>
          <a:endParaRPr lang="es-ES" sz="1800" b="1" dirty="0"/>
        </a:p>
      </dgm:t>
    </dgm:pt>
    <dgm:pt modelId="{D5778231-AABA-4251-9E25-D8BDBC415CA2}" type="parTrans" cxnId="{B88CFDF9-C284-44C3-8649-0192236EB823}">
      <dgm:prSet/>
      <dgm:spPr/>
      <dgm:t>
        <a:bodyPr/>
        <a:lstStyle/>
        <a:p>
          <a:endParaRPr lang="es-ES" b="1"/>
        </a:p>
      </dgm:t>
    </dgm:pt>
    <dgm:pt modelId="{EEC11075-5F91-41F2-B49A-C64A2C6F1312}" type="sibTrans" cxnId="{B88CFDF9-C284-44C3-8649-0192236EB823}">
      <dgm:prSet/>
      <dgm:spPr/>
      <dgm:t>
        <a:bodyPr/>
        <a:lstStyle/>
        <a:p>
          <a:endParaRPr lang="es-ES" b="1"/>
        </a:p>
      </dgm:t>
    </dgm:pt>
    <dgm:pt modelId="{70614DAA-8971-4A62-9A7C-CB3AC60C6405}">
      <dgm:prSet custT="1"/>
      <dgm:spPr>
        <a:solidFill>
          <a:srgbClr val="FDE4CF"/>
        </a:solidFill>
      </dgm:spPr>
      <dgm:t>
        <a:bodyPr/>
        <a:lstStyle/>
        <a:p>
          <a:pPr rtl="0"/>
          <a:r>
            <a:rPr lang="ro-RO" sz="1800" b="1" dirty="0" smtClean="0"/>
            <a:t>Să învățăm și să vorbim constant cuvintele cerute </a:t>
          </a:r>
          <a:r>
            <a:rPr lang="ro-RO" sz="1800" b="1" smtClean="0"/>
            <a:t>de Dumnezeu</a:t>
          </a:r>
          <a:r>
            <a:rPr lang="es-ES" sz="1800" b="1" smtClean="0"/>
            <a:t> (Deuteronom </a:t>
          </a:r>
          <a:r>
            <a:rPr lang="es-ES" sz="1800" b="1" dirty="0" smtClean="0"/>
            <a:t>6:6-7)</a:t>
          </a:r>
          <a:endParaRPr lang="es-ES" sz="1800" b="1" dirty="0"/>
        </a:p>
      </dgm:t>
    </dgm:pt>
    <dgm:pt modelId="{27BDE3E8-5034-44A0-B5AA-2B0573E27D6D}" type="parTrans" cxnId="{9FD5991B-FA62-4864-9A7A-2698551D415B}">
      <dgm:prSet/>
      <dgm:spPr/>
      <dgm:t>
        <a:bodyPr/>
        <a:lstStyle/>
        <a:p>
          <a:endParaRPr lang="es-ES" b="1"/>
        </a:p>
      </dgm:t>
    </dgm:pt>
    <dgm:pt modelId="{E6137327-B792-4DBD-A11D-DBBA752B7C78}" type="sibTrans" cxnId="{9FD5991B-FA62-4864-9A7A-2698551D415B}">
      <dgm:prSet/>
      <dgm:spPr/>
      <dgm:t>
        <a:bodyPr/>
        <a:lstStyle/>
        <a:p>
          <a:endParaRPr lang="es-ES" b="1"/>
        </a:p>
      </dgm:t>
    </dgm:pt>
    <dgm:pt modelId="{6F690C68-C2E8-47D8-A9E4-44F8C614D7F2}">
      <dgm:prSet custT="1"/>
      <dgm:spPr>
        <a:solidFill>
          <a:schemeClr val="accent6">
            <a:lumMod val="40000"/>
            <a:lumOff val="60000"/>
          </a:schemeClr>
        </a:solidFill>
      </dgm:spPr>
      <dgm:t>
        <a:bodyPr/>
        <a:lstStyle/>
        <a:p>
          <a:pPr rtl="0"/>
          <a:r>
            <a:rPr lang="ro-RO" sz="1800" b="1" dirty="0" smtClean="0"/>
            <a:t>Să </a:t>
          </a:r>
          <a:r>
            <a:rPr lang="ro-RO" sz="1800" b="1" dirty="0" smtClean="0"/>
            <a:t>împlinim </a:t>
          </a:r>
          <a:r>
            <a:rPr lang="ro-RO" sz="1800" b="1" dirty="0" smtClean="0"/>
            <a:t>ce spunem </a:t>
          </a:r>
          <a:r>
            <a:rPr lang="es-ES" sz="1800" b="1" dirty="0" smtClean="0"/>
            <a:t>(</a:t>
          </a:r>
          <a:r>
            <a:rPr lang="es-ES" sz="1800" b="1" dirty="0" err="1" smtClean="0"/>
            <a:t>Deuteronom</a:t>
          </a:r>
          <a:r>
            <a:rPr lang="es-ES" sz="1800" b="1" dirty="0" smtClean="0"/>
            <a:t> 23:23)</a:t>
          </a:r>
          <a:endParaRPr lang="es-ES" sz="1800" b="1" dirty="0"/>
        </a:p>
      </dgm:t>
    </dgm:pt>
    <dgm:pt modelId="{E5D2C740-47A1-4E66-8821-310E66F4B563}" type="parTrans" cxnId="{82838863-BB53-4FC5-8AAB-D81E17013768}">
      <dgm:prSet/>
      <dgm:spPr/>
      <dgm:t>
        <a:bodyPr/>
        <a:lstStyle/>
        <a:p>
          <a:endParaRPr lang="es-ES" b="1"/>
        </a:p>
      </dgm:t>
    </dgm:pt>
    <dgm:pt modelId="{454060B2-DB33-4B08-BA06-523E9B8440EC}" type="sibTrans" cxnId="{82838863-BB53-4FC5-8AAB-D81E17013768}">
      <dgm:prSet/>
      <dgm:spPr/>
      <dgm:t>
        <a:bodyPr/>
        <a:lstStyle/>
        <a:p>
          <a:endParaRPr lang="es-ES" b="1"/>
        </a:p>
      </dgm:t>
    </dgm:pt>
    <dgm:pt modelId="{222B2CEC-2EF2-4ED3-B44A-A3B6EB6A0740}">
      <dgm:prSet custT="1"/>
      <dgm:spPr>
        <a:solidFill>
          <a:srgbClr val="FDE4CF"/>
        </a:solidFill>
      </dgm:spPr>
      <dgm:t>
        <a:bodyPr/>
        <a:lstStyle/>
        <a:p>
          <a:pPr rtl="0"/>
          <a:r>
            <a:rPr lang="ro-RO" sz="1800" b="1" dirty="0" smtClean="0"/>
            <a:t>Să cântăm și să-L lăudăm pe Domnul </a:t>
          </a:r>
          <a:r>
            <a:rPr lang="es-ES" sz="1800" b="1" dirty="0" smtClean="0"/>
            <a:t>(</a:t>
          </a:r>
          <a:r>
            <a:rPr lang="ro-RO" sz="1800" b="1" dirty="0" smtClean="0"/>
            <a:t>Ps</a:t>
          </a:r>
          <a:r>
            <a:rPr lang="es-ES" sz="1800" b="1" dirty="0" smtClean="0"/>
            <a:t> 40:3)</a:t>
          </a:r>
          <a:endParaRPr lang="es-ES" sz="1800" b="1" dirty="0"/>
        </a:p>
      </dgm:t>
    </dgm:pt>
    <dgm:pt modelId="{F7C98816-7FEA-46C1-AE45-2D7DB61AF1A4}" type="parTrans" cxnId="{600AB7EF-9E18-4B73-A329-1B02C6890B63}">
      <dgm:prSet/>
      <dgm:spPr/>
      <dgm:t>
        <a:bodyPr/>
        <a:lstStyle/>
        <a:p>
          <a:endParaRPr lang="es-ES" b="1"/>
        </a:p>
      </dgm:t>
    </dgm:pt>
    <dgm:pt modelId="{7E1B21CD-95B7-4A69-BAE6-1CFB7F176DC3}" type="sibTrans" cxnId="{600AB7EF-9E18-4B73-A329-1B02C6890B63}">
      <dgm:prSet/>
      <dgm:spPr/>
      <dgm:t>
        <a:bodyPr/>
        <a:lstStyle/>
        <a:p>
          <a:endParaRPr lang="es-ES" b="1"/>
        </a:p>
      </dgm:t>
    </dgm:pt>
    <dgm:pt modelId="{8C911D9C-C9CD-4CA9-B242-43DAF23432B1}">
      <dgm:prSet custT="1"/>
      <dgm:spPr>
        <a:solidFill>
          <a:schemeClr val="accent6">
            <a:lumMod val="40000"/>
            <a:lumOff val="60000"/>
          </a:schemeClr>
        </a:solidFill>
      </dgm:spPr>
      <dgm:t>
        <a:bodyPr/>
        <a:lstStyle/>
        <a:p>
          <a:pPr rtl="0"/>
          <a:r>
            <a:rPr lang="ro-RO" sz="1800" b="1" dirty="0" smtClean="0"/>
            <a:t>Să învățăm și să ghidăm pe alții </a:t>
          </a:r>
          <a:r>
            <a:rPr lang="es-ES" sz="1800" b="1" dirty="0" smtClean="0"/>
            <a:t>(</a:t>
          </a:r>
          <a:r>
            <a:rPr lang="es-ES" sz="1800" b="1" dirty="0" err="1" smtClean="0"/>
            <a:t>Prov</a:t>
          </a:r>
          <a:r>
            <a:rPr lang="ro-RO" sz="1800" b="1" dirty="0" smtClean="0"/>
            <a:t>.</a:t>
          </a:r>
          <a:r>
            <a:rPr lang="es-ES" sz="1800" b="1" dirty="0" smtClean="0"/>
            <a:t> 10:21)</a:t>
          </a:r>
          <a:endParaRPr lang="es-ES" sz="1800" b="1" dirty="0"/>
        </a:p>
      </dgm:t>
    </dgm:pt>
    <dgm:pt modelId="{92CEF4FB-BFF0-4A25-BEC4-929B88FCE48E}" type="parTrans" cxnId="{24BBDC67-E997-4EAC-AB44-F809EDF7F54D}">
      <dgm:prSet/>
      <dgm:spPr/>
      <dgm:t>
        <a:bodyPr/>
        <a:lstStyle/>
        <a:p>
          <a:endParaRPr lang="es-ES" b="1"/>
        </a:p>
      </dgm:t>
    </dgm:pt>
    <dgm:pt modelId="{41EFC862-6ECC-47D8-9524-A5A9C85C1C8C}" type="sibTrans" cxnId="{24BBDC67-E997-4EAC-AB44-F809EDF7F54D}">
      <dgm:prSet/>
      <dgm:spPr/>
      <dgm:t>
        <a:bodyPr/>
        <a:lstStyle/>
        <a:p>
          <a:endParaRPr lang="es-ES" b="1"/>
        </a:p>
      </dgm:t>
    </dgm:pt>
    <dgm:pt modelId="{7F689DBE-5D7A-4CF3-AB8B-0D4308CEC6EA}">
      <dgm:prSet custT="1"/>
      <dgm:spPr>
        <a:solidFill>
          <a:srgbClr val="FDE4CF"/>
        </a:solidFill>
      </dgm:spPr>
      <dgm:t>
        <a:bodyPr/>
        <a:lstStyle/>
        <a:p>
          <a:pPr rtl="0"/>
          <a:r>
            <a:rPr lang="ro-RO" sz="1800" b="1" dirty="0" smtClean="0"/>
            <a:t>Cuvinte care bucură </a:t>
          </a:r>
          <a:r>
            <a:rPr lang="es-ES" sz="1800" b="1" dirty="0" smtClean="0"/>
            <a:t>(</a:t>
          </a:r>
          <a:r>
            <a:rPr lang="es-ES" sz="1800" b="1" dirty="0" err="1" smtClean="0"/>
            <a:t>Proverb</a:t>
          </a:r>
          <a:r>
            <a:rPr lang="ro-RO" sz="1800" b="1" dirty="0" smtClean="0"/>
            <a:t>e</a:t>
          </a:r>
          <a:r>
            <a:rPr lang="es-ES" sz="1800" b="1" dirty="0" smtClean="0"/>
            <a:t> 12:25)</a:t>
          </a:r>
          <a:endParaRPr lang="es-ES" sz="1800" b="1" dirty="0"/>
        </a:p>
      </dgm:t>
    </dgm:pt>
    <dgm:pt modelId="{E20EC93F-582F-4BBB-AEEF-24602DA29C7E}" type="parTrans" cxnId="{968CED43-5D78-4294-BC58-09928735AA2B}">
      <dgm:prSet/>
      <dgm:spPr/>
      <dgm:t>
        <a:bodyPr/>
        <a:lstStyle/>
        <a:p>
          <a:endParaRPr lang="es-ES" b="1"/>
        </a:p>
      </dgm:t>
    </dgm:pt>
    <dgm:pt modelId="{D1520E90-4D99-4FF0-990E-10EDEC0032CF}" type="sibTrans" cxnId="{968CED43-5D78-4294-BC58-09928735AA2B}">
      <dgm:prSet/>
      <dgm:spPr/>
      <dgm:t>
        <a:bodyPr/>
        <a:lstStyle/>
        <a:p>
          <a:endParaRPr lang="es-ES" b="1"/>
        </a:p>
      </dgm:t>
    </dgm:pt>
    <dgm:pt modelId="{A8C92E72-125C-4346-AFEF-6A3F3E3FEE36}">
      <dgm:prSet/>
      <dgm:spPr>
        <a:gradFill rotWithShape="0">
          <a:gsLst>
            <a:gs pos="0">
              <a:srgbClr val="FBEAC7"/>
            </a:gs>
            <a:gs pos="17999">
              <a:srgbClr val="FEE7F2"/>
            </a:gs>
            <a:gs pos="36000">
              <a:schemeClr val="accent6">
                <a:lumMod val="60000"/>
                <a:lumOff val="40000"/>
              </a:schemeClr>
            </a:gs>
            <a:gs pos="61000">
              <a:schemeClr val="accent6">
                <a:lumMod val="60000"/>
                <a:lumOff val="40000"/>
              </a:schemeClr>
            </a:gs>
            <a:gs pos="82001">
              <a:srgbClr val="FBD49C"/>
            </a:gs>
            <a:gs pos="100000">
              <a:srgbClr val="FEE7F2"/>
            </a:gs>
          </a:gsLst>
          <a:lin ang="5400000" scaled="0"/>
        </a:gradFill>
      </dgm:spPr>
      <dgm:t>
        <a:bodyPr anchor="ctr"/>
        <a:lstStyle/>
        <a:p>
          <a:pPr algn="ctr" rtl="0"/>
          <a:r>
            <a:rPr lang="ro-RO" b="1" dirty="0" smtClean="0"/>
            <a:t>Ce cuvinte pozitive</a:t>
          </a:r>
          <a:r>
            <a:rPr lang="es-ES" b="1" dirty="0" smtClean="0"/>
            <a:t> (</a:t>
          </a:r>
          <a:r>
            <a:rPr lang="ro-RO" b="1" dirty="0" smtClean="0"/>
            <a:t>care nu jignesc</a:t>
          </a:r>
          <a:r>
            <a:rPr lang="es-ES" b="1" dirty="0" smtClean="0"/>
            <a:t>) p</a:t>
          </a:r>
          <a:r>
            <a:rPr lang="ro-RO" b="1" dirty="0" smtClean="0"/>
            <a:t>ot ieși din gura noastră</a:t>
          </a:r>
          <a:r>
            <a:rPr lang="es-ES" b="1" dirty="0" smtClean="0"/>
            <a:t>?</a:t>
          </a:r>
          <a:endParaRPr lang="es-ES" b="1" dirty="0"/>
        </a:p>
      </dgm:t>
    </dgm:pt>
    <dgm:pt modelId="{A1E8975F-F7B8-4B7B-86D9-2A3229B4CC7A}" type="parTrans" cxnId="{3077B1C2-A116-4FD1-9891-BEACAAFDB9B7}">
      <dgm:prSet/>
      <dgm:spPr/>
      <dgm:t>
        <a:bodyPr/>
        <a:lstStyle/>
        <a:p>
          <a:endParaRPr lang="es-ES" b="1"/>
        </a:p>
      </dgm:t>
    </dgm:pt>
    <dgm:pt modelId="{37CBC956-DB95-4CCC-B159-7E860DFBC07A}" type="sibTrans" cxnId="{3077B1C2-A116-4FD1-9891-BEACAAFDB9B7}">
      <dgm:prSet/>
      <dgm:spPr/>
      <dgm:t>
        <a:bodyPr/>
        <a:lstStyle/>
        <a:p>
          <a:endParaRPr lang="es-ES" b="1"/>
        </a:p>
      </dgm:t>
    </dgm:pt>
    <dgm:pt modelId="{A64EC76B-00DA-46DA-A555-93EC10759861}" type="pres">
      <dgm:prSet presAssocID="{7B73B4BC-CCA6-414D-BE89-8FCD0C6C8290}" presName="vert0" presStyleCnt="0">
        <dgm:presLayoutVars>
          <dgm:dir/>
          <dgm:animOne val="branch"/>
          <dgm:animLvl val="lvl"/>
        </dgm:presLayoutVars>
      </dgm:prSet>
      <dgm:spPr/>
      <dgm:t>
        <a:bodyPr/>
        <a:lstStyle/>
        <a:p>
          <a:endParaRPr lang="es-ES"/>
        </a:p>
      </dgm:t>
    </dgm:pt>
    <dgm:pt modelId="{36B2D61A-7F0D-4523-ACE7-88018BA5226D}" type="pres">
      <dgm:prSet presAssocID="{A8C92E72-125C-4346-AFEF-6A3F3E3FEE36}" presName="thickLine" presStyleLbl="alignNode1" presStyleIdx="0" presStyleCnt="1"/>
      <dgm:spPr/>
    </dgm:pt>
    <dgm:pt modelId="{29365C2F-639A-4BB7-AA61-AB6E9E112593}" type="pres">
      <dgm:prSet presAssocID="{A8C92E72-125C-4346-AFEF-6A3F3E3FEE36}" presName="horz1" presStyleCnt="0"/>
      <dgm:spPr/>
    </dgm:pt>
    <dgm:pt modelId="{F4BD4A85-B0AE-4E8F-93B2-E50C01E757C8}" type="pres">
      <dgm:prSet presAssocID="{A8C92E72-125C-4346-AFEF-6A3F3E3FEE36}" presName="tx1" presStyleLbl="revTx" presStyleIdx="0" presStyleCnt="8"/>
      <dgm:spPr/>
      <dgm:t>
        <a:bodyPr/>
        <a:lstStyle/>
        <a:p>
          <a:endParaRPr lang="es-ES"/>
        </a:p>
      </dgm:t>
    </dgm:pt>
    <dgm:pt modelId="{9590CC93-1A61-41BE-B793-E2B53070A69A}" type="pres">
      <dgm:prSet presAssocID="{A8C92E72-125C-4346-AFEF-6A3F3E3FEE36}" presName="vert1" presStyleCnt="0"/>
      <dgm:spPr/>
    </dgm:pt>
    <dgm:pt modelId="{64A9427E-C2CA-431B-B76F-F14AE3AE72AF}" type="pres">
      <dgm:prSet presAssocID="{19EE98B2-49E6-4A61-89BF-9D7322A3EE85}" presName="vertSpace2a" presStyleCnt="0"/>
      <dgm:spPr/>
    </dgm:pt>
    <dgm:pt modelId="{4CC58B0B-35E6-42BA-831D-F367948450F1}" type="pres">
      <dgm:prSet presAssocID="{19EE98B2-49E6-4A61-89BF-9D7322A3EE85}" presName="horz2" presStyleCnt="0"/>
      <dgm:spPr/>
    </dgm:pt>
    <dgm:pt modelId="{55F6D0CA-FA7C-413D-B3E6-169197254066}" type="pres">
      <dgm:prSet presAssocID="{19EE98B2-49E6-4A61-89BF-9D7322A3EE85}" presName="horzSpace2" presStyleCnt="0"/>
      <dgm:spPr/>
    </dgm:pt>
    <dgm:pt modelId="{6ED79C2D-BBAF-4703-BC23-F92E9D93E9F9}" type="pres">
      <dgm:prSet presAssocID="{19EE98B2-49E6-4A61-89BF-9D7322A3EE85}" presName="tx2" presStyleLbl="revTx" presStyleIdx="1" presStyleCnt="8" custLinFactNeighborX="2355" custLinFactNeighborY="-25624"/>
      <dgm:spPr/>
      <dgm:t>
        <a:bodyPr/>
        <a:lstStyle/>
        <a:p>
          <a:endParaRPr lang="es-ES"/>
        </a:p>
      </dgm:t>
    </dgm:pt>
    <dgm:pt modelId="{DD986810-8B18-44BF-A804-043D1034C35D}" type="pres">
      <dgm:prSet presAssocID="{19EE98B2-49E6-4A61-89BF-9D7322A3EE85}" presName="vert2" presStyleCnt="0"/>
      <dgm:spPr/>
    </dgm:pt>
    <dgm:pt modelId="{38B2AFC7-1E22-4C40-B708-4128041F3992}" type="pres">
      <dgm:prSet presAssocID="{19EE98B2-49E6-4A61-89BF-9D7322A3EE85}" presName="thinLine2b" presStyleLbl="callout" presStyleIdx="0" presStyleCnt="7"/>
      <dgm:spPr/>
    </dgm:pt>
    <dgm:pt modelId="{37E0F5A4-7F30-4B28-9E21-8B4F98E2CD00}" type="pres">
      <dgm:prSet presAssocID="{19EE98B2-49E6-4A61-89BF-9D7322A3EE85}" presName="vertSpace2b" presStyleCnt="0"/>
      <dgm:spPr/>
    </dgm:pt>
    <dgm:pt modelId="{D81F89F5-BECE-48BA-9CE5-EC1785CA14F1}" type="pres">
      <dgm:prSet presAssocID="{B6D8162E-A63F-4BB5-9F03-0440CC252CF6}" presName="horz2" presStyleCnt="0"/>
      <dgm:spPr/>
    </dgm:pt>
    <dgm:pt modelId="{0725F542-E846-4F81-A7B8-6BB726BA28E7}" type="pres">
      <dgm:prSet presAssocID="{B6D8162E-A63F-4BB5-9F03-0440CC252CF6}" presName="horzSpace2" presStyleCnt="0"/>
      <dgm:spPr/>
    </dgm:pt>
    <dgm:pt modelId="{A9CA2E0E-BAF3-4183-AE8F-C079DED1602E}" type="pres">
      <dgm:prSet presAssocID="{B6D8162E-A63F-4BB5-9F03-0440CC252CF6}" presName="tx2" presStyleLbl="revTx" presStyleIdx="2" presStyleCnt="8"/>
      <dgm:spPr/>
      <dgm:t>
        <a:bodyPr/>
        <a:lstStyle/>
        <a:p>
          <a:endParaRPr lang="es-ES"/>
        </a:p>
      </dgm:t>
    </dgm:pt>
    <dgm:pt modelId="{91E1F931-FBEE-4CF4-BBCB-57CC4739180C}" type="pres">
      <dgm:prSet presAssocID="{B6D8162E-A63F-4BB5-9F03-0440CC252CF6}" presName="vert2" presStyleCnt="0"/>
      <dgm:spPr/>
    </dgm:pt>
    <dgm:pt modelId="{0DC38307-BF10-4B6E-955A-AB2B8216CEFE}" type="pres">
      <dgm:prSet presAssocID="{B6D8162E-A63F-4BB5-9F03-0440CC252CF6}" presName="thinLine2b" presStyleLbl="callout" presStyleIdx="1" presStyleCnt="7"/>
      <dgm:spPr/>
    </dgm:pt>
    <dgm:pt modelId="{6B0DBA43-3D29-4917-8F73-B833EBDF7974}" type="pres">
      <dgm:prSet presAssocID="{B6D8162E-A63F-4BB5-9F03-0440CC252CF6}" presName="vertSpace2b" presStyleCnt="0"/>
      <dgm:spPr/>
    </dgm:pt>
    <dgm:pt modelId="{7795ED0C-AA84-4410-A7AA-3B510D3890D7}" type="pres">
      <dgm:prSet presAssocID="{70614DAA-8971-4A62-9A7C-CB3AC60C6405}" presName="horz2" presStyleCnt="0"/>
      <dgm:spPr/>
    </dgm:pt>
    <dgm:pt modelId="{5CB3301A-D7B2-4415-94BB-8DCB5976FFCF}" type="pres">
      <dgm:prSet presAssocID="{70614DAA-8971-4A62-9A7C-CB3AC60C6405}" presName="horzSpace2" presStyleCnt="0"/>
      <dgm:spPr/>
    </dgm:pt>
    <dgm:pt modelId="{B9785C69-39F3-443F-B119-A98553438079}" type="pres">
      <dgm:prSet presAssocID="{70614DAA-8971-4A62-9A7C-CB3AC60C6405}" presName="tx2" presStyleLbl="revTx" presStyleIdx="3" presStyleCnt="8" custScaleY="147745"/>
      <dgm:spPr/>
      <dgm:t>
        <a:bodyPr/>
        <a:lstStyle/>
        <a:p>
          <a:endParaRPr lang="es-ES"/>
        </a:p>
      </dgm:t>
    </dgm:pt>
    <dgm:pt modelId="{11672972-39D5-478E-82B9-A8EB31D900B6}" type="pres">
      <dgm:prSet presAssocID="{70614DAA-8971-4A62-9A7C-CB3AC60C6405}" presName="vert2" presStyleCnt="0"/>
      <dgm:spPr/>
    </dgm:pt>
    <dgm:pt modelId="{5F3B2EF2-E279-4522-AE73-36730B108F4B}" type="pres">
      <dgm:prSet presAssocID="{70614DAA-8971-4A62-9A7C-CB3AC60C6405}" presName="thinLine2b" presStyleLbl="callout" presStyleIdx="2" presStyleCnt="7"/>
      <dgm:spPr/>
    </dgm:pt>
    <dgm:pt modelId="{0D5EA91C-6C03-4E2D-84B4-E796C4951BC4}" type="pres">
      <dgm:prSet presAssocID="{70614DAA-8971-4A62-9A7C-CB3AC60C6405}" presName="vertSpace2b" presStyleCnt="0"/>
      <dgm:spPr/>
    </dgm:pt>
    <dgm:pt modelId="{6CA524C6-6949-4406-9DBA-79C37914B830}" type="pres">
      <dgm:prSet presAssocID="{6F690C68-C2E8-47D8-A9E4-44F8C614D7F2}" presName="horz2" presStyleCnt="0"/>
      <dgm:spPr/>
    </dgm:pt>
    <dgm:pt modelId="{D728DC9A-E1E8-41E4-A954-74CFA01D5751}" type="pres">
      <dgm:prSet presAssocID="{6F690C68-C2E8-47D8-A9E4-44F8C614D7F2}" presName="horzSpace2" presStyleCnt="0"/>
      <dgm:spPr/>
    </dgm:pt>
    <dgm:pt modelId="{EAE4B669-EF51-440B-8F32-8A22E7936C88}" type="pres">
      <dgm:prSet presAssocID="{6F690C68-C2E8-47D8-A9E4-44F8C614D7F2}" presName="tx2" presStyleLbl="revTx" presStyleIdx="4" presStyleCnt="8"/>
      <dgm:spPr/>
      <dgm:t>
        <a:bodyPr/>
        <a:lstStyle/>
        <a:p>
          <a:endParaRPr lang="es-ES"/>
        </a:p>
      </dgm:t>
    </dgm:pt>
    <dgm:pt modelId="{FCDA025B-5760-4727-B864-66B3E2D06B5E}" type="pres">
      <dgm:prSet presAssocID="{6F690C68-C2E8-47D8-A9E4-44F8C614D7F2}" presName="vert2" presStyleCnt="0"/>
      <dgm:spPr/>
    </dgm:pt>
    <dgm:pt modelId="{0AEBE6AD-C37D-4C9B-A5A7-7320F3C4517B}" type="pres">
      <dgm:prSet presAssocID="{6F690C68-C2E8-47D8-A9E4-44F8C614D7F2}" presName="thinLine2b" presStyleLbl="callout" presStyleIdx="3" presStyleCnt="7"/>
      <dgm:spPr/>
    </dgm:pt>
    <dgm:pt modelId="{759B0C9F-1007-460D-945C-953D14F84A9A}" type="pres">
      <dgm:prSet presAssocID="{6F690C68-C2E8-47D8-A9E4-44F8C614D7F2}" presName="vertSpace2b" presStyleCnt="0"/>
      <dgm:spPr/>
    </dgm:pt>
    <dgm:pt modelId="{3CBF0FBF-AB92-45DD-9D1A-927136A8CB67}" type="pres">
      <dgm:prSet presAssocID="{222B2CEC-2EF2-4ED3-B44A-A3B6EB6A0740}" presName="horz2" presStyleCnt="0"/>
      <dgm:spPr/>
    </dgm:pt>
    <dgm:pt modelId="{3AE7DE2B-CCB6-42DC-B1E8-5C70C2F5724C}" type="pres">
      <dgm:prSet presAssocID="{222B2CEC-2EF2-4ED3-B44A-A3B6EB6A0740}" presName="horzSpace2" presStyleCnt="0"/>
      <dgm:spPr/>
    </dgm:pt>
    <dgm:pt modelId="{4F40BF73-895D-4885-808D-CBDF121C2F77}" type="pres">
      <dgm:prSet presAssocID="{222B2CEC-2EF2-4ED3-B44A-A3B6EB6A0740}" presName="tx2" presStyleLbl="revTx" presStyleIdx="5" presStyleCnt="8"/>
      <dgm:spPr/>
      <dgm:t>
        <a:bodyPr/>
        <a:lstStyle/>
        <a:p>
          <a:endParaRPr lang="es-ES"/>
        </a:p>
      </dgm:t>
    </dgm:pt>
    <dgm:pt modelId="{AC8967F1-76E2-4D60-8946-D574AA679562}" type="pres">
      <dgm:prSet presAssocID="{222B2CEC-2EF2-4ED3-B44A-A3B6EB6A0740}" presName="vert2" presStyleCnt="0"/>
      <dgm:spPr/>
    </dgm:pt>
    <dgm:pt modelId="{963CFC74-4693-4AE4-B051-FF9D150C0633}" type="pres">
      <dgm:prSet presAssocID="{222B2CEC-2EF2-4ED3-B44A-A3B6EB6A0740}" presName="thinLine2b" presStyleLbl="callout" presStyleIdx="4" presStyleCnt="7"/>
      <dgm:spPr/>
    </dgm:pt>
    <dgm:pt modelId="{65B4E798-64A0-4D53-ADF5-53EFFBE00351}" type="pres">
      <dgm:prSet presAssocID="{222B2CEC-2EF2-4ED3-B44A-A3B6EB6A0740}" presName="vertSpace2b" presStyleCnt="0"/>
      <dgm:spPr/>
    </dgm:pt>
    <dgm:pt modelId="{3FA2B94A-AA85-4B18-B5F9-8F2A4091F08F}" type="pres">
      <dgm:prSet presAssocID="{8C911D9C-C9CD-4CA9-B242-43DAF23432B1}" presName="horz2" presStyleCnt="0"/>
      <dgm:spPr/>
    </dgm:pt>
    <dgm:pt modelId="{C7A1649A-AF47-4AE7-8180-A71C6A330726}" type="pres">
      <dgm:prSet presAssocID="{8C911D9C-C9CD-4CA9-B242-43DAF23432B1}" presName="horzSpace2" presStyleCnt="0"/>
      <dgm:spPr/>
    </dgm:pt>
    <dgm:pt modelId="{0B6E088C-622E-453F-8EE9-A30159494EF5}" type="pres">
      <dgm:prSet presAssocID="{8C911D9C-C9CD-4CA9-B242-43DAF23432B1}" presName="tx2" presStyleLbl="revTx" presStyleIdx="6" presStyleCnt="8"/>
      <dgm:spPr/>
      <dgm:t>
        <a:bodyPr/>
        <a:lstStyle/>
        <a:p>
          <a:endParaRPr lang="es-ES"/>
        </a:p>
      </dgm:t>
    </dgm:pt>
    <dgm:pt modelId="{A5E49FC7-9180-47A2-966D-B9351CF08188}" type="pres">
      <dgm:prSet presAssocID="{8C911D9C-C9CD-4CA9-B242-43DAF23432B1}" presName="vert2" presStyleCnt="0"/>
      <dgm:spPr/>
    </dgm:pt>
    <dgm:pt modelId="{AD3C9C7B-5882-4264-AD5D-2620C054F924}" type="pres">
      <dgm:prSet presAssocID="{8C911D9C-C9CD-4CA9-B242-43DAF23432B1}" presName="thinLine2b" presStyleLbl="callout" presStyleIdx="5" presStyleCnt="7"/>
      <dgm:spPr/>
    </dgm:pt>
    <dgm:pt modelId="{38EE29D7-A3BF-478D-BE07-B496A799C21D}" type="pres">
      <dgm:prSet presAssocID="{8C911D9C-C9CD-4CA9-B242-43DAF23432B1}" presName="vertSpace2b" presStyleCnt="0"/>
      <dgm:spPr/>
    </dgm:pt>
    <dgm:pt modelId="{25F23F6B-91C0-418E-AC13-D9386EC109C4}" type="pres">
      <dgm:prSet presAssocID="{7F689DBE-5D7A-4CF3-AB8B-0D4308CEC6EA}" presName="horz2" presStyleCnt="0"/>
      <dgm:spPr/>
    </dgm:pt>
    <dgm:pt modelId="{4C7B42A5-895C-412F-ADB9-3E57CF4D6B13}" type="pres">
      <dgm:prSet presAssocID="{7F689DBE-5D7A-4CF3-AB8B-0D4308CEC6EA}" presName="horzSpace2" presStyleCnt="0"/>
      <dgm:spPr/>
    </dgm:pt>
    <dgm:pt modelId="{89F68674-150B-46A4-B551-E3062E0BC2B0}" type="pres">
      <dgm:prSet presAssocID="{7F689DBE-5D7A-4CF3-AB8B-0D4308CEC6EA}" presName="tx2" presStyleLbl="revTx" presStyleIdx="7" presStyleCnt="8"/>
      <dgm:spPr/>
      <dgm:t>
        <a:bodyPr/>
        <a:lstStyle/>
        <a:p>
          <a:endParaRPr lang="es-ES"/>
        </a:p>
      </dgm:t>
    </dgm:pt>
    <dgm:pt modelId="{00A7D166-7F65-4772-86B0-0B2C1384F942}" type="pres">
      <dgm:prSet presAssocID="{7F689DBE-5D7A-4CF3-AB8B-0D4308CEC6EA}" presName="vert2" presStyleCnt="0"/>
      <dgm:spPr/>
    </dgm:pt>
    <dgm:pt modelId="{5876D289-66A4-472C-A1E9-C15FBCA8724C}" type="pres">
      <dgm:prSet presAssocID="{7F689DBE-5D7A-4CF3-AB8B-0D4308CEC6EA}" presName="thinLine2b" presStyleLbl="callout" presStyleIdx="6" presStyleCnt="7"/>
      <dgm:spPr/>
    </dgm:pt>
    <dgm:pt modelId="{BCA8B68F-70E7-4562-8FE4-6ED42C9E0255}" type="pres">
      <dgm:prSet presAssocID="{7F689DBE-5D7A-4CF3-AB8B-0D4308CEC6EA}" presName="vertSpace2b" presStyleCnt="0"/>
      <dgm:spPr/>
    </dgm:pt>
  </dgm:ptLst>
  <dgm:cxnLst>
    <dgm:cxn modelId="{968CED43-5D78-4294-BC58-09928735AA2B}" srcId="{A8C92E72-125C-4346-AFEF-6A3F3E3FEE36}" destId="{7F689DBE-5D7A-4CF3-AB8B-0D4308CEC6EA}" srcOrd="6" destOrd="0" parTransId="{E20EC93F-582F-4BBB-AEEF-24602DA29C7E}" sibTransId="{D1520E90-4D99-4FF0-990E-10EDEC0032CF}"/>
    <dgm:cxn modelId="{C9F0402F-35D7-4411-BD94-8A8E3AFF919E}" type="presOf" srcId="{70614DAA-8971-4A62-9A7C-CB3AC60C6405}" destId="{B9785C69-39F3-443F-B119-A98553438079}" srcOrd="0" destOrd="0" presId="urn:microsoft.com/office/officeart/2008/layout/LinedList"/>
    <dgm:cxn modelId="{B88CFDF9-C284-44C3-8649-0192236EB823}" srcId="{A8C92E72-125C-4346-AFEF-6A3F3E3FEE36}" destId="{B6D8162E-A63F-4BB5-9F03-0440CC252CF6}" srcOrd="1" destOrd="0" parTransId="{D5778231-AABA-4251-9E25-D8BDBC415CA2}" sibTransId="{EEC11075-5F91-41F2-B49A-C64A2C6F1312}"/>
    <dgm:cxn modelId="{FCCC6B4C-E2CB-4F1B-B4E1-BBB9A4FD916E}" type="presOf" srcId="{7F689DBE-5D7A-4CF3-AB8B-0D4308CEC6EA}" destId="{89F68674-150B-46A4-B551-E3062E0BC2B0}" srcOrd="0" destOrd="0" presId="urn:microsoft.com/office/officeart/2008/layout/LinedList"/>
    <dgm:cxn modelId="{9FD5991B-FA62-4864-9A7A-2698551D415B}" srcId="{A8C92E72-125C-4346-AFEF-6A3F3E3FEE36}" destId="{70614DAA-8971-4A62-9A7C-CB3AC60C6405}" srcOrd="2" destOrd="0" parTransId="{27BDE3E8-5034-44A0-B5AA-2B0573E27D6D}" sibTransId="{E6137327-B792-4DBD-A11D-DBBA752B7C78}"/>
    <dgm:cxn modelId="{3077B1C2-A116-4FD1-9891-BEACAAFDB9B7}" srcId="{7B73B4BC-CCA6-414D-BE89-8FCD0C6C8290}" destId="{A8C92E72-125C-4346-AFEF-6A3F3E3FEE36}" srcOrd="0" destOrd="0" parTransId="{A1E8975F-F7B8-4B7B-86D9-2A3229B4CC7A}" sibTransId="{37CBC956-DB95-4CCC-B159-7E860DFBC07A}"/>
    <dgm:cxn modelId="{24BBDC67-E997-4EAC-AB44-F809EDF7F54D}" srcId="{A8C92E72-125C-4346-AFEF-6A3F3E3FEE36}" destId="{8C911D9C-C9CD-4CA9-B242-43DAF23432B1}" srcOrd="5" destOrd="0" parTransId="{92CEF4FB-BFF0-4A25-BEC4-929B88FCE48E}" sibTransId="{41EFC862-6ECC-47D8-9524-A5A9C85C1C8C}"/>
    <dgm:cxn modelId="{A22E4E5E-2BA3-4912-9205-644E2C469A12}" type="presOf" srcId="{A8C92E72-125C-4346-AFEF-6A3F3E3FEE36}" destId="{F4BD4A85-B0AE-4E8F-93B2-E50C01E757C8}" srcOrd="0" destOrd="0" presId="urn:microsoft.com/office/officeart/2008/layout/LinedList"/>
    <dgm:cxn modelId="{4E60D42F-C03E-41E2-BBF5-79A2E5F1911C}" srcId="{A8C92E72-125C-4346-AFEF-6A3F3E3FEE36}" destId="{19EE98B2-49E6-4A61-89BF-9D7322A3EE85}" srcOrd="0" destOrd="0" parTransId="{F726B2BD-E62C-428C-8ACB-954D0EF87A1E}" sibTransId="{567FA9AE-D54C-4124-B4B7-1AFE5AA8FE0E}"/>
    <dgm:cxn modelId="{18EAE7E5-843B-49F8-9C48-36719B5506E9}" type="presOf" srcId="{6F690C68-C2E8-47D8-A9E4-44F8C614D7F2}" destId="{EAE4B669-EF51-440B-8F32-8A22E7936C88}" srcOrd="0" destOrd="0" presId="urn:microsoft.com/office/officeart/2008/layout/LinedList"/>
    <dgm:cxn modelId="{82838863-BB53-4FC5-8AAB-D81E17013768}" srcId="{A8C92E72-125C-4346-AFEF-6A3F3E3FEE36}" destId="{6F690C68-C2E8-47D8-A9E4-44F8C614D7F2}" srcOrd="3" destOrd="0" parTransId="{E5D2C740-47A1-4E66-8821-310E66F4B563}" sibTransId="{454060B2-DB33-4B08-BA06-523E9B8440EC}"/>
    <dgm:cxn modelId="{9A3E15C3-D81A-402A-8378-447788008062}" type="presOf" srcId="{222B2CEC-2EF2-4ED3-B44A-A3B6EB6A0740}" destId="{4F40BF73-895D-4885-808D-CBDF121C2F77}" srcOrd="0" destOrd="0" presId="urn:microsoft.com/office/officeart/2008/layout/LinedList"/>
    <dgm:cxn modelId="{161C445D-C5DD-4FE5-B7B8-CDA5F9DF8D95}" type="presOf" srcId="{19EE98B2-49E6-4A61-89BF-9D7322A3EE85}" destId="{6ED79C2D-BBAF-4703-BC23-F92E9D93E9F9}" srcOrd="0" destOrd="0" presId="urn:microsoft.com/office/officeart/2008/layout/LinedList"/>
    <dgm:cxn modelId="{E3D7FDC8-41C4-4DD3-93E6-720614295A17}" type="presOf" srcId="{8C911D9C-C9CD-4CA9-B242-43DAF23432B1}" destId="{0B6E088C-622E-453F-8EE9-A30159494EF5}" srcOrd="0" destOrd="0" presId="urn:microsoft.com/office/officeart/2008/layout/LinedList"/>
    <dgm:cxn modelId="{600AB7EF-9E18-4B73-A329-1B02C6890B63}" srcId="{A8C92E72-125C-4346-AFEF-6A3F3E3FEE36}" destId="{222B2CEC-2EF2-4ED3-B44A-A3B6EB6A0740}" srcOrd="4" destOrd="0" parTransId="{F7C98816-7FEA-46C1-AE45-2D7DB61AF1A4}" sibTransId="{7E1B21CD-95B7-4A69-BAE6-1CFB7F176DC3}"/>
    <dgm:cxn modelId="{1819B792-95DD-406C-9A2A-82458EDE194F}" type="presOf" srcId="{B6D8162E-A63F-4BB5-9F03-0440CC252CF6}" destId="{A9CA2E0E-BAF3-4183-AE8F-C079DED1602E}" srcOrd="0" destOrd="0" presId="urn:microsoft.com/office/officeart/2008/layout/LinedList"/>
    <dgm:cxn modelId="{0B2B9A1B-0454-4480-BC7A-C124A05E1585}" type="presOf" srcId="{7B73B4BC-CCA6-414D-BE89-8FCD0C6C8290}" destId="{A64EC76B-00DA-46DA-A555-93EC10759861}" srcOrd="0" destOrd="0" presId="urn:microsoft.com/office/officeart/2008/layout/LinedList"/>
    <dgm:cxn modelId="{F192A342-E92E-4D12-BA2C-39ADB83D9C45}" type="presParOf" srcId="{A64EC76B-00DA-46DA-A555-93EC10759861}" destId="{36B2D61A-7F0D-4523-ACE7-88018BA5226D}" srcOrd="0" destOrd="0" presId="urn:microsoft.com/office/officeart/2008/layout/LinedList"/>
    <dgm:cxn modelId="{37CA4D04-0CA4-43B5-8822-6DCABDAED02B}" type="presParOf" srcId="{A64EC76B-00DA-46DA-A555-93EC10759861}" destId="{29365C2F-639A-4BB7-AA61-AB6E9E112593}" srcOrd="1" destOrd="0" presId="urn:microsoft.com/office/officeart/2008/layout/LinedList"/>
    <dgm:cxn modelId="{A6E02692-FFE0-4277-BC0A-C0C91F87209A}" type="presParOf" srcId="{29365C2F-639A-4BB7-AA61-AB6E9E112593}" destId="{F4BD4A85-B0AE-4E8F-93B2-E50C01E757C8}" srcOrd="0" destOrd="0" presId="urn:microsoft.com/office/officeart/2008/layout/LinedList"/>
    <dgm:cxn modelId="{9D8A02EC-15A7-42FE-9AB4-582AA3B2F70D}" type="presParOf" srcId="{29365C2F-639A-4BB7-AA61-AB6E9E112593}" destId="{9590CC93-1A61-41BE-B793-E2B53070A69A}" srcOrd="1" destOrd="0" presId="urn:microsoft.com/office/officeart/2008/layout/LinedList"/>
    <dgm:cxn modelId="{C8D955EA-0485-48F9-B271-8B69D1FC2E4F}" type="presParOf" srcId="{9590CC93-1A61-41BE-B793-E2B53070A69A}" destId="{64A9427E-C2CA-431B-B76F-F14AE3AE72AF}" srcOrd="0" destOrd="0" presId="urn:microsoft.com/office/officeart/2008/layout/LinedList"/>
    <dgm:cxn modelId="{06B5E946-5807-4D46-97E1-9608656FDC52}" type="presParOf" srcId="{9590CC93-1A61-41BE-B793-E2B53070A69A}" destId="{4CC58B0B-35E6-42BA-831D-F367948450F1}" srcOrd="1" destOrd="0" presId="urn:microsoft.com/office/officeart/2008/layout/LinedList"/>
    <dgm:cxn modelId="{369733D1-E73A-4269-B8BF-532A1AB9B299}" type="presParOf" srcId="{4CC58B0B-35E6-42BA-831D-F367948450F1}" destId="{55F6D0CA-FA7C-413D-B3E6-169197254066}" srcOrd="0" destOrd="0" presId="urn:microsoft.com/office/officeart/2008/layout/LinedList"/>
    <dgm:cxn modelId="{F1BBB91C-B56B-4ECF-BEB4-E850000853F5}" type="presParOf" srcId="{4CC58B0B-35E6-42BA-831D-F367948450F1}" destId="{6ED79C2D-BBAF-4703-BC23-F92E9D93E9F9}" srcOrd="1" destOrd="0" presId="urn:microsoft.com/office/officeart/2008/layout/LinedList"/>
    <dgm:cxn modelId="{01ABA0B5-B8BF-4EC4-8B4C-DB38D61C29AB}" type="presParOf" srcId="{4CC58B0B-35E6-42BA-831D-F367948450F1}" destId="{DD986810-8B18-44BF-A804-043D1034C35D}" srcOrd="2" destOrd="0" presId="urn:microsoft.com/office/officeart/2008/layout/LinedList"/>
    <dgm:cxn modelId="{EF49A69D-F016-4DE1-92FE-C7725405D669}" type="presParOf" srcId="{9590CC93-1A61-41BE-B793-E2B53070A69A}" destId="{38B2AFC7-1E22-4C40-B708-4128041F3992}" srcOrd="2" destOrd="0" presId="urn:microsoft.com/office/officeart/2008/layout/LinedList"/>
    <dgm:cxn modelId="{E206B8C6-D5E6-48D8-81C6-BBE4EAFBF576}" type="presParOf" srcId="{9590CC93-1A61-41BE-B793-E2B53070A69A}" destId="{37E0F5A4-7F30-4B28-9E21-8B4F98E2CD00}" srcOrd="3" destOrd="0" presId="urn:microsoft.com/office/officeart/2008/layout/LinedList"/>
    <dgm:cxn modelId="{4169F7CE-FED9-412A-B2D7-D13A708FB803}" type="presParOf" srcId="{9590CC93-1A61-41BE-B793-E2B53070A69A}" destId="{D81F89F5-BECE-48BA-9CE5-EC1785CA14F1}" srcOrd="4" destOrd="0" presId="urn:microsoft.com/office/officeart/2008/layout/LinedList"/>
    <dgm:cxn modelId="{40F0DA83-E668-4F53-84A6-17C9D3768923}" type="presParOf" srcId="{D81F89F5-BECE-48BA-9CE5-EC1785CA14F1}" destId="{0725F542-E846-4F81-A7B8-6BB726BA28E7}" srcOrd="0" destOrd="0" presId="urn:microsoft.com/office/officeart/2008/layout/LinedList"/>
    <dgm:cxn modelId="{43C1FA98-059F-4F8D-80F2-E8B59C18837A}" type="presParOf" srcId="{D81F89F5-BECE-48BA-9CE5-EC1785CA14F1}" destId="{A9CA2E0E-BAF3-4183-AE8F-C079DED1602E}" srcOrd="1" destOrd="0" presId="urn:microsoft.com/office/officeart/2008/layout/LinedList"/>
    <dgm:cxn modelId="{B6BFD697-1332-4DF8-9ED0-23A7731DDB6A}" type="presParOf" srcId="{D81F89F5-BECE-48BA-9CE5-EC1785CA14F1}" destId="{91E1F931-FBEE-4CF4-BBCB-57CC4739180C}" srcOrd="2" destOrd="0" presId="urn:microsoft.com/office/officeart/2008/layout/LinedList"/>
    <dgm:cxn modelId="{CFB854D5-3F11-4285-952C-5073D3D6AFF6}" type="presParOf" srcId="{9590CC93-1A61-41BE-B793-E2B53070A69A}" destId="{0DC38307-BF10-4B6E-955A-AB2B8216CEFE}" srcOrd="5" destOrd="0" presId="urn:microsoft.com/office/officeart/2008/layout/LinedList"/>
    <dgm:cxn modelId="{A193E589-3E89-4FE1-A7FA-80B60EBFF6BA}" type="presParOf" srcId="{9590CC93-1A61-41BE-B793-E2B53070A69A}" destId="{6B0DBA43-3D29-4917-8F73-B833EBDF7974}" srcOrd="6" destOrd="0" presId="urn:microsoft.com/office/officeart/2008/layout/LinedList"/>
    <dgm:cxn modelId="{C70F8975-B478-418E-8F09-6A29A5826F54}" type="presParOf" srcId="{9590CC93-1A61-41BE-B793-E2B53070A69A}" destId="{7795ED0C-AA84-4410-A7AA-3B510D3890D7}" srcOrd="7" destOrd="0" presId="urn:microsoft.com/office/officeart/2008/layout/LinedList"/>
    <dgm:cxn modelId="{C398521F-970C-4893-8BA3-34003B616058}" type="presParOf" srcId="{7795ED0C-AA84-4410-A7AA-3B510D3890D7}" destId="{5CB3301A-D7B2-4415-94BB-8DCB5976FFCF}" srcOrd="0" destOrd="0" presId="urn:microsoft.com/office/officeart/2008/layout/LinedList"/>
    <dgm:cxn modelId="{B9871B10-9637-4131-9EC7-D227B2D324AF}" type="presParOf" srcId="{7795ED0C-AA84-4410-A7AA-3B510D3890D7}" destId="{B9785C69-39F3-443F-B119-A98553438079}" srcOrd="1" destOrd="0" presId="urn:microsoft.com/office/officeart/2008/layout/LinedList"/>
    <dgm:cxn modelId="{7833502B-C48C-44E1-BB10-40E6730A12EF}" type="presParOf" srcId="{7795ED0C-AA84-4410-A7AA-3B510D3890D7}" destId="{11672972-39D5-478E-82B9-A8EB31D900B6}" srcOrd="2" destOrd="0" presId="urn:microsoft.com/office/officeart/2008/layout/LinedList"/>
    <dgm:cxn modelId="{92280A36-3E20-4643-9007-88CDFAE4FB5B}" type="presParOf" srcId="{9590CC93-1A61-41BE-B793-E2B53070A69A}" destId="{5F3B2EF2-E279-4522-AE73-36730B108F4B}" srcOrd="8" destOrd="0" presId="urn:microsoft.com/office/officeart/2008/layout/LinedList"/>
    <dgm:cxn modelId="{6C1CD794-70BB-4FF0-93C6-1EF2B35596D2}" type="presParOf" srcId="{9590CC93-1A61-41BE-B793-E2B53070A69A}" destId="{0D5EA91C-6C03-4E2D-84B4-E796C4951BC4}" srcOrd="9" destOrd="0" presId="urn:microsoft.com/office/officeart/2008/layout/LinedList"/>
    <dgm:cxn modelId="{D3BEE8E4-685C-4755-BE73-3EAEC6903825}" type="presParOf" srcId="{9590CC93-1A61-41BE-B793-E2B53070A69A}" destId="{6CA524C6-6949-4406-9DBA-79C37914B830}" srcOrd="10" destOrd="0" presId="urn:microsoft.com/office/officeart/2008/layout/LinedList"/>
    <dgm:cxn modelId="{A3F649A3-1449-411A-A78A-4ACD36B9CEAF}" type="presParOf" srcId="{6CA524C6-6949-4406-9DBA-79C37914B830}" destId="{D728DC9A-E1E8-41E4-A954-74CFA01D5751}" srcOrd="0" destOrd="0" presId="urn:microsoft.com/office/officeart/2008/layout/LinedList"/>
    <dgm:cxn modelId="{292E2653-0AED-4288-A0B8-1AD5EEDAAE74}" type="presParOf" srcId="{6CA524C6-6949-4406-9DBA-79C37914B830}" destId="{EAE4B669-EF51-440B-8F32-8A22E7936C88}" srcOrd="1" destOrd="0" presId="urn:microsoft.com/office/officeart/2008/layout/LinedList"/>
    <dgm:cxn modelId="{EC8A781C-2034-4CFE-955F-B889E6EB39BA}" type="presParOf" srcId="{6CA524C6-6949-4406-9DBA-79C37914B830}" destId="{FCDA025B-5760-4727-B864-66B3E2D06B5E}" srcOrd="2" destOrd="0" presId="urn:microsoft.com/office/officeart/2008/layout/LinedList"/>
    <dgm:cxn modelId="{7BA89CDB-4916-4308-A63C-CBDCA8E107A4}" type="presParOf" srcId="{9590CC93-1A61-41BE-B793-E2B53070A69A}" destId="{0AEBE6AD-C37D-4C9B-A5A7-7320F3C4517B}" srcOrd="11" destOrd="0" presId="urn:microsoft.com/office/officeart/2008/layout/LinedList"/>
    <dgm:cxn modelId="{09D931FC-9958-4892-A6C0-5332EC5F1141}" type="presParOf" srcId="{9590CC93-1A61-41BE-B793-E2B53070A69A}" destId="{759B0C9F-1007-460D-945C-953D14F84A9A}" srcOrd="12" destOrd="0" presId="urn:microsoft.com/office/officeart/2008/layout/LinedList"/>
    <dgm:cxn modelId="{85B09255-FBEB-4301-BEA4-103CC1061D51}" type="presParOf" srcId="{9590CC93-1A61-41BE-B793-E2B53070A69A}" destId="{3CBF0FBF-AB92-45DD-9D1A-927136A8CB67}" srcOrd="13" destOrd="0" presId="urn:microsoft.com/office/officeart/2008/layout/LinedList"/>
    <dgm:cxn modelId="{ADC3CAF2-646B-4673-9359-51E22B5583B3}" type="presParOf" srcId="{3CBF0FBF-AB92-45DD-9D1A-927136A8CB67}" destId="{3AE7DE2B-CCB6-42DC-B1E8-5C70C2F5724C}" srcOrd="0" destOrd="0" presId="urn:microsoft.com/office/officeart/2008/layout/LinedList"/>
    <dgm:cxn modelId="{AEFE5B0F-0F29-4B73-8B1B-4C89ADC52D1E}" type="presParOf" srcId="{3CBF0FBF-AB92-45DD-9D1A-927136A8CB67}" destId="{4F40BF73-895D-4885-808D-CBDF121C2F77}" srcOrd="1" destOrd="0" presId="urn:microsoft.com/office/officeart/2008/layout/LinedList"/>
    <dgm:cxn modelId="{872FCF07-8531-466D-A339-E047A24663B4}" type="presParOf" srcId="{3CBF0FBF-AB92-45DD-9D1A-927136A8CB67}" destId="{AC8967F1-76E2-4D60-8946-D574AA679562}" srcOrd="2" destOrd="0" presId="urn:microsoft.com/office/officeart/2008/layout/LinedList"/>
    <dgm:cxn modelId="{53F3DC73-A61C-48AE-A776-768FBDD698DD}" type="presParOf" srcId="{9590CC93-1A61-41BE-B793-E2B53070A69A}" destId="{963CFC74-4693-4AE4-B051-FF9D150C0633}" srcOrd="14" destOrd="0" presId="urn:microsoft.com/office/officeart/2008/layout/LinedList"/>
    <dgm:cxn modelId="{E70B6229-B8C9-4D10-A07F-A6F085A7AC01}" type="presParOf" srcId="{9590CC93-1A61-41BE-B793-E2B53070A69A}" destId="{65B4E798-64A0-4D53-ADF5-53EFFBE00351}" srcOrd="15" destOrd="0" presId="urn:microsoft.com/office/officeart/2008/layout/LinedList"/>
    <dgm:cxn modelId="{972AB5C5-2E25-4524-9FFB-2ECE431D7623}" type="presParOf" srcId="{9590CC93-1A61-41BE-B793-E2B53070A69A}" destId="{3FA2B94A-AA85-4B18-B5F9-8F2A4091F08F}" srcOrd="16" destOrd="0" presId="urn:microsoft.com/office/officeart/2008/layout/LinedList"/>
    <dgm:cxn modelId="{7FA4777B-7581-427E-B960-5A582BFF8E89}" type="presParOf" srcId="{3FA2B94A-AA85-4B18-B5F9-8F2A4091F08F}" destId="{C7A1649A-AF47-4AE7-8180-A71C6A330726}" srcOrd="0" destOrd="0" presId="urn:microsoft.com/office/officeart/2008/layout/LinedList"/>
    <dgm:cxn modelId="{50FD7496-9D0A-4589-ADCA-6681E7DB812A}" type="presParOf" srcId="{3FA2B94A-AA85-4B18-B5F9-8F2A4091F08F}" destId="{0B6E088C-622E-453F-8EE9-A30159494EF5}" srcOrd="1" destOrd="0" presId="urn:microsoft.com/office/officeart/2008/layout/LinedList"/>
    <dgm:cxn modelId="{FAD5F835-47C1-4F79-B435-F4393C162649}" type="presParOf" srcId="{3FA2B94A-AA85-4B18-B5F9-8F2A4091F08F}" destId="{A5E49FC7-9180-47A2-966D-B9351CF08188}" srcOrd="2" destOrd="0" presId="urn:microsoft.com/office/officeart/2008/layout/LinedList"/>
    <dgm:cxn modelId="{4110F9F7-EAFD-442B-8B02-52402AEA0F6F}" type="presParOf" srcId="{9590CC93-1A61-41BE-B793-E2B53070A69A}" destId="{AD3C9C7B-5882-4264-AD5D-2620C054F924}" srcOrd="17" destOrd="0" presId="urn:microsoft.com/office/officeart/2008/layout/LinedList"/>
    <dgm:cxn modelId="{AFC8440B-E33F-40F5-8532-C0E796ADD528}" type="presParOf" srcId="{9590CC93-1A61-41BE-B793-E2B53070A69A}" destId="{38EE29D7-A3BF-478D-BE07-B496A799C21D}" srcOrd="18" destOrd="0" presId="urn:microsoft.com/office/officeart/2008/layout/LinedList"/>
    <dgm:cxn modelId="{AF61000E-554D-443D-8721-210E35B3BDD2}" type="presParOf" srcId="{9590CC93-1A61-41BE-B793-E2B53070A69A}" destId="{25F23F6B-91C0-418E-AC13-D9386EC109C4}" srcOrd="19" destOrd="0" presId="urn:microsoft.com/office/officeart/2008/layout/LinedList"/>
    <dgm:cxn modelId="{1DBFC8B0-5B0F-4E84-8532-BDF4352FC755}" type="presParOf" srcId="{25F23F6B-91C0-418E-AC13-D9386EC109C4}" destId="{4C7B42A5-895C-412F-ADB9-3E57CF4D6B13}" srcOrd="0" destOrd="0" presId="urn:microsoft.com/office/officeart/2008/layout/LinedList"/>
    <dgm:cxn modelId="{A30E7DA4-8B65-49F0-ADB1-835D6F60D90A}" type="presParOf" srcId="{25F23F6B-91C0-418E-AC13-D9386EC109C4}" destId="{89F68674-150B-46A4-B551-E3062E0BC2B0}" srcOrd="1" destOrd="0" presId="urn:microsoft.com/office/officeart/2008/layout/LinedList"/>
    <dgm:cxn modelId="{C55CFF2A-ECED-40A0-A79F-8D10E03F9217}" type="presParOf" srcId="{25F23F6B-91C0-418E-AC13-D9386EC109C4}" destId="{00A7D166-7F65-4772-86B0-0B2C1384F942}" srcOrd="2" destOrd="0" presId="urn:microsoft.com/office/officeart/2008/layout/LinedList"/>
    <dgm:cxn modelId="{49AB536E-27C0-406F-A442-C3BE8CEBDE30}" type="presParOf" srcId="{9590CC93-1A61-41BE-B793-E2B53070A69A}" destId="{5876D289-66A4-472C-A1E9-C15FBCA8724C}" srcOrd="20" destOrd="0" presId="urn:microsoft.com/office/officeart/2008/layout/LinedList"/>
    <dgm:cxn modelId="{93A802B8-0CE1-4A5D-8637-07BAB3CF0D86}" type="presParOf" srcId="{9590CC93-1A61-41BE-B793-E2B53070A69A}" destId="{BCA8B68F-70E7-4562-8FE4-6ED42C9E0255}" srcOrd="21" destOrd="0" presId="urn:microsoft.com/office/officeart/2008/layout/Lin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22F56-2EAD-42ED-916E-0F12E5CBD446}" type="doc">
      <dgm:prSet loTypeId="urn:microsoft.com/office/officeart/2008/layout/PictureAccentList" loCatId="list" qsTypeId="urn:microsoft.com/office/officeart/2005/8/quickstyle/3d2" qsCatId="3D" csTypeId="urn:microsoft.com/office/officeart/2005/8/colors/colorful1#1" csCatId="colorful" phldr="1"/>
      <dgm:spPr/>
      <dgm:t>
        <a:bodyPr/>
        <a:lstStyle/>
        <a:p>
          <a:endParaRPr lang="es-ES"/>
        </a:p>
      </dgm:t>
    </dgm:pt>
    <dgm:pt modelId="{8F2AB77A-CD9B-49AB-B5BC-EEA4F16E42CE}">
      <dgm:prSet phldrT="[Texto]"/>
      <dgm:spPr/>
      <dgm:t>
        <a:bodyPr/>
        <a:lstStyle/>
        <a:p>
          <a:r>
            <a:rPr lang="ro-RO" b="1" dirty="0" smtClean="0"/>
            <a:t>EFECTUL POZITIV AL CUVINTELOR</a:t>
          </a:r>
          <a:endParaRPr lang="es-ES" b="1" dirty="0"/>
        </a:p>
      </dgm:t>
    </dgm:pt>
    <dgm:pt modelId="{F81A852C-AF3D-4E72-A29C-76FB93345804}" type="parTrans" cxnId="{5DBBAF56-288F-428A-8539-C950D42E0A54}">
      <dgm:prSet/>
      <dgm:spPr/>
      <dgm:t>
        <a:bodyPr/>
        <a:lstStyle/>
        <a:p>
          <a:endParaRPr lang="es-ES" b="1"/>
        </a:p>
      </dgm:t>
    </dgm:pt>
    <dgm:pt modelId="{7FC2AEEC-68EE-4F66-B99A-E56AFA8F844D}" type="sibTrans" cxnId="{5DBBAF56-288F-428A-8539-C950D42E0A54}">
      <dgm:prSet/>
      <dgm:spPr/>
      <dgm:t>
        <a:bodyPr/>
        <a:lstStyle/>
        <a:p>
          <a:endParaRPr lang="es-ES" b="1"/>
        </a:p>
      </dgm:t>
    </dgm:pt>
    <dgm:pt modelId="{19A1EFCA-ED5C-436D-BE3C-68712B4EB45E}">
      <dgm:prSet phldrT="[Texto]" custT="1"/>
      <dgm:spPr/>
      <dgm:t>
        <a:bodyPr/>
        <a:lstStyle/>
        <a:p>
          <a:r>
            <a:rPr lang="es-ES" sz="1800" b="1" dirty="0" smtClean="0"/>
            <a:t>«</a:t>
          </a:r>
          <a:r>
            <a:rPr lang="vi-VN" sz="1800" b="1" i="0" dirty="0" smtClean="0">
              <a:latin typeface="Calibri" pitchFamily="34" charset="0"/>
            </a:rPr>
            <a:t>Un răspuns blând potoleşte mânia</a:t>
          </a:r>
          <a:r>
            <a:rPr lang="es-ES" sz="1800" b="1" dirty="0" smtClean="0"/>
            <a:t>» (</a:t>
          </a:r>
          <a:r>
            <a:rPr lang="es-ES" sz="1800" b="1" dirty="0" err="1" smtClean="0"/>
            <a:t>Proverb</a:t>
          </a:r>
          <a:r>
            <a:rPr lang="ro-RO" sz="1800" b="1" dirty="0" smtClean="0"/>
            <a:t>e</a:t>
          </a:r>
          <a:r>
            <a:rPr lang="es-ES" sz="1800" b="1" dirty="0" smtClean="0"/>
            <a:t> 15:1 </a:t>
          </a:r>
          <a:r>
            <a:rPr lang="es-ES" sz="1800" b="1" dirty="0" err="1" smtClean="0"/>
            <a:t>pp</a:t>
          </a:r>
          <a:r>
            <a:rPr lang="es-ES" sz="1800" b="1" dirty="0" smtClean="0"/>
            <a:t>)</a:t>
          </a:r>
          <a:endParaRPr lang="es-ES" sz="1800" b="1" dirty="0"/>
        </a:p>
      </dgm:t>
    </dgm:pt>
    <dgm:pt modelId="{FA7E5D9E-DE87-4E4D-8BC4-CFE0FEF8B72B}" type="parTrans" cxnId="{D9AA7A1B-96E0-425B-A53F-9AEE91CDF684}">
      <dgm:prSet/>
      <dgm:spPr/>
      <dgm:t>
        <a:bodyPr/>
        <a:lstStyle/>
        <a:p>
          <a:endParaRPr lang="es-ES" b="1"/>
        </a:p>
      </dgm:t>
    </dgm:pt>
    <dgm:pt modelId="{BEF6EE11-632D-4807-B228-61932A7F148E}" type="sibTrans" cxnId="{D9AA7A1B-96E0-425B-A53F-9AEE91CDF684}">
      <dgm:prSet/>
      <dgm:spPr/>
      <dgm:t>
        <a:bodyPr/>
        <a:lstStyle/>
        <a:p>
          <a:endParaRPr lang="es-ES" b="1"/>
        </a:p>
      </dgm:t>
    </dgm:pt>
    <dgm:pt modelId="{D253510A-0CD9-4953-80B2-39837613BD9F}">
      <dgm:prSet custT="1"/>
      <dgm:spPr/>
      <dgm:t>
        <a:bodyPr/>
        <a:lstStyle/>
        <a:p>
          <a:r>
            <a:rPr lang="es-ES" sz="1800" b="1" dirty="0" smtClean="0">
              <a:latin typeface="Calibri" pitchFamily="34" charset="0"/>
            </a:rPr>
            <a:t>«</a:t>
          </a:r>
          <a:r>
            <a:rPr lang="vi-VN" sz="1800" b="1" i="0" dirty="0" smtClean="0">
              <a:latin typeface="Calibri" pitchFamily="34" charset="0"/>
            </a:rPr>
            <a:t>Fereşte-ţi limba de rău, şi buzele de cuvinte înşelătoare!</a:t>
          </a:r>
          <a:r>
            <a:rPr lang="es-ES" sz="1800" b="1" dirty="0" smtClean="0"/>
            <a:t>»</a:t>
          </a:r>
          <a:br>
            <a:rPr lang="es-ES" sz="1800" b="1" dirty="0" smtClean="0"/>
          </a:br>
          <a:r>
            <a:rPr lang="es-ES" sz="1800" b="1" dirty="0" smtClean="0"/>
            <a:t>(</a:t>
          </a:r>
          <a:r>
            <a:rPr lang="ro-RO" sz="1800" b="1" dirty="0" smtClean="0"/>
            <a:t>Psalm</a:t>
          </a:r>
          <a:r>
            <a:rPr lang="es-ES" sz="1800" b="1" dirty="0" smtClean="0"/>
            <a:t> 34:13)</a:t>
          </a:r>
          <a:endParaRPr lang="es-ES" sz="1800" b="1" dirty="0"/>
        </a:p>
      </dgm:t>
    </dgm:pt>
    <dgm:pt modelId="{9D2BD316-EE00-4760-9762-CC074D15993A}" type="parTrans" cxnId="{CA16830E-44F4-408E-9341-77FBB21FDA21}">
      <dgm:prSet/>
      <dgm:spPr/>
      <dgm:t>
        <a:bodyPr/>
        <a:lstStyle/>
        <a:p>
          <a:endParaRPr lang="es-ES" b="1"/>
        </a:p>
      </dgm:t>
    </dgm:pt>
    <dgm:pt modelId="{ECF8A244-DED6-412E-9C8A-860685386B3E}" type="sibTrans" cxnId="{CA16830E-44F4-408E-9341-77FBB21FDA21}">
      <dgm:prSet/>
      <dgm:spPr/>
      <dgm:t>
        <a:bodyPr/>
        <a:lstStyle/>
        <a:p>
          <a:endParaRPr lang="es-ES" b="1"/>
        </a:p>
      </dgm:t>
    </dgm:pt>
    <dgm:pt modelId="{7C698DF0-B150-49E8-99D9-BB02926D661E}">
      <dgm:prSet custT="1"/>
      <dgm:spPr/>
      <dgm:t>
        <a:bodyPr/>
        <a:lstStyle/>
        <a:p>
          <a:r>
            <a:rPr lang="es-ES" sz="1800" b="1" dirty="0" smtClean="0"/>
            <a:t>«</a:t>
          </a:r>
          <a:r>
            <a:rPr lang="vi-VN" sz="1800" b="1" i="0" dirty="0" smtClean="0">
              <a:latin typeface="Calibri" pitchFamily="34" charset="0"/>
            </a:rPr>
            <a:t>Omul are bucurie să dea un răspuns cu gura lui, şi ce bună este o vorbă spusă la vreme potrivită</a:t>
          </a:r>
          <a:r>
            <a:rPr lang="vi-VN" sz="1800" b="0" i="0" dirty="0" smtClean="0"/>
            <a:t>!</a:t>
          </a:r>
          <a:r>
            <a:rPr lang="es-ES" sz="1800" b="1" dirty="0" smtClean="0"/>
            <a:t>» (</a:t>
          </a:r>
          <a:r>
            <a:rPr lang="es-ES" sz="1800" b="1" dirty="0" err="1" smtClean="0"/>
            <a:t>Proverb</a:t>
          </a:r>
          <a:r>
            <a:rPr lang="ro-RO" sz="1800" b="1" dirty="0" smtClean="0"/>
            <a:t>e</a:t>
          </a:r>
          <a:r>
            <a:rPr lang="es-ES" sz="1800" b="1" dirty="0" smtClean="0"/>
            <a:t> 15:23)</a:t>
          </a:r>
          <a:endParaRPr lang="es-ES" sz="1800" b="1" dirty="0"/>
        </a:p>
      </dgm:t>
    </dgm:pt>
    <dgm:pt modelId="{3008D1B7-F3DB-436E-9830-DDE69587CE51}" type="parTrans" cxnId="{61A78E8C-0120-45D4-8A9D-DADF44CC9764}">
      <dgm:prSet/>
      <dgm:spPr/>
      <dgm:t>
        <a:bodyPr/>
        <a:lstStyle/>
        <a:p>
          <a:endParaRPr lang="es-ES" b="1"/>
        </a:p>
      </dgm:t>
    </dgm:pt>
    <dgm:pt modelId="{34DCFCF2-3752-4687-9F8E-4C0796DD1D75}" type="sibTrans" cxnId="{61A78E8C-0120-45D4-8A9D-DADF44CC9764}">
      <dgm:prSet/>
      <dgm:spPr/>
      <dgm:t>
        <a:bodyPr/>
        <a:lstStyle/>
        <a:p>
          <a:endParaRPr lang="es-ES" b="1"/>
        </a:p>
      </dgm:t>
    </dgm:pt>
    <dgm:pt modelId="{55F74BE0-2D4A-4767-A1CF-CB585782309A}">
      <dgm:prSet custT="1"/>
      <dgm:spPr/>
      <dgm:t>
        <a:bodyPr/>
        <a:lstStyle/>
        <a:p>
          <a:r>
            <a:rPr lang="es-ES" sz="1800" b="1" dirty="0" smtClean="0"/>
            <a:t>«</a:t>
          </a:r>
          <a:r>
            <a:rPr lang="vi-VN" sz="1800" b="1" i="0" dirty="0" smtClean="0">
              <a:latin typeface="Calibri" pitchFamily="34" charset="0"/>
            </a:rPr>
            <a:t>De pildă, unuia îi este dat, prin Duhul, să vorbească despre înţelepciune; altuia, să vorbească despre cunoştinţă, datorită aceluiaşi Duh</a:t>
          </a:r>
          <a:r>
            <a:rPr lang="es-ES" sz="1800" b="1" dirty="0" smtClean="0"/>
            <a:t>» (1</a:t>
          </a:r>
          <a:r>
            <a:rPr lang="ro-RO" sz="1800" b="1" dirty="0" smtClean="0"/>
            <a:t> </a:t>
          </a:r>
          <a:r>
            <a:rPr lang="es-ES" sz="1800" b="1" dirty="0" err="1" smtClean="0"/>
            <a:t>Corint</a:t>
          </a:r>
          <a:r>
            <a:rPr lang="ro-RO" sz="1800" b="1" dirty="0" smtClean="0"/>
            <a:t>eni</a:t>
          </a:r>
          <a:r>
            <a:rPr lang="es-ES" sz="1800" b="1" dirty="0" smtClean="0"/>
            <a:t> 12:8)</a:t>
          </a:r>
          <a:endParaRPr lang="es-ES" sz="1800" b="1" dirty="0"/>
        </a:p>
      </dgm:t>
    </dgm:pt>
    <dgm:pt modelId="{5F2A2817-A954-4EFE-BB33-E60CBED33695}" type="parTrans" cxnId="{D2725AA1-5F7E-473F-9808-7A6BE72F51BD}">
      <dgm:prSet/>
      <dgm:spPr/>
      <dgm:t>
        <a:bodyPr/>
        <a:lstStyle/>
        <a:p>
          <a:endParaRPr lang="es-ES" b="1"/>
        </a:p>
      </dgm:t>
    </dgm:pt>
    <dgm:pt modelId="{00AFBA33-4514-45F1-A0D4-4AFCE7924E95}" type="sibTrans" cxnId="{D2725AA1-5F7E-473F-9808-7A6BE72F51BD}">
      <dgm:prSet/>
      <dgm:spPr/>
      <dgm:t>
        <a:bodyPr/>
        <a:lstStyle/>
        <a:p>
          <a:endParaRPr lang="es-ES" b="1"/>
        </a:p>
      </dgm:t>
    </dgm:pt>
    <dgm:pt modelId="{7E0A439A-82A7-4D55-AF9E-91B7C8B3F529}">
      <dgm:prSet custT="1"/>
      <dgm:spPr/>
      <dgm:t>
        <a:bodyPr/>
        <a:lstStyle/>
        <a:p>
          <a:r>
            <a:rPr lang="es-ES" sz="1600" b="1" dirty="0" smtClean="0"/>
            <a:t>«</a:t>
          </a:r>
          <a:r>
            <a:rPr lang="vi-VN" sz="1600" b="1" i="0" dirty="0" smtClean="0">
              <a:latin typeface="Calibri" pitchFamily="34" charset="0"/>
            </a:rPr>
            <a:t>Niciun cuvânt stricat să nu vă iasă din gură; ci unul bun, pentru zidire, după cum e nevoie, ca să dea har celor ce-l aud.</a:t>
          </a:r>
          <a:r>
            <a:rPr lang="es-ES" sz="1600" b="1" dirty="0" smtClean="0"/>
            <a:t>» (Efes</a:t>
          </a:r>
          <a:r>
            <a:rPr lang="ro-RO" sz="1600" b="1" dirty="0" smtClean="0"/>
            <a:t>eni </a:t>
          </a:r>
          <a:r>
            <a:rPr lang="es-ES" sz="1600" b="1" dirty="0" smtClean="0"/>
            <a:t>4:29)</a:t>
          </a:r>
          <a:endParaRPr lang="es-ES" sz="1600" b="1" dirty="0"/>
        </a:p>
      </dgm:t>
    </dgm:pt>
    <dgm:pt modelId="{ED8B856F-5F63-4657-80AE-2C4C64BB01B4}" type="parTrans" cxnId="{A9D17B7F-DB6F-476A-9CA0-5EE471667BD3}">
      <dgm:prSet/>
      <dgm:spPr/>
      <dgm:t>
        <a:bodyPr/>
        <a:lstStyle/>
        <a:p>
          <a:endParaRPr lang="es-ES" b="1"/>
        </a:p>
      </dgm:t>
    </dgm:pt>
    <dgm:pt modelId="{61930D58-527C-441D-BA98-B193437CC77C}" type="sibTrans" cxnId="{A9D17B7F-DB6F-476A-9CA0-5EE471667BD3}">
      <dgm:prSet/>
      <dgm:spPr/>
      <dgm:t>
        <a:bodyPr/>
        <a:lstStyle/>
        <a:p>
          <a:endParaRPr lang="es-ES" b="1"/>
        </a:p>
      </dgm:t>
    </dgm:pt>
    <dgm:pt modelId="{766F01CC-9802-4BAC-98CF-E48E125C902E}">
      <dgm:prSet/>
      <dgm:spPr/>
      <dgm:t>
        <a:bodyPr/>
        <a:lstStyle/>
        <a:p>
          <a:r>
            <a:rPr lang="ro-RO" b="1" dirty="0" smtClean="0"/>
            <a:t>EFECTUL NEGATIV AL CUVINTELOR</a:t>
          </a:r>
          <a:endParaRPr lang="es-ES" b="1" dirty="0"/>
        </a:p>
      </dgm:t>
    </dgm:pt>
    <dgm:pt modelId="{FBA0985E-D911-4BF1-A142-25AD258D84D2}" type="parTrans" cxnId="{362F30D5-27B2-4339-915B-459E33726151}">
      <dgm:prSet/>
      <dgm:spPr/>
      <dgm:t>
        <a:bodyPr/>
        <a:lstStyle/>
        <a:p>
          <a:endParaRPr lang="es-ES" b="1"/>
        </a:p>
      </dgm:t>
    </dgm:pt>
    <dgm:pt modelId="{88580523-8CB3-4724-AE1C-B2EFDD079239}" type="sibTrans" cxnId="{362F30D5-27B2-4339-915B-459E33726151}">
      <dgm:prSet/>
      <dgm:spPr/>
      <dgm:t>
        <a:bodyPr/>
        <a:lstStyle/>
        <a:p>
          <a:endParaRPr lang="es-ES" b="1"/>
        </a:p>
      </dgm:t>
    </dgm:pt>
    <dgm:pt modelId="{1C1BFB53-3A0F-433A-92E0-F85645E942C6}">
      <dgm:prSet custT="1"/>
      <dgm:spPr/>
      <dgm:t>
        <a:bodyPr/>
        <a:lstStyle/>
        <a:p>
          <a:r>
            <a:rPr lang="es-ES" sz="1800" b="1" dirty="0" smtClean="0"/>
            <a:t>«</a:t>
          </a:r>
          <a:r>
            <a:rPr lang="ro-RO" sz="1800" b="1" dirty="0" smtClean="0"/>
            <a:t>D</a:t>
          </a:r>
          <a:r>
            <a:rPr lang="pt-BR" sz="1800" b="1" i="0" dirty="0" smtClean="0">
              <a:latin typeface="Calibri" pitchFamily="34" charset="0"/>
            </a:rPr>
            <a:t>ar o vorbă aspră aţâţă mânia</a:t>
          </a:r>
          <a:r>
            <a:rPr lang="pt-BR" sz="1800" b="0" i="0" dirty="0" smtClean="0"/>
            <a:t>.</a:t>
          </a:r>
          <a:r>
            <a:rPr lang="es-ES" sz="1800" b="1" dirty="0" smtClean="0"/>
            <a:t>» (</a:t>
          </a:r>
          <a:r>
            <a:rPr lang="es-ES" sz="1800" b="1" dirty="0" err="1" smtClean="0"/>
            <a:t>Proverb</a:t>
          </a:r>
          <a:r>
            <a:rPr lang="ro-RO" sz="1800" b="1" dirty="0" smtClean="0"/>
            <a:t>e</a:t>
          </a:r>
          <a:r>
            <a:rPr lang="es-ES" sz="1800" b="1" dirty="0" smtClean="0"/>
            <a:t> 15:1 up)</a:t>
          </a:r>
          <a:endParaRPr lang="es-ES" sz="1800" b="1" dirty="0"/>
        </a:p>
      </dgm:t>
    </dgm:pt>
    <dgm:pt modelId="{722A1065-E2B8-443E-B4BC-27E0CDE32C51}" type="parTrans" cxnId="{A7FCF3DE-E681-43FE-88F3-4061BB000A87}">
      <dgm:prSet/>
      <dgm:spPr/>
      <dgm:t>
        <a:bodyPr/>
        <a:lstStyle/>
        <a:p>
          <a:endParaRPr lang="es-ES" b="1"/>
        </a:p>
      </dgm:t>
    </dgm:pt>
    <dgm:pt modelId="{182CA589-41A9-4DE1-8293-E58553813A51}" type="sibTrans" cxnId="{A7FCF3DE-E681-43FE-88F3-4061BB000A87}">
      <dgm:prSet/>
      <dgm:spPr/>
      <dgm:t>
        <a:bodyPr/>
        <a:lstStyle/>
        <a:p>
          <a:endParaRPr lang="es-ES" b="1"/>
        </a:p>
      </dgm:t>
    </dgm:pt>
    <dgm:pt modelId="{1AFA574D-B3AD-4C53-BDD5-8346E70AC7C9}">
      <dgm:prSet custT="1"/>
      <dgm:spPr/>
      <dgm:t>
        <a:bodyPr/>
        <a:lstStyle/>
        <a:p>
          <a:r>
            <a:rPr lang="es-ES" sz="1800" b="1" dirty="0" smtClean="0"/>
            <a:t>«</a:t>
          </a:r>
          <a:r>
            <a:rPr lang="vi-VN" sz="1800" b="1" i="0" dirty="0" smtClean="0">
              <a:latin typeface="Calibri" pitchFamily="34" charset="0"/>
            </a:rPr>
            <a:t>Ei îşi ascut limba ca o sabie, îşi aruncă vorbele lor amare ca nişte săgeţi</a:t>
          </a:r>
          <a:r>
            <a:rPr lang="es-ES" sz="1800" b="1" dirty="0" smtClean="0"/>
            <a:t>» (</a:t>
          </a:r>
          <a:r>
            <a:rPr lang="ro-RO" sz="1800" b="1" dirty="0" smtClean="0"/>
            <a:t>Psalm</a:t>
          </a:r>
          <a:r>
            <a:rPr lang="es-ES" sz="1800" b="1" dirty="0" smtClean="0"/>
            <a:t> 64:3)</a:t>
          </a:r>
          <a:endParaRPr lang="es-ES" sz="1800" b="1" dirty="0"/>
        </a:p>
      </dgm:t>
    </dgm:pt>
    <dgm:pt modelId="{17588C1F-8AAD-4A39-B408-0C7CB289AD36}" type="parTrans" cxnId="{178A3A6F-91C5-4333-AE0B-2538D042391E}">
      <dgm:prSet/>
      <dgm:spPr/>
      <dgm:t>
        <a:bodyPr/>
        <a:lstStyle/>
        <a:p>
          <a:endParaRPr lang="es-ES" b="1"/>
        </a:p>
      </dgm:t>
    </dgm:pt>
    <dgm:pt modelId="{645DD901-EB68-4934-A7F6-1DC27318A5EF}" type="sibTrans" cxnId="{178A3A6F-91C5-4333-AE0B-2538D042391E}">
      <dgm:prSet/>
      <dgm:spPr/>
      <dgm:t>
        <a:bodyPr/>
        <a:lstStyle/>
        <a:p>
          <a:endParaRPr lang="es-ES" b="1"/>
        </a:p>
      </dgm:t>
    </dgm:pt>
    <dgm:pt modelId="{74F3745A-927A-4AE7-8A93-FEFACD66F7A9}">
      <dgm:prSet custT="1"/>
      <dgm:spPr/>
      <dgm:t>
        <a:bodyPr/>
        <a:lstStyle/>
        <a:p>
          <a:r>
            <a:rPr lang="es-ES" sz="1800" b="1" dirty="0" smtClean="0"/>
            <a:t>«</a:t>
          </a:r>
          <a:r>
            <a:rPr lang="vi-VN" sz="1800" b="1" i="0" dirty="0" smtClean="0">
              <a:latin typeface="Calibri" pitchFamily="34" charset="0"/>
            </a:rPr>
            <a:t>Omul stricat pregăteşte nenorocirea, şi pe buzele lui este ca un foc aprins.</a:t>
          </a:r>
          <a:r>
            <a:rPr lang="es-ES" sz="1800" b="1" dirty="0" smtClean="0"/>
            <a:t>» (</a:t>
          </a:r>
          <a:r>
            <a:rPr lang="es-ES" sz="1800" b="1" dirty="0" err="1" smtClean="0"/>
            <a:t>Proverb</a:t>
          </a:r>
          <a:r>
            <a:rPr lang="ro-RO" sz="1800" b="1" dirty="0" smtClean="0"/>
            <a:t>e</a:t>
          </a:r>
          <a:r>
            <a:rPr lang="es-ES" sz="1800" b="1" dirty="0" smtClean="0"/>
            <a:t> 16:27)</a:t>
          </a:r>
          <a:endParaRPr lang="es-ES" sz="1800" b="1" dirty="0"/>
        </a:p>
      </dgm:t>
    </dgm:pt>
    <dgm:pt modelId="{90A979CC-4F7C-4910-A730-3E2C4CF807BE}" type="parTrans" cxnId="{79A448E4-6AE3-48E4-9EB0-DED13AAF841A}">
      <dgm:prSet/>
      <dgm:spPr/>
      <dgm:t>
        <a:bodyPr/>
        <a:lstStyle/>
        <a:p>
          <a:endParaRPr lang="es-ES" b="1"/>
        </a:p>
      </dgm:t>
    </dgm:pt>
    <dgm:pt modelId="{4B3222AA-D4D4-4AEE-A009-EDDC14F93C2A}" type="sibTrans" cxnId="{79A448E4-6AE3-48E4-9EB0-DED13AAF841A}">
      <dgm:prSet/>
      <dgm:spPr/>
      <dgm:t>
        <a:bodyPr/>
        <a:lstStyle/>
        <a:p>
          <a:endParaRPr lang="es-ES" b="1"/>
        </a:p>
      </dgm:t>
    </dgm:pt>
    <dgm:pt modelId="{BD67F3CA-23A4-4119-9BCA-C45B06050B7D}">
      <dgm:prSet custT="1"/>
      <dgm:spPr/>
      <dgm:t>
        <a:bodyPr/>
        <a:lstStyle/>
        <a:p>
          <a:r>
            <a:rPr lang="es-ES" sz="1800" b="1" dirty="0" smtClean="0">
              <a:latin typeface="Calibri" pitchFamily="34" charset="0"/>
            </a:rPr>
            <a:t>«</a:t>
          </a:r>
          <a:r>
            <a:rPr lang="vi-VN" sz="1800" b="1" i="0" dirty="0" smtClean="0">
              <a:latin typeface="Calibri" pitchFamily="34" charset="0"/>
            </a:rPr>
            <a:t>Cine răspunde fără să fi ascultat, face o prostie şi îşi trage ruşinea.</a:t>
          </a:r>
          <a:r>
            <a:rPr lang="es-ES" sz="1800" b="1" dirty="0" smtClean="0"/>
            <a:t>» (</a:t>
          </a:r>
          <a:r>
            <a:rPr lang="es-ES" sz="1800" b="1" dirty="0" err="1" smtClean="0"/>
            <a:t>Proverb</a:t>
          </a:r>
          <a:r>
            <a:rPr lang="ro-RO" sz="1800" b="1" dirty="0" smtClean="0"/>
            <a:t>e</a:t>
          </a:r>
          <a:r>
            <a:rPr lang="es-ES" sz="1800" b="1" dirty="0" smtClean="0"/>
            <a:t> 18:13)</a:t>
          </a:r>
          <a:endParaRPr lang="es-ES" sz="1800" b="1" dirty="0"/>
        </a:p>
      </dgm:t>
    </dgm:pt>
    <dgm:pt modelId="{F18F5E6F-0C4B-4247-ACA3-47385045285E}" type="parTrans" cxnId="{5FB91FDB-39A0-4A52-A130-36C512E787D6}">
      <dgm:prSet/>
      <dgm:spPr/>
      <dgm:t>
        <a:bodyPr/>
        <a:lstStyle/>
        <a:p>
          <a:endParaRPr lang="es-ES" b="1"/>
        </a:p>
      </dgm:t>
    </dgm:pt>
    <dgm:pt modelId="{43B193E5-F714-49CA-9F77-EC06991627AA}" type="sibTrans" cxnId="{5FB91FDB-39A0-4A52-A130-36C512E787D6}">
      <dgm:prSet/>
      <dgm:spPr/>
      <dgm:t>
        <a:bodyPr/>
        <a:lstStyle/>
        <a:p>
          <a:endParaRPr lang="es-ES" b="1"/>
        </a:p>
      </dgm:t>
    </dgm:pt>
    <dgm:pt modelId="{2C1A797C-D09D-44A8-85C7-EC9E65AB8DCF}">
      <dgm:prSet custT="1"/>
      <dgm:spPr/>
      <dgm:t>
        <a:bodyPr/>
        <a:lstStyle/>
        <a:p>
          <a:r>
            <a:rPr lang="es-ES" sz="1800" b="1" dirty="0" smtClean="0"/>
            <a:t>«</a:t>
          </a:r>
          <a:r>
            <a:rPr lang="vi-VN" sz="1800" b="1" i="0" dirty="0" smtClean="0">
              <a:latin typeface="Calibri" pitchFamily="34" charset="0"/>
            </a:rPr>
            <a:t>Vă spun că, în ziua judecăţii, oamenii vor da socoteală de orice cuvânt nefolositor pe care-l vor fi rostit.</a:t>
          </a:r>
          <a:r>
            <a:rPr lang="es-ES" sz="1800" b="1" dirty="0" smtClean="0"/>
            <a:t>» (Mate</a:t>
          </a:r>
          <a:r>
            <a:rPr lang="ro-RO" sz="1800" b="1" dirty="0" smtClean="0"/>
            <a:t>i</a:t>
          </a:r>
          <a:r>
            <a:rPr lang="es-ES" sz="1800" b="1" dirty="0" smtClean="0"/>
            <a:t> 12:36)</a:t>
          </a:r>
          <a:endParaRPr lang="es-ES" sz="1800" b="1" dirty="0"/>
        </a:p>
      </dgm:t>
    </dgm:pt>
    <dgm:pt modelId="{A8ECCCA5-9D3B-4BB8-A56B-9EE30AD1B2A5}" type="parTrans" cxnId="{2A8C57F3-8E88-48A7-81D6-962DD84312C7}">
      <dgm:prSet/>
      <dgm:spPr/>
      <dgm:t>
        <a:bodyPr/>
        <a:lstStyle/>
        <a:p>
          <a:endParaRPr lang="es-ES" b="1"/>
        </a:p>
      </dgm:t>
    </dgm:pt>
    <dgm:pt modelId="{64C816EB-2375-4906-BDBC-D13828923EFA}" type="sibTrans" cxnId="{2A8C57F3-8E88-48A7-81D6-962DD84312C7}">
      <dgm:prSet/>
      <dgm:spPr/>
      <dgm:t>
        <a:bodyPr/>
        <a:lstStyle/>
        <a:p>
          <a:endParaRPr lang="es-ES" b="1"/>
        </a:p>
      </dgm:t>
    </dgm:pt>
    <dgm:pt modelId="{D6324A40-541C-4803-9565-B15067175F58}" type="pres">
      <dgm:prSet presAssocID="{2E522F56-2EAD-42ED-916E-0F12E5CBD446}" presName="layout" presStyleCnt="0">
        <dgm:presLayoutVars>
          <dgm:chMax/>
          <dgm:chPref/>
          <dgm:dir/>
          <dgm:animOne val="branch"/>
          <dgm:animLvl val="lvl"/>
          <dgm:resizeHandles/>
        </dgm:presLayoutVars>
      </dgm:prSet>
      <dgm:spPr/>
      <dgm:t>
        <a:bodyPr/>
        <a:lstStyle/>
        <a:p>
          <a:endParaRPr lang="es-ES"/>
        </a:p>
      </dgm:t>
    </dgm:pt>
    <dgm:pt modelId="{E05413A1-52D2-469D-87A1-C350276FABBE}" type="pres">
      <dgm:prSet presAssocID="{8F2AB77A-CD9B-49AB-B5BC-EEA4F16E42CE}" presName="root" presStyleCnt="0">
        <dgm:presLayoutVars>
          <dgm:chMax/>
          <dgm:chPref val="4"/>
        </dgm:presLayoutVars>
      </dgm:prSet>
      <dgm:spPr/>
    </dgm:pt>
    <dgm:pt modelId="{6F88AD40-14E1-48F7-81AE-81B2E6C65B8E}" type="pres">
      <dgm:prSet presAssocID="{8F2AB77A-CD9B-49AB-B5BC-EEA4F16E42CE}" presName="rootComposite" presStyleCnt="0">
        <dgm:presLayoutVars/>
      </dgm:prSet>
      <dgm:spPr/>
    </dgm:pt>
    <dgm:pt modelId="{0834F8AE-8AFA-4F1E-81F4-E53D3E27B12A}" type="pres">
      <dgm:prSet presAssocID="{8F2AB77A-CD9B-49AB-B5BC-EEA4F16E42CE}" presName="rootText" presStyleLbl="node0" presStyleIdx="0" presStyleCnt="2" custLinFactNeighborY="16037">
        <dgm:presLayoutVars>
          <dgm:chMax/>
          <dgm:chPref val="4"/>
        </dgm:presLayoutVars>
      </dgm:prSet>
      <dgm:spPr>
        <a:prstGeom prst="downArrowCallout">
          <a:avLst/>
        </a:prstGeom>
      </dgm:spPr>
      <dgm:t>
        <a:bodyPr/>
        <a:lstStyle/>
        <a:p>
          <a:endParaRPr lang="es-ES"/>
        </a:p>
      </dgm:t>
    </dgm:pt>
    <dgm:pt modelId="{925010E8-8404-4E7E-B16A-B7A5E1D36400}" type="pres">
      <dgm:prSet presAssocID="{8F2AB77A-CD9B-49AB-B5BC-EEA4F16E42CE}" presName="childShape" presStyleCnt="0">
        <dgm:presLayoutVars>
          <dgm:chMax val="0"/>
          <dgm:chPref val="0"/>
        </dgm:presLayoutVars>
      </dgm:prSet>
      <dgm:spPr/>
    </dgm:pt>
    <dgm:pt modelId="{24468A28-641D-4F3C-9E1B-FF2F008EFF1B}" type="pres">
      <dgm:prSet presAssocID="{19A1EFCA-ED5C-436D-BE3C-68712B4EB45E}" presName="childComposite" presStyleCnt="0">
        <dgm:presLayoutVars>
          <dgm:chMax val="0"/>
          <dgm:chPref val="0"/>
        </dgm:presLayoutVars>
      </dgm:prSet>
      <dgm:spPr/>
    </dgm:pt>
    <dgm:pt modelId="{15ECBE3E-ADA4-40AF-8022-0501CF4E4B25}" type="pres">
      <dgm:prSet presAssocID="{19A1EFCA-ED5C-436D-BE3C-68712B4EB45E}" presName="Image" presStyleLbl="node1" presStyleIdx="0" presStyleCnt="10" custScaleX="38612" custLinFactNeighborX="-26007"/>
      <dgm:spPr/>
    </dgm:pt>
    <dgm:pt modelId="{12D33519-3AD5-4962-8D25-3BC53E6C22C7}" type="pres">
      <dgm:prSet presAssocID="{19A1EFCA-ED5C-436D-BE3C-68712B4EB45E}" presName="childText" presStyleLbl="lnNode1" presStyleIdx="0" presStyleCnt="10" custScaleX="127610" custScaleY="157407" custLinFactNeighborX="-927">
        <dgm:presLayoutVars>
          <dgm:chMax val="0"/>
          <dgm:chPref val="0"/>
          <dgm:bulletEnabled val="1"/>
        </dgm:presLayoutVars>
      </dgm:prSet>
      <dgm:spPr/>
      <dgm:t>
        <a:bodyPr/>
        <a:lstStyle/>
        <a:p>
          <a:endParaRPr lang="es-ES"/>
        </a:p>
      </dgm:t>
    </dgm:pt>
    <dgm:pt modelId="{7B7FB3E7-F267-41F3-9F11-642F9DA9B2DC}" type="pres">
      <dgm:prSet presAssocID="{D253510A-0CD9-4953-80B2-39837613BD9F}" presName="childComposite" presStyleCnt="0">
        <dgm:presLayoutVars>
          <dgm:chMax val="0"/>
          <dgm:chPref val="0"/>
        </dgm:presLayoutVars>
      </dgm:prSet>
      <dgm:spPr/>
    </dgm:pt>
    <dgm:pt modelId="{7829D341-EF2F-4B8D-B8F2-C3F7F79C685E}" type="pres">
      <dgm:prSet presAssocID="{D253510A-0CD9-4953-80B2-39837613BD9F}" presName="Image" presStyleLbl="node1" presStyleIdx="1" presStyleCnt="10" custScaleX="38612" custLinFactNeighborX="-26007"/>
      <dgm:spPr/>
    </dgm:pt>
    <dgm:pt modelId="{129E04B2-965E-4761-9E56-FA4B6257CA3E}" type="pres">
      <dgm:prSet presAssocID="{D253510A-0CD9-4953-80B2-39837613BD9F}" presName="childText" presStyleLbl="lnNode1" presStyleIdx="1" presStyleCnt="10" custScaleX="127610" custScaleY="157407" custLinFactNeighborX="-927">
        <dgm:presLayoutVars>
          <dgm:chMax val="0"/>
          <dgm:chPref val="0"/>
          <dgm:bulletEnabled val="1"/>
        </dgm:presLayoutVars>
      </dgm:prSet>
      <dgm:spPr/>
      <dgm:t>
        <a:bodyPr/>
        <a:lstStyle/>
        <a:p>
          <a:endParaRPr lang="es-ES"/>
        </a:p>
      </dgm:t>
    </dgm:pt>
    <dgm:pt modelId="{EBE75FF9-414D-42AB-B488-D8E1C296BA22}" type="pres">
      <dgm:prSet presAssocID="{7C698DF0-B150-49E8-99D9-BB02926D661E}" presName="childComposite" presStyleCnt="0">
        <dgm:presLayoutVars>
          <dgm:chMax val="0"/>
          <dgm:chPref val="0"/>
        </dgm:presLayoutVars>
      </dgm:prSet>
      <dgm:spPr/>
    </dgm:pt>
    <dgm:pt modelId="{E5F82C5F-AF57-434B-B704-AE076164342B}" type="pres">
      <dgm:prSet presAssocID="{7C698DF0-B150-49E8-99D9-BB02926D661E}" presName="Image" presStyleLbl="node1" presStyleIdx="2" presStyleCnt="10" custScaleX="38612" custLinFactNeighborX="-26007"/>
      <dgm:spPr/>
    </dgm:pt>
    <dgm:pt modelId="{B2D8C7FA-1CD3-4AD0-A699-51696B78F52E}" type="pres">
      <dgm:prSet presAssocID="{7C698DF0-B150-49E8-99D9-BB02926D661E}" presName="childText" presStyleLbl="lnNode1" presStyleIdx="2" presStyleCnt="10" custScaleX="127610" custScaleY="157407" custLinFactNeighborX="-927">
        <dgm:presLayoutVars>
          <dgm:chMax val="0"/>
          <dgm:chPref val="0"/>
          <dgm:bulletEnabled val="1"/>
        </dgm:presLayoutVars>
      </dgm:prSet>
      <dgm:spPr/>
      <dgm:t>
        <a:bodyPr/>
        <a:lstStyle/>
        <a:p>
          <a:endParaRPr lang="es-ES"/>
        </a:p>
      </dgm:t>
    </dgm:pt>
    <dgm:pt modelId="{FDDBEE3B-A3E8-4108-A4E7-04A25C848A66}" type="pres">
      <dgm:prSet presAssocID="{55F74BE0-2D4A-4767-A1CF-CB585782309A}" presName="childComposite" presStyleCnt="0">
        <dgm:presLayoutVars>
          <dgm:chMax val="0"/>
          <dgm:chPref val="0"/>
        </dgm:presLayoutVars>
      </dgm:prSet>
      <dgm:spPr/>
    </dgm:pt>
    <dgm:pt modelId="{F9E36ACB-F08E-4DFD-A412-5B38C5D40A1B}" type="pres">
      <dgm:prSet presAssocID="{55F74BE0-2D4A-4767-A1CF-CB585782309A}" presName="Image" presStyleLbl="node1" presStyleIdx="3" presStyleCnt="10" custScaleX="38612" custLinFactNeighborX="-26007"/>
      <dgm:spPr/>
    </dgm:pt>
    <dgm:pt modelId="{238F71FA-1340-41D8-B382-CAD0A9D965BF}" type="pres">
      <dgm:prSet presAssocID="{55F74BE0-2D4A-4767-A1CF-CB585782309A}" presName="childText" presStyleLbl="lnNode1" presStyleIdx="3" presStyleCnt="10" custScaleX="127610" custScaleY="157407" custLinFactNeighborX="-927">
        <dgm:presLayoutVars>
          <dgm:chMax val="0"/>
          <dgm:chPref val="0"/>
          <dgm:bulletEnabled val="1"/>
        </dgm:presLayoutVars>
      </dgm:prSet>
      <dgm:spPr/>
      <dgm:t>
        <a:bodyPr/>
        <a:lstStyle/>
        <a:p>
          <a:endParaRPr lang="es-ES"/>
        </a:p>
      </dgm:t>
    </dgm:pt>
    <dgm:pt modelId="{F3522525-26C0-4722-90E6-76A586F07A3F}" type="pres">
      <dgm:prSet presAssocID="{7E0A439A-82A7-4D55-AF9E-91B7C8B3F529}" presName="childComposite" presStyleCnt="0">
        <dgm:presLayoutVars>
          <dgm:chMax val="0"/>
          <dgm:chPref val="0"/>
        </dgm:presLayoutVars>
      </dgm:prSet>
      <dgm:spPr/>
    </dgm:pt>
    <dgm:pt modelId="{C0594B6E-B8E2-4E87-831F-497D93DFFE4E}" type="pres">
      <dgm:prSet presAssocID="{7E0A439A-82A7-4D55-AF9E-91B7C8B3F529}" presName="Image" presStyleLbl="node1" presStyleIdx="4" presStyleCnt="10" custScaleX="38612" custLinFactNeighborX="-25061"/>
      <dgm:spPr/>
    </dgm:pt>
    <dgm:pt modelId="{A904B8ED-F608-484D-BC8A-86B2E682351F}" type="pres">
      <dgm:prSet presAssocID="{7E0A439A-82A7-4D55-AF9E-91B7C8B3F529}" presName="childText" presStyleLbl="lnNode1" presStyleIdx="4" presStyleCnt="10" custScaleX="127610" custScaleY="157407" custLinFactNeighborX="-927">
        <dgm:presLayoutVars>
          <dgm:chMax val="0"/>
          <dgm:chPref val="0"/>
          <dgm:bulletEnabled val="1"/>
        </dgm:presLayoutVars>
      </dgm:prSet>
      <dgm:spPr/>
      <dgm:t>
        <a:bodyPr/>
        <a:lstStyle/>
        <a:p>
          <a:endParaRPr lang="es-ES"/>
        </a:p>
      </dgm:t>
    </dgm:pt>
    <dgm:pt modelId="{B3309F1A-1473-4A23-A0AD-AE0772D61786}" type="pres">
      <dgm:prSet presAssocID="{766F01CC-9802-4BAC-98CF-E48E125C902E}" presName="root" presStyleCnt="0">
        <dgm:presLayoutVars>
          <dgm:chMax/>
          <dgm:chPref val="4"/>
        </dgm:presLayoutVars>
      </dgm:prSet>
      <dgm:spPr/>
    </dgm:pt>
    <dgm:pt modelId="{51F38F8A-0291-4275-B820-21917B749803}" type="pres">
      <dgm:prSet presAssocID="{766F01CC-9802-4BAC-98CF-E48E125C902E}" presName="rootComposite" presStyleCnt="0">
        <dgm:presLayoutVars/>
      </dgm:prSet>
      <dgm:spPr/>
    </dgm:pt>
    <dgm:pt modelId="{4ADE97D8-BC1A-488A-ACE2-AC3AD628F9CC}" type="pres">
      <dgm:prSet presAssocID="{766F01CC-9802-4BAC-98CF-E48E125C902E}" presName="rootText" presStyleLbl="node0" presStyleIdx="1" presStyleCnt="2" custLinFactNeighborY="16037">
        <dgm:presLayoutVars>
          <dgm:chMax/>
          <dgm:chPref val="4"/>
        </dgm:presLayoutVars>
      </dgm:prSet>
      <dgm:spPr>
        <a:prstGeom prst="downArrowCallout">
          <a:avLst/>
        </a:prstGeom>
      </dgm:spPr>
      <dgm:t>
        <a:bodyPr/>
        <a:lstStyle/>
        <a:p>
          <a:endParaRPr lang="es-ES"/>
        </a:p>
      </dgm:t>
    </dgm:pt>
    <dgm:pt modelId="{60692C48-A05C-437C-AA6B-1383702BE3DD}" type="pres">
      <dgm:prSet presAssocID="{766F01CC-9802-4BAC-98CF-E48E125C902E}" presName="childShape" presStyleCnt="0">
        <dgm:presLayoutVars>
          <dgm:chMax val="0"/>
          <dgm:chPref val="0"/>
        </dgm:presLayoutVars>
      </dgm:prSet>
      <dgm:spPr/>
    </dgm:pt>
    <dgm:pt modelId="{33A61BEA-CFF3-4D5B-8D1B-9AC1B774DBD7}" type="pres">
      <dgm:prSet presAssocID="{1C1BFB53-3A0F-433A-92E0-F85645E942C6}" presName="childComposite" presStyleCnt="0">
        <dgm:presLayoutVars>
          <dgm:chMax val="0"/>
          <dgm:chPref val="0"/>
        </dgm:presLayoutVars>
      </dgm:prSet>
      <dgm:spPr/>
    </dgm:pt>
    <dgm:pt modelId="{1D35FA8E-4A1A-42FF-A8B9-2074EE709848}" type="pres">
      <dgm:prSet presAssocID="{1C1BFB53-3A0F-433A-92E0-F85645E942C6}" presName="Image" presStyleLbl="node1" presStyleIdx="5" presStyleCnt="10" custScaleX="38612" custLinFactNeighborX="-27888"/>
      <dgm:spPr/>
    </dgm:pt>
    <dgm:pt modelId="{18EF18FA-1EA5-4678-99BE-7F92FC879C63}" type="pres">
      <dgm:prSet presAssocID="{1C1BFB53-3A0F-433A-92E0-F85645E942C6}" presName="childText" presStyleLbl="lnNode1" presStyleIdx="5" presStyleCnt="10" custScaleX="127610" custScaleY="157407" custLinFactNeighborX="-927">
        <dgm:presLayoutVars>
          <dgm:chMax val="0"/>
          <dgm:chPref val="0"/>
          <dgm:bulletEnabled val="1"/>
        </dgm:presLayoutVars>
      </dgm:prSet>
      <dgm:spPr/>
      <dgm:t>
        <a:bodyPr/>
        <a:lstStyle/>
        <a:p>
          <a:endParaRPr lang="es-ES"/>
        </a:p>
      </dgm:t>
    </dgm:pt>
    <dgm:pt modelId="{E46FCBF7-C5B7-4F28-89A0-4024261AFED4}" type="pres">
      <dgm:prSet presAssocID="{1AFA574D-B3AD-4C53-BDD5-8346E70AC7C9}" presName="childComposite" presStyleCnt="0">
        <dgm:presLayoutVars>
          <dgm:chMax val="0"/>
          <dgm:chPref val="0"/>
        </dgm:presLayoutVars>
      </dgm:prSet>
      <dgm:spPr/>
    </dgm:pt>
    <dgm:pt modelId="{1F063939-3E05-471E-8AF0-F23BE7D1416D}" type="pres">
      <dgm:prSet presAssocID="{1AFA574D-B3AD-4C53-BDD5-8346E70AC7C9}" presName="Image" presStyleLbl="node1" presStyleIdx="6" presStyleCnt="10" custScaleX="38612" custLinFactNeighborX="-27888"/>
      <dgm:spPr/>
    </dgm:pt>
    <dgm:pt modelId="{8BF18EFE-AEBC-420B-B076-6AFC3F640A61}" type="pres">
      <dgm:prSet presAssocID="{1AFA574D-B3AD-4C53-BDD5-8346E70AC7C9}" presName="childText" presStyleLbl="lnNode1" presStyleIdx="6" presStyleCnt="10" custScaleX="127610" custScaleY="157407" custLinFactNeighborX="-927">
        <dgm:presLayoutVars>
          <dgm:chMax val="0"/>
          <dgm:chPref val="0"/>
          <dgm:bulletEnabled val="1"/>
        </dgm:presLayoutVars>
      </dgm:prSet>
      <dgm:spPr/>
      <dgm:t>
        <a:bodyPr/>
        <a:lstStyle/>
        <a:p>
          <a:endParaRPr lang="es-ES"/>
        </a:p>
      </dgm:t>
    </dgm:pt>
    <dgm:pt modelId="{BCBC386A-DD1B-4DE7-A93B-C9F357D74E48}" type="pres">
      <dgm:prSet presAssocID="{74F3745A-927A-4AE7-8A93-FEFACD66F7A9}" presName="childComposite" presStyleCnt="0">
        <dgm:presLayoutVars>
          <dgm:chMax val="0"/>
          <dgm:chPref val="0"/>
        </dgm:presLayoutVars>
      </dgm:prSet>
      <dgm:spPr/>
    </dgm:pt>
    <dgm:pt modelId="{592418D3-E2A2-4C2C-A05D-F9A2DA58CCF7}" type="pres">
      <dgm:prSet presAssocID="{74F3745A-927A-4AE7-8A93-FEFACD66F7A9}" presName="Image" presStyleLbl="node1" presStyleIdx="7" presStyleCnt="10" custScaleX="38612" custLinFactNeighborX="-27888"/>
      <dgm:spPr/>
    </dgm:pt>
    <dgm:pt modelId="{3F9078C1-46FC-4ACF-856D-71FBA01FEF11}" type="pres">
      <dgm:prSet presAssocID="{74F3745A-927A-4AE7-8A93-FEFACD66F7A9}" presName="childText" presStyleLbl="lnNode1" presStyleIdx="7" presStyleCnt="10" custScaleX="127610" custScaleY="157407" custLinFactNeighborX="-927">
        <dgm:presLayoutVars>
          <dgm:chMax val="0"/>
          <dgm:chPref val="0"/>
          <dgm:bulletEnabled val="1"/>
        </dgm:presLayoutVars>
      </dgm:prSet>
      <dgm:spPr/>
      <dgm:t>
        <a:bodyPr/>
        <a:lstStyle/>
        <a:p>
          <a:endParaRPr lang="es-ES"/>
        </a:p>
      </dgm:t>
    </dgm:pt>
    <dgm:pt modelId="{8E020FB2-64B5-4FE2-806F-04B5E6ED1026}" type="pres">
      <dgm:prSet presAssocID="{BD67F3CA-23A4-4119-9BCA-C45B06050B7D}" presName="childComposite" presStyleCnt="0">
        <dgm:presLayoutVars>
          <dgm:chMax val="0"/>
          <dgm:chPref val="0"/>
        </dgm:presLayoutVars>
      </dgm:prSet>
      <dgm:spPr/>
    </dgm:pt>
    <dgm:pt modelId="{EC0E8798-E2CF-4784-A18B-ABAF90073194}" type="pres">
      <dgm:prSet presAssocID="{BD67F3CA-23A4-4119-9BCA-C45B06050B7D}" presName="Image" presStyleLbl="node1" presStyleIdx="8" presStyleCnt="10" custScaleX="38612" custLinFactNeighborX="-27888"/>
      <dgm:spPr/>
    </dgm:pt>
    <dgm:pt modelId="{0FB58E54-1626-40FB-B1CE-66B5BC8F25BE}" type="pres">
      <dgm:prSet presAssocID="{BD67F3CA-23A4-4119-9BCA-C45B06050B7D}" presName="childText" presStyleLbl="lnNode1" presStyleIdx="8" presStyleCnt="10" custScaleX="127610" custScaleY="157407" custLinFactNeighborX="-927">
        <dgm:presLayoutVars>
          <dgm:chMax val="0"/>
          <dgm:chPref val="0"/>
          <dgm:bulletEnabled val="1"/>
        </dgm:presLayoutVars>
      </dgm:prSet>
      <dgm:spPr/>
      <dgm:t>
        <a:bodyPr/>
        <a:lstStyle/>
        <a:p>
          <a:endParaRPr lang="es-ES"/>
        </a:p>
      </dgm:t>
    </dgm:pt>
    <dgm:pt modelId="{C7A93B83-75C4-4FD2-A7E8-52492CA7D09D}" type="pres">
      <dgm:prSet presAssocID="{2C1A797C-D09D-44A8-85C7-EC9E65AB8DCF}" presName="childComposite" presStyleCnt="0">
        <dgm:presLayoutVars>
          <dgm:chMax val="0"/>
          <dgm:chPref val="0"/>
        </dgm:presLayoutVars>
      </dgm:prSet>
      <dgm:spPr/>
    </dgm:pt>
    <dgm:pt modelId="{1C64B7BD-4646-49EE-91D9-E0098897506D}" type="pres">
      <dgm:prSet presAssocID="{2C1A797C-D09D-44A8-85C7-EC9E65AB8DCF}" presName="Image" presStyleLbl="node1" presStyleIdx="9" presStyleCnt="10" custScaleX="38612" custLinFactNeighborX="-27888"/>
      <dgm:spPr/>
    </dgm:pt>
    <dgm:pt modelId="{35F1CBE1-093B-452F-8318-DD6D895CA19D}" type="pres">
      <dgm:prSet presAssocID="{2C1A797C-D09D-44A8-85C7-EC9E65AB8DCF}" presName="childText" presStyleLbl="lnNode1" presStyleIdx="9" presStyleCnt="10" custScaleX="127610" custScaleY="157407" custLinFactNeighborX="-927">
        <dgm:presLayoutVars>
          <dgm:chMax val="0"/>
          <dgm:chPref val="0"/>
          <dgm:bulletEnabled val="1"/>
        </dgm:presLayoutVars>
      </dgm:prSet>
      <dgm:spPr/>
      <dgm:t>
        <a:bodyPr/>
        <a:lstStyle/>
        <a:p>
          <a:endParaRPr lang="es-ES"/>
        </a:p>
      </dgm:t>
    </dgm:pt>
  </dgm:ptLst>
  <dgm:cxnLst>
    <dgm:cxn modelId="{D9AA7A1B-96E0-425B-A53F-9AEE91CDF684}" srcId="{8F2AB77A-CD9B-49AB-B5BC-EEA4F16E42CE}" destId="{19A1EFCA-ED5C-436D-BE3C-68712B4EB45E}" srcOrd="0" destOrd="0" parTransId="{FA7E5D9E-DE87-4E4D-8BC4-CFE0FEF8B72B}" sibTransId="{BEF6EE11-632D-4807-B228-61932A7F148E}"/>
    <dgm:cxn modelId="{5063B568-46B5-4947-8092-93EA6A79ECCC}" type="presOf" srcId="{74F3745A-927A-4AE7-8A93-FEFACD66F7A9}" destId="{3F9078C1-46FC-4ACF-856D-71FBA01FEF11}" srcOrd="0" destOrd="0" presId="urn:microsoft.com/office/officeart/2008/layout/PictureAccentList"/>
    <dgm:cxn modelId="{FA1ECC18-A3C5-4F3F-8685-5B239223F387}" type="presOf" srcId="{2E522F56-2EAD-42ED-916E-0F12E5CBD446}" destId="{D6324A40-541C-4803-9565-B15067175F58}" srcOrd="0" destOrd="0" presId="urn:microsoft.com/office/officeart/2008/layout/PictureAccentList"/>
    <dgm:cxn modelId="{790A27C9-7DA6-4FA7-B534-2001980DA439}" type="presOf" srcId="{766F01CC-9802-4BAC-98CF-E48E125C902E}" destId="{4ADE97D8-BC1A-488A-ACE2-AC3AD628F9CC}" srcOrd="0" destOrd="0" presId="urn:microsoft.com/office/officeart/2008/layout/PictureAccentList"/>
    <dgm:cxn modelId="{79A448E4-6AE3-48E4-9EB0-DED13AAF841A}" srcId="{766F01CC-9802-4BAC-98CF-E48E125C902E}" destId="{74F3745A-927A-4AE7-8A93-FEFACD66F7A9}" srcOrd="2" destOrd="0" parTransId="{90A979CC-4F7C-4910-A730-3E2C4CF807BE}" sibTransId="{4B3222AA-D4D4-4AEE-A009-EDDC14F93C2A}"/>
    <dgm:cxn modelId="{80F2013F-01AC-461E-A6E4-2195F008F016}" type="presOf" srcId="{7C698DF0-B150-49E8-99D9-BB02926D661E}" destId="{B2D8C7FA-1CD3-4AD0-A699-51696B78F52E}" srcOrd="0" destOrd="0" presId="urn:microsoft.com/office/officeart/2008/layout/PictureAccentList"/>
    <dgm:cxn modelId="{A7FCF3DE-E681-43FE-88F3-4061BB000A87}" srcId="{766F01CC-9802-4BAC-98CF-E48E125C902E}" destId="{1C1BFB53-3A0F-433A-92E0-F85645E942C6}" srcOrd="0" destOrd="0" parTransId="{722A1065-E2B8-443E-B4BC-27E0CDE32C51}" sibTransId="{182CA589-41A9-4DE1-8293-E58553813A51}"/>
    <dgm:cxn modelId="{5DBBAF56-288F-428A-8539-C950D42E0A54}" srcId="{2E522F56-2EAD-42ED-916E-0F12E5CBD446}" destId="{8F2AB77A-CD9B-49AB-B5BC-EEA4F16E42CE}" srcOrd="0" destOrd="0" parTransId="{F81A852C-AF3D-4E72-A29C-76FB93345804}" sibTransId="{7FC2AEEC-68EE-4F66-B99A-E56AFA8F844D}"/>
    <dgm:cxn modelId="{A9D17B7F-DB6F-476A-9CA0-5EE471667BD3}" srcId="{8F2AB77A-CD9B-49AB-B5BC-EEA4F16E42CE}" destId="{7E0A439A-82A7-4D55-AF9E-91B7C8B3F529}" srcOrd="4" destOrd="0" parTransId="{ED8B856F-5F63-4657-80AE-2C4C64BB01B4}" sibTransId="{61930D58-527C-441D-BA98-B193437CC77C}"/>
    <dgm:cxn modelId="{2A8C57F3-8E88-48A7-81D6-962DD84312C7}" srcId="{766F01CC-9802-4BAC-98CF-E48E125C902E}" destId="{2C1A797C-D09D-44A8-85C7-EC9E65AB8DCF}" srcOrd="4" destOrd="0" parTransId="{A8ECCCA5-9D3B-4BB8-A56B-9EE30AD1B2A5}" sibTransId="{64C816EB-2375-4906-BDBC-D13828923EFA}"/>
    <dgm:cxn modelId="{50AAAD05-D4B4-484C-961D-5E6EDD2DEC5A}" type="presOf" srcId="{8F2AB77A-CD9B-49AB-B5BC-EEA4F16E42CE}" destId="{0834F8AE-8AFA-4F1E-81F4-E53D3E27B12A}" srcOrd="0" destOrd="0" presId="urn:microsoft.com/office/officeart/2008/layout/PictureAccentList"/>
    <dgm:cxn modelId="{06A5CD5C-5797-463C-8AB9-F54F745E629C}" type="presOf" srcId="{BD67F3CA-23A4-4119-9BCA-C45B06050B7D}" destId="{0FB58E54-1626-40FB-B1CE-66B5BC8F25BE}" srcOrd="0" destOrd="0" presId="urn:microsoft.com/office/officeart/2008/layout/PictureAccentList"/>
    <dgm:cxn modelId="{D2725AA1-5F7E-473F-9808-7A6BE72F51BD}" srcId="{8F2AB77A-CD9B-49AB-B5BC-EEA4F16E42CE}" destId="{55F74BE0-2D4A-4767-A1CF-CB585782309A}" srcOrd="3" destOrd="0" parTransId="{5F2A2817-A954-4EFE-BB33-E60CBED33695}" sibTransId="{00AFBA33-4514-45F1-A0D4-4AFCE7924E95}"/>
    <dgm:cxn modelId="{CA16830E-44F4-408E-9341-77FBB21FDA21}" srcId="{8F2AB77A-CD9B-49AB-B5BC-EEA4F16E42CE}" destId="{D253510A-0CD9-4953-80B2-39837613BD9F}" srcOrd="1" destOrd="0" parTransId="{9D2BD316-EE00-4760-9762-CC074D15993A}" sibTransId="{ECF8A244-DED6-412E-9C8A-860685386B3E}"/>
    <dgm:cxn modelId="{362F30D5-27B2-4339-915B-459E33726151}" srcId="{2E522F56-2EAD-42ED-916E-0F12E5CBD446}" destId="{766F01CC-9802-4BAC-98CF-E48E125C902E}" srcOrd="1" destOrd="0" parTransId="{FBA0985E-D911-4BF1-A142-25AD258D84D2}" sibTransId="{88580523-8CB3-4724-AE1C-B2EFDD079239}"/>
    <dgm:cxn modelId="{200AE60B-121C-4F7F-B7B5-C544F707DA4F}" type="presOf" srcId="{1AFA574D-B3AD-4C53-BDD5-8346E70AC7C9}" destId="{8BF18EFE-AEBC-420B-B076-6AFC3F640A61}" srcOrd="0" destOrd="0" presId="urn:microsoft.com/office/officeart/2008/layout/PictureAccentList"/>
    <dgm:cxn modelId="{7BAD6CDB-2E9E-4803-8E91-FA06503AB13B}" type="presOf" srcId="{7E0A439A-82A7-4D55-AF9E-91B7C8B3F529}" destId="{A904B8ED-F608-484D-BC8A-86B2E682351F}" srcOrd="0" destOrd="0" presId="urn:microsoft.com/office/officeart/2008/layout/PictureAccentList"/>
    <dgm:cxn modelId="{F74375A8-0860-4148-9DEA-F86E35EEFA4C}" type="presOf" srcId="{2C1A797C-D09D-44A8-85C7-EC9E65AB8DCF}" destId="{35F1CBE1-093B-452F-8318-DD6D895CA19D}" srcOrd="0" destOrd="0" presId="urn:microsoft.com/office/officeart/2008/layout/PictureAccentList"/>
    <dgm:cxn modelId="{370E5DA4-466C-4619-BA40-EF0B01D84A47}" type="presOf" srcId="{1C1BFB53-3A0F-433A-92E0-F85645E942C6}" destId="{18EF18FA-1EA5-4678-99BE-7F92FC879C63}" srcOrd="0" destOrd="0" presId="urn:microsoft.com/office/officeart/2008/layout/PictureAccentList"/>
    <dgm:cxn modelId="{47C6CB8A-B49E-4ADB-9A41-ADB88D4CBFE1}" type="presOf" srcId="{55F74BE0-2D4A-4767-A1CF-CB585782309A}" destId="{238F71FA-1340-41D8-B382-CAD0A9D965BF}" srcOrd="0" destOrd="0" presId="urn:microsoft.com/office/officeart/2008/layout/PictureAccentList"/>
    <dgm:cxn modelId="{5FB91FDB-39A0-4A52-A130-36C512E787D6}" srcId="{766F01CC-9802-4BAC-98CF-E48E125C902E}" destId="{BD67F3CA-23A4-4119-9BCA-C45B06050B7D}" srcOrd="3" destOrd="0" parTransId="{F18F5E6F-0C4B-4247-ACA3-47385045285E}" sibTransId="{43B193E5-F714-49CA-9F77-EC06991627AA}"/>
    <dgm:cxn modelId="{61A78E8C-0120-45D4-8A9D-DADF44CC9764}" srcId="{8F2AB77A-CD9B-49AB-B5BC-EEA4F16E42CE}" destId="{7C698DF0-B150-49E8-99D9-BB02926D661E}" srcOrd="2" destOrd="0" parTransId="{3008D1B7-F3DB-436E-9830-DDE69587CE51}" sibTransId="{34DCFCF2-3752-4687-9F8E-4C0796DD1D75}"/>
    <dgm:cxn modelId="{178A3A6F-91C5-4333-AE0B-2538D042391E}" srcId="{766F01CC-9802-4BAC-98CF-E48E125C902E}" destId="{1AFA574D-B3AD-4C53-BDD5-8346E70AC7C9}" srcOrd="1" destOrd="0" parTransId="{17588C1F-8AAD-4A39-B408-0C7CB289AD36}" sibTransId="{645DD901-EB68-4934-A7F6-1DC27318A5EF}"/>
    <dgm:cxn modelId="{22BEFBBC-352F-44CA-978D-10A5BFA64838}" type="presOf" srcId="{19A1EFCA-ED5C-436D-BE3C-68712B4EB45E}" destId="{12D33519-3AD5-4962-8D25-3BC53E6C22C7}" srcOrd="0" destOrd="0" presId="urn:microsoft.com/office/officeart/2008/layout/PictureAccentList"/>
    <dgm:cxn modelId="{BE331AB9-83D0-4B4A-A0D3-BAB275D5C781}" type="presOf" srcId="{D253510A-0CD9-4953-80B2-39837613BD9F}" destId="{129E04B2-965E-4761-9E56-FA4B6257CA3E}" srcOrd="0" destOrd="0" presId="urn:microsoft.com/office/officeart/2008/layout/PictureAccentList"/>
    <dgm:cxn modelId="{23CEAEB7-E7FF-48DD-B284-F1597D1287F6}" type="presParOf" srcId="{D6324A40-541C-4803-9565-B15067175F58}" destId="{E05413A1-52D2-469D-87A1-C350276FABBE}" srcOrd="0" destOrd="0" presId="urn:microsoft.com/office/officeart/2008/layout/PictureAccentList"/>
    <dgm:cxn modelId="{7B55BEF9-DF19-4E8E-B0F7-C95B442FF8D6}" type="presParOf" srcId="{E05413A1-52D2-469D-87A1-C350276FABBE}" destId="{6F88AD40-14E1-48F7-81AE-81B2E6C65B8E}" srcOrd="0" destOrd="0" presId="urn:microsoft.com/office/officeart/2008/layout/PictureAccentList"/>
    <dgm:cxn modelId="{06EEFB0A-D634-4216-93B6-315FA5758F4A}" type="presParOf" srcId="{6F88AD40-14E1-48F7-81AE-81B2E6C65B8E}" destId="{0834F8AE-8AFA-4F1E-81F4-E53D3E27B12A}" srcOrd="0" destOrd="0" presId="urn:microsoft.com/office/officeart/2008/layout/PictureAccentList"/>
    <dgm:cxn modelId="{0D7DD700-5E6A-4FE2-9AA6-882E9CF7D3AA}" type="presParOf" srcId="{E05413A1-52D2-469D-87A1-C350276FABBE}" destId="{925010E8-8404-4E7E-B16A-B7A5E1D36400}" srcOrd="1" destOrd="0" presId="urn:microsoft.com/office/officeart/2008/layout/PictureAccentList"/>
    <dgm:cxn modelId="{7B3B2100-F3ED-4D3B-B62C-96A5A076A046}" type="presParOf" srcId="{925010E8-8404-4E7E-B16A-B7A5E1D36400}" destId="{24468A28-641D-4F3C-9E1B-FF2F008EFF1B}" srcOrd="0" destOrd="0" presId="urn:microsoft.com/office/officeart/2008/layout/PictureAccentList"/>
    <dgm:cxn modelId="{D1AC52BD-827D-4EFD-A849-8A96B10F5F9F}" type="presParOf" srcId="{24468A28-641D-4F3C-9E1B-FF2F008EFF1B}" destId="{15ECBE3E-ADA4-40AF-8022-0501CF4E4B25}" srcOrd="0" destOrd="0" presId="urn:microsoft.com/office/officeart/2008/layout/PictureAccentList"/>
    <dgm:cxn modelId="{50C2FC26-8037-4F7F-8776-5CF5C85BC99E}" type="presParOf" srcId="{24468A28-641D-4F3C-9E1B-FF2F008EFF1B}" destId="{12D33519-3AD5-4962-8D25-3BC53E6C22C7}" srcOrd="1" destOrd="0" presId="urn:microsoft.com/office/officeart/2008/layout/PictureAccentList"/>
    <dgm:cxn modelId="{F752EDEB-CF78-4272-9372-2726AFDBE21A}" type="presParOf" srcId="{925010E8-8404-4E7E-B16A-B7A5E1D36400}" destId="{7B7FB3E7-F267-41F3-9F11-642F9DA9B2DC}" srcOrd="1" destOrd="0" presId="urn:microsoft.com/office/officeart/2008/layout/PictureAccentList"/>
    <dgm:cxn modelId="{FEE51A49-D12C-412A-BB9E-A883D46D77AB}" type="presParOf" srcId="{7B7FB3E7-F267-41F3-9F11-642F9DA9B2DC}" destId="{7829D341-EF2F-4B8D-B8F2-C3F7F79C685E}" srcOrd="0" destOrd="0" presId="urn:microsoft.com/office/officeart/2008/layout/PictureAccentList"/>
    <dgm:cxn modelId="{82B32A55-CB0F-4712-ADFD-A955A0C817C5}" type="presParOf" srcId="{7B7FB3E7-F267-41F3-9F11-642F9DA9B2DC}" destId="{129E04B2-965E-4761-9E56-FA4B6257CA3E}" srcOrd="1" destOrd="0" presId="urn:microsoft.com/office/officeart/2008/layout/PictureAccentList"/>
    <dgm:cxn modelId="{9A3545DE-9826-4410-BB49-C23F4B040A45}" type="presParOf" srcId="{925010E8-8404-4E7E-B16A-B7A5E1D36400}" destId="{EBE75FF9-414D-42AB-B488-D8E1C296BA22}" srcOrd="2" destOrd="0" presId="urn:microsoft.com/office/officeart/2008/layout/PictureAccentList"/>
    <dgm:cxn modelId="{879F0D33-D94F-4AD9-9E9E-35B8F71FDA61}" type="presParOf" srcId="{EBE75FF9-414D-42AB-B488-D8E1C296BA22}" destId="{E5F82C5F-AF57-434B-B704-AE076164342B}" srcOrd="0" destOrd="0" presId="urn:microsoft.com/office/officeart/2008/layout/PictureAccentList"/>
    <dgm:cxn modelId="{E6978051-7471-4187-828F-921970BD90B8}" type="presParOf" srcId="{EBE75FF9-414D-42AB-B488-D8E1C296BA22}" destId="{B2D8C7FA-1CD3-4AD0-A699-51696B78F52E}" srcOrd="1" destOrd="0" presId="urn:microsoft.com/office/officeart/2008/layout/PictureAccentList"/>
    <dgm:cxn modelId="{CA3B5D17-5E28-4D5D-B444-2FF256533727}" type="presParOf" srcId="{925010E8-8404-4E7E-B16A-B7A5E1D36400}" destId="{FDDBEE3B-A3E8-4108-A4E7-04A25C848A66}" srcOrd="3" destOrd="0" presId="urn:microsoft.com/office/officeart/2008/layout/PictureAccentList"/>
    <dgm:cxn modelId="{D48DFD43-1BEA-41E5-8B52-AF66375C73B9}" type="presParOf" srcId="{FDDBEE3B-A3E8-4108-A4E7-04A25C848A66}" destId="{F9E36ACB-F08E-4DFD-A412-5B38C5D40A1B}" srcOrd="0" destOrd="0" presId="urn:microsoft.com/office/officeart/2008/layout/PictureAccentList"/>
    <dgm:cxn modelId="{DEBF927C-DE65-4550-A94A-CEF1BF3512C6}" type="presParOf" srcId="{FDDBEE3B-A3E8-4108-A4E7-04A25C848A66}" destId="{238F71FA-1340-41D8-B382-CAD0A9D965BF}" srcOrd="1" destOrd="0" presId="urn:microsoft.com/office/officeart/2008/layout/PictureAccentList"/>
    <dgm:cxn modelId="{8303863B-1015-4DA8-9CEF-934E46D0B9DA}" type="presParOf" srcId="{925010E8-8404-4E7E-B16A-B7A5E1D36400}" destId="{F3522525-26C0-4722-90E6-76A586F07A3F}" srcOrd="4" destOrd="0" presId="urn:microsoft.com/office/officeart/2008/layout/PictureAccentList"/>
    <dgm:cxn modelId="{76CBA3BF-7FA4-4E57-B2DD-AA9514E2EA69}" type="presParOf" srcId="{F3522525-26C0-4722-90E6-76A586F07A3F}" destId="{C0594B6E-B8E2-4E87-831F-497D93DFFE4E}" srcOrd="0" destOrd="0" presId="urn:microsoft.com/office/officeart/2008/layout/PictureAccentList"/>
    <dgm:cxn modelId="{E8C904A4-6D8E-4958-BB78-5B41DCFCFF56}" type="presParOf" srcId="{F3522525-26C0-4722-90E6-76A586F07A3F}" destId="{A904B8ED-F608-484D-BC8A-86B2E682351F}" srcOrd="1" destOrd="0" presId="urn:microsoft.com/office/officeart/2008/layout/PictureAccentList"/>
    <dgm:cxn modelId="{B2EA1FC3-6770-4FDE-B238-EB46F57F49A3}" type="presParOf" srcId="{D6324A40-541C-4803-9565-B15067175F58}" destId="{B3309F1A-1473-4A23-A0AD-AE0772D61786}" srcOrd="1" destOrd="0" presId="urn:microsoft.com/office/officeart/2008/layout/PictureAccentList"/>
    <dgm:cxn modelId="{F78BE894-3C9D-4EF6-A753-E1F781AE8151}" type="presParOf" srcId="{B3309F1A-1473-4A23-A0AD-AE0772D61786}" destId="{51F38F8A-0291-4275-B820-21917B749803}" srcOrd="0" destOrd="0" presId="urn:microsoft.com/office/officeart/2008/layout/PictureAccentList"/>
    <dgm:cxn modelId="{F2164479-B702-48A8-9252-FA197D512F13}" type="presParOf" srcId="{51F38F8A-0291-4275-B820-21917B749803}" destId="{4ADE97D8-BC1A-488A-ACE2-AC3AD628F9CC}" srcOrd="0" destOrd="0" presId="urn:microsoft.com/office/officeart/2008/layout/PictureAccentList"/>
    <dgm:cxn modelId="{5D49040D-DD76-4088-8ADA-CF69020E27AC}" type="presParOf" srcId="{B3309F1A-1473-4A23-A0AD-AE0772D61786}" destId="{60692C48-A05C-437C-AA6B-1383702BE3DD}" srcOrd="1" destOrd="0" presId="urn:microsoft.com/office/officeart/2008/layout/PictureAccentList"/>
    <dgm:cxn modelId="{ABFCFBAE-394E-4E5B-BC1F-EE3B8E70C615}" type="presParOf" srcId="{60692C48-A05C-437C-AA6B-1383702BE3DD}" destId="{33A61BEA-CFF3-4D5B-8D1B-9AC1B774DBD7}" srcOrd="0" destOrd="0" presId="urn:microsoft.com/office/officeart/2008/layout/PictureAccentList"/>
    <dgm:cxn modelId="{9317BDDA-6648-45AF-A947-9D88399A84E7}" type="presParOf" srcId="{33A61BEA-CFF3-4D5B-8D1B-9AC1B774DBD7}" destId="{1D35FA8E-4A1A-42FF-A8B9-2074EE709848}" srcOrd="0" destOrd="0" presId="urn:microsoft.com/office/officeart/2008/layout/PictureAccentList"/>
    <dgm:cxn modelId="{16BF0184-D163-4588-B3A1-40F95776C96E}" type="presParOf" srcId="{33A61BEA-CFF3-4D5B-8D1B-9AC1B774DBD7}" destId="{18EF18FA-1EA5-4678-99BE-7F92FC879C63}" srcOrd="1" destOrd="0" presId="urn:microsoft.com/office/officeart/2008/layout/PictureAccentList"/>
    <dgm:cxn modelId="{BED25BC6-25D7-4525-8077-8857FF78B906}" type="presParOf" srcId="{60692C48-A05C-437C-AA6B-1383702BE3DD}" destId="{E46FCBF7-C5B7-4F28-89A0-4024261AFED4}" srcOrd="1" destOrd="0" presId="urn:microsoft.com/office/officeart/2008/layout/PictureAccentList"/>
    <dgm:cxn modelId="{EBFB5E31-22BC-4473-BAAC-789BAE71E6DC}" type="presParOf" srcId="{E46FCBF7-C5B7-4F28-89A0-4024261AFED4}" destId="{1F063939-3E05-471E-8AF0-F23BE7D1416D}" srcOrd="0" destOrd="0" presId="urn:microsoft.com/office/officeart/2008/layout/PictureAccentList"/>
    <dgm:cxn modelId="{D46E6B3A-6F5B-4DE9-941F-C4A37352AFC4}" type="presParOf" srcId="{E46FCBF7-C5B7-4F28-89A0-4024261AFED4}" destId="{8BF18EFE-AEBC-420B-B076-6AFC3F640A61}" srcOrd="1" destOrd="0" presId="urn:microsoft.com/office/officeart/2008/layout/PictureAccentList"/>
    <dgm:cxn modelId="{8AD6239C-E1E9-4F43-A748-0011C3AFEB27}" type="presParOf" srcId="{60692C48-A05C-437C-AA6B-1383702BE3DD}" destId="{BCBC386A-DD1B-4DE7-A93B-C9F357D74E48}" srcOrd="2" destOrd="0" presId="urn:microsoft.com/office/officeart/2008/layout/PictureAccentList"/>
    <dgm:cxn modelId="{54CDBD44-E7DA-4768-B415-87829D71B312}" type="presParOf" srcId="{BCBC386A-DD1B-4DE7-A93B-C9F357D74E48}" destId="{592418D3-E2A2-4C2C-A05D-F9A2DA58CCF7}" srcOrd="0" destOrd="0" presId="urn:microsoft.com/office/officeart/2008/layout/PictureAccentList"/>
    <dgm:cxn modelId="{618331C9-C51E-42F8-876A-A98BD699B1F2}" type="presParOf" srcId="{BCBC386A-DD1B-4DE7-A93B-C9F357D74E48}" destId="{3F9078C1-46FC-4ACF-856D-71FBA01FEF11}" srcOrd="1" destOrd="0" presId="urn:microsoft.com/office/officeart/2008/layout/PictureAccentList"/>
    <dgm:cxn modelId="{979ECE75-CBD1-4E0A-BFB5-A96EDD5A939F}" type="presParOf" srcId="{60692C48-A05C-437C-AA6B-1383702BE3DD}" destId="{8E020FB2-64B5-4FE2-806F-04B5E6ED1026}" srcOrd="3" destOrd="0" presId="urn:microsoft.com/office/officeart/2008/layout/PictureAccentList"/>
    <dgm:cxn modelId="{A31EE8EE-6607-4103-84C8-1208CBF534FF}" type="presParOf" srcId="{8E020FB2-64B5-4FE2-806F-04B5E6ED1026}" destId="{EC0E8798-E2CF-4784-A18B-ABAF90073194}" srcOrd="0" destOrd="0" presId="urn:microsoft.com/office/officeart/2008/layout/PictureAccentList"/>
    <dgm:cxn modelId="{6B27D9CE-D475-49D8-B7A7-407D5B42E073}" type="presParOf" srcId="{8E020FB2-64B5-4FE2-806F-04B5E6ED1026}" destId="{0FB58E54-1626-40FB-B1CE-66B5BC8F25BE}" srcOrd="1" destOrd="0" presId="urn:microsoft.com/office/officeart/2008/layout/PictureAccentList"/>
    <dgm:cxn modelId="{B2C92FF1-ED83-444D-8F66-20E85C44BF33}" type="presParOf" srcId="{60692C48-A05C-437C-AA6B-1383702BE3DD}" destId="{C7A93B83-75C4-4FD2-A7E8-52492CA7D09D}" srcOrd="4" destOrd="0" presId="urn:microsoft.com/office/officeart/2008/layout/PictureAccentList"/>
    <dgm:cxn modelId="{66CF0D93-4CB1-43C3-B461-670E181979E5}" type="presParOf" srcId="{C7A93B83-75C4-4FD2-A7E8-52492CA7D09D}" destId="{1C64B7BD-4646-49EE-91D9-E0098897506D}" srcOrd="0" destOrd="0" presId="urn:microsoft.com/office/officeart/2008/layout/PictureAccentList"/>
    <dgm:cxn modelId="{B5EADE41-3777-4AC9-9DA7-1AFBEAE38E7F}" type="presParOf" srcId="{C7A93B83-75C4-4FD2-A7E8-52492CA7D09D}" destId="{35F1CBE1-093B-452F-8318-DD6D895CA19D}" srcOrd="1" destOrd="0" presId="urn:microsoft.com/office/officeart/2008/layout/Picture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DB98060-05BB-4CF7-BB5E-7D15E75C8139}" type="datetimeFigureOut">
              <a:rPr lang="es-ES"/>
              <a:pPr>
                <a:defRPr/>
              </a:pPr>
              <a:t>13/11/2014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25DA019-BF4E-4C8D-83C3-4BFBDE5D90A5}"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03EFA27-EA0D-45E3-84A8-E633E6D1C738}" type="datetimeFigureOut">
              <a:rPr lang="es-ES"/>
              <a:pPr>
                <a:defRPr/>
              </a:pPr>
              <a:t>13/11/2014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2D6D46E-C067-43BD-B221-3F503F0C3776}"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0F0019F-6B32-43FA-8F81-36E9ADD76458}" type="datetimeFigureOut">
              <a:rPr lang="es-ES"/>
              <a:pPr>
                <a:defRPr/>
              </a:pPr>
              <a:t>13/11/2014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6ED7F3-6702-4FDD-A3D8-F0A403AFC38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0C444CC-FFF0-49B3-A43A-F840E08F3094}" type="datetimeFigureOut">
              <a:rPr lang="es-ES"/>
              <a:pPr>
                <a:defRPr/>
              </a:pPr>
              <a:t>13/11/2014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D270B1E-6376-4846-A180-5C233E4B801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227D426-7B85-4126-8ECA-BE889DFF5D1F}" type="datetimeFigureOut">
              <a:rPr lang="es-ES"/>
              <a:pPr>
                <a:defRPr/>
              </a:pPr>
              <a:t>13/11/2014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661E258-B4C2-4516-A593-21E39475C9DC}"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4A83B17-D175-45AA-A8AB-5800B0247CA0}" type="datetimeFigureOut">
              <a:rPr lang="es-ES"/>
              <a:pPr>
                <a:defRPr/>
              </a:pPr>
              <a:t>13/11/2014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97358A9-0CCA-4CC6-B536-48AD2A0FAA5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7077466-C596-496E-8877-11415C821D3B}" type="datetimeFigureOut">
              <a:rPr lang="es-ES"/>
              <a:pPr>
                <a:defRPr/>
              </a:pPr>
              <a:t>13/11/2014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A82354A-B21B-489D-8278-00131E8B10B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40DCEAB-9852-4277-9252-F727BC6CE31C}" type="datetimeFigureOut">
              <a:rPr lang="es-ES"/>
              <a:pPr>
                <a:defRPr/>
              </a:pPr>
              <a:t>13/11/2014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5F069FC-8D37-48B1-A932-F8DB04261A05}"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AADC585-5502-44E8-A023-EBFD3B8D8928}" type="datetimeFigureOut">
              <a:rPr lang="es-ES"/>
              <a:pPr>
                <a:defRPr/>
              </a:pPr>
              <a:t>13/11/2014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7B31E39-DADA-498E-9E61-79CA79D0151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DFDB0E-EF07-4BDF-8AA8-91758C144BD2}" type="datetimeFigureOut">
              <a:rPr lang="es-ES"/>
              <a:pPr>
                <a:defRPr/>
              </a:pPr>
              <a:t>13/11/2014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72C1704-AC59-4764-A969-F1E361EB5C73}"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AB1B854-01EA-4D91-B46F-E90B511C3AEA}" type="datetimeFigureOut">
              <a:rPr lang="es-ES"/>
              <a:pPr>
                <a:defRPr/>
              </a:pPr>
              <a:t>13/11/2014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4B69424-4C9E-4D15-98C4-5613B7EB7F06}"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0273F3A-70F2-433D-B2BE-6771D6A04AB4}" type="datetimeFigureOut">
              <a:rPr lang="es-ES"/>
              <a:pPr>
                <a:defRPr/>
              </a:pPr>
              <a:t>13/11/2014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201335-5FD2-4ADF-B92D-E07ECC07FEB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267744" y="-27384"/>
            <a:ext cx="4665035" cy="1754326"/>
          </a:xfrm>
          <a:prstGeom prst="rect">
            <a:avLst/>
          </a:prstGeom>
          <a:noFill/>
        </p:spPr>
        <p:txBody>
          <a:bodyPr>
            <a:spAutoFit/>
            <a:scene3d>
              <a:camera prst="orthographicFront"/>
              <a:lightRig rig="soft" dir="tl"/>
            </a:scene3d>
            <a:sp3d contourW="25400">
              <a:bevelT w="25400" h="25400"/>
              <a:contourClr>
                <a:schemeClr val="tx2">
                  <a:lumMod val="50000"/>
                </a:schemeClr>
              </a:contourClr>
            </a:sp3d>
          </a:bodyPr>
          <a:lstStyle/>
          <a:p>
            <a:pPr algn="ctr" fontAlgn="auto">
              <a:spcBef>
                <a:spcPts val="0"/>
              </a:spcBef>
              <a:spcAft>
                <a:spcPts val="0"/>
              </a:spcAft>
              <a:defRPr/>
            </a:pPr>
            <a:r>
              <a:rPr lang="ro-RO" sz="5400" b="1" dirty="0" smtClean="0">
                <a:ln w="11430"/>
                <a:gradFill>
                  <a:gsLst>
                    <a:gs pos="0">
                      <a:srgbClr val="FFFF66"/>
                    </a:gs>
                    <a:gs pos="25000">
                      <a:srgbClr val="FFFF00"/>
                    </a:gs>
                    <a:gs pos="50000">
                      <a:srgbClr val="FFFF66"/>
                    </a:gs>
                    <a:gs pos="75000">
                      <a:srgbClr val="FFFF61"/>
                    </a:gs>
                    <a:gs pos="100000">
                      <a:srgbClr val="FFFF99"/>
                    </a:gs>
                  </a:gsLst>
                  <a:lin ang="5400000"/>
                </a:gradFill>
                <a:effectLst>
                  <a:outerShdw blurRad="80000" dist="40000" dir="5040000" algn="tl">
                    <a:srgbClr val="000000"/>
                  </a:outerShdw>
                </a:effectLst>
                <a:latin typeface="+mn-lt"/>
                <a:cs typeface="+mn-cs"/>
              </a:rPr>
              <a:t>ÎMBLÂNZIREA </a:t>
            </a:r>
            <a:r>
              <a:rPr lang="ro-RO" sz="5400" b="1" dirty="0">
                <a:ln w="11430"/>
                <a:gradFill>
                  <a:gsLst>
                    <a:gs pos="0">
                      <a:srgbClr val="FFFF66"/>
                    </a:gs>
                    <a:gs pos="25000">
                      <a:srgbClr val="FFFF00"/>
                    </a:gs>
                    <a:gs pos="50000">
                      <a:srgbClr val="FFFF66"/>
                    </a:gs>
                    <a:gs pos="75000">
                      <a:srgbClr val="FFFF61"/>
                    </a:gs>
                    <a:gs pos="100000">
                      <a:srgbClr val="FFFF99"/>
                    </a:gs>
                  </a:gsLst>
                  <a:lin ang="5400000"/>
                </a:gradFill>
                <a:effectLst>
                  <a:outerShdw blurRad="80000" dist="40000" dir="5040000" algn="tl">
                    <a:srgbClr val="000000"/>
                  </a:outerShdw>
                </a:effectLst>
                <a:latin typeface="+mn-lt"/>
                <a:cs typeface="+mn-cs"/>
              </a:rPr>
              <a:t>LIMBII</a:t>
            </a:r>
            <a:endParaRPr lang="es-ES" sz="5400" b="1" dirty="0">
              <a:ln w="11430"/>
              <a:gradFill>
                <a:gsLst>
                  <a:gs pos="0">
                    <a:srgbClr val="FFFF66"/>
                  </a:gs>
                  <a:gs pos="25000">
                    <a:srgbClr val="FFFF00"/>
                  </a:gs>
                  <a:gs pos="50000">
                    <a:srgbClr val="FFFF66"/>
                  </a:gs>
                  <a:gs pos="75000">
                    <a:srgbClr val="FFFF61"/>
                  </a:gs>
                  <a:gs pos="100000">
                    <a:srgbClr val="FFFF99"/>
                  </a:gs>
                </a:gsLst>
                <a:lin ang="5400000"/>
              </a:gradFill>
              <a:effectLst>
                <a:outerShdw blurRad="80000" dist="40000" dir="5040000" algn="tl">
                  <a:srgbClr val="000000"/>
                </a:outerShdw>
              </a:effectLst>
              <a:latin typeface="+mn-lt"/>
              <a:cs typeface="+mn-cs"/>
            </a:endParaRPr>
          </a:p>
        </p:txBody>
      </p:sp>
      <p:sp>
        <p:nvSpPr>
          <p:cNvPr id="5" name="4 CuadroTexto"/>
          <p:cNvSpPr txBox="1"/>
          <p:nvPr/>
        </p:nvSpPr>
        <p:spPr>
          <a:xfrm>
            <a:off x="5499100" y="6421438"/>
            <a:ext cx="3536950" cy="366712"/>
          </a:xfrm>
          <a:prstGeom prst="rect">
            <a:avLst/>
          </a:prstGeom>
          <a:noFill/>
        </p:spPr>
        <p:txBody>
          <a:bodyPr wrap="none">
            <a:spAutoFit/>
          </a:bodyPr>
          <a:lstStyle/>
          <a:p>
            <a:pPr algn="r"/>
            <a:r>
              <a:rPr lang="ro-RO" b="1">
                <a:solidFill>
                  <a:schemeClr val="bg1"/>
                </a:solidFill>
                <a:effectLst>
                  <a:outerShdw blurRad="38100" dist="38100" dir="2700000" algn="tl">
                    <a:srgbClr val="C0C0C0"/>
                  </a:outerShdw>
                </a:effectLst>
                <a:latin typeface="Calibri" pitchFamily="34" charset="0"/>
              </a:rPr>
              <a:t>Studiul 7 pentru 15 noiembrie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Rectángulo"/>
          <p:cNvSpPr>
            <a:spLocks noChangeArrowheads="1"/>
          </p:cNvSpPr>
          <p:nvPr/>
        </p:nvSpPr>
        <p:spPr bwMode="auto">
          <a:xfrm>
            <a:off x="107950" y="644510"/>
            <a:ext cx="6489700" cy="641350"/>
          </a:xfrm>
          <a:prstGeom prst="rect">
            <a:avLst/>
          </a:prstGeom>
          <a:noFill/>
          <a:ln w="9525">
            <a:noFill/>
            <a:miter lim="800000"/>
            <a:headEnd/>
            <a:tailEnd/>
          </a:ln>
        </p:spPr>
        <p:txBody>
          <a:bodyPr>
            <a:spAutoFit/>
          </a:bodyPr>
          <a:lstStyle/>
          <a:p>
            <a:r>
              <a:rPr lang="ro-RO" b="1" dirty="0">
                <a:solidFill>
                  <a:srgbClr val="8F381D"/>
                </a:solidFill>
                <a:latin typeface="Comic Sans MS" pitchFamily="66" charset="0"/>
              </a:rPr>
              <a:t>«Fraţii mei, să nu fiţi mulţi învăţători, căci ştiţi că vom primi o judecată mai aspră.» </a:t>
            </a:r>
            <a:r>
              <a:rPr lang="ro-RO" sz="1100" b="1" dirty="0">
                <a:solidFill>
                  <a:srgbClr val="8F381D"/>
                </a:solidFill>
                <a:latin typeface="Comic Sans MS" pitchFamily="66" charset="0"/>
              </a:rPr>
              <a:t>(Iacov 3:1)</a:t>
            </a:r>
            <a:endParaRPr lang="ro-RO" b="1" dirty="0">
              <a:solidFill>
                <a:srgbClr val="8F381D"/>
              </a:solidFill>
              <a:latin typeface="Comic Sans MS" pitchFamily="66" charset="0"/>
            </a:endParaRPr>
          </a:p>
        </p:txBody>
      </p:sp>
      <p:sp>
        <p:nvSpPr>
          <p:cNvPr id="4" name="3 Rectángulo"/>
          <p:cNvSpPr/>
          <p:nvPr/>
        </p:nvSpPr>
        <p:spPr>
          <a:xfrm>
            <a:off x="-6943" y="0"/>
            <a:ext cx="6605038" cy="646331"/>
          </a:xfrm>
          <a:prstGeom prst="rect">
            <a:avLst/>
          </a:prstGeom>
        </p:spPr>
        <p:txBody>
          <a:bodyPr>
            <a:spAutoFit/>
          </a:bodyPr>
          <a:lstStyle/>
          <a:p>
            <a:pPr algn="ctr" fontAlgn="auto">
              <a:spcBef>
                <a:spcPts val="0"/>
              </a:spcBef>
              <a:spcAft>
                <a:spcPts val="0"/>
              </a:spcAft>
              <a:defRPr/>
            </a:pPr>
            <a:r>
              <a:rPr lang="ro-RO" sz="3600" b="1" dirty="0">
                <a:ln w="18000">
                  <a:solidFill>
                    <a:srgbClr val="8F381D"/>
                  </a:solidFill>
                  <a:prstDash val="solid"/>
                  <a:miter lim="800000"/>
                </a:ln>
                <a:noFill/>
                <a:effectLst>
                  <a:outerShdw blurRad="25500" dist="23000" dir="7020000" algn="tl">
                    <a:srgbClr val="000000">
                      <a:alpha val="50000"/>
                    </a:srgbClr>
                  </a:outerShdw>
                </a:effectLst>
                <a:latin typeface="+mn-lt"/>
                <a:cs typeface="+mn-cs"/>
              </a:rPr>
              <a:t>LAUDĂ ȘI RESPONSABILITATE</a:t>
            </a:r>
            <a:endParaRPr lang="es-ES" sz="3600" b="1" dirty="0">
              <a:ln w="18000">
                <a:solidFill>
                  <a:srgbClr val="8F381D"/>
                </a:solidFill>
                <a:prstDash val="solid"/>
                <a:miter lim="800000"/>
              </a:ln>
              <a:noFill/>
              <a:effectLst>
                <a:outerShdw blurRad="25500" dist="23000" dir="7020000" algn="tl">
                  <a:srgbClr val="000000">
                    <a:alpha val="50000"/>
                  </a:srgbClr>
                </a:outerShdw>
              </a:effectLst>
              <a:latin typeface="+mn-lt"/>
              <a:cs typeface="+mn-cs"/>
            </a:endParaRPr>
          </a:p>
        </p:txBody>
      </p:sp>
      <p:sp>
        <p:nvSpPr>
          <p:cNvPr id="2" name="1 CuadroTexto"/>
          <p:cNvSpPr txBox="1">
            <a:spLocks noChangeArrowheads="1"/>
          </p:cNvSpPr>
          <p:nvPr/>
        </p:nvSpPr>
        <p:spPr bwMode="auto">
          <a:xfrm>
            <a:off x="1763713" y="1341438"/>
            <a:ext cx="3671887" cy="396875"/>
          </a:xfrm>
          <a:prstGeom prst="rect">
            <a:avLst/>
          </a:prstGeom>
          <a:noFill/>
          <a:ln w="9525">
            <a:noFill/>
            <a:miter lim="800000"/>
            <a:headEnd/>
            <a:tailEnd/>
          </a:ln>
        </p:spPr>
        <p:txBody>
          <a:bodyPr>
            <a:spAutoFit/>
          </a:bodyPr>
          <a:lstStyle/>
          <a:p>
            <a:r>
              <a:rPr lang="ro-RO" sz="2000" b="1">
                <a:latin typeface="Calibri" pitchFamily="34" charset="0"/>
              </a:rPr>
              <a:t>Există două clase de învățători:</a:t>
            </a:r>
          </a:p>
        </p:txBody>
      </p:sp>
      <p:sp>
        <p:nvSpPr>
          <p:cNvPr id="5" name="4 CuadroTexto"/>
          <p:cNvSpPr txBox="1">
            <a:spLocks noChangeArrowheads="1"/>
          </p:cNvSpPr>
          <p:nvPr/>
        </p:nvSpPr>
        <p:spPr bwMode="auto">
          <a:xfrm>
            <a:off x="1763713" y="1719263"/>
            <a:ext cx="4799012" cy="2835275"/>
          </a:xfrm>
          <a:prstGeom prst="rect">
            <a:avLst/>
          </a:prstGeom>
          <a:noFill/>
          <a:ln w="9525">
            <a:noFill/>
            <a:miter lim="800000"/>
            <a:headEnd/>
            <a:tailEnd/>
          </a:ln>
        </p:spPr>
        <p:txBody>
          <a:bodyPr>
            <a:spAutoFit/>
          </a:bodyPr>
          <a:lstStyle/>
          <a:p>
            <a:pPr marL="342900" indent="-342900">
              <a:buClr>
                <a:srgbClr val="8F381D"/>
              </a:buClr>
              <a:buFont typeface="Calibri" pitchFamily="34" charset="0"/>
              <a:buAutoNum type="arabicPeriod"/>
            </a:pPr>
            <a:r>
              <a:rPr lang="ro-RO" sz="2000" b="1">
                <a:latin typeface="Calibri" pitchFamily="34" charset="0"/>
              </a:rPr>
              <a:t>Cei care doresc să fie învățători, deși nu au fost creați de Dumnezeu pentru asta. Se laudă că știu, dar nu beau din adevărata sursă de înțelepciune (Proverbe 9:10).</a:t>
            </a:r>
          </a:p>
          <a:p>
            <a:pPr marL="342900" indent="-342900">
              <a:buClr>
                <a:srgbClr val="8F381D"/>
              </a:buClr>
              <a:buFont typeface="Calibri" pitchFamily="34" charset="0"/>
              <a:buAutoNum type="arabicPeriod"/>
            </a:pPr>
            <a:r>
              <a:rPr lang="ro-RO" sz="2000" b="1">
                <a:latin typeface="Calibri" pitchFamily="34" charset="0"/>
              </a:rPr>
              <a:t>Cei care au darul predării și, cu umilință, își asumă responsabilitatea pe care Dumnezeu le-a încredințat-o</a:t>
            </a:r>
            <a:br>
              <a:rPr lang="ro-RO" sz="2000" b="1">
                <a:latin typeface="Calibri" pitchFamily="34" charset="0"/>
              </a:rPr>
            </a:br>
            <a:r>
              <a:rPr lang="ro-RO" sz="2000" b="1">
                <a:latin typeface="Calibri" pitchFamily="34" charset="0"/>
              </a:rPr>
              <a:t>(1 Corinteni 12:28).</a:t>
            </a:r>
          </a:p>
        </p:txBody>
      </p:sp>
      <p:sp>
        <p:nvSpPr>
          <p:cNvPr id="6" name="5 CuadroTexto"/>
          <p:cNvSpPr txBox="1">
            <a:spLocks noChangeArrowheads="1"/>
          </p:cNvSpPr>
          <p:nvPr/>
        </p:nvSpPr>
        <p:spPr bwMode="auto">
          <a:xfrm>
            <a:off x="1763713" y="4554538"/>
            <a:ext cx="4799012" cy="13112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Biserica are nevoie de influența învățătorilor responsabili, care caută înțelepciunea lui Dumnezeu și care conduc turma prin cuvintele și exemplul lor. </a:t>
            </a:r>
          </a:p>
        </p:txBody>
      </p:sp>
      <p:pic>
        <p:nvPicPr>
          <p:cNvPr id="2050" name="Picture 2" descr="\\EUNICE\FondosTematicos\Pablo\Timoteo\KC-94.jpg"/>
          <p:cNvPicPr>
            <a:picLocks noChangeAspect="1" noChangeArrowheads="1"/>
          </p:cNvPicPr>
          <p:nvPr/>
        </p:nvPicPr>
        <p:blipFill>
          <a:blip r:embed="rId3" cstate="email">
            <a:extLst>
              <a:ext uri="{28A0092B-C50C-407E-A947-70E740481C1C}"/>
            </a:extLst>
          </a:blip>
          <a:srcRect/>
          <a:stretch>
            <a:fillRect/>
          </a:stretch>
        </p:blipFill>
        <p:spPr bwMode="auto">
          <a:xfrm>
            <a:off x="6598096" y="82548"/>
            <a:ext cx="2438400" cy="3130428"/>
          </a:xfrm>
          <a:prstGeom prst="roundRect">
            <a:avLst>
              <a:gd name="adj" fmla="val 8594"/>
            </a:avLst>
          </a:prstGeom>
          <a:solidFill>
            <a:srgbClr val="FFFFFF">
              <a:shade val="85000"/>
            </a:srgbClr>
          </a:solidFill>
          <a:ln w="28575">
            <a:solidFill>
              <a:srgbClr val="8F381D"/>
            </a:solidFill>
          </a:ln>
          <a:effectLst/>
          <a:scene3d>
            <a:camera prst="orthographicFront"/>
            <a:lightRig rig="threePt" dir="t"/>
          </a:scene3d>
          <a:sp3d>
            <a:bevelT prst="relaxedInset"/>
          </a:sp3d>
          <a:extLst/>
        </p:spPr>
      </p:pic>
      <p:pic>
        <p:nvPicPr>
          <p:cNvPr id="2051" name="Picture 3" descr="\\EUNICE\FondosTematicos\Pablo\Apolos\apolos.jpg"/>
          <p:cNvPicPr>
            <a:picLocks noChangeAspect="1" noChangeArrowheads="1"/>
          </p:cNvPicPr>
          <p:nvPr/>
        </p:nvPicPr>
        <p:blipFill>
          <a:blip r:embed="rId4" cstate="email">
            <a:extLst>
              <a:ext uri="{28A0092B-C50C-407E-A947-70E740481C1C}"/>
            </a:extLst>
          </a:blip>
          <a:srcRect/>
          <a:stretch>
            <a:fillRect/>
          </a:stretch>
        </p:blipFill>
        <p:spPr bwMode="auto">
          <a:xfrm>
            <a:off x="107505" y="3861048"/>
            <a:ext cx="1584175" cy="194421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2" name="Picture 4" descr="\\EUNICE\FondosTematicos\Pedro\110_04_0263_BiblePaintings.jpg"/>
          <p:cNvPicPr>
            <a:picLocks noChangeAspect="1" noChangeArrowheads="1"/>
          </p:cNvPicPr>
          <p:nvPr/>
        </p:nvPicPr>
        <p:blipFill rotWithShape="1">
          <a:blip r:embed="rId5" cstate="email">
            <a:extLst>
              <a:ext uri="{28A0092B-C50C-407E-A947-70E740481C1C}"/>
            </a:extLst>
          </a:blip>
          <a:srcRect/>
          <a:stretch/>
        </p:blipFill>
        <p:spPr bwMode="auto">
          <a:xfrm>
            <a:off x="107505" y="1492569"/>
            <a:ext cx="1596044" cy="222446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3" name="Picture 5" descr="\\EUNICE\FondosTematicos\Pablo\Paolo insegna in Grecia.jpg"/>
          <p:cNvPicPr>
            <a:picLocks noChangeAspect="1" noChangeArrowheads="1"/>
          </p:cNvPicPr>
          <p:nvPr/>
        </p:nvPicPr>
        <p:blipFill>
          <a:blip r:embed="rId6" cstate="email">
            <a:extLst>
              <a:ext uri="{28A0092B-C50C-407E-A947-70E740481C1C}"/>
            </a:extLst>
          </a:blip>
          <a:srcRect/>
          <a:stretch>
            <a:fillRect/>
          </a:stretch>
        </p:blipFill>
        <p:spPr bwMode="auto">
          <a:xfrm>
            <a:off x="6598095" y="3291805"/>
            <a:ext cx="2438400" cy="2657475"/>
          </a:xfrm>
          <a:prstGeom prst="roundRect">
            <a:avLst>
              <a:gd name="adj" fmla="val 8594"/>
            </a:avLst>
          </a:prstGeom>
          <a:solidFill>
            <a:srgbClr val="FFFFFF">
              <a:shade val="85000"/>
            </a:srgbClr>
          </a:solidFill>
          <a:ln w="28575">
            <a:solidFill>
              <a:srgbClr val="8F381D"/>
            </a:solidFill>
          </a:ln>
          <a:effectLst/>
          <a:scene3d>
            <a:camera prst="orthographicFront"/>
            <a:lightRig rig="threePt" dir="t"/>
          </a:scene3d>
          <a:sp3d>
            <a:bevelT prst="relaxedInset"/>
          </a:sp3d>
          <a:extLst/>
        </p:spPr>
      </p:pic>
      <p:sp>
        <p:nvSpPr>
          <p:cNvPr id="8" name="7 Rectángulo"/>
          <p:cNvSpPr/>
          <p:nvPr/>
        </p:nvSpPr>
        <p:spPr>
          <a:xfrm>
            <a:off x="107505" y="6033482"/>
            <a:ext cx="8928990" cy="707886"/>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8F381D"/>
            </a:contourClr>
          </a:sp3d>
        </p:spPr>
        <p:style>
          <a:lnRef idx="1">
            <a:schemeClr val="accent6"/>
          </a:lnRef>
          <a:fillRef idx="2">
            <a:schemeClr val="accent6"/>
          </a:fillRef>
          <a:effectRef idx="1">
            <a:schemeClr val="accent6"/>
          </a:effectRef>
          <a:fontRef idx="minor">
            <a:schemeClr val="dk1"/>
          </a:fontRef>
        </p:style>
        <p:txBody>
          <a:bodyPr>
            <a:spAutoFit/>
          </a:bodyPr>
          <a:lstStyle/>
          <a:p>
            <a:pPr>
              <a:spcBef>
                <a:spcPts val="600"/>
              </a:spcBef>
            </a:pPr>
            <a:r>
              <a:rPr lang="ro-RO" sz="2000" b="1">
                <a:solidFill>
                  <a:srgbClr val="000000"/>
                </a:solidFill>
                <a:cs typeface="Arial" charset="0"/>
              </a:rPr>
              <a:t>Când educația pentru veșnicie este de maximă importanță atât pentru profesor, cât și pentru elevi, învățarea se transformă într-o activitate inspiratoare.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par>
                          <p:cTn id="37" fill="hold">
                            <p:stCondLst>
                              <p:cond delay="500"/>
                            </p:stCondLst>
                            <p:childTnLst>
                              <p:par>
                                <p:cTn id="38" presetID="37" presetClass="entr" presetSubtype="0" fill="hold" nodeType="after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1000"/>
                                        <p:tgtEl>
                                          <p:spTgt spid="2052"/>
                                        </p:tgtEl>
                                      </p:cBhvr>
                                    </p:animEffect>
                                    <p:anim calcmode="lin" valueType="num">
                                      <p:cBhvr>
                                        <p:cTn id="41" dur="1000" fill="hold"/>
                                        <p:tgtEl>
                                          <p:spTgt spid="2052"/>
                                        </p:tgtEl>
                                        <p:attrNameLst>
                                          <p:attrName>ppt_x</p:attrName>
                                        </p:attrNameLst>
                                      </p:cBhvr>
                                      <p:tavLst>
                                        <p:tav tm="0">
                                          <p:val>
                                            <p:strVal val="#ppt_x"/>
                                          </p:val>
                                        </p:tav>
                                        <p:tav tm="100000">
                                          <p:val>
                                            <p:strVal val="#ppt_x"/>
                                          </p:val>
                                        </p:tav>
                                      </p:tavLst>
                                    </p:anim>
                                    <p:anim calcmode="lin" valueType="num">
                                      <p:cBhvr>
                                        <p:cTn id="42" dur="900" decel="100000" fill="hold"/>
                                        <p:tgtEl>
                                          <p:spTgt spid="205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052"/>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par>
                          <p:cTn id="49" fill="hold">
                            <p:stCondLst>
                              <p:cond delay="500"/>
                            </p:stCondLst>
                            <p:childTnLst>
                              <p:par>
                                <p:cTn id="50" presetID="37" presetClass="entr" presetSubtype="0" fill="hold" nodeType="afterEffect">
                                  <p:stCondLst>
                                    <p:cond delay="0"/>
                                  </p:stCondLst>
                                  <p:childTnLst>
                                    <p:set>
                                      <p:cBhvr>
                                        <p:cTn id="51" dur="1" fill="hold">
                                          <p:stCondLst>
                                            <p:cond delay="0"/>
                                          </p:stCondLst>
                                        </p:cTn>
                                        <p:tgtEl>
                                          <p:spTgt spid="2051"/>
                                        </p:tgtEl>
                                        <p:attrNameLst>
                                          <p:attrName>style.visibility</p:attrName>
                                        </p:attrNameLst>
                                      </p:cBhvr>
                                      <p:to>
                                        <p:strVal val="visible"/>
                                      </p:to>
                                    </p:set>
                                    <p:animEffect transition="in" filter="fade">
                                      <p:cBhvr>
                                        <p:cTn id="52" dur="1000"/>
                                        <p:tgtEl>
                                          <p:spTgt spid="2051"/>
                                        </p:tgtEl>
                                      </p:cBhvr>
                                    </p:animEffect>
                                    <p:anim calcmode="lin" valueType="num">
                                      <p:cBhvr>
                                        <p:cTn id="53" dur="1000" fill="hold"/>
                                        <p:tgtEl>
                                          <p:spTgt spid="2051"/>
                                        </p:tgtEl>
                                        <p:attrNameLst>
                                          <p:attrName>ppt_x</p:attrName>
                                        </p:attrNameLst>
                                      </p:cBhvr>
                                      <p:tavLst>
                                        <p:tav tm="0">
                                          <p:val>
                                            <p:strVal val="#ppt_x"/>
                                          </p:val>
                                        </p:tav>
                                        <p:tav tm="100000">
                                          <p:val>
                                            <p:strVal val="#ppt_x"/>
                                          </p:val>
                                        </p:tav>
                                      </p:tavLst>
                                    </p:anim>
                                    <p:anim calcmode="lin" valueType="num">
                                      <p:cBhvr>
                                        <p:cTn id="54" dur="900" decel="100000" fill="hold"/>
                                        <p:tgtEl>
                                          <p:spTgt spid="205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53"/>
                                        </p:tgtEl>
                                        <p:attrNameLst>
                                          <p:attrName>style.visibility</p:attrName>
                                        </p:attrNameLst>
                                      </p:cBhvr>
                                      <p:to>
                                        <p:strVal val="visible"/>
                                      </p:to>
                                    </p:set>
                                    <p:animEffect transition="in" filter="fade">
                                      <p:cBhvr>
                                        <p:cTn id="65" dur="1000"/>
                                        <p:tgtEl>
                                          <p:spTgt spid="2053"/>
                                        </p:tgtEl>
                                      </p:cBhvr>
                                    </p:animEffect>
                                    <p:anim calcmode="lin" valueType="num">
                                      <p:cBhvr>
                                        <p:cTn id="66" dur="1000" fill="hold"/>
                                        <p:tgtEl>
                                          <p:spTgt spid="2053"/>
                                        </p:tgtEl>
                                        <p:attrNameLst>
                                          <p:attrName>ppt_x</p:attrName>
                                        </p:attrNameLst>
                                      </p:cBhvr>
                                      <p:tavLst>
                                        <p:tav tm="0">
                                          <p:val>
                                            <p:strVal val="#ppt_x"/>
                                          </p:val>
                                        </p:tav>
                                        <p:tav tm="100000">
                                          <p:val>
                                            <p:strVal val="#ppt_x"/>
                                          </p:val>
                                        </p:tav>
                                      </p:tavLst>
                                    </p:anim>
                                    <p:anim calcmode="lin" valueType="num">
                                      <p:cBhvr>
                                        <p:cTn id="6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ppt_w</p:attrName>
                                        </p:attrNameLst>
                                      </p:cBhvr>
                                      <p:tavLst>
                                        <p:tav tm="0">
                                          <p:val>
                                            <p:fltVal val="0"/>
                                          </p:val>
                                        </p:tav>
                                        <p:tav tm="100000">
                                          <p:val>
                                            <p:strVal val="#ppt_w"/>
                                          </p:val>
                                        </p:tav>
                                      </p:tavLst>
                                    </p:anim>
                                    <p:anim calcmode="lin" valueType="num">
                                      <p:cBhvr>
                                        <p:cTn id="73" dur="1000" fill="hold"/>
                                        <p:tgtEl>
                                          <p:spTgt spid="8"/>
                                        </p:tgtEl>
                                        <p:attrNameLst>
                                          <p:attrName>ppt_h</p:attrName>
                                        </p:attrNameLst>
                                      </p:cBhvr>
                                      <p:tavLst>
                                        <p:tav tm="0">
                                          <p:val>
                                            <p:fltVal val="0"/>
                                          </p:val>
                                        </p:tav>
                                        <p:tav tm="100000">
                                          <p:val>
                                            <p:strVal val="#ppt_h"/>
                                          </p:val>
                                        </p:tav>
                                      </p:tavLst>
                                    </p:anim>
                                    <p:anim calcmode="lin" valueType="num">
                                      <p:cBhvr>
                                        <p:cTn id="7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3" cstate="email">
            <a:extLst>
              <a:ext uri="{28A0092B-C50C-407E-A947-70E740481C1C}"/>
            </a:extLst>
          </a:blip>
          <a:stretch>
            <a:fillRect/>
          </a:stretch>
        </p:blipFill>
        <p:spPr>
          <a:xfrm>
            <a:off x="179512" y="1247166"/>
            <a:ext cx="1153284" cy="110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Rectángulo"/>
          <p:cNvSpPr/>
          <p:nvPr/>
        </p:nvSpPr>
        <p:spPr>
          <a:xfrm>
            <a:off x="179388" y="549275"/>
            <a:ext cx="8820150" cy="641350"/>
          </a:xfrm>
          <a:prstGeom prst="rect">
            <a:avLst/>
          </a:prstGeom>
        </p:spPr>
        <p:txBody>
          <a:bodyPr>
            <a:spAutoFit/>
          </a:bodyPr>
          <a:lstStyle/>
          <a:p>
            <a:r>
              <a:rPr lang="ro-RO" b="1">
                <a:solidFill>
                  <a:schemeClr val="bg1"/>
                </a:solidFill>
                <a:effectLst>
                  <a:outerShdw blurRad="38100" dist="38100" dir="2700000" algn="tl">
                    <a:srgbClr val="C0C0C0"/>
                  </a:outerShdw>
                </a:effectLst>
                <a:latin typeface="Comic Sans MS" pitchFamily="66" charset="0"/>
              </a:rPr>
              <a:t>«Toţi greşim în multe feluri. Dacă nu greşeşte cineva în vorbire, este un om desăvârşit şi poate să-şi ţină în frâu tot trupul.» </a:t>
            </a:r>
            <a:r>
              <a:rPr lang="ro-RO" sz="1100" b="1">
                <a:solidFill>
                  <a:schemeClr val="bg1"/>
                </a:solidFill>
                <a:effectLst>
                  <a:outerShdw blurRad="38100" dist="38100" dir="2700000" algn="tl">
                    <a:srgbClr val="C0C0C0"/>
                  </a:outerShdw>
                </a:effectLst>
                <a:latin typeface="Comic Sans MS" pitchFamily="66" charset="0"/>
              </a:rPr>
              <a:t>(Iacov 3:2)</a:t>
            </a:r>
            <a:endParaRPr lang="ro-RO" b="1">
              <a:solidFill>
                <a:schemeClr val="bg1"/>
              </a:solidFill>
              <a:effectLst>
                <a:outerShdw blurRad="38100" dist="38100" dir="2700000" algn="tl">
                  <a:srgbClr val="C0C0C0"/>
                </a:outerShdw>
              </a:effectLst>
              <a:latin typeface="Comic Sans MS" pitchFamily="66" charset="0"/>
            </a:endParaRPr>
          </a:p>
        </p:txBody>
      </p:sp>
      <p:sp>
        <p:nvSpPr>
          <p:cNvPr id="3" name="2 Rectángulo"/>
          <p:cNvSpPr/>
          <p:nvPr/>
        </p:nvSpPr>
        <p:spPr>
          <a:xfrm>
            <a:off x="0" y="-27384"/>
            <a:ext cx="9144000" cy="707886"/>
          </a:xfrm>
          <a:prstGeom prst="rect">
            <a:avLst/>
          </a:prstGeom>
        </p:spPr>
        <p:txBody>
          <a:bodyPr>
            <a:spAutoFit/>
          </a:bodyPr>
          <a:lstStyle/>
          <a:p>
            <a:pPr algn="ctr" fontAlgn="auto">
              <a:spcBef>
                <a:spcPts val="0"/>
              </a:spcBef>
              <a:spcAft>
                <a:spcPts val="0"/>
              </a:spcAft>
              <a:defRPr/>
            </a:pPr>
            <a:r>
              <a:rPr lang="ro-RO"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latin typeface="+mn-lt"/>
                <a:cs typeface="+mn-cs"/>
              </a:rPr>
              <a:t>CUVINTE POZITIVE</a:t>
            </a:r>
            <a:endParaRPr lang="es-E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latin typeface="+mn-lt"/>
              <a:cs typeface="+mn-cs"/>
            </a:endParaRPr>
          </a:p>
        </p:txBody>
      </p:sp>
      <p:sp>
        <p:nvSpPr>
          <p:cNvPr id="4" name="3 Rectángulo"/>
          <p:cNvSpPr/>
          <p:nvPr/>
        </p:nvSpPr>
        <p:spPr>
          <a:xfrm>
            <a:off x="1331913" y="1266825"/>
            <a:ext cx="7488237" cy="915988"/>
          </a:xfrm>
          <a:prstGeom prst="rect">
            <a:avLst/>
          </a:prstGeom>
        </p:spPr>
        <p:txBody>
          <a:bodyPr>
            <a:spAutoFit/>
          </a:bodyPr>
          <a:lstStyle/>
          <a:p>
            <a:pPr fontAlgn="auto">
              <a:spcBef>
                <a:spcPts val="0"/>
              </a:spcBef>
              <a:spcAft>
                <a:spcPts val="0"/>
              </a:spcAft>
              <a:defRPr/>
            </a:pPr>
            <a:r>
              <a:rPr lang="es-ES" b="1" dirty="0">
                <a:solidFill>
                  <a:schemeClr val="tx2">
                    <a:lumMod val="20000"/>
                    <a:lumOff val="80000"/>
                  </a:schemeClr>
                </a:solidFill>
                <a:effectLst>
                  <a:outerShdw blurRad="50800" dist="50800" dir="5400000" algn="ctr" rotWithShape="0">
                    <a:schemeClr val="tx1"/>
                  </a:outerShdw>
                </a:effectLst>
                <a:latin typeface="Comic Sans MS" pitchFamily="66" charset="0"/>
                <a:cs typeface="+mn-cs"/>
              </a:rPr>
              <a:t>«</a:t>
            </a:r>
            <a:r>
              <a:rPr lang="vi-VN" b="1" dirty="0">
                <a:solidFill>
                  <a:schemeClr val="tx2">
                    <a:lumMod val="20000"/>
                    <a:lumOff val="80000"/>
                  </a:schemeClr>
                </a:solidFill>
                <a:effectLst>
                  <a:outerShdw blurRad="50800" dist="50800" dir="5400000" algn="ctr" rotWithShape="0">
                    <a:schemeClr val="tx1"/>
                  </a:outerShdw>
                </a:effectLst>
                <a:latin typeface="Comic Sans MS" pitchFamily="66" charset="0"/>
                <a:cs typeface="+mn-cs"/>
              </a:rPr>
              <a:t>Omul bun scoate lucruri bune din vistieria bună a inimii lui, iar omul rău scoate lucruri rele din vistieria rea a inimii lui; căci </a:t>
            </a:r>
            <a:r>
              <a:rPr lang="vi-VN" b="1" u="sng" dirty="0">
                <a:solidFill>
                  <a:schemeClr val="accent6"/>
                </a:solidFill>
                <a:effectLst>
                  <a:outerShdw blurRad="50800" dist="50800" dir="5400000" algn="ctr" rotWithShape="0">
                    <a:schemeClr val="tx1"/>
                  </a:outerShdw>
                </a:effectLst>
                <a:latin typeface="Comic Sans MS" pitchFamily="66" charset="0"/>
                <a:cs typeface="+mn-cs"/>
              </a:rPr>
              <a:t>din prisosul inimii vorbeşte gura.</a:t>
            </a:r>
            <a:r>
              <a:rPr lang="es-ES" b="1" dirty="0">
                <a:solidFill>
                  <a:schemeClr val="tx2">
                    <a:lumMod val="20000"/>
                    <a:lumOff val="80000"/>
                  </a:schemeClr>
                </a:solidFill>
                <a:effectLst>
                  <a:outerShdw blurRad="50800" dist="50800" dir="5400000" algn="ctr" rotWithShape="0">
                    <a:schemeClr val="tx1"/>
                  </a:outerShdw>
                </a:effectLst>
                <a:latin typeface="Comic Sans MS" pitchFamily="66" charset="0"/>
                <a:cs typeface="+mn-cs"/>
              </a:rPr>
              <a:t>» </a:t>
            </a:r>
            <a:r>
              <a:rPr lang="es-ES" sz="1100" b="1" dirty="0">
                <a:solidFill>
                  <a:schemeClr val="tx2">
                    <a:lumMod val="20000"/>
                    <a:lumOff val="80000"/>
                  </a:schemeClr>
                </a:solidFill>
                <a:effectLst>
                  <a:outerShdw blurRad="50800" dist="50800" dir="5400000" algn="ctr" rotWithShape="0">
                    <a:schemeClr val="tx1"/>
                  </a:outerShdw>
                </a:effectLst>
                <a:latin typeface="Comic Sans MS" pitchFamily="66" charset="0"/>
                <a:cs typeface="+mn-cs"/>
              </a:rPr>
              <a:t>(Luca 6:45)</a:t>
            </a:r>
          </a:p>
        </p:txBody>
      </p:sp>
      <p:graphicFrame>
        <p:nvGraphicFramePr>
          <p:cNvPr id="10" name="9 Diagrama"/>
          <p:cNvGraphicFramePr/>
          <p:nvPr/>
        </p:nvGraphicFramePr>
        <p:xfrm>
          <a:off x="336742" y="2428561"/>
          <a:ext cx="8506011" cy="3088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5" name="Picture 3"/>
          <p:cNvPicPr>
            <a:picLocks noChangeAspect="1" noChangeArrowheads="1"/>
          </p:cNvPicPr>
          <p:nvPr/>
        </p:nvPicPr>
        <p:blipFill>
          <a:blip r:embed="rId8"/>
          <a:srcRect/>
          <a:stretch>
            <a:fillRect/>
          </a:stretch>
        </p:blipFill>
        <p:spPr bwMode="auto">
          <a:xfrm>
            <a:off x="6780213" y="3876675"/>
            <a:ext cx="2255837" cy="2936875"/>
          </a:xfrm>
          <a:prstGeom prst="rect">
            <a:avLst/>
          </a:prstGeom>
          <a:noFill/>
          <a:ln w="9525">
            <a:noFill/>
            <a:miter lim="800000"/>
            <a:headEnd/>
            <a:tailEnd/>
          </a:ln>
          <a:effectLst>
            <a:outerShdw algn="tl" rotWithShape="0">
              <a:srgbClr val="000000">
                <a:alpha val="70000"/>
              </a:srgbClr>
            </a:outerShdw>
          </a:effectLst>
        </p:spPr>
      </p:pic>
      <p:sp>
        <p:nvSpPr>
          <p:cNvPr id="7" name="6 Rectángulo"/>
          <p:cNvSpPr>
            <a:spLocks noChangeArrowheads="1"/>
          </p:cNvSpPr>
          <p:nvPr/>
        </p:nvSpPr>
        <p:spPr bwMode="auto">
          <a:xfrm>
            <a:off x="0" y="5457825"/>
            <a:ext cx="6948488" cy="1387475"/>
          </a:xfrm>
          <a:prstGeom prst="rect">
            <a:avLst/>
          </a:prstGeom>
          <a:noFill/>
          <a:ln w="9525">
            <a:noFill/>
            <a:miter lim="800000"/>
            <a:headEnd/>
            <a:tailEnd/>
          </a:ln>
        </p:spPr>
        <p:txBody>
          <a:bodyPr>
            <a:spAutoFit/>
          </a:bodyPr>
          <a:lstStyle/>
          <a:p>
            <a:pPr>
              <a:spcBef>
                <a:spcPts val="600"/>
              </a:spcBef>
            </a:pPr>
            <a:r>
              <a:rPr lang="ro-RO" sz="2000" b="1" dirty="0">
                <a:solidFill>
                  <a:srgbClr val="000000"/>
                </a:solidFill>
                <a:latin typeface="Calibri" pitchFamily="34" charset="0"/>
              </a:rPr>
              <a:t>Ca să nu jignim prin cuvintele noastre înseamnă că «o</a:t>
            </a:r>
            <a:r>
              <a:rPr lang="ro-RO" sz="2000" b="1" dirty="0">
                <a:latin typeface="Calibri" pitchFamily="34" charset="0"/>
              </a:rPr>
              <a:t>rice gând îl facem rob ascultării de Hristos</a:t>
            </a:r>
            <a:r>
              <a:rPr lang="ro-RO" sz="2000" dirty="0"/>
              <a:t>.</a:t>
            </a:r>
            <a:r>
              <a:rPr lang="ro-RO" sz="2000" b="1" dirty="0">
                <a:solidFill>
                  <a:srgbClr val="000000"/>
                </a:solidFill>
                <a:latin typeface="Calibri" pitchFamily="34" charset="0"/>
              </a:rPr>
              <a:t>» (2Cor. 10:5)</a:t>
            </a:r>
          </a:p>
          <a:p>
            <a:pPr>
              <a:spcBef>
                <a:spcPts val="600"/>
              </a:spcBef>
            </a:pPr>
            <a:r>
              <a:rPr lang="ro-RO" sz="2000" b="1" dirty="0">
                <a:solidFill>
                  <a:srgbClr val="000000"/>
                </a:solidFill>
                <a:latin typeface="Calibri" pitchFamily="34" charset="0"/>
              </a:rPr>
              <a:t>Să trăim în comuniune cu Hristos, din primele ore ale zilei, va face ca cuvintele noastre să fie un balsam și nu injurie.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075"/>
                                        </p:tgtEl>
                                        <p:attrNameLst>
                                          <p:attrName>style.visibility</p:attrName>
                                        </p:attrNameLst>
                                      </p:cBhvr>
                                      <p:to>
                                        <p:strVal val="visible"/>
                                      </p:to>
                                    </p:set>
                                    <p:animEffect transition="in" filter="fade">
                                      <p:cBhvr>
                                        <p:cTn id="45" dur="1000"/>
                                        <p:tgtEl>
                                          <p:spTgt spid="3075"/>
                                        </p:tgtEl>
                                      </p:cBhvr>
                                    </p:animEffect>
                                    <p:anim calcmode="lin" valueType="num">
                                      <p:cBhvr>
                                        <p:cTn id="46" dur="1000" fill="hold"/>
                                        <p:tgtEl>
                                          <p:spTgt spid="3075"/>
                                        </p:tgtEl>
                                        <p:attrNameLst>
                                          <p:attrName>ppt_x</p:attrName>
                                        </p:attrNameLst>
                                      </p:cBhvr>
                                      <p:tavLst>
                                        <p:tav tm="0">
                                          <p:val>
                                            <p:strVal val="#ppt_x"/>
                                          </p:val>
                                        </p:tav>
                                        <p:tav tm="100000">
                                          <p:val>
                                            <p:strVal val="#ppt_x"/>
                                          </p:val>
                                        </p:tav>
                                      </p:tavLst>
                                    </p:anim>
                                    <p:anim calcmode="lin" valueType="num">
                                      <p:cBhvr>
                                        <p:cTn id="47" dur="900" decel="100000" fill="hold"/>
                                        <p:tgtEl>
                                          <p:spTgt spid="307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827088" y="908050"/>
            <a:ext cx="7777162" cy="4473575"/>
          </a:xfrm>
          <a:prstGeom prst="rect">
            <a:avLst/>
          </a:prstGeom>
          <a:noFill/>
          <a:ln w="9525">
            <a:noFill/>
            <a:miter lim="800000"/>
            <a:headEnd/>
            <a:tailEnd/>
          </a:ln>
        </p:spPr>
        <p:txBody>
          <a:bodyPr>
            <a:spAutoFit/>
          </a:bodyPr>
          <a:lstStyle/>
          <a:p>
            <a:pPr algn="just"/>
            <a:r>
              <a:rPr lang="ro-RO" sz="2400" dirty="0">
                <a:latin typeface="Cooper Black"/>
              </a:rPr>
              <a:t>«Talentul de a vorbi s-a dat cu scopul de a beneficia de el </a:t>
            </a:r>
            <a:r>
              <a:rPr lang="ro-RO" sz="2400" dirty="0" err="1" smtClean="0">
                <a:latin typeface="Cooper Black"/>
              </a:rPr>
              <a:t>toti</a:t>
            </a:r>
            <a:r>
              <a:rPr lang="ro-RO" sz="2400" dirty="0">
                <a:latin typeface="Cooper Black"/>
              </a:rPr>
              <a:t>. Cuvintele </a:t>
            </a:r>
            <a:r>
              <a:rPr lang="ro-RO" sz="2400" dirty="0" err="1">
                <a:latin typeface="Cooper Black"/>
              </a:rPr>
              <a:t>placute</a:t>
            </a:r>
            <a:r>
              <a:rPr lang="ro-RO" sz="2400" dirty="0">
                <a:latin typeface="Cooper Black"/>
              </a:rPr>
              <a:t> si </a:t>
            </a:r>
            <a:r>
              <a:rPr lang="ro-RO" sz="2400" dirty="0" err="1">
                <a:latin typeface="Cooper Black"/>
              </a:rPr>
              <a:t>îmbucuratoare</a:t>
            </a:r>
            <a:r>
              <a:rPr lang="ro-RO" sz="2400" dirty="0">
                <a:latin typeface="Cooper Black"/>
              </a:rPr>
              <a:t> nu costa mai mult decât cele </a:t>
            </a:r>
            <a:r>
              <a:rPr lang="ro-RO" sz="2400" dirty="0" err="1" smtClean="0">
                <a:latin typeface="Cooper Black"/>
              </a:rPr>
              <a:t>neplacute</a:t>
            </a:r>
            <a:r>
              <a:rPr lang="ro-RO" sz="2400" dirty="0" smtClean="0">
                <a:latin typeface="Cooper Black"/>
              </a:rPr>
              <a:t> </a:t>
            </a:r>
            <a:r>
              <a:rPr lang="ro-RO" sz="2400" dirty="0">
                <a:latin typeface="Cooper Black"/>
              </a:rPr>
              <a:t>sau ursuze. Cuvintele dure lovesc si </a:t>
            </a:r>
            <a:r>
              <a:rPr lang="ro-RO" sz="2400" dirty="0" err="1">
                <a:latin typeface="Cooper Black"/>
              </a:rPr>
              <a:t>ranesc</a:t>
            </a:r>
            <a:r>
              <a:rPr lang="ro-RO" sz="2400" dirty="0">
                <a:latin typeface="Cooper Black"/>
              </a:rPr>
              <a:t> sufletul. În </a:t>
            </a:r>
            <a:r>
              <a:rPr lang="ro-RO" sz="2400" dirty="0" err="1">
                <a:latin typeface="Cooper Black"/>
              </a:rPr>
              <a:t>viata</a:t>
            </a:r>
            <a:r>
              <a:rPr lang="ro-RO" sz="2400" dirty="0">
                <a:latin typeface="Cooper Black"/>
              </a:rPr>
              <a:t> aceasta, cu </a:t>
            </a:r>
            <a:r>
              <a:rPr lang="ro-RO" sz="2400" dirty="0" err="1">
                <a:latin typeface="Cooper Black"/>
              </a:rPr>
              <a:t>totii</a:t>
            </a:r>
            <a:r>
              <a:rPr lang="ro-RO" sz="2400" dirty="0">
                <a:latin typeface="Cooper Black"/>
              </a:rPr>
              <a:t> avem probleme de rezolvat. Fiecare are de-a face cu </a:t>
            </a:r>
            <a:r>
              <a:rPr lang="ro-RO" sz="2400" dirty="0" err="1">
                <a:latin typeface="Cooper Black"/>
              </a:rPr>
              <a:t>încercari</a:t>
            </a:r>
            <a:r>
              <a:rPr lang="ro-RO" sz="2400" dirty="0">
                <a:latin typeface="Cooper Black"/>
              </a:rPr>
              <a:t> si </a:t>
            </a:r>
            <a:r>
              <a:rPr lang="ro-RO" sz="2400" dirty="0" err="1">
                <a:latin typeface="Cooper Black"/>
              </a:rPr>
              <a:t>dezamagiri</a:t>
            </a:r>
            <a:r>
              <a:rPr lang="ro-RO" sz="2400" dirty="0">
                <a:latin typeface="Cooper Black"/>
              </a:rPr>
              <a:t>. Nu am aduce lumina în loc de întuneric în </a:t>
            </a:r>
            <a:r>
              <a:rPr lang="ro-RO" sz="2400" dirty="0" err="1">
                <a:latin typeface="Cooper Black"/>
              </a:rPr>
              <a:t>vietile</a:t>
            </a:r>
            <a:r>
              <a:rPr lang="ro-RO" sz="2400" dirty="0">
                <a:latin typeface="Cooper Black"/>
              </a:rPr>
              <a:t> celor cu care </a:t>
            </a:r>
            <a:r>
              <a:rPr lang="ro-RO" sz="2400" dirty="0" err="1">
                <a:latin typeface="Cooper Black"/>
              </a:rPr>
              <a:t>relationam</a:t>
            </a:r>
            <a:r>
              <a:rPr lang="ro-RO" sz="2400" dirty="0">
                <a:latin typeface="Cooper Black"/>
              </a:rPr>
              <a:t>? Nu am </a:t>
            </a:r>
            <a:r>
              <a:rPr lang="ro-RO" sz="2400" dirty="0" err="1">
                <a:latin typeface="Cooper Black"/>
              </a:rPr>
              <a:t>pronunta</a:t>
            </a:r>
            <a:r>
              <a:rPr lang="ro-RO" sz="2400" dirty="0">
                <a:latin typeface="Cooper Black"/>
              </a:rPr>
              <a:t> cuvinte care ajuta si </a:t>
            </a:r>
            <a:r>
              <a:rPr lang="ro-RO" sz="2400" dirty="0" err="1">
                <a:latin typeface="Cooper Black"/>
              </a:rPr>
              <a:t>binecuvânteaza</a:t>
            </a:r>
            <a:r>
              <a:rPr lang="ro-RO" sz="2400" dirty="0">
                <a:latin typeface="Cooper Black"/>
              </a:rPr>
              <a:t>? Astfel de cuvinte ar fi o binecuvântare atât pentru noi, cât si pentru cei </a:t>
            </a:r>
            <a:r>
              <a:rPr lang="ro-RO" sz="2400" dirty="0" err="1">
                <a:latin typeface="Cooper Black"/>
              </a:rPr>
              <a:t>carora</a:t>
            </a:r>
            <a:r>
              <a:rPr lang="ro-RO" sz="2400" dirty="0">
                <a:latin typeface="Cooper Black"/>
              </a:rPr>
              <a:t> le spunem.»</a:t>
            </a:r>
          </a:p>
        </p:txBody>
      </p:sp>
      <p:sp>
        <p:nvSpPr>
          <p:cNvPr id="16387" name="2 CuadroTexto"/>
          <p:cNvSpPr txBox="1">
            <a:spLocks noChangeArrowheads="1"/>
          </p:cNvSpPr>
          <p:nvPr/>
        </p:nvSpPr>
        <p:spPr bwMode="auto">
          <a:xfrm>
            <a:off x="3201988" y="6218238"/>
            <a:ext cx="5114925" cy="304800"/>
          </a:xfrm>
          <a:prstGeom prst="rect">
            <a:avLst/>
          </a:prstGeom>
          <a:noFill/>
          <a:ln w="9525">
            <a:noFill/>
            <a:miter lim="800000"/>
            <a:headEnd/>
            <a:tailEnd/>
          </a:ln>
        </p:spPr>
        <p:txBody>
          <a:bodyPr wrap="none">
            <a:spAutoFit/>
          </a:bodyPr>
          <a:lstStyle/>
          <a:p>
            <a:pPr algn="r"/>
            <a:r>
              <a:rPr lang="ro-RO" sz="1400" b="1">
                <a:latin typeface="Calibri" pitchFamily="34" charset="0"/>
              </a:rPr>
              <a:t>E.G.W. (Our High Calling, n.t. Înalta naostră vocație,  15 octombrie)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cstate="email">
            <a:extLst>
              <a:ext uri="{28A0092B-C50C-407E-A947-70E740481C1C}"/>
            </a:extLst>
          </a:blip>
          <a:srcRect/>
          <a:stretch>
            <a:fillRect/>
          </a:stretch>
        </p:blipFill>
        <p:spPr bwMode="auto">
          <a:xfrm>
            <a:off x="4499992" y="3719292"/>
            <a:ext cx="2805923" cy="1869947"/>
          </a:xfrm>
          <a:prstGeom prst="rect">
            <a:avLst/>
          </a:prstGeom>
          <a:ln>
            <a:noFill/>
          </a:ln>
          <a:effectLst>
            <a:softEdge rad="112500"/>
          </a:effectLst>
          <a:extLst>
            <a:ext uri="{909E8E84-426E-40DD-AFC4-6F175D3DCCD1}"/>
            <a:ext uri="{91240B29-F687-4F45-9708-019B960494DF}"/>
            <a:ext uri="{AF507438-7753-43E0-B8FC-AC1667EBCBE1}"/>
          </a:extLst>
        </p:spPr>
      </p:pic>
      <p:pic>
        <p:nvPicPr>
          <p:cNvPr id="5123" name="Picture 3"/>
          <p:cNvPicPr>
            <a:picLocks noChangeAspect="1" noChangeArrowheads="1"/>
          </p:cNvPicPr>
          <p:nvPr/>
        </p:nvPicPr>
        <p:blipFill rotWithShape="1">
          <a:blip r:embed="rId4"/>
          <a:srcRect/>
          <a:stretch/>
        </p:blipFill>
        <p:spPr bwMode="auto">
          <a:xfrm>
            <a:off x="6507163" y="2565400"/>
            <a:ext cx="1727200" cy="1071563"/>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5" name="4 Elipse"/>
          <p:cNvSpPr/>
          <p:nvPr/>
        </p:nvSpPr>
        <p:spPr>
          <a:xfrm>
            <a:off x="7235825" y="3213100"/>
            <a:ext cx="720725" cy="576263"/>
          </a:xfrm>
          <a:prstGeom prst="ellipse">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Rectángulo"/>
          <p:cNvSpPr/>
          <p:nvPr/>
        </p:nvSpPr>
        <p:spPr>
          <a:xfrm>
            <a:off x="323850" y="765175"/>
            <a:ext cx="8569325" cy="1465263"/>
          </a:xfrm>
          <a:prstGeom prst="rect">
            <a:avLst/>
          </a:prstGeom>
        </p:spPr>
        <p:txBody>
          <a:bodyPr>
            <a:spAutoFit/>
          </a:bodyPr>
          <a:lstStyle/>
          <a:p>
            <a:r>
              <a:rPr lang="ro-RO" b="1">
                <a:solidFill>
                  <a:srgbClr val="E6B9B8"/>
                </a:solidFill>
                <a:latin typeface="Comic Sans MS" pitchFamily="66" charset="0"/>
              </a:rPr>
              <a:t>«De pildă, dacă punem cailor frâul în gură, ca să ne asculte, le cârmuim tot trupul. Iată, şi corăbiile, cât de mari sunt, şi, măcar că sunt mânate de vânturi iuţi, totuşi sunt cârmuite de o cârmă foarte mică, după gustul cârmaciului. Tot aşa şi limba este un mic mădular, şi se făleşte cu lucruri mari. Iată, un foc mic ce pădure mare aprinde!» </a:t>
            </a:r>
            <a:r>
              <a:rPr lang="ro-RO" sz="1100" b="1">
                <a:solidFill>
                  <a:srgbClr val="E6B9B8"/>
                </a:solidFill>
                <a:latin typeface="Comic Sans MS" pitchFamily="66" charset="0"/>
              </a:rPr>
              <a:t>(Iacov 3:3-5)</a:t>
            </a:r>
            <a:endParaRPr lang="ro-RO" b="1">
              <a:solidFill>
                <a:srgbClr val="E6B9B8"/>
              </a:solidFill>
              <a:latin typeface="Comic Sans MS" pitchFamily="66" charset="0"/>
            </a:endParaRPr>
          </a:p>
        </p:txBody>
      </p:sp>
      <p:sp>
        <p:nvSpPr>
          <p:cNvPr id="4" name="3 Rectángulo"/>
          <p:cNvSpPr/>
          <p:nvPr/>
        </p:nvSpPr>
        <p:spPr>
          <a:xfrm>
            <a:off x="-22462" y="-55085"/>
            <a:ext cx="9166462" cy="769441"/>
          </a:xfrm>
          <a:prstGeom prst="rect">
            <a:avLst/>
          </a:prstGeom>
        </p:spPr>
        <p:txBody>
          <a:bodyPr>
            <a:spAutoFit/>
          </a:bodyPr>
          <a:lstStyle/>
          <a:p>
            <a:pPr algn="ctr" fontAlgn="auto">
              <a:spcBef>
                <a:spcPts val="0"/>
              </a:spcBef>
              <a:spcAft>
                <a:spcPts val="0"/>
              </a:spcAft>
              <a:defRPr/>
            </a:pPr>
            <a:r>
              <a:rPr lang="ro-RO"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ÎNFRÂNAREA LIMBII</a:t>
            </a:r>
            <a:endParaRPr lang="es-E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
        <p:nvSpPr>
          <p:cNvPr id="3" name="2 CuadroTexto"/>
          <p:cNvSpPr txBox="1">
            <a:spLocks noChangeArrowheads="1"/>
          </p:cNvSpPr>
          <p:nvPr/>
        </p:nvSpPr>
        <p:spPr bwMode="auto">
          <a:xfrm>
            <a:off x="107950" y="2420938"/>
            <a:ext cx="4392613" cy="4206875"/>
          </a:xfrm>
          <a:prstGeom prst="rect">
            <a:avLst/>
          </a:prstGeom>
          <a:noFill/>
          <a:ln w="9525">
            <a:noFill/>
            <a:miter lim="800000"/>
            <a:headEnd/>
            <a:tailEnd/>
          </a:ln>
        </p:spPr>
        <p:txBody>
          <a:bodyPr>
            <a:spAutoFit/>
          </a:bodyPr>
          <a:lstStyle/>
          <a:p>
            <a:pPr>
              <a:spcBef>
                <a:spcPts val="600"/>
              </a:spcBef>
            </a:pPr>
            <a:r>
              <a:rPr lang="ro-RO" sz="2000" b="1">
                <a:solidFill>
                  <a:schemeClr val="bg1"/>
                </a:solidFill>
                <a:latin typeface="Calibri" pitchFamily="34" charset="0"/>
              </a:rPr>
              <a:t>Un mic frâu supune cu succes un cal puternic. O cârmă mică dirijează direcția unei nave mari printre valurile puternice ale mării. Un foc mic incendiază o pădure enormă. </a:t>
            </a:r>
          </a:p>
          <a:p>
            <a:pPr>
              <a:spcBef>
                <a:spcPts val="600"/>
              </a:spcBef>
            </a:pPr>
            <a:r>
              <a:rPr lang="ro-RO" sz="2000" b="1">
                <a:solidFill>
                  <a:schemeClr val="bg1"/>
                </a:solidFill>
                <a:latin typeface="Calibri" pitchFamily="34" charset="0"/>
              </a:rPr>
              <a:t>La fel ca și aceste lucruri mici, limba poate face bine sau foarte rău, după cum o folosim. </a:t>
            </a:r>
          </a:p>
          <a:p>
            <a:pPr>
              <a:spcBef>
                <a:spcPts val="600"/>
              </a:spcBef>
            </a:pPr>
            <a:r>
              <a:rPr lang="ro-RO" sz="2000" b="1">
                <a:solidFill>
                  <a:schemeClr val="bg1"/>
                </a:solidFill>
                <a:latin typeface="Calibri" pitchFamily="34" charset="0"/>
              </a:rPr>
              <a:t>Dacă, la un moment dat, nu ne-am  putut domina corect limba, să dirijăm repede conversația noastră într-o direcție mai bună. Să nu ne lăsăm dominați de limbă. </a:t>
            </a:r>
          </a:p>
        </p:txBody>
      </p:sp>
      <p:pic>
        <p:nvPicPr>
          <p:cNvPr id="5122" name="Picture 2"/>
          <p:cNvPicPr>
            <a:picLocks noChangeAspect="1" noChangeArrowheads="1"/>
          </p:cNvPicPr>
          <p:nvPr/>
        </p:nvPicPr>
        <p:blipFill>
          <a:blip r:embed="rId5"/>
          <a:srcRect/>
          <a:stretch>
            <a:fillRect/>
          </a:stretch>
        </p:blipFill>
        <p:spPr bwMode="auto">
          <a:xfrm>
            <a:off x="4610100" y="2565400"/>
            <a:ext cx="1762125" cy="1076325"/>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5124" name="Picture 4"/>
          <p:cNvPicPr>
            <a:picLocks noChangeAspect="1" noChangeArrowheads="1"/>
          </p:cNvPicPr>
          <p:nvPr/>
        </p:nvPicPr>
        <p:blipFill rotWithShape="1">
          <a:blip r:embed="rId6"/>
          <a:srcRect/>
          <a:stretch/>
        </p:blipFill>
        <p:spPr bwMode="auto">
          <a:xfrm>
            <a:off x="8369300" y="2546350"/>
            <a:ext cx="666750" cy="1090613"/>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6" name="5 Imagen"/>
          <p:cNvPicPr>
            <a:picLocks noChangeAspect="1"/>
          </p:cNvPicPr>
          <p:nvPr/>
        </p:nvPicPr>
        <p:blipFill>
          <a:blip r:embed="rId7" cstate="email">
            <a:extLst>
              <a:ext uri="{28A0092B-C50C-407E-A947-70E740481C1C}"/>
            </a:extLst>
          </a:blip>
          <a:stretch>
            <a:fillRect/>
          </a:stretch>
        </p:blipFill>
        <p:spPr>
          <a:xfrm>
            <a:off x="5292080" y="5135165"/>
            <a:ext cx="1592578" cy="1629105"/>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6" name="Picture 6" descr="R:\Dibujos\Predicando\RH-Preachers.jpg"/>
          <p:cNvPicPr>
            <a:picLocks noChangeAspect="1" noChangeArrowheads="1"/>
          </p:cNvPicPr>
          <p:nvPr/>
        </p:nvPicPr>
        <p:blipFill>
          <a:blip r:embed="rId8" cstate="email">
            <a:extLst>
              <a:ext uri="{28A0092B-C50C-407E-A947-70E740481C1C}"/>
            </a:extLst>
          </a:blip>
          <a:srcRect/>
          <a:stretch>
            <a:fillRect/>
          </a:stretch>
        </p:blipFill>
        <p:spPr bwMode="auto">
          <a:xfrm>
            <a:off x="7236296" y="4182319"/>
            <a:ext cx="1904999" cy="2559049"/>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fade">
                                      <p:cBhvr>
                                        <p:cTn id="42" dur="1000"/>
                                        <p:tgtEl>
                                          <p:spTgt spid="5123"/>
                                        </p:tgtEl>
                                      </p:cBhvr>
                                    </p:animEffect>
                                    <p:anim calcmode="lin" valueType="num">
                                      <p:cBhvr>
                                        <p:cTn id="43" dur="1000" fill="hold"/>
                                        <p:tgtEl>
                                          <p:spTgt spid="5123"/>
                                        </p:tgtEl>
                                        <p:attrNameLst>
                                          <p:attrName>ppt_x</p:attrName>
                                        </p:attrNameLst>
                                      </p:cBhvr>
                                      <p:tavLst>
                                        <p:tav tm="0">
                                          <p:val>
                                            <p:strVal val="#ppt_x"/>
                                          </p:val>
                                        </p:tav>
                                        <p:tav tm="100000">
                                          <p:val>
                                            <p:strVal val="#ppt_x"/>
                                          </p:val>
                                        </p:tav>
                                      </p:tavLst>
                                    </p:anim>
                                    <p:anim calcmode="lin" valueType="num">
                                      <p:cBhvr>
                                        <p:cTn id="44" dur="1000" fill="hold"/>
                                        <p:tgtEl>
                                          <p:spTgt spid="512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122"/>
                                        </p:tgtEl>
                                        <p:attrNameLst>
                                          <p:attrName>style.visibility</p:attrName>
                                        </p:attrNameLst>
                                      </p:cBhvr>
                                      <p:to>
                                        <p:strVal val="visible"/>
                                      </p:to>
                                    </p:set>
                                    <p:animEffect transition="in" filter="fade">
                                      <p:cBhvr>
                                        <p:cTn id="52" dur="1000"/>
                                        <p:tgtEl>
                                          <p:spTgt spid="5122"/>
                                        </p:tgtEl>
                                      </p:cBhvr>
                                    </p:animEffect>
                                    <p:anim calcmode="lin" valueType="num">
                                      <p:cBhvr>
                                        <p:cTn id="53" dur="1000" fill="hold"/>
                                        <p:tgtEl>
                                          <p:spTgt spid="5122"/>
                                        </p:tgtEl>
                                        <p:attrNameLst>
                                          <p:attrName>ppt_x</p:attrName>
                                        </p:attrNameLst>
                                      </p:cBhvr>
                                      <p:tavLst>
                                        <p:tav tm="0">
                                          <p:val>
                                            <p:strVal val="#ppt_x"/>
                                          </p:val>
                                        </p:tav>
                                        <p:tav tm="100000">
                                          <p:val>
                                            <p:strVal val="#ppt_x"/>
                                          </p:val>
                                        </p:tav>
                                      </p:tavLst>
                                    </p:anim>
                                    <p:anim calcmode="lin" valueType="num">
                                      <p:cBhvr>
                                        <p:cTn id="54" dur="1000" fill="hold"/>
                                        <p:tgtEl>
                                          <p:spTgt spid="512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5124"/>
                                        </p:tgtEl>
                                        <p:attrNameLst>
                                          <p:attrName>style.visibility</p:attrName>
                                        </p:attrNameLst>
                                      </p:cBhvr>
                                      <p:to>
                                        <p:strVal val="visible"/>
                                      </p:to>
                                    </p:set>
                                    <p:animEffect transition="in" filter="fade">
                                      <p:cBhvr>
                                        <p:cTn id="57" dur="1000"/>
                                        <p:tgtEl>
                                          <p:spTgt spid="5124"/>
                                        </p:tgtEl>
                                      </p:cBhvr>
                                    </p:animEffect>
                                    <p:anim calcmode="lin" valueType="num">
                                      <p:cBhvr>
                                        <p:cTn id="58" dur="1000" fill="hold"/>
                                        <p:tgtEl>
                                          <p:spTgt spid="5124"/>
                                        </p:tgtEl>
                                        <p:attrNameLst>
                                          <p:attrName>ppt_x</p:attrName>
                                        </p:attrNameLst>
                                      </p:cBhvr>
                                      <p:tavLst>
                                        <p:tav tm="0">
                                          <p:val>
                                            <p:strVal val="#ppt_x"/>
                                          </p:val>
                                        </p:tav>
                                        <p:tav tm="100000">
                                          <p:val>
                                            <p:strVal val="#ppt_x"/>
                                          </p:val>
                                        </p:tav>
                                      </p:tavLst>
                                    </p:anim>
                                    <p:anim calcmode="lin" valueType="num">
                                      <p:cBhvr>
                                        <p:cTn id="59" dur="1000" fill="hold"/>
                                        <p:tgtEl>
                                          <p:spTgt spid="5124"/>
                                        </p:tgtEl>
                                        <p:attrNameLst>
                                          <p:attrName>ppt_y</p:attrName>
                                        </p:attrNameLst>
                                      </p:cBhvr>
                                      <p:tavLst>
                                        <p:tav tm="0">
                                          <p:val>
                                            <p:strVal val="#ppt_y-.1"/>
                                          </p:val>
                                        </p:tav>
                                        <p:tav tm="100000">
                                          <p:val>
                                            <p:strVal val="#ppt_y"/>
                                          </p:val>
                                        </p:tav>
                                      </p:tavLst>
                                    </p:anim>
                                  </p:childTnLst>
                                </p:cTn>
                              </p:par>
                              <p:par>
                                <p:cTn id="60" presetID="25" presetClass="entr" presetSubtype="0" fill="hold" nodeType="withEffect">
                                  <p:stCondLst>
                                    <p:cond delay="0"/>
                                  </p:stCondLst>
                                  <p:childTnLst>
                                    <p:set>
                                      <p:cBhvr>
                                        <p:cTn id="61" dur="1" fill="hold">
                                          <p:stCondLst>
                                            <p:cond delay="0"/>
                                          </p:stCondLst>
                                        </p:cTn>
                                        <p:tgtEl>
                                          <p:spTgt spid="5125"/>
                                        </p:tgtEl>
                                        <p:attrNameLst>
                                          <p:attrName>style.visibility</p:attrName>
                                        </p:attrNameLst>
                                      </p:cBhvr>
                                      <p:to>
                                        <p:strVal val="visible"/>
                                      </p:to>
                                    </p:set>
                                    <p:anim calcmode="lin" valueType="num">
                                      <p:cBhvr>
                                        <p:cTn id="62"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65" dur="1000" fill="hold"/>
                                        <p:tgtEl>
                                          <p:spTgt spid="512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125"/>
                                        </p:tgtEl>
                                      </p:cBhvr>
                                    </p:animEffect>
                                  </p:childTnLst>
                                </p:cTn>
                              </p:par>
                              <p:par>
                                <p:cTn id="70" presetID="25" presetClass="entr" presetSubtype="0" fill="hold" nodeType="withEffect">
                                  <p:stCondLst>
                                    <p:cond delay="0"/>
                                  </p:stCondLst>
                                  <p:childTnLst>
                                    <p:set>
                                      <p:cBhvr>
                                        <p:cTn id="71" dur="1" fill="hold">
                                          <p:stCondLst>
                                            <p:cond delay="0"/>
                                          </p:stCondLst>
                                        </p:cTn>
                                        <p:tgtEl>
                                          <p:spTgt spid="5126"/>
                                        </p:tgtEl>
                                        <p:attrNameLst>
                                          <p:attrName>style.visibility</p:attrName>
                                        </p:attrNameLst>
                                      </p:cBhvr>
                                      <p:to>
                                        <p:strVal val="visible"/>
                                      </p:to>
                                    </p:set>
                                    <p:anim calcmode="lin" valueType="num">
                                      <p:cBhvr>
                                        <p:cTn id="72" dur="500" decel="50000" fill="hold">
                                          <p:stCondLst>
                                            <p:cond delay="0"/>
                                          </p:stCondLst>
                                        </p:cTn>
                                        <p:tgtEl>
                                          <p:spTgt spid="512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512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5126"/>
                                        </p:tgtEl>
                                        <p:attrNameLst>
                                          <p:attrName>ppt_w</p:attrName>
                                        </p:attrNameLst>
                                      </p:cBhvr>
                                      <p:tavLst>
                                        <p:tav tm="0">
                                          <p:val>
                                            <p:strVal val="#ppt_w*.05"/>
                                          </p:val>
                                        </p:tav>
                                        <p:tav tm="100000">
                                          <p:val>
                                            <p:strVal val="#ppt_w"/>
                                          </p:val>
                                        </p:tav>
                                      </p:tavLst>
                                    </p:anim>
                                    <p:anim calcmode="lin" valueType="num">
                                      <p:cBhvr>
                                        <p:cTn id="75" dur="1000" fill="hold"/>
                                        <p:tgtEl>
                                          <p:spTgt spid="512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512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512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512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5126"/>
                                        </p:tgtEl>
                                      </p:cBhvr>
                                    </p:animEffect>
                                  </p:childTnLst>
                                </p:cTn>
                              </p:par>
                              <p:par>
                                <p:cTn id="80" presetID="45" presetClass="entr" presetSubtype="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2000"/>
                                        <p:tgtEl>
                                          <p:spTgt spid="6"/>
                                        </p:tgtEl>
                                      </p:cBhvr>
                                    </p:animEffect>
                                    <p:anim calcmode="lin" valueType="num">
                                      <p:cBhvr>
                                        <p:cTn id="83" dur="2000" fill="hold"/>
                                        <p:tgtEl>
                                          <p:spTgt spid="6"/>
                                        </p:tgtEl>
                                        <p:attrNameLst>
                                          <p:attrName>ppt_w</p:attrName>
                                        </p:attrNameLst>
                                      </p:cBhvr>
                                      <p:tavLst>
                                        <p:tav tm="0" fmla="#ppt_w*sin(2.5*pi*$)">
                                          <p:val>
                                            <p:fltVal val="0"/>
                                          </p:val>
                                        </p:tav>
                                        <p:tav tm="100000">
                                          <p:val>
                                            <p:fltVal val="1"/>
                                          </p:val>
                                        </p:tav>
                                      </p:tavLst>
                                    </p:anim>
                                    <p:anim calcmode="lin" valueType="num">
                                      <p:cBhvr>
                                        <p:cTn id="8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0" name="Picture 4" descr="\\EUNICE\FondosTematicos\EspirituSanto\381967_226475204099415_100002108105894_503665_1369697893_n.jpg"/>
          <p:cNvPicPr>
            <a:picLocks noChangeAspect="1" noChangeArrowheads="1"/>
          </p:cNvPicPr>
          <p:nvPr/>
        </p:nvPicPr>
        <p:blipFill>
          <a:blip r:embed="rId3">
            <a:extLst>
              <a:ext uri="{28A0092B-C50C-407E-A947-70E740481C1C}"/>
            </a:extLst>
          </a:blip>
          <a:srcRect/>
          <a:stretch>
            <a:fillRect/>
          </a:stretch>
        </p:blipFill>
        <p:spPr bwMode="auto">
          <a:xfrm>
            <a:off x="6444208" y="2745502"/>
            <a:ext cx="2579825" cy="3915578"/>
          </a:xfrm>
          <a:prstGeom prst="rect">
            <a:avLst/>
          </a:prstGeom>
          <a:ln>
            <a:noFill/>
          </a:ln>
          <a:effectLst>
            <a:softEdge rad="112500"/>
          </a:effectLst>
          <a:extLst>
            <a:ext uri="{909E8E84-426E-40DD-AFC4-6F175D3DCCD1}"/>
          </a:extLst>
        </p:spPr>
      </p:pic>
      <p:sp>
        <p:nvSpPr>
          <p:cNvPr id="3" name="2 Rectángulo"/>
          <p:cNvSpPr/>
          <p:nvPr/>
        </p:nvSpPr>
        <p:spPr>
          <a:xfrm>
            <a:off x="250825" y="831844"/>
            <a:ext cx="8642350" cy="1739900"/>
          </a:xfrm>
          <a:prstGeom prst="rect">
            <a:avLst/>
          </a:prstGeom>
        </p:spPr>
        <p:txBody>
          <a:bodyPr>
            <a:spAutoFit/>
          </a:bodyPr>
          <a:lstStyle/>
          <a:p>
            <a:r>
              <a:rPr lang="ro-RO" b="1" dirty="0">
                <a:solidFill>
                  <a:srgbClr val="FFFF99"/>
                </a:solidFill>
                <a:effectLst>
                  <a:outerShdw blurRad="38100" dist="38100" dir="2700000" algn="tl">
                    <a:srgbClr val="C0C0C0"/>
                  </a:outerShdw>
                </a:effectLst>
                <a:latin typeface="Comic Sans MS" pitchFamily="66" charset="0"/>
              </a:rPr>
              <a:t>«Limba este şi ea un foc, este o lume de nelegiuiri. Ea este aceea dintre mădularele noastre care întinează tot trupul şi aprinde roata vieţii, când este aprinsă de focul gheenei. Toate soiurile de fiare, de păsări, de târâtoare, de vieţuitoare de mare se îmblânzesc şi au fost îmblânzite de neamul omenesc, dar limba niciun om n-o poate îmblânzi. Ea este un rău care nu se poate înfrâna, este plină de o otravă de moarte.» </a:t>
            </a:r>
            <a:r>
              <a:rPr lang="ro-RO" sz="1100" b="1" dirty="0">
                <a:solidFill>
                  <a:srgbClr val="FFFF99"/>
                </a:solidFill>
                <a:effectLst>
                  <a:outerShdw blurRad="38100" dist="38100" dir="2700000" algn="tl">
                    <a:srgbClr val="C0C0C0"/>
                  </a:outerShdw>
                </a:effectLst>
                <a:latin typeface="Comic Sans MS" pitchFamily="66" charset="0"/>
              </a:rPr>
              <a:t>(Iacov 3:6-8)</a:t>
            </a:r>
            <a:endParaRPr lang="ro-RO" b="1" dirty="0">
              <a:solidFill>
                <a:srgbClr val="FFFF99"/>
              </a:solidFill>
              <a:effectLst>
                <a:outerShdw blurRad="38100" dist="38100" dir="2700000" algn="tl">
                  <a:srgbClr val="C0C0C0"/>
                </a:outerShdw>
              </a:effectLst>
              <a:latin typeface="Comic Sans MS" pitchFamily="66" charset="0"/>
            </a:endParaRPr>
          </a:p>
        </p:txBody>
      </p:sp>
      <p:sp>
        <p:nvSpPr>
          <p:cNvPr id="4" name="3 Rectángulo"/>
          <p:cNvSpPr/>
          <p:nvPr/>
        </p:nvSpPr>
        <p:spPr>
          <a:xfrm>
            <a:off x="0" y="128826"/>
            <a:ext cx="9144000" cy="707886"/>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o-RO"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91000"/>
                    </a:schemeClr>
                  </a:glow>
                  <a:outerShdw blurRad="38100" dist="38100" dir="2700000" algn="tl">
                    <a:srgbClr val="000000">
                      <a:alpha val="43137"/>
                    </a:srgbClr>
                  </a:outerShdw>
                </a:effectLst>
                <a:latin typeface="+mn-lt"/>
                <a:cs typeface="+mn-cs"/>
              </a:rPr>
              <a:t>EFECTUL NEGATIV AL CUVINTELOR</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91000"/>
                  </a:schemeClr>
                </a:glow>
                <a:outerShdw blurRad="38100" dist="38100" dir="2700000" algn="tl">
                  <a:srgbClr val="000000">
                    <a:alpha val="43137"/>
                  </a:srgbClr>
                </a:outerShdw>
              </a:effectLst>
              <a:latin typeface="+mn-lt"/>
              <a:cs typeface="+mn-cs"/>
            </a:endParaRPr>
          </a:p>
        </p:txBody>
      </p:sp>
      <p:sp>
        <p:nvSpPr>
          <p:cNvPr id="2" name="1 CuadroTexto"/>
          <p:cNvSpPr txBox="1"/>
          <p:nvPr/>
        </p:nvSpPr>
        <p:spPr>
          <a:xfrm>
            <a:off x="2248406" y="2724021"/>
            <a:ext cx="4195802" cy="1785104"/>
          </a:xfrm>
          <a:prstGeom prst="rect">
            <a:avLst/>
          </a:prstGeom>
          <a:noFill/>
        </p:spPr>
        <p:txBody>
          <a:bodyPr>
            <a:spAutoFit/>
          </a:bodyPr>
          <a:lstStyle/>
          <a:p>
            <a:pPr fontAlgn="auto">
              <a:spcBef>
                <a:spcPts val="600"/>
              </a:spcBef>
              <a:spcAft>
                <a:spcPts val="0"/>
              </a:spcAft>
              <a:defRPr/>
            </a:pPr>
            <a:r>
              <a:rPr lang="ro-RO" sz="2200" b="1" dirty="0">
                <a:effectLst>
                  <a:glow rad="139700">
                    <a:schemeClr val="accent6">
                      <a:satMod val="175000"/>
                      <a:alpha val="40000"/>
                    </a:schemeClr>
                  </a:glow>
                </a:effectLst>
                <a:latin typeface="+mn-lt"/>
                <a:cs typeface="+mn-cs"/>
              </a:rPr>
              <a:t>Sunt cuvinte încărcate cu venin, care distrug la fel ca un foc mistuitor. Distrug prietenii, căsnicii, reputații. </a:t>
            </a:r>
            <a:r>
              <a:rPr lang="ro-RO" sz="2200" b="1" dirty="0" smtClean="0">
                <a:effectLst>
                  <a:glow rad="139700">
                    <a:schemeClr val="accent6">
                      <a:satMod val="175000"/>
                      <a:alpha val="40000"/>
                    </a:schemeClr>
                  </a:glow>
                </a:effectLst>
                <a:latin typeface="+mn-lt"/>
                <a:cs typeface="+mn-cs"/>
              </a:rPr>
              <a:t>Odată </a:t>
            </a:r>
            <a:r>
              <a:rPr lang="ro-RO" sz="2200" b="1" dirty="0">
                <a:effectLst>
                  <a:glow rad="139700">
                    <a:schemeClr val="accent6">
                      <a:satMod val="175000"/>
                      <a:alpha val="40000"/>
                    </a:schemeClr>
                  </a:glow>
                </a:effectLst>
                <a:latin typeface="+mn-lt"/>
                <a:cs typeface="+mn-cs"/>
              </a:rPr>
              <a:t>ieșite din gura noastră nu mai pot fi oprite. </a:t>
            </a:r>
            <a:endParaRPr lang="es-ES" sz="2200" b="1" dirty="0">
              <a:effectLst>
                <a:glow rad="139700">
                  <a:schemeClr val="accent6">
                    <a:satMod val="175000"/>
                    <a:alpha val="40000"/>
                  </a:schemeClr>
                </a:glow>
              </a:effectLst>
              <a:latin typeface="+mn-lt"/>
              <a:cs typeface="+mn-cs"/>
            </a:endParaRPr>
          </a:p>
        </p:txBody>
      </p:sp>
      <p:pic>
        <p:nvPicPr>
          <p:cNvPr id="4098" name="Picture 2"/>
          <p:cNvPicPr>
            <a:picLocks noChangeAspect="1" noChangeArrowheads="1"/>
          </p:cNvPicPr>
          <p:nvPr/>
        </p:nvPicPr>
        <p:blipFill>
          <a:blip r:embed="rId4" cstate="email">
            <a:extLst>
              <a:ext uri="{28A0092B-C50C-407E-A947-70E740481C1C}"/>
            </a:extLst>
          </a:blip>
          <a:srcRect/>
          <a:stretch>
            <a:fillRect/>
          </a:stretch>
        </p:blipFill>
        <p:spPr bwMode="auto">
          <a:xfrm flipH="1">
            <a:off x="84711" y="4869160"/>
            <a:ext cx="3123736" cy="1797834"/>
          </a:xfrm>
          <a:prstGeom prst="rect">
            <a:avLst/>
          </a:prstGeom>
          <a:ln>
            <a:noFill/>
          </a:ln>
          <a:effectLst>
            <a:outerShdw dist="35921" dir="2700000" algn="ctr" rotWithShape="0">
              <a:schemeClr val="bg2"/>
            </a:outerShdw>
          </a:effectLst>
          <a:scene3d>
            <a:camera prst="perspectiveContrastingLeftFacing">
              <a:rot lat="300000" lon="19800000" rev="0"/>
            </a:camera>
            <a:lightRig rig="sunset" dir="t"/>
          </a:scene3d>
          <a:sp3d>
            <a:bevelT w="63500" h="50800"/>
          </a:sp3d>
          <a:extLst>
            <a:ext uri="{909E8E84-426E-40DD-AFC4-6F175D3DCCD1}"/>
            <a:ext uri="{91240B29-F687-4F45-9708-019B960494DF}"/>
          </a:extLst>
        </p:spPr>
      </p:pic>
      <p:pic>
        <p:nvPicPr>
          <p:cNvPr id="5" name="4 Imagen"/>
          <p:cNvPicPr>
            <a:picLocks noChangeAspect="1"/>
          </p:cNvPicPr>
          <p:nvPr/>
        </p:nvPicPr>
        <p:blipFill>
          <a:blip r:embed="rId5" cstate="email">
            <a:extLst>
              <a:ext uri="{28A0092B-C50C-407E-A947-70E740481C1C}"/>
            </a:extLst>
          </a:blip>
          <a:stretch>
            <a:fillRect/>
          </a:stretch>
        </p:blipFill>
        <p:spPr>
          <a:xfrm>
            <a:off x="93248" y="2852936"/>
            <a:ext cx="2194694" cy="1740263"/>
          </a:xfrm>
          <a:prstGeom prst="rect">
            <a:avLst/>
          </a:prstGeom>
          <a:ln>
            <a:noFill/>
          </a:ln>
          <a:effectLst/>
          <a:scene3d>
            <a:camera prst="perspectiveContrastingLeftFacing">
              <a:rot lat="300000" lon="19800000" rev="0"/>
            </a:camera>
            <a:lightRig rig="sunset" dir="t"/>
          </a:scene3d>
          <a:sp3d>
            <a:bevelT w="63500" h="50800"/>
          </a:sp3d>
        </p:spPr>
      </p:pic>
      <p:sp>
        <p:nvSpPr>
          <p:cNvPr id="7" name="6 Rectángulo"/>
          <p:cNvSpPr/>
          <p:nvPr/>
        </p:nvSpPr>
        <p:spPr>
          <a:xfrm>
            <a:off x="3208448" y="5000636"/>
            <a:ext cx="3334522" cy="1200329"/>
          </a:xfrm>
          <a:prstGeom prst="rect">
            <a:avLst/>
          </a:prstGeom>
        </p:spPr>
        <p:txBody>
          <a:bodyPr>
            <a:spAutoFit/>
          </a:bodyPr>
          <a:lstStyle/>
          <a:p>
            <a:pPr fontAlgn="auto">
              <a:spcBef>
                <a:spcPts val="600"/>
              </a:spcBef>
              <a:spcAft>
                <a:spcPts val="0"/>
              </a:spcAft>
              <a:defRPr/>
            </a:pPr>
            <a:r>
              <a:rPr lang="ro-RO" sz="2400" b="1" dirty="0">
                <a:solidFill>
                  <a:prstClr val="black"/>
                </a:solidFill>
                <a:effectLst>
                  <a:glow rad="139700">
                    <a:schemeClr val="accent6">
                      <a:satMod val="175000"/>
                      <a:alpha val="40000"/>
                    </a:schemeClr>
                  </a:glow>
                </a:effectLst>
                <a:latin typeface="+mn-lt"/>
                <a:cs typeface="+mn-cs"/>
              </a:rPr>
              <a:t>Omul nu își poate înfrâna limba fără ajutorul Duhului Sfânt. </a:t>
            </a:r>
            <a:endParaRPr lang="es-ES" sz="2400" b="1" dirty="0">
              <a:solidFill>
                <a:prstClr val="black"/>
              </a:solidFill>
              <a:effectLst>
                <a:glow rad="139700">
                  <a:schemeClr val="accent6">
                    <a:satMod val="175000"/>
                    <a:alpha val="40000"/>
                  </a:schemeClr>
                </a:glo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wipe(left)">
                                      <p:cBhvr>
                                        <p:cTn id="26" dur="500"/>
                                        <p:tgtEl>
                                          <p:spTgt spid="409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1000"/>
                                        <p:tgtEl>
                                          <p:spTgt spid="7"/>
                                        </p:tgtEl>
                                      </p:cBhvr>
                                    </p:animEffect>
                                  </p:childTnLst>
                                </p:cTn>
                              </p:par>
                              <p:par>
                                <p:cTn id="36" presetID="6" presetClass="entr" presetSubtype="16" fill="hold" nodeType="with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circle(in)">
                                      <p:cBhvr>
                                        <p:cTn id="38"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nvGraphicFramePr>
        <p:xfrm>
          <a:off x="18336" y="0"/>
          <a:ext cx="912566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graphicEl>
                                              <a:dgm id="{0834F8AE-8AFA-4F1E-81F4-E53D3E27B12A}"/>
                                            </p:graphicEl>
                                          </p:spTgt>
                                        </p:tgtEl>
                                        <p:attrNameLst>
                                          <p:attrName>style.visibility</p:attrName>
                                        </p:attrNameLst>
                                      </p:cBhvr>
                                      <p:to>
                                        <p:strVal val="visible"/>
                                      </p:to>
                                    </p:set>
                                    <p:animEffect transition="in" filter="wipe(up)">
                                      <p:cBhvr>
                                        <p:cTn id="7" dur="500"/>
                                        <p:tgtEl>
                                          <p:spTgt spid="2">
                                            <p:graphicEl>
                                              <a:dgm id="{0834F8AE-8AFA-4F1E-81F4-E53D3E27B12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4ADE97D8-BC1A-488A-ACE2-AC3AD628F9CC}"/>
                                            </p:graphicEl>
                                          </p:spTgt>
                                        </p:tgtEl>
                                        <p:attrNameLst>
                                          <p:attrName>style.visibility</p:attrName>
                                        </p:attrNameLst>
                                      </p:cBhvr>
                                      <p:to>
                                        <p:strVal val="visible"/>
                                      </p:to>
                                    </p:set>
                                    <p:animEffect transition="in" filter="wipe(up)">
                                      <p:cBhvr>
                                        <p:cTn id="10" dur="500"/>
                                        <p:tgtEl>
                                          <p:spTgt spid="2">
                                            <p:graphicEl>
                                              <a:dgm id="{4ADE97D8-BC1A-488A-ACE2-AC3AD628F9C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15ECBE3E-ADA4-40AF-8022-0501CF4E4B25}"/>
                                            </p:graphicEl>
                                          </p:spTgt>
                                        </p:tgtEl>
                                        <p:attrNameLst>
                                          <p:attrName>style.visibility</p:attrName>
                                        </p:attrNameLst>
                                      </p:cBhvr>
                                      <p:to>
                                        <p:strVal val="visible"/>
                                      </p:to>
                                    </p:set>
                                    <p:animEffect transition="in" filter="wipe(up)">
                                      <p:cBhvr>
                                        <p:cTn id="15" dur="500"/>
                                        <p:tgtEl>
                                          <p:spTgt spid="2">
                                            <p:graphicEl>
                                              <a:dgm id="{15ECBE3E-ADA4-40AF-8022-0501CF4E4B25}"/>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12D33519-3AD5-4962-8D25-3BC53E6C22C7}"/>
                                            </p:graphicEl>
                                          </p:spTgt>
                                        </p:tgtEl>
                                        <p:attrNameLst>
                                          <p:attrName>style.visibility</p:attrName>
                                        </p:attrNameLst>
                                      </p:cBhvr>
                                      <p:to>
                                        <p:strVal val="visible"/>
                                      </p:to>
                                    </p:set>
                                    <p:animEffect transition="in" filter="wipe(up)">
                                      <p:cBhvr>
                                        <p:cTn id="18" dur="500"/>
                                        <p:tgtEl>
                                          <p:spTgt spid="2">
                                            <p:graphicEl>
                                              <a:dgm id="{12D33519-3AD5-4962-8D25-3BC53E6C22C7}"/>
                                            </p:graphicEl>
                                          </p:spTgt>
                                        </p:tgtEl>
                                      </p:cBhvr>
                                    </p:animEffect>
                                  </p:childTnLst>
                                </p:cTn>
                              </p:par>
                              <p:par>
                                <p:cTn id="19" presetID="22" presetClass="entr" presetSubtype="1" fill="hold" grpId="1" nodeType="withEffect">
                                  <p:stCondLst>
                                    <p:cond delay="0"/>
                                  </p:stCondLst>
                                  <p:childTnLst>
                                    <p:set>
                                      <p:cBhvr>
                                        <p:cTn id="20" dur="1" fill="hold">
                                          <p:stCondLst>
                                            <p:cond delay="0"/>
                                          </p:stCondLst>
                                        </p:cTn>
                                        <p:tgtEl>
                                          <p:spTgt spid="2">
                                            <p:graphicEl>
                                              <a:dgm id="{1D35FA8E-4A1A-42FF-A8B9-2074EE709848}"/>
                                            </p:graphicEl>
                                          </p:spTgt>
                                        </p:tgtEl>
                                        <p:attrNameLst>
                                          <p:attrName>style.visibility</p:attrName>
                                        </p:attrNameLst>
                                      </p:cBhvr>
                                      <p:to>
                                        <p:strVal val="visible"/>
                                      </p:to>
                                    </p:set>
                                    <p:animEffect transition="in" filter="wipe(up)">
                                      <p:cBhvr>
                                        <p:cTn id="21" dur="500"/>
                                        <p:tgtEl>
                                          <p:spTgt spid="2">
                                            <p:graphicEl>
                                              <a:dgm id="{1D35FA8E-4A1A-42FF-A8B9-2074EE709848}"/>
                                            </p:graphicEl>
                                          </p:spTgt>
                                        </p:tgtEl>
                                      </p:cBhvr>
                                    </p:animEffect>
                                  </p:childTnLst>
                                </p:cTn>
                              </p:par>
                              <p:par>
                                <p:cTn id="22" presetID="22" presetClass="entr" presetSubtype="1" fill="hold" grpId="1" nodeType="withEffect">
                                  <p:stCondLst>
                                    <p:cond delay="0"/>
                                  </p:stCondLst>
                                  <p:childTnLst>
                                    <p:set>
                                      <p:cBhvr>
                                        <p:cTn id="23" dur="1" fill="hold">
                                          <p:stCondLst>
                                            <p:cond delay="0"/>
                                          </p:stCondLst>
                                        </p:cTn>
                                        <p:tgtEl>
                                          <p:spTgt spid="2">
                                            <p:graphicEl>
                                              <a:dgm id="{18EF18FA-1EA5-4678-99BE-7F92FC879C63}"/>
                                            </p:graphicEl>
                                          </p:spTgt>
                                        </p:tgtEl>
                                        <p:attrNameLst>
                                          <p:attrName>style.visibility</p:attrName>
                                        </p:attrNameLst>
                                      </p:cBhvr>
                                      <p:to>
                                        <p:strVal val="visible"/>
                                      </p:to>
                                    </p:set>
                                    <p:animEffect transition="in" filter="wipe(up)">
                                      <p:cBhvr>
                                        <p:cTn id="24" dur="500"/>
                                        <p:tgtEl>
                                          <p:spTgt spid="2">
                                            <p:graphicEl>
                                              <a:dgm id="{18EF18FA-1EA5-4678-99BE-7F92FC879C6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graphicEl>
                                              <a:dgm id="{7829D341-EF2F-4B8D-B8F2-C3F7F79C685E}"/>
                                            </p:graphicEl>
                                          </p:spTgt>
                                        </p:tgtEl>
                                        <p:attrNameLst>
                                          <p:attrName>style.visibility</p:attrName>
                                        </p:attrNameLst>
                                      </p:cBhvr>
                                      <p:to>
                                        <p:strVal val="visible"/>
                                      </p:to>
                                    </p:set>
                                    <p:animEffect transition="in" filter="wipe(up)">
                                      <p:cBhvr>
                                        <p:cTn id="29" dur="500"/>
                                        <p:tgtEl>
                                          <p:spTgt spid="2">
                                            <p:graphicEl>
                                              <a:dgm id="{7829D341-EF2F-4B8D-B8F2-C3F7F79C685E}"/>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
                                            <p:graphicEl>
                                              <a:dgm id="{129E04B2-965E-4761-9E56-FA4B6257CA3E}"/>
                                            </p:graphicEl>
                                          </p:spTgt>
                                        </p:tgtEl>
                                        <p:attrNameLst>
                                          <p:attrName>style.visibility</p:attrName>
                                        </p:attrNameLst>
                                      </p:cBhvr>
                                      <p:to>
                                        <p:strVal val="visible"/>
                                      </p:to>
                                    </p:set>
                                    <p:animEffect transition="in" filter="wipe(up)">
                                      <p:cBhvr>
                                        <p:cTn id="32" dur="500"/>
                                        <p:tgtEl>
                                          <p:spTgt spid="2">
                                            <p:graphicEl>
                                              <a:dgm id="{129E04B2-965E-4761-9E56-FA4B6257CA3E}"/>
                                            </p:graphicEl>
                                          </p:spTgt>
                                        </p:tgtEl>
                                      </p:cBhvr>
                                    </p:animEffect>
                                  </p:childTnLst>
                                </p:cTn>
                              </p:par>
                              <p:par>
                                <p:cTn id="33" presetID="22" presetClass="entr" presetSubtype="1" fill="hold" grpId="1" nodeType="withEffect">
                                  <p:stCondLst>
                                    <p:cond delay="0"/>
                                  </p:stCondLst>
                                  <p:childTnLst>
                                    <p:set>
                                      <p:cBhvr>
                                        <p:cTn id="34" dur="1" fill="hold">
                                          <p:stCondLst>
                                            <p:cond delay="0"/>
                                          </p:stCondLst>
                                        </p:cTn>
                                        <p:tgtEl>
                                          <p:spTgt spid="2">
                                            <p:graphicEl>
                                              <a:dgm id="{1F063939-3E05-471E-8AF0-F23BE7D1416D}"/>
                                            </p:graphicEl>
                                          </p:spTgt>
                                        </p:tgtEl>
                                        <p:attrNameLst>
                                          <p:attrName>style.visibility</p:attrName>
                                        </p:attrNameLst>
                                      </p:cBhvr>
                                      <p:to>
                                        <p:strVal val="visible"/>
                                      </p:to>
                                    </p:set>
                                    <p:animEffect transition="in" filter="wipe(up)">
                                      <p:cBhvr>
                                        <p:cTn id="35" dur="500"/>
                                        <p:tgtEl>
                                          <p:spTgt spid="2">
                                            <p:graphicEl>
                                              <a:dgm id="{1F063939-3E05-471E-8AF0-F23BE7D1416D}"/>
                                            </p:graphicEl>
                                          </p:spTgt>
                                        </p:tgtEl>
                                      </p:cBhvr>
                                    </p:animEffect>
                                  </p:childTnLst>
                                </p:cTn>
                              </p:par>
                              <p:par>
                                <p:cTn id="36" presetID="22" presetClass="entr" presetSubtype="1" fill="hold" grpId="1" nodeType="withEffect">
                                  <p:stCondLst>
                                    <p:cond delay="0"/>
                                  </p:stCondLst>
                                  <p:childTnLst>
                                    <p:set>
                                      <p:cBhvr>
                                        <p:cTn id="37" dur="1" fill="hold">
                                          <p:stCondLst>
                                            <p:cond delay="0"/>
                                          </p:stCondLst>
                                        </p:cTn>
                                        <p:tgtEl>
                                          <p:spTgt spid="2">
                                            <p:graphicEl>
                                              <a:dgm id="{8BF18EFE-AEBC-420B-B076-6AFC3F640A61}"/>
                                            </p:graphicEl>
                                          </p:spTgt>
                                        </p:tgtEl>
                                        <p:attrNameLst>
                                          <p:attrName>style.visibility</p:attrName>
                                        </p:attrNameLst>
                                      </p:cBhvr>
                                      <p:to>
                                        <p:strVal val="visible"/>
                                      </p:to>
                                    </p:set>
                                    <p:animEffect transition="in" filter="wipe(up)">
                                      <p:cBhvr>
                                        <p:cTn id="38" dur="500"/>
                                        <p:tgtEl>
                                          <p:spTgt spid="2">
                                            <p:graphicEl>
                                              <a:dgm id="{8BF18EFE-AEBC-420B-B076-6AFC3F640A6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graphicEl>
                                              <a:dgm id="{E5F82C5F-AF57-434B-B704-AE076164342B}"/>
                                            </p:graphicEl>
                                          </p:spTgt>
                                        </p:tgtEl>
                                        <p:attrNameLst>
                                          <p:attrName>style.visibility</p:attrName>
                                        </p:attrNameLst>
                                      </p:cBhvr>
                                      <p:to>
                                        <p:strVal val="visible"/>
                                      </p:to>
                                    </p:set>
                                    <p:animEffect transition="in" filter="wipe(up)">
                                      <p:cBhvr>
                                        <p:cTn id="43" dur="500"/>
                                        <p:tgtEl>
                                          <p:spTgt spid="2">
                                            <p:graphicEl>
                                              <a:dgm id="{E5F82C5F-AF57-434B-B704-AE076164342B}"/>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
                                            <p:graphicEl>
                                              <a:dgm id="{B2D8C7FA-1CD3-4AD0-A699-51696B78F52E}"/>
                                            </p:graphicEl>
                                          </p:spTgt>
                                        </p:tgtEl>
                                        <p:attrNameLst>
                                          <p:attrName>style.visibility</p:attrName>
                                        </p:attrNameLst>
                                      </p:cBhvr>
                                      <p:to>
                                        <p:strVal val="visible"/>
                                      </p:to>
                                    </p:set>
                                    <p:animEffect transition="in" filter="wipe(up)">
                                      <p:cBhvr>
                                        <p:cTn id="46" dur="500"/>
                                        <p:tgtEl>
                                          <p:spTgt spid="2">
                                            <p:graphicEl>
                                              <a:dgm id="{B2D8C7FA-1CD3-4AD0-A699-51696B78F52E}"/>
                                            </p:graphicEl>
                                          </p:spTgt>
                                        </p:tgtEl>
                                      </p:cBhvr>
                                    </p:animEffect>
                                  </p:childTnLst>
                                </p:cTn>
                              </p:par>
                              <p:par>
                                <p:cTn id="47" presetID="22" presetClass="entr" presetSubtype="1" fill="hold" grpId="1" nodeType="withEffect">
                                  <p:stCondLst>
                                    <p:cond delay="0"/>
                                  </p:stCondLst>
                                  <p:childTnLst>
                                    <p:set>
                                      <p:cBhvr>
                                        <p:cTn id="48" dur="1" fill="hold">
                                          <p:stCondLst>
                                            <p:cond delay="0"/>
                                          </p:stCondLst>
                                        </p:cTn>
                                        <p:tgtEl>
                                          <p:spTgt spid="2">
                                            <p:graphicEl>
                                              <a:dgm id="{592418D3-E2A2-4C2C-A05D-F9A2DA58CCF7}"/>
                                            </p:graphicEl>
                                          </p:spTgt>
                                        </p:tgtEl>
                                        <p:attrNameLst>
                                          <p:attrName>style.visibility</p:attrName>
                                        </p:attrNameLst>
                                      </p:cBhvr>
                                      <p:to>
                                        <p:strVal val="visible"/>
                                      </p:to>
                                    </p:set>
                                    <p:animEffect transition="in" filter="wipe(up)">
                                      <p:cBhvr>
                                        <p:cTn id="49" dur="500"/>
                                        <p:tgtEl>
                                          <p:spTgt spid="2">
                                            <p:graphicEl>
                                              <a:dgm id="{592418D3-E2A2-4C2C-A05D-F9A2DA58CCF7}"/>
                                            </p:graphicEl>
                                          </p:spTgt>
                                        </p:tgtEl>
                                      </p:cBhvr>
                                    </p:animEffect>
                                  </p:childTnLst>
                                </p:cTn>
                              </p:par>
                              <p:par>
                                <p:cTn id="50" presetID="22" presetClass="entr" presetSubtype="1" fill="hold" grpId="1" nodeType="withEffect">
                                  <p:stCondLst>
                                    <p:cond delay="0"/>
                                  </p:stCondLst>
                                  <p:childTnLst>
                                    <p:set>
                                      <p:cBhvr>
                                        <p:cTn id="51" dur="1" fill="hold">
                                          <p:stCondLst>
                                            <p:cond delay="0"/>
                                          </p:stCondLst>
                                        </p:cTn>
                                        <p:tgtEl>
                                          <p:spTgt spid="2">
                                            <p:graphicEl>
                                              <a:dgm id="{3F9078C1-46FC-4ACF-856D-71FBA01FEF11}"/>
                                            </p:graphicEl>
                                          </p:spTgt>
                                        </p:tgtEl>
                                        <p:attrNameLst>
                                          <p:attrName>style.visibility</p:attrName>
                                        </p:attrNameLst>
                                      </p:cBhvr>
                                      <p:to>
                                        <p:strVal val="visible"/>
                                      </p:to>
                                    </p:set>
                                    <p:animEffect transition="in" filter="wipe(up)">
                                      <p:cBhvr>
                                        <p:cTn id="52" dur="500"/>
                                        <p:tgtEl>
                                          <p:spTgt spid="2">
                                            <p:graphicEl>
                                              <a:dgm id="{3F9078C1-46FC-4ACF-856D-71FBA01FEF1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
                                            <p:graphicEl>
                                              <a:dgm id="{F9E36ACB-F08E-4DFD-A412-5B38C5D40A1B}"/>
                                            </p:graphicEl>
                                          </p:spTgt>
                                        </p:tgtEl>
                                        <p:attrNameLst>
                                          <p:attrName>style.visibility</p:attrName>
                                        </p:attrNameLst>
                                      </p:cBhvr>
                                      <p:to>
                                        <p:strVal val="visible"/>
                                      </p:to>
                                    </p:set>
                                    <p:animEffect transition="in" filter="wipe(up)">
                                      <p:cBhvr>
                                        <p:cTn id="57" dur="500"/>
                                        <p:tgtEl>
                                          <p:spTgt spid="2">
                                            <p:graphicEl>
                                              <a:dgm id="{F9E36ACB-F08E-4DFD-A412-5B38C5D40A1B}"/>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
                                            <p:graphicEl>
                                              <a:dgm id="{238F71FA-1340-41D8-B382-CAD0A9D965BF}"/>
                                            </p:graphicEl>
                                          </p:spTgt>
                                        </p:tgtEl>
                                        <p:attrNameLst>
                                          <p:attrName>style.visibility</p:attrName>
                                        </p:attrNameLst>
                                      </p:cBhvr>
                                      <p:to>
                                        <p:strVal val="visible"/>
                                      </p:to>
                                    </p:set>
                                    <p:animEffect transition="in" filter="wipe(up)">
                                      <p:cBhvr>
                                        <p:cTn id="60" dur="500"/>
                                        <p:tgtEl>
                                          <p:spTgt spid="2">
                                            <p:graphicEl>
                                              <a:dgm id="{238F71FA-1340-41D8-B382-CAD0A9D965BF}"/>
                                            </p:graphicEl>
                                          </p:spTgt>
                                        </p:tgtEl>
                                      </p:cBhvr>
                                    </p:animEffect>
                                  </p:childTnLst>
                                </p:cTn>
                              </p:par>
                              <p:par>
                                <p:cTn id="61" presetID="22" presetClass="entr" presetSubtype="1" fill="hold" grpId="1" nodeType="withEffect">
                                  <p:stCondLst>
                                    <p:cond delay="0"/>
                                  </p:stCondLst>
                                  <p:childTnLst>
                                    <p:set>
                                      <p:cBhvr>
                                        <p:cTn id="62" dur="1" fill="hold">
                                          <p:stCondLst>
                                            <p:cond delay="0"/>
                                          </p:stCondLst>
                                        </p:cTn>
                                        <p:tgtEl>
                                          <p:spTgt spid="2">
                                            <p:graphicEl>
                                              <a:dgm id="{EC0E8798-E2CF-4784-A18B-ABAF90073194}"/>
                                            </p:graphicEl>
                                          </p:spTgt>
                                        </p:tgtEl>
                                        <p:attrNameLst>
                                          <p:attrName>style.visibility</p:attrName>
                                        </p:attrNameLst>
                                      </p:cBhvr>
                                      <p:to>
                                        <p:strVal val="visible"/>
                                      </p:to>
                                    </p:set>
                                    <p:animEffect transition="in" filter="wipe(up)">
                                      <p:cBhvr>
                                        <p:cTn id="63" dur="500"/>
                                        <p:tgtEl>
                                          <p:spTgt spid="2">
                                            <p:graphicEl>
                                              <a:dgm id="{EC0E8798-E2CF-4784-A18B-ABAF90073194}"/>
                                            </p:graphicEl>
                                          </p:spTgt>
                                        </p:tgtEl>
                                      </p:cBhvr>
                                    </p:animEffect>
                                  </p:childTnLst>
                                </p:cTn>
                              </p:par>
                              <p:par>
                                <p:cTn id="64" presetID="22" presetClass="entr" presetSubtype="1" fill="hold" grpId="1" nodeType="withEffect">
                                  <p:stCondLst>
                                    <p:cond delay="0"/>
                                  </p:stCondLst>
                                  <p:childTnLst>
                                    <p:set>
                                      <p:cBhvr>
                                        <p:cTn id="65" dur="1" fill="hold">
                                          <p:stCondLst>
                                            <p:cond delay="0"/>
                                          </p:stCondLst>
                                        </p:cTn>
                                        <p:tgtEl>
                                          <p:spTgt spid="2">
                                            <p:graphicEl>
                                              <a:dgm id="{0FB58E54-1626-40FB-B1CE-66B5BC8F25BE}"/>
                                            </p:graphicEl>
                                          </p:spTgt>
                                        </p:tgtEl>
                                        <p:attrNameLst>
                                          <p:attrName>style.visibility</p:attrName>
                                        </p:attrNameLst>
                                      </p:cBhvr>
                                      <p:to>
                                        <p:strVal val="visible"/>
                                      </p:to>
                                    </p:set>
                                    <p:animEffect transition="in" filter="wipe(up)">
                                      <p:cBhvr>
                                        <p:cTn id="66" dur="500"/>
                                        <p:tgtEl>
                                          <p:spTgt spid="2">
                                            <p:graphicEl>
                                              <a:dgm id="{0FB58E54-1626-40FB-B1CE-66B5BC8F25B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graphicEl>
                                              <a:dgm id="{C0594B6E-B8E2-4E87-831F-497D93DFFE4E}"/>
                                            </p:graphicEl>
                                          </p:spTgt>
                                        </p:tgtEl>
                                        <p:attrNameLst>
                                          <p:attrName>style.visibility</p:attrName>
                                        </p:attrNameLst>
                                      </p:cBhvr>
                                      <p:to>
                                        <p:strVal val="visible"/>
                                      </p:to>
                                    </p:set>
                                    <p:animEffect transition="in" filter="wipe(up)">
                                      <p:cBhvr>
                                        <p:cTn id="71" dur="500"/>
                                        <p:tgtEl>
                                          <p:spTgt spid="2">
                                            <p:graphicEl>
                                              <a:dgm id="{C0594B6E-B8E2-4E87-831F-497D93DFFE4E}"/>
                                            </p:graphic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
                                            <p:graphicEl>
                                              <a:dgm id="{A904B8ED-F608-484D-BC8A-86B2E682351F}"/>
                                            </p:graphicEl>
                                          </p:spTgt>
                                        </p:tgtEl>
                                        <p:attrNameLst>
                                          <p:attrName>style.visibility</p:attrName>
                                        </p:attrNameLst>
                                      </p:cBhvr>
                                      <p:to>
                                        <p:strVal val="visible"/>
                                      </p:to>
                                    </p:set>
                                    <p:animEffect transition="in" filter="wipe(up)">
                                      <p:cBhvr>
                                        <p:cTn id="74" dur="500"/>
                                        <p:tgtEl>
                                          <p:spTgt spid="2">
                                            <p:graphicEl>
                                              <a:dgm id="{A904B8ED-F608-484D-BC8A-86B2E682351F}"/>
                                            </p:graphicEl>
                                          </p:spTgt>
                                        </p:tgtEl>
                                      </p:cBhvr>
                                    </p:animEffect>
                                  </p:childTnLst>
                                </p:cTn>
                              </p:par>
                              <p:par>
                                <p:cTn id="75" presetID="22" presetClass="entr" presetSubtype="1" fill="hold" grpId="1" nodeType="withEffect">
                                  <p:stCondLst>
                                    <p:cond delay="0"/>
                                  </p:stCondLst>
                                  <p:childTnLst>
                                    <p:set>
                                      <p:cBhvr>
                                        <p:cTn id="76" dur="1" fill="hold">
                                          <p:stCondLst>
                                            <p:cond delay="0"/>
                                          </p:stCondLst>
                                        </p:cTn>
                                        <p:tgtEl>
                                          <p:spTgt spid="2">
                                            <p:graphicEl>
                                              <a:dgm id="{1C64B7BD-4646-49EE-91D9-E0098897506D}"/>
                                            </p:graphicEl>
                                          </p:spTgt>
                                        </p:tgtEl>
                                        <p:attrNameLst>
                                          <p:attrName>style.visibility</p:attrName>
                                        </p:attrNameLst>
                                      </p:cBhvr>
                                      <p:to>
                                        <p:strVal val="visible"/>
                                      </p:to>
                                    </p:set>
                                    <p:animEffect transition="in" filter="wipe(up)">
                                      <p:cBhvr>
                                        <p:cTn id="77" dur="500"/>
                                        <p:tgtEl>
                                          <p:spTgt spid="2">
                                            <p:graphicEl>
                                              <a:dgm id="{1C64B7BD-4646-49EE-91D9-E0098897506D}"/>
                                            </p:graphicEl>
                                          </p:spTgt>
                                        </p:tgtEl>
                                      </p:cBhvr>
                                    </p:animEffect>
                                  </p:childTnLst>
                                </p:cTn>
                              </p:par>
                              <p:par>
                                <p:cTn id="78" presetID="22" presetClass="entr" presetSubtype="1" fill="hold" grpId="1" nodeType="withEffect">
                                  <p:stCondLst>
                                    <p:cond delay="0"/>
                                  </p:stCondLst>
                                  <p:childTnLst>
                                    <p:set>
                                      <p:cBhvr>
                                        <p:cTn id="79" dur="1" fill="hold">
                                          <p:stCondLst>
                                            <p:cond delay="0"/>
                                          </p:stCondLst>
                                        </p:cTn>
                                        <p:tgtEl>
                                          <p:spTgt spid="2">
                                            <p:graphicEl>
                                              <a:dgm id="{35F1CBE1-093B-452F-8318-DD6D895CA19D}"/>
                                            </p:graphicEl>
                                          </p:spTgt>
                                        </p:tgtEl>
                                        <p:attrNameLst>
                                          <p:attrName>style.visibility</p:attrName>
                                        </p:attrNameLst>
                                      </p:cBhvr>
                                      <p:to>
                                        <p:strVal val="visible"/>
                                      </p:to>
                                    </p:set>
                                    <p:animEffect transition="in" filter="wipe(up)">
                                      <p:cBhvr>
                                        <p:cTn id="80" dur="500"/>
                                        <p:tgtEl>
                                          <p:spTgt spid="2">
                                            <p:graphicEl>
                                              <a:dgm id="{35F1CBE1-093B-452F-8318-DD6D895CA1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AtOnce"/>
        </p:bldSub>
      </p:bldGraphic>
      <p:bldGraphic spid="2" grpId="1" uiExpand="1">
        <p:bldSub>
          <a:bldDgm bld="lvlAtOnc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3" cstate="email">
            <a:extLst>
              <a:ext uri="{28A0092B-C50C-407E-A947-70E740481C1C}"/>
            </a:extLst>
          </a:blip>
          <a:stretch>
            <a:fillRect/>
          </a:stretch>
        </p:blipFill>
        <p:spPr>
          <a:xfrm>
            <a:off x="5377698" y="5171399"/>
            <a:ext cx="1354542" cy="1728725"/>
          </a:xfrm>
          <a:prstGeom prst="rect">
            <a:avLst/>
          </a:prstGeom>
          <a:effectLst>
            <a:softEdge rad="31750"/>
          </a:effectLst>
        </p:spPr>
      </p:pic>
      <p:pic>
        <p:nvPicPr>
          <p:cNvPr id="6148" name="Picture 4"/>
          <p:cNvPicPr>
            <a:picLocks noChangeAspect="1" noChangeArrowheads="1"/>
          </p:cNvPicPr>
          <p:nvPr/>
        </p:nvPicPr>
        <p:blipFill rotWithShape="1">
          <a:blip r:embed="rId4" cstate="email">
            <a:extLst>
              <a:ext uri="{28A0092B-C50C-407E-A947-70E740481C1C}"/>
            </a:extLst>
          </a:blip>
          <a:srcRect/>
          <a:stretch/>
        </p:blipFill>
        <p:spPr bwMode="auto">
          <a:xfrm>
            <a:off x="6585456" y="5014169"/>
            <a:ext cx="2451040" cy="1709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6146" name="Picture 2"/>
          <p:cNvPicPr>
            <a:picLocks noChangeAspect="1" noChangeArrowheads="1"/>
          </p:cNvPicPr>
          <p:nvPr/>
        </p:nvPicPr>
        <p:blipFill>
          <a:blip r:embed="rId5" cstate="email">
            <a:extLst>
              <a:ext uri="{28A0092B-C50C-407E-A947-70E740481C1C}"/>
            </a:extLst>
          </a:blip>
          <a:srcRect/>
          <a:stretch>
            <a:fillRect/>
          </a:stretch>
        </p:blipFill>
        <p:spPr bwMode="auto">
          <a:xfrm>
            <a:off x="6334062" y="2173516"/>
            <a:ext cx="2630426" cy="1743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6147" name="Picture 3"/>
          <p:cNvPicPr>
            <a:picLocks noChangeAspect="1" noChangeArrowheads="1"/>
          </p:cNvPicPr>
          <p:nvPr/>
        </p:nvPicPr>
        <p:blipFill>
          <a:blip r:embed="rId6" cstate="email">
            <a:extLst>
              <a:ext uri="{28A0092B-C50C-407E-A947-70E740481C1C}"/>
            </a:extLst>
          </a:blip>
          <a:srcRect/>
          <a:stretch>
            <a:fillRect/>
          </a:stretch>
        </p:blipFill>
        <p:spPr bwMode="auto">
          <a:xfrm>
            <a:off x="5508104" y="3356992"/>
            <a:ext cx="2017466" cy="19213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sp>
        <p:nvSpPr>
          <p:cNvPr id="2" name="1 Rectángulo"/>
          <p:cNvSpPr/>
          <p:nvPr/>
        </p:nvSpPr>
        <p:spPr>
          <a:xfrm>
            <a:off x="323850" y="595313"/>
            <a:ext cx="8640763" cy="1739900"/>
          </a:xfrm>
          <a:prstGeom prst="rect">
            <a:avLst/>
          </a:prstGeom>
        </p:spPr>
        <p:txBody>
          <a:bodyPr>
            <a:spAutoFit/>
          </a:bodyPr>
          <a:lstStyle/>
          <a:p>
            <a:r>
              <a:rPr lang="ro-RO" b="1">
                <a:solidFill>
                  <a:srgbClr val="10253F"/>
                </a:solidFill>
                <a:latin typeface="Comic Sans MS" pitchFamily="66" charset="0"/>
              </a:rPr>
              <a:t>«Cu ea binecuvântăm pe Domnul şi Tatăl nostru, şi tot cu ea blestemăm pe oameni, care sunt făcuţi după asemănarea lui Dumnezeu. Din aceeaşi gură iese şi binecuvântarea şi blestemul! Nu trebuie să fie aşa, fraţii mei!</a:t>
            </a:r>
          </a:p>
          <a:p>
            <a:r>
              <a:rPr lang="ro-RO" b="1">
                <a:solidFill>
                  <a:srgbClr val="10253F"/>
                </a:solidFill>
                <a:latin typeface="Comic Sans MS" pitchFamily="66" charset="0"/>
              </a:rPr>
              <a:t>Oare din aceeaşi vână a izvorului ţâşneşte şi apă dulce şi apă amară? Fraţii mei, poate oare un smochin să facă măsline sau o viţă să facă smochine? Nici apa sărată nu poate da apă dulce.» </a:t>
            </a:r>
            <a:r>
              <a:rPr lang="ro-RO" sz="1100" b="1">
                <a:solidFill>
                  <a:srgbClr val="10253F"/>
                </a:solidFill>
                <a:latin typeface="Comic Sans MS" pitchFamily="66" charset="0"/>
              </a:rPr>
              <a:t>(Iacov 3:9-12)</a:t>
            </a:r>
            <a:endParaRPr lang="ro-RO" b="1">
              <a:solidFill>
                <a:srgbClr val="10253F"/>
              </a:solidFill>
              <a:latin typeface="Comic Sans MS" pitchFamily="66" charset="0"/>
            </a:endParaRPr>
          </a:p>
        </p:txBody>
      </p:sp>
      <p:sp>
        <p:nvSpPr>
          <p:cNvPr id="3" name="2 Rectángulo"/>
          <p:cNvSpPr/>
          <p:nvPr/>
        </p:nvSpPr>
        <p:spPr>
          <a:xfrm>
            <a:off x="0" y="0"/>
            <a:ext cx="9144000" cy="707886"/>
          </a:xfrm>
          <a:prstGeom prst="rect">
            <a:avLst/>
          </a:prstGeom>
        </p:spPr>
        <p:txBody>
          <a:bodyPr>
            <a:spAutoFit/>
            <a:scene3d>
              <a:camera prst="orthographicFront"/>
              <a:lightRig rig="threePt" dir="t"/>
            </a:scene3d>
            <a:sp3d contourW="25400">
              <a:bevelT w="27940" h="12700"/>
              <a:contourClr>
                <a:schemeClr val="tx2">
                  <a:lumMod val="50000"/>
                </a:schemeClr>
              </a:contourClr>
            </a:sp3d>
          </a:bodyPr>
          <a:lstStyle/>
          <a:p>
            <a:pPr algn="ctr" fontAlgn="auto">
              <a:spcBef>
                <a:spcPts val="0"/>
              </a:spcBef>
              <a:spcAft>
                <a:spcPts val="0"/>
              </a:spcAft>
              <a:defRPr/>
            </a:pPr>
            <a:r>
              <a:rPr lang="ro-RO" sz="4000" b="1" spc="150" dirty="0">
                <a:ln w="11430"/>
                <a:solidFill>
                  <a:srgbClr val="F8F8F8"/>
                </a:solidFill>
                <a:effectLst>
                  <a:outerShdw blurRad="25400" algn="tl" rotWithShape="0">
                    <a:srgbClr val="000000">
                      <a:alpha val="43000"/>
                    </a:srgbClr>
                  </a:outerShdw>
                </a:effectLst>
                <a:latin typeface="+mn-lt"/>
                <a:cs typeface="+mn-cs"/>
              </a:rPr>
              <a:t>LIMBA IPOCRITĂ</a:t>
            </a:r>
            <a:endParaRPr lang="es-ES" sz="3600" b="1" spc="150" dirty="0">
              <a:ln w="11430"/>
              <a:solidFill>
                <a:srgbClr val="F8F8F8"/>
              </a:solidFill>
              <a:effectLst>
                <a:outerShdw blurRad="25400" algn="tl" rotWithShape="0">
                  <a:srgbClr val="000000">
                    <a:alpha val="43000"/>
                  </a:srgbClr>
                </a:outerShdw>
              </a:effectLst>
              <a:latin typeface="+mn-lt"/>
              <a:cs typeface="+mn-cs"/>
            </a:endParaRPr>
          </a:p>
        </p:txBody>
      </p:sp>
      <p:sp>
        <p:nvSpPr>
          <p:cNvPr id="4" name="3 CuadroTexto"/>
          <p:cNvSpPr txBox="1">
            <a:spLocks noChangeArrowheads="1"/>
          </p:cNvSpPr>
          <p:nvPr/>
        </p:nvSpPr>
        <p:spPr bwMode="auto">
          <a:xfrm>
            <a:off x="0" y="2411413"/>
            <a:ext cx="5584825" cy="4365625"/>
          </a:xfrm>
          <a:prstGeom prst="rect">
            <a:avLst/>
          </a:prstGeom>
          <a:noFill/>
          <a:ln w="9525">
            <a:noFill/>
            <a:miter lim="800000"/>
            <a:headEnd/>
            <a:tailEnd/>
          </a:ln>
        </p:spPr>
        <p:txBody>
          <a:bodyPr>
            <a:spAutoFit/>
          </a:bodyPr>
          <a:lstStyle/>
          <a:p>
            <a:pPr>
              <a:lnSpc>
                <a:spcPct val="95000"/>
              </a:lnSpc>
              <a:spcBef>
                <a:spcPts val="600"/>
              </a:spcBef>
            </a:pPr>
            <a:r>
              <a:rPr lang="ro-RO" sz="2000" b="1">
                <a:latin typeface="Calibri" pitchFamily="34" charset="0"/>
              </a:rPr>
              <a:t>Tipul de sursă definește calitatea apei. Tipul de copac definește clasa fructului care se va produce. Însă oamenii aduc un rod ciudat: binecuvântare și blestem. «Nu trebuie să fie așa».</a:t>
            </a:r>
          </a:p>
          <a:p>
            <a:pPr>
              <a:lnSpc>
                <a:spcPct val="95000"/>
              </a:lnSpc>
              <a:spcBef>
                <a:spcPts val="600"/>
              </a:spcBef>
            </a:pPr>
            <a:r>
              <a:rPr lang="ro-RO" sz="2000" b="1">
                <a:latin typeface="Calibri" pitchFamily="34" charset="0"/>
              </a:rPr>
              <a:t>Creștinul trebuie să producă doar rodul binecuvântării. Ce produce, atunci, rodul rău care iese de pe buzele noastre uneori?</a:t>
            </a:r>
          </a:p>
          <a:p>
            <a:pPr>
              <a:lnSpc>
                <a:spcPct val="95000"/>
              </a:lnSpc>
              <a:spcBef>
                <a:spcPts val="600"/>
              </a:spcBef>
            </a:pPr>
            <a:r>
              <a:rPr lang="ro-RO" sz="2000" b="1">
                <a:latin typeface="Calibri" pitchFamily="34" charset="0"/>
              </a:rPr>
              <a:t>Păcatul produce o ruptură în relația noastră cu Dumnezeu, folosind cuvintele noastre  drept consecințe devastatoare. </a:t>
            </a:r>
          </a:p>
          <a:p>
            <a:pPr>
              <a:lnSpc>
                <a:spcPct val="95000"/>
              </a:lnSpc>
              <a:spcBef>
                <a:spcPts val="600"/>
              </a:spcBef>
            </a:pPr>
            <a:r>
              <a:rPr lang="ro-RO" sz="2000" b="1">
                <a:latin typeface="Calibri" pitchFamily="34" charset="0"/>
              </a:rPr>
              <a:t>Din fericire, Dumnezeu iartă păcatul nostru și este dispus să ne reabiliteze pentru a putea continua să împărțim lumii cuvintele noastre de binecuvântare.</a:t>
            </a:r>
          </a:p>
        </p:txBody>
      </p:sp>
      <p:pic>
        <p:nvPicPr>
          <p:cNvPr id="5" name="4 Imagen"/>
          <p:cNvPicPr>
            <a:picLocks noChangeAspect="1"/>
          </p:cNvPicPr>
          <p:nvPr/>
        </p:nvPicPr>
        <p:blipFill>
          <a:blip r:embed="rId7" cstate="email">
            <a:extLst>
              <a:ext uri="{28A0092B-C50C-407E-A947-70E740481C1C}"/>
            </a:extLst>
          </a:blip>
          <a:stretch>
            <a:fillRect/>
          </a:stretch>
        </p:blipFill>
        <p:spPr>
          <a:xfrm>
            <a:off x="5390206" y="5085184"/>
            <a:ext cx="1302156" cy="1814940"/>
          </a:xfrm>
          <a:prstGeom prst="rect">
            <a:avLst/>
          </a:prstGeom>
          <a:effectLst>
            <a:softEdge rad="31750"/>
          </a:effectLst>
        </p:spPr>
      </p:pic>
      <p:pic>
        <p:nvPicPr>
          <p:cNvPr id="7" name="6 Imagen"/>
          <p:cNvPicPr>
            <a:picLocks noChangeAspect="1"/>
          </p:cNvPicPr>
          <p:nvPr/>
        </p:nvPicPr>
        <p:blipFill>
          <a:blip r:embed="rId8"/>
          <a:srcRect/>
          <a:stretch>
            <a:fillRect/>
          </a:stretch>
        </p:blipFill>
        <p:spPr bwMode="auto">
          <a:xfrm>
            <a:off x="7650163" y="4076700"/>
            <a:ext cx="138588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900" decel="100000" fill="hold"/>
                                        <p:tgtEl>
                                          <p:spTgt spid="61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fade">
                                      <p:cBhvr>
                                        <p:cTn id="35" dur="1000"/>
                                        <p:tgtEl>
                                          <p:spTgt spid="6147"/>
                                        </p:tgtEl>
                                      </p:cBhvr>
                                    </p:animEffect>
                                    <p:anim calcmode="lin" valueType="num">
                                      <p:cBhvr>
                                        <p:cTn id="36" dur="1000" fill="hold"/>
                                        <p:tgtEl>
                                          <p:spTgt spid="6147"/>
                                        </p:tgtEl>
                                        <p:attrNameLst>
                                          <p:attrName>ppt_x</p:attrName>
                                        </p:attrNameLst>
                                      </p:cBhvr>
                                      <p:tavLst>
                                        <p:tav tm="0">
                                          <p:val>
                                            <p:strVal val="#ppt_x"/>
                                          </p:val>
                                        </p:tav>
                                        <p:tav tm="100000">
                                          <p:val>
                                            <p:strVal val="#ppt_x"/>
                                          </p:val>
                                        </p:tav>
                                      </p:tavLst>
                                    </p:anim>
                                    <p:anim calcmode="lin" valueType="num">
                                      <p:cBhvr>
                                        <p:cTn id="37" dur="900" decel="100000" fill="hold"/>
                                        <p:tgtEl>
                                          <p:spTgt spid="614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fade">
                                      <p:cBhvr>
                                        <p:cTn id="41" dur="1000"/>
                                        <p:tgtEl>
                                          <p:spTgt spid="6148"/>
                                        </p:tgtEl>
                                      </p:cBhvr>
                                    </p:animEffect>
                                    <p:anim calcmode="lin" valueType="num">
                                      <p:cBhvr>
                                        <p:cTn id="42" dur="1000" fill="hold"/>
                                        <p:tgtEl>
                                          <p:spTgt spid="6148"/>
                                        </p:tgtEl>
                                        <p:attrNameLst>
                                          <p:attrName>ppt_x</p:attrName>
                                        </p:attrNameLst>
                                      </p:cBhvr>
                                      <p:tavLst>
                                        <p:tav tm="0">
                                          <p:val>
                                            <p:strVal val="#ppt_x"/>
                                          </p:val>
                                        </p:tav>
                                        <p:tav tm="100000">
                                          <p:val>
                                            <p:strVal val="#ppt_x"/>
                                          </p:val>
                                        </p:tav>
                                      </p:tavLst>
                                    </p:anim>
                                    <p:anim calcmode="lin" valueType="num">
                                      <p:cBhvr>
                                        <p:cTn id="43" dur="900" decel="100000" fill="hold"/>
                                        <p:tgtEl>
                                          <p:spTgt spid="614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fade">
                                      <p:cBhvr>
                                        <p:cTn id="71" dur="1000"/>
                                        <p:tgtEl>
                                          <p:spTgt spid="4">
                                            <p:txEl>
                                              <p:pRg st="3" end="3"/>
                                            </p:txEl>
                                          </p:spTgt>
                                        </p:tgtEl>
                                      </p:cBhvr>
                                    </p:animEffect>
                                    <p:anim calcmode="lin" valueType="num">
                                      <p:cBhvr>
                                        <p:cTn id="7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75" fill="hold">
                            <p:stCondLst>
                              <p:cond delay="1000"/>
                            </p:stCondLst>
                            <p:childTnLst>
                              <p:par>
                                <p:cTn id="76" presetID="14" presetClass="entr" presetSubtype="1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par>
                          <p:cTn id="79" fill="hold">
                            <p:stCondLst>
                              <p:cond delay="1500"/>
                            </p:stCondLst>
                            <p:childTnLst>
                              <p:par>
                                <p:cTn id="80" presetID="10" presetClass="exit" presetSubtype="0" fill="hold" nodeType="afterEffect">
                                  <p:stCondLst>
                                    <p:cond delay="50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14" presetClass="entr" presetSubtype="10" fill="hold" nodeType="withEffect">
                                  <p:stCondLst>
                                    <p:cond delay="500"/>
                                  </p:stCondLst>
                                  <p:childTnLst>
                                    <p:set>
                                      <p:cBhvr>
                                        <p:cTn id="84" dur="1" fill="hold">
                                          <p:stCondLst>
                                            <p:cond delay="0"/>
                                          </p:stCondLst>
                                        </p:cTn>
                                        <p:tgtEl>
                                          <p:spTgt spid="5"/>
                                        </p:tgtEl>
                                        <p:attrNameLst>
                                          <p:attrName>style.visibility</p:attrName>
                                        </p:attrNameLst>
                                      </p:cBhvr>
                                      <p:to>
                                        <p:strVal val="visible"/>
                                      </p:to>
                                    </p:set>
                                    <p:animEffect transition="in" filter="randombar(horizontal)">
                                      <p:cBhvr>
                                        <p:cTn id="85" dur="500"/>
                                        <p:tgtEl>
                                          <p:spTgt spid="5"/>
                                        </p:tgtEl>
                                      </p:cBhvr>
                                    </p:animEffect>
                                  </p:childTnLst>
                                </p:cTn>
                              </p:par>
                            </p:childTnLst>
                          </p:cTn>
                        </p:par>
                        <p:par>
                          <p:cTn id="86" fill="hold">
                            <p:stCondLst>
                              <p:cond delay="2500"/>
                            </p:stCondLst>
                            <p:childTnLst>
                              <p:par>
                                <p:cTn id="87" presetID="10" presetClass="exit" presetSubtype="0" fill="hold" nodeType="afterEffect">
                                  <p:stCondLst>
                                    <p:cond delay="75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4" presetClass="entr" presetSubtype="10" fill="hold" nodeType="withEffect">
                                  <p:stCondLst>
                                    <p:cond delay="750"/>
                                  </p:stCondLst>
                                  <p:childTnLst>
                                    <p:set>
                                      <p:cBhvr>
                                        <p:cTn id="91" dur="1" fill="hold">
                                          <p:stCondLst>
                                            <p:cond delay="0"/>
                                          </p:stCondLst>
                                        </p:cTn>
                                        <p:tgtEl>
                                          <p:spTgt spid="6"/>
                                        </p:tgtEl>
                                        <p:attrNameLst>
                                          <p:attrName>style.visibility</p:attrName>
                                        </p:attrNameLst>
                                      </p:cBhvr>
                                      <p:to>
                                        <p:strVal val="visible"/>
                                      </p:to>
                                    </p:set>
                                    <p:animEffect transition="in" filter="randombar(horizontal)">
                                      <p:cBhvr>
                                        <p:cTn id="92" dur="500"/>
                                        <p:tgtEl>
                                          <p:spTgt spid="6"/>
                                        </p:tgtEl>
                                      </p:cBhvr>
                                    </p:animEffect>
                                  </p:childTnLst>
                                </p:cTn>
                              </p:par>
                            </p:childTnLst>
                          </p:cTn>
                        </p:par>
                        <p:par>
                          <p:cTn id="93" fill="hold">
                            <p:stCondLst>
                              <p:cond delay="3750"/>
                            </p:stCondLst>
                            <p:childTnLst>
                              <p:par>
                                <p:cTn id="94" presetID="10" presetClass="exit" presetSubtype="0" fill="hold" nodeType="afterEffect">
                                  <p:stCondLst>
                                    <p:cond delay="100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par>
                                <p:cTn id="97" presetID="14" presetClass="entr" presetSubtype="10" fill="hold" nodeType="withEffect">
                                  <p:stCondLst>
                                    <p:cond delay="1000"/>
                                  </p:stCondLst>
                                  <p:childTnLst>
                                    <p:set>
                                      <p:cBhvr>
                                        <p:cTn id="98" dur="1" fill="hold">
                                          <p:stCondLst>
                                            <p:cond delay="0"/>
                                          </p:stCondLst>
                                        </p:cTn>
                                        <p:tgtEl>
                                          <p:spTgt spid="5"/>
                                        </p:tgtEl>
                                        <p:attrNameLst>
                                          <p:attrName>style.visibility</p:attrName>
                                        </p:attrNameLst>
                                      </p:cBhvr>
                                      <p:to>
                                        <p:strVal val="visible"/>
                                      </p:to>
                                    </p:set>
                                    <p:animEffect transition="in" filter="randombar(horizontal)">
                                      <p:cBhvr>
                                        <p:cTn id="99" dur="500"/>
                                        <p:tgtEl>
                                          <p:spTgt spid="5"/>
                                        </p:tgtEl>
                                      </p:cBhvr>
                                    </p:animEffect>
                                  </p:childTnLst>
                                </p:cTn>
                              </p:par>
                            </p:childTnLst>
                          </p:cTn>
                        </p:par>
                        <p:par>
                          <p:cTn id="100" fill="hold">
                            <p:stCondLst>
                              <p:cond delay="5250"/>
                            </p:stCondLst>
                            <p:childTnLst>
                              <p:par>
                                <p:cTn id="101" presetID="14" presetClass="entr" presetSubtype="10"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randombar(horizontal)">
                                      <p:cBhvr>
                                        <p:cTn id="103" dur="500"/>
                                        <p:tgtEl>
                                          <p:spTgt spid="6"/>
                                        </p:tgtEl>
                                      </p:cBhvr>
                                    </p:animEffect>
                                  </p:childTnLst>
                                </p:cTn>
                              </p:par>
                            </p:childTnLst>
                          </p:cTn>
                        </p:par>
                        <p:par>
                          <p:cTn id="104" fill="hold">
                            <p:stCondLst>
                              <p:cond delay="5750"/>
                            </p:stCondLst>
                            <p:childTnLst>
                              <p:par>
                                <p:cTn id="105" presetID="10" presetClass="exit" presetSubtype="0" fill="hold" nodeType="afterEffect">
                                  <p:stCondLst>
                                    <p:cond delay="500"/>
                                  </p:stCondLst>
                                  <p:childTnLst>
                                    <p:animEffect transition="out" filter="fade">
                                      <p:cBhvr>
                                        <p:cTn id="106" dur="500"/>
                                        <p:tgtEl>
                                          <p:spTgt spid="6"/>
                                        </p:tgtEl>
                                      </p:cBhvr>
                                    </p:animEffect>
                                    <p:set>
                                      <p:cBhvr>
                                        <p:cTn id="107" dur="1" fill="hold">
                                          <p:stCondLst>
                                            <p:cond delay="499"/>
                                          </p:stCondLst>
                                        </p:cTn>
                                        <p:tgtEl>
                                          <p:spTgt spid="6"/>
                                        </p:tgtEl>
                                        <p:attrNameLst>
                                          <p:attrName>style.visibility</p:attrName>
                                        </p:attrNameLst>
                                      </p:cBhvr>
                                      <p:to>
                                        <p:strVal val="hidden"/>
                                      </p:to>
                                    </p:set>
                                  </p:childTnLst>
                                </p:cTn>
                              </p:par>
                              <p:par>
                                <p:cTn id="108" presetID="14" presetClass="entr" presetSubtype="10" fill="hold" nodeType="withEffect">
                                  <p:stCondLst>
                                    <p:cond delay="500"/>
                                  </p:stCondLst>
                                  <p:childTnLst>
                                    <p:set>
                                      <p:cBhvr>
                                        <p:cTn id="109" dur="1" fill="hold">
                                          <p:stCondLst>
                                            <p:cond delay="0"/>
                                          </p:stCondLst>
                                        </p:cTn>
                                        <p:tgtEl>
                                          <p:spTgt spid="5"/>
                                        </p:tgtEl>
                                        <p:attrNameLst>
                                          <p:attrName>style.visibility</p:attrName>
                                        </p:attrNameLst>
                                      </p:cBhvr>
                                      <p:to>
                                        <p:strVal val="visible"/>
                                      </p:to>
                                    </p:set>
                                    <p:animEffect transition="in" filter="randombar(horizontal)">
                                      <p:cBhvr>
                                        <p:cTn id="110" dur="500"/>
                                        <p:tgtEl>
                                          <p:spTgt spid="5"/>
                                        </p:tgtEl>
                                      </p:cBhvr>
                                    </p:animEffect>
                                  </p:childTnLst>
                                </p:cTn>
                              </p:par>
                            </p:childTnLst>
                          </p:cTn>
                        </p:par>
                        <p:par>
                          <p:cTn id="111" fill="hold">
                            <p:stCondLst>
                              <p:cond delay="6750"/>
                            </p:stCondLst>
                            <p:childTnLst>
                              <p:par>
                                <p:cTn id="112" presetID="10" presetClass="exit" presetSubtype="0" fill="hold" nodeType="afterEffect">
                                  <p:stCondLst>
                                    <p:cond delay="750"/>
                                  </p:stCondLst>
                                  <p:childTnLst>
                                    <p:animEffect transition="out" filter="fade">
                                      <p:cBhvr>
                                        <p:cTn id="113" dur="500"/>
                                        <p:tgtEl>
                                          <p:spTgt spid="5"/>
                                        </p:tgtEl>
                                      </p:cBhvr>
                                    </p:animEffect>
                                    <p:set>
                                      <p:cBhvr>
                                        <p:cTn id="114" dur="1" fill="hold">
                                          <p:stCondLst>
                                            <p:cond delay="499"/>
                                          </p:stCondLst>
                                        </p:cTn>
                                        <p:tgtEl>
                                          <p:spTgt spid="5"/>
                                        </p:tgtEl>
                                        <p:attrNameLst>
                                          <p:attrName>style.visibility</p:attrName>
                                        </p:attrNameLst>
                                      </p:cBhvr>
                                      <p:to>
                                        <p:strVal val="hidden"/>
                                      </p:to>
                                    </p:set>
                                  </p:childTnLst>
                                </p:cTn>
                              </p:par>
                              <p:par>
                                <p:cTn id="115" presetID="14" presetClass="entr" presetSubtype="10" fill="hold" nodeType="withEffect">
                                  <p:stCondLst>
                                    <p:cond delay="750"/>
                                  </p:stCondLst>
                                  <p:childTnLst>
                                    <p:set>
                                      <p:cBhvr>
                                        <p:cTn id="116" dur="1" fill="hold">
                                          <p:stCondLst>
                                            <p:cond delay="0"/>
                                          </p:stCondLst>
                                        </p:cTn>
                                        <p:tgtEl>
                                          <p:spTgt spid="6"/>
                                        </p:tgtEl>
                                        <p:attrNameLst>
                                          <p:attrName>style.visibility</p:attrName>
                                        </p:attrNameLst>
                                      </p:cBhvr>
                                      <p:to>
                                        <p:strVal val="visible"/>
                                      </p:to>
                                    </p:set>
                                    <p:animEffect transition="in" filter="randombar(horizontal)">
                                      <p:cBhvr>
                                        <p:cTn id="117" dur="500"/>
                                        <p:tgtEl>
                                          <p:spTgt spid="6"/>
                                        </p:tgtEl>
                                      </p:cBhvr>
                                    </p:animEffect>
                                  </p:childTnLst>
                                </p:cTn>
                              </p:par>
                            </p:childTnLst>
                          </p:cTn>
                        </p:par>
                        <p:par>
                          <p:cTn id="118" fill="hold">
                            <p:stCondLst>
                              <p:cond delay="8000"/>
                            </p:stCondLst>
                            <p:childTnLst>
                              <p:par>
                                <p:cTn id="119" presetID="10" presetClass="exit" presetSubtype="0" fill="hold" nodeType="afterEffect">
                                  <p:stCondLst>
                                    <p:cond delay="1000"/>
                                  </p:stCondLst>
                                  <p:childTnLst>
                                    <p:animEffect transition="out" filter="fade">
                                      <p:cBhvr>
                                        <p:cTn id="120" dur="500"/>
                                        <p:tgtEl>
                                          <p:spTgt spid="6"/>
                                        </p:tgtEl>
                                      </p:cBhvr>
                                    </p:animEffect>
                                    <p:set>
                                      <p:cBhvr>
                                        <p:cTn id="121" dur="1" fill="hold">
                                          <p:stCondLst>
                                            <p:cond delay="499"/>
                                          </p:stCondLst>
                                        </p:cTn>
                                        <p:tgtEl>
                                          <p:spTgt spid="6"/>
                                        </p:tgtEl>
                                        <p:attrNameLst>
                                          <p:attrName>style.visibility</p:attrName>
                                        </p:attrNameLst>
                                      </p:cBhvr>
                                      <p:to>
                                        <p:strVal val="hidden"/>
                                      </p:to>
                                    </p:set>
                                  </p:childTnLst>
                                </p:cTn>
                              </p:par>
                              <p:par>
                                <p:cTn id="122" presetID="14" presetClass="entr" presetSubtype="10" fill="hold" nodeType="withEffect">
                                  <p:stCondLst>
                                    <p:cond delay="1000"/>
                                  </p:stCondLst>
                                  <p:childTnLst>
                                    <p:set>
                                      <p:cBhvr>
                                        <p:cTn id="123" dur="1" fill="hold">
                                          <p:stCondLst>
                                            <p:cond delay="0"/>
                                          </p:stCondLst>
                                        </p:cTn>
                                        <p:tgtEl>
                                          <p:spTgt spid="5"/>
                                        </p:tgtEl>
                                        <p:attrNameLst>
                                          <p:attrName>style.visibility</p:attrName>
                                        </p:attrNameLst>
                                      </p:cBhvr>
                                      <p:to>
                                        <p:strVal val="visible"/>
                                      </p:to>
                                    </p:set>
                                    <p:animEffect transition="in" filter="randombar(horizontal)">
                                      <p:cBhvr>
                                        <p:cTn id="1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331913" y="908050"/>
            <a:ext cx="6553200" cy="4664075"/>
          </a:xfrm>
          <a:prstGeom prst="rect">
            <a:avLst/>
          </a:prstGeom>
          <a:noFill/>
          <a:ln w="9525">
            <a:noFill/>
            <a:miter lim="800000"/>
            <a:headEnd/>
            <a:tailEnd/>
          </a:ln>
        </p:spPr>
        <p:txBody>
          <a:bodyPr>
            <a:spAutoFit/>
          </a:bodyPr>
          <a:lstStyle/>
          <a:p>
            <a:pPr algn="just"/>
            <a:r>
              <a:rPr lang="ro-RO" sz="2000">
                <a:latin typeface="Cooper Black"/>
              </a:rPr>
              <a:t>«Elocventa cea mai persuasiva este cuvântul spus din dragoste si simpatie. Astfel de cuvinte vor aduce lumina în mintile confuze si speranta celui descurajat si vor lumina perspectiva pe care o vor avea de acum înainte. Timpul în care traim ne cere o energie vitala si sfintita; cere zel, înflacarare, simpatie si dragoste; cere cuvinte care nu vor înmulti mizeria, ci vor inspira credinta si speranta. Mergem spre casa, în cautarea unei tari mai bune, unei tari ceresti. În loc sa rostim cuvinte care cauzeaza resentimente în piepturile celor care le aud, nu vom vorbi de dragostea cu care Dumnezeu ne iubeste? Nu vom încerca sa alinam inimile celor ce ne înconjoara prin cuvinte de simpatie crestina?»</a:t>
            </a:r>
          </a:p>
        </p:txBody>
      </p:sp>
      <p:sp>
        <p:nvSpPr>
          <p:cNvPr id="21507" name="2 CuadroTexto"/>
          <p:cNvSpPr txBox="1">
            <a:spLocks noChangeArrowheads="1"/>
          </p:cNvSpPr>
          <p:nvPr/>
        </p:nvSpPr>
        <p:spPr bwMode="auto">
          <a:xfrm>
            <a:off x="3906838" y="6308725"/>
            <a:ext cx="5129212" cy="304800"/>
          </a:xfrm>
          <a:prstGeom prst="rect">
            <a:avLst/>
          </a:prstGeom>
          <a:noFill/>
          <a:ln w="9525">
            <a:noFill/>
            <a:miter lim="800000"/>
            <a:headEnd/>
            <a:tailEnd/>
          </a:ln>
        </p:spPr>
        <p:txBody>
          <a:bodyPr wrap="none">
            <a:spAutoFit/>
          </a:bodyPr>
          <a:lstStyle/>
          <a:p>
            <a:pPr algn="r"/>
            <a:r>
              <a:rPr lang="ro-RO" sz="1400" b="1">
                <a:latin typeface="Calibri" pitchFamily="34" charset="0"/>
              </a:rPr>
              <a:t>E.G.W. Our High Calling, n.t. Înalta noastră chemare, 16 octombrie)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1364</Words>
  <Application>Microsoft Office PowerPoint</Application>
  <PresentationFormat>Expunere pe ecran (4:3)</PresentationFormat>
  <Paragraphs>54</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07. Imblanzirea limbii</dc:title>
  <dc:subject>St.Bibl.2014 trim. IV Epistola lui Iacov</dc:subject>
  <dc:creator>SFC</dc:creator>
  <dc:description>http://www.fustero.net/es/RO_2014t407.pptx</dc:description>
  <cp:lastModifiedBy>isj</cp:lastModifiedBy>
  <cp:revision>87</cp:revision>
  <dcterms:created xsi:type="dcterms:W3CDTF">2014-10-28T15:57:36Z</dcterms:created>
  <dcterms:modified xsi:type="dcterms:W3CDTF">2014-11-13T15:54:23Z</dcterms:modified>
</cp:coreProperties>
</file>