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charset="0"/>
      <p:regular r:id="rId17"/>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D2776"/>
    <a:srgbClr val="CC3399"/>
    <a:srgbClr val="FFFF99"/>
    <a:srgbClr val="976431"/>
    <a:srgbClr val="D5A97D"/>
    <a:srgbClr val="CB9661"/>
    <a:srgbClr val="C08040"/>
    <a:srgbClr val="7E20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2B8D3-6DFE-49B2-9802-58A7D6C185BB}" type="doc">
      <dgm:prSet loTypeId="urn:microsoft.com/office/officeart/2005/8/layout/hierarchy4" loCatId="relationship" qsTypeId="urn:microsoft.com/office/officeart/2005/8/quickstyle/simple5" qsCatId="simple" csTypeId="urn:microsoft.com/office/officeart/2005/8/colors/colorful1#2" csCatId="colorful" phldr="1"/>
      <dgm:spPr/>
      <dgm:t>
        <a:bodyPr/>
        <a:lstStyle/>
        <a:p>
          <a:endParaRPr lang="es-ES"/>
        </a:p>
      </dgm:t>
    </dgm:pt>
    <dgm:pt modelId="{34301EE2-1DD9-4D04-94D2-82FC497EFDCC}">
      <dgm:prSet phldrT="[Texto]"/>
      <dgm:spPr/>
      <dgm:t>
        <a:bodyPr/>
        <a:lstStyle/>
        <a:p>
          <a:r>
            <a:rPr lang="ro-RO" b="1" dirty="0" smtClean="0"/>
            <a:t>Împlinitori ai cuvântului</a:t>
          </a:r>
          <a:endParaRPr lang="es-ES" b="1" dirty="0"/>
        </a:p>
      </dgm:t>
    </dgm:pt>
    <dgm:pt modelId="{2EDA1F72-6D4A-46C4-9042-0D3B56EDB2AD}" type="parTrans" cxnId="{663B7918-45E7-46CB-B9FE-CF23B7934E03}">
      <dgm:prSet/>
      <dgm:spPr/>
      <dgm:t>
        <a:bodyPr/>
        <a:lstStyle/>
        <a:p>
          <a:endParaRPr lang="es-ES" b="1"/>
        </a:p>
      </dgm:t>
    </dgm:pt>
    <dgm:pt modelId="{EC4620B0-DD11-4991-B699-ACB1B6375431}" type="sibTrans" cxnId="{663B7918-45E7-46CB-B9FE-CF23B7934E03}">
      <dgm:prSet/>
      <dgm:spPr/>
      <dgm:t>
        <a:bodyPr/>
        <a:lstStyle/>
        <a:p>
          <a:endParaRPr lang="es-ES" b="1"/>
        </a:p>
      </dgm:t>
    </dgm:pt>
    <dgm:pt modelId="{1727610C-DB54-4B2E-8966-32CAAFDEEDF8}">
      <dgm:prSet phldrT="[Texto]"/>
      <dgm:spPr>
        <a:solidFill>
          <a:schemeClr val="accent3">
            <a:lumMod val="75000"/>
          </a:schemeClr>
        </a:solidFill>
      </dgm:spPr>
      <dgm:t>
        <a:bodyPr/>
        <a:lstStyle/>
        <a:p>
          <a:r>
            <a:rPr lang="ro-RO" b="1" dirty="0" smtClean="0"/>
            <a:t>Cei care aud și împlinesc</a:t>
          </a:r>
          <a:endParaRPr lang="es-ES" b="1" dirty="0"/>
        </a:p>
      </dgm:t>
    </dgm:pt>
    <dgm:pt modelId="{E3C75402-2D8D-4163-8F62-43B375B9EA68}" type="parTrans" cxnId="{F672276E-7046-44CE-8382-219E89F8AD9A}">
      <dgm:prSet/>
      <dgm:spPr/>
      <dgm:t>
        <a:bodyPr/>
        <a:lstStyle/>
        <a:p>
          <a:endParaRPr lang="es-ES" b="1"/>
        </a:p>
      </dgm:t>
    </dgm:pt>
    <dgm:pt modelId="{06662639-C4B3-42DC-8E53-D37BD5603444}" type="sibTrans" cxnId="{F672276E-7046-44CE-8382-219E89F8AD9A}">
      <dgm:prSet/>
      <dgm:spPr/>
      <dgm:t>
        <a:bodyPr/>
        <a:lstStyle/>
        <a:p>
          <a:endParaRPr lang="es-ES" b="1"/>
        </a:p>
      </dgm:t>
    </dgm:pt>
    <dgm:pt modelId="{DBFB0261-CCBA-4AAF-8C2D-4DFF13B79836}">
      <dgm:prSet phldrT="[Texto]"/>
      <dgm:spPr>
        <a:solidFill>
          <a:schemeClr val="accent3">
            <a:lumMod val="50000"/>
          </a:schemeClr>
        </a:solidFill>
      </dgm:spPr>
      <dgm:t>
        <a:bodyPr/>
        <a:lstStyle/>
        <a:p>
          <a:r>
            <a:rPr lang="ro-RO" b="1" dirty="0" smtClean="0"/>
            <a:t>Iacov</a:t>
          </a:r>
          <a:r>
            <a:rPr lang="es-ES" b="1" dirty="0" smtClean="0"/>
            <a:t> </a:t>
          </a:r>
          <a:endParaRPr lang="ro-RO" b="1" dirty="0" smtClean="0"/>
        </a:p>
        <a:p>
          <a:r>
            <a:rPr lang="es-ES" b="1" dirty="0" smtClean="0"/>
            <a:t>1:22</a:t>
          </a:r>
          <a:endParaRPr lang="es-ES" b="1" dirty="0"/>
        </a:p>
      </dgm:t>
    </dgm:pt>
    <dgm:pt modelId="{19E7988B-0A5F-43C1-ABAB-2209F9ACC1DA}" type="parTrans" cxnId="{D4D6571A-F967-40F4-B7EF-42B7B37E4914}">
      <dgm:prSet/>
      <dgm:spPr/>
      <dgm:t>
        <a:bodyPr/>
        <a:lstStyle/>
        <a:p>
          <a:endParaRPr lang="es-ES" b="1"/>
        </a:p>
      </dgm:t>
    </dgm:pt>
    <dgm:pt modelId="{A2CF7348-BE5B-41E2-9654-771FB1C3D7A9}" type="sibTrans" cxnId="{D4D6571A-F967-40F4-B7EF-42B7B37E4914}">
      <dgm:prSet/>
      <dgm:spPr/>
      <dgm:t>
        <a:bodyPr/>
        <a:lstStyle/>
        <a:p>
          <a:endParaRPr lang="es-ES" b="1"/>
        </a:p>
      </dgm:t>
    </dgm:pt>
    <dgm:pt modelId="{242B0ABB-65A1-4298-B008-A09F7647F11A}">
      <dgm:prSet phldrT="[Texto]"/>
      <dgm:spPr/>
      <dgm:t>
        <a:bodyPr/>
        <a:lstStyle/>
        <a:p>
          <a:r>
            <a:rPr lang="ro-RO" b="1" dirty="0" smtClean="0"/>
            <a:t>Cei ce aud și nu împlinesc</a:t>
          </a:r>
          <a:endParaRPr lang="es-ES" b="1" dirty="0"/>
        </a:p>
      </dgm:t>
    </dgm:pt>
    <dgm:pt modelId="{36EBB6A8-05BF-4F29-A96B-FF5CC4EE57F7}" type="parTrans" cxnId="{EEB2C8BA-3BD3-401F-9DEC-F7CF71CBB96E}">
      <dgm:prSet/>
      <dgm:spPr/>
      <dgm:t>
        <a:bodyPr/>
        <a:lstStyle/>
        <a:p>
          <a:endParaRPr lang="es-ES" b="1"/>
        </a:p>
      </dgm:t>
    </dgm:pt>
    <dgm:pt modelId="{B8950E7B-BA58-49C7-A5CA-40241F0B59CC}" type="sibTrans" cxnId="{EEB2C8BA-3BD3-401F-9DEC-F7CF71CBB96E}">
      <dgm:prSet/>
      <dgm:spPr/>
      <dgm:t>
        <a:bodyPr/>
        <a:lstStyle/>
        <a:p>
          <a:endParaRPr lang="es-ES" b="1"/>
        </a:p>
      </dgm:t>
    </dgm:pt>
    <dgm:pt modelId="{F2997BB9-3752-472B-952D-B37D3E608B9C}">
      <dgm:prSet phldrT="[Texto]"/>
      <dgm:spPr>
        <a:solidFill>
          <a:schemeClr val="accent6">
            <a:lumMod val="50000"/>
          </a:schemeClr>
        </a:solidFill>
      </dgm:spPr>
      <dgm:t>
        <a:bodyPr/>
        <a:lstStyle/>
        <a:p>
          <a:r>
            <a:rPr lang="ro-RO" b="1" dirty="0" smtClean="0"/>
            <a:t>CE SĂ FAC</a:t>
          </a:r>
          <a:r>
            <a:rPr lang="es-ES" b="1" dirty="0" smtClean="0"/>
            <a:t>?</a:t>
          </a:r>
          <a:br>
            <a:rPr lang="es-ES" b="1" dirty="0" smtClean="0"/>
          </a:br>
          <a:r>
            <a:rPr lang="ro-RO" b="1" dirty="0" smtClean="0"/>
            <a:t>Religia practică</a:t>
          </a:r>
          <a:endParaRPr lang="es-ES" b="1" dirty="0"/>
        </a:p>
      </dgm:t>
    </dgm:pt>
    <dgm:pt modelId="{309CD4CF-C206-4014-8DC5-9404EF6AC55C}" type="parTrans" cxnId="{24D7B0D1-DD65-4A80-9F32-C3014E598D02}">
      <dgm:prSet/>
      <dgm:spPr/>
      <dgm:t>
        <a:bodyPr/>
        <a:lstStyle/>
        <a:p>
          <a:endParaRPr lang="es-ES" b="1"/>
        </a:p>
      </dgm:t>
    </dgm:pt>
    <dgm:pt modelId="{BF2291D7-F7DB-4937-933F-AF0233952235}" type="sibTrans" cxnId="{24D7B0D1-DD65-4A80-9F32-C3014E598D02}">
      <dgm:prSet/>
      <dgm:spPr/>
      <dgm:t>
        <a:bodyPr/>
        <a:lstStyle/>
        <a:p>
          <a:endParaRPr lang="es-ES" b="1"/>
        </a:p>
      </dgm:t>
    </dgm:pt>
    <dgm:pt modelId="{E2F002FE-CED6-48A2-BCB2-3FC800622A7D}">
      <dgm:prSet phldrT="[Texto]"/>
      <dgm:spPr>
        <a:solidFill>
          <a:schemeClr val="accent2">
            <a:lumMod val="50000"/>
          </a:schemeClr>
        </a:solidFill>
      </dgm:spPr>
      <dgm:t>
        <a:bodyPr/>
        <a:lstStyle/>
        <a:p>
          <a:r>
            <a:rPr lang="ro-RO" b="1" dirty="0" smtClean="0"/>
            <a:t>Iacov</a:t>
          </a:r>
        </a:p>
        <a:p>
          <a:r>
            <a:rPr lang="es-ES" b="1" dirty="0" smtClean="0"/>
            <a:t> 1:23-24</a:t>
          </a:r>
          <a:endParaRPr lang="es-ES" b="1" dirty="0"/>
        </a:p>
      </dgm:t>
    </dgm:pt>
    <dgm:pt modelId="{E6D81954-A8AE-4A51-8D5D-423AB2C57B2C}" type="parTrans" cxnId="{375A3FF1-C179-4E76-B88F-DCAAFE4E8469}">
      <dgm:prSet/>
      <dgm:spPr/>
      <dgm:t>
        <a:bodyPr/>
        <a:lstStyle/>
        <a:p>
          <a:endParaRPr lang="es-ES" b="1"/>
        </a:p>
      </dgm:t>
    </dgm:pt>
    <dgm:pt modelId="{152E1A89-FE39-4273-98BD-C05C69647680}" type="sibTrans" cxnId="{375A3FF1-C179-4E76-B88F-DCAAFE4E8469}">
      <dgm:prSet/>
      <dgm:spPr/>
      <dgm:t>
        <a:bodyPr/>
        <a:lstStyle/>
        <a:p>
          <a:endParaRPr lang="es-ES" b="1"/>
        </a:p>
      </dgm:t>
    </dgm:pt>
    <dgm:pt modelId="{9D36CB95-E8F7-468C-9BB4-F13851416794}">
      <dgm:prSet phldrT="[Texto]"/>
      <dgm:spPr>
        <a:solidFill>
          <a:schemeClr val="bg2">
            <a:lumMod val="50000"/>
          </a:schemeClr>
        </a:solidFill>
      </dgm:spPr>
      <dgm:t>
        <a:bodyPr/>
        <a:lstStyle/>
        <a:p>
          <a:r>
            <a:rPr lang="ro-RO" b="1" dirty="0" smtClean="0"/>
            <a:t>Înfrânarea limbii</a:t>
          </a:r>
          <a:endParaRPr lang="es-ES" b="1" dirty="0"/>
        </a:p>
      </dgm:t>
    </dgm:pt>
    <dgm:pt modelId="{DE4462B1-F056-4523-82FB-E98B11A5EA97}" type="parTrans" cxnId="{E503F06B-45CC-4FD7-9DB3-29ECD9259539}">
      <dgm:prSet/>
      <dgm:spPr/>
      <dgm:t>
        <a:bodyPr/>
        <a:lstStyle/>
        <a:p>
          <a:endParaRPr lang="es-ES" b="1"/>
        </a:p>
      </dgm:t>
    </dgm:pt>
    <dgm:pt modelId="{A0922FE9-21FA-4096-A01E-A037937E5729}" type="sibTrans" cxnId="{E503F06B-45CC-4FD7-9DB3-29ECD9259539}">
      <dgm:prSet/>
      <dgm:spPr/>
      <dgm:t>
        <a:bodyPr/>
        <a:lstStyle/>
        <a:p>
          <a:endParaRPr lang="es-ES" b="1"/>
        </a:p>
      </dgm:t>
    </dgm:pt>
    <dgm:pt modelId="{009E0964-D1FC-4D0E-B45C-2BCB6D401317}">
      <dgm:prSet phldrT="[Texto]"/>
      <dgm:spPr>
        <a:solidFill>
          <a:schemeClr val="bg2">
            <a:lumMod val="25000"/>
          </a:schemeClr>
        </a:solidFill>
      </dgm:spPr>
      <dgm:t>
        <a:bodyPr/>
        <a:lstStyle/>
        <a:p>
          <a:r>
            <a:rPr lang="ro-RO" b="1" dirty="0" smtClean="0"/>
            <a:t>Iacov</a:t>
          </a:r>
        </a:p>
        <a:p>
          <a:r>
            <a:rPr lang="es-ES" b="1" dirty="0" smtClean="0"/>
            <a:t> 1:26</a:t>
          </a:r>
          <a:endParaRPr lang="es-ES" b="1" dirty="0"/>
        </a:p>
      </dgm:t>
    </dgm:pt>
    <dgm:pt modelId="{375F620C-73CA-4CD7-8E2B-3CF84CA7F849}" type="parTrans" cxnId="{4B8F6A01-C3E2-4AD9-84FA-D9ACD6E9D39F}">
      <dgm:prSet/>
      <dgm:spPr/>
      <dgm:t>
        <a:bodyPr/>
        <a:lstStyle/>
        <a:p>
          <a:endParaRPr lang="es-ES" b="1"/>
        </a:p>
      </dgm:t>
    </dgm:pt>
    <dgm:pt modelId="{2D46D0C4-2311-4B6A-B228-7A558F52F1B6}" type="sibTrans" cxnId="{4B8F6A01-C3E2-4AD9-84FA-D9ACD6E9D39F}">
      <dgm:prSet/>
      <dgm:spPr/>
      <dgm:t>
        <a:bodyPr/>
        <a:lstStyle/>
        <a:p>
          <a:endParaRPr lang="es-ES" b="1"/>
        </a:p>
      </dgm:t>
    </dgm:pt>
    <dgm:pt modelId="{D609CB22-3E9F-4DEC-A240-F7C8F54C9493}">
      <dgm:prSet phldrT="[Texto]"/>
      <dgm:spPr>
        <a:solidFill>
          <a:schemeClr val="accent5">
            <a:lumMod val="75000"/>
          </a:schemeClr>
        </a:solidFill>
      </dgm:spPr>
      <dgm:t>
        <a:bodyPr/>
        <a:lstStyle/>
        <a:p>
          <a:r>
            <a:rPr lang="ro-RO" b="1" dirty="0" smtClean="0"/>
            <a:t>Grija față de ceilalți</a:t>
          </a:r>
          <a:endParaRPr lang="es-ES" b="1" dirty="0"/>
        </a:p>
      </dgm:t>
    </dgm:pt>
    <dgm:pt modelId="{372A32B1-B9E9-4D1C-95CF-7F1D846F57BD}" type="parTrans" cxnId="{B233B4FA-9B61-4A10-A1DA-65A081E86366}">
      <dgm:prSet/>
      <dgm:spPr/>
      <dgm:t>
        <a:bodyPr/>
        <a:lstStyle/>
        <a:p>
          <a:endParaRPr lang="es-ES" b="1"/>
        </a:p>
      </dgm:t>
    </dgm:pt>
    <dgm:pt modelId="{656DB75F-0901-41EB-B4CA-A158B29E02D8}" type="sibTrans" cxnId="{B233B4FA-9B61-4A10-A1DA-65A081E86366}">
      <dgm:prSet/>
      <dgm:spPr/>
      <dgm:t>
        <a:bodyPr/>
        <a:lstStyle/>
        <a:p>
          <a:endParaRPr lang="es-ES" b="1"/>
        </a:p>
      </dgm:t>
    </dgm:pt>
    <dgm:pt modelId="{E2BEBDA1-E8AF-4A68-848E-7898C5ADEE34}">
      <dgm:prSet phldrT="[Texto]"/>
      <dgm:spPr>
        <a:solidFill>
          <a:schemeClr val="accent5">
            <a:lumMod val="50000"/>
          </a:schemeClr>
        </a:solidFill>
      </dgm:spPr>
      <dgm:t>
        <a:bodyPr/>
        <a:lstStyle/>
        <a:p>
          <a:r>
            <a:rPr lang="ro-RO" b="1" dirty="0" smtClean="0"/>
            <a:t>Iacov</a:t>
          </a:r>
        </a:p>
        <a:p>
          <a:r>
            <a:rPr lang="es-ES" b="1" dirty="0" smtClean="0"/>
            <a:t> 1:27 </a:t>
          </a:r>
          <a:r>
            <a:rPr lang="es-ES" b="1" dirty="0" err="1" smtClean="0"/>
            <a:t>pp</a:t>
          </a:r>
          <a:endParaRPr lang="es-ES" b="1" dirty="0"/>
        </a:p>
      </dgm:t>
    </dgm:pt>
    <dgm:pt modelId="{8F712E02-B2CC-403F-80C1-CADFE8EA867D}" type="parTrans" cxnId="{C28BCE53-7F05-4F35-A5D5-E897A6FC861D}">
      <dgm:prSet/>
      <dgm:spPr/>
      <dgm:t>
        <a:bodyPr/>
        <a:lstStyle/>
        <a:p>
          <a:endParaRPr lang="es-ES" b="1"/>
        </a:p>
      </dgm:t>
    </dgm:pt>
    <dgm:pt modelId="{6FEB8FE1-5CC8-4977-BE7B-5CC43911CDE7}" type="sibTrans" cxnId="{C28BCE53-7F05-4F35-A5D5-E897A6FC861D}">
      <dgm:prSet/>
      <dgm:spPr/>
      <dgm:t>
        <a:bodyPr/>
        <a:lstStyle/>
        <a:p>
          <a:endParaRPr lang="es-ES" b="1"/>
        </a:p>
      </dgm:t>
    </dgm:pt>
    <dgm:pt modelId="{CD9F41A1-0A0A-49C1-9A59-DA9EDC4098EE}">
      <dgm:prSet phldrT="[Texto]"/>
      <dgm:spPr>
        <a:solidFill>
          <a:srgbClr val="CC3399"/>
        </a:solidFill>
      </dgm:spPr>
      <dgm:t>
        <a:bodyPr/>
        <a:lstStyle/>
        <a:p>
          <a:r>
            <a:rPr lang="ro-RO" b="1" dirty="0" smtClean="0"/>
            <a:t>Să ne păzim neîntinați de lume</a:t>
          </a:r>
          <a:endParaRPr lang="es-ES" b="1" dirty="0"/>
        </a:p>
      </dgm:t>
    </dgm:pt>
    <dgm:pt modelId="{4F28FB5F-B149-4EE2-98C7-AD2DC7CDDD43}" type="parTrans" cxnId="{60F26AF6-2037-4BA5-B026-113DCD391EFE}">
      <dgm:prSet/>
      <dgm:spPr/>
      <dgm:t>
        <a:bodyPr/>
        <a:lstStyle/>
        <a:p>
          <a:endParaRPr lang="es-ES" b="1"/>
        </a:p>
      </dgm:t>
    </dgm:pt>
    <dgm:pt modelId="{09DE8919-41B0-4556-994B-CE8D5A7F7783}" type="sibTrans" cxnId="{60F26AF6-2037-4BA5-B026-113DCD391EFE}">
      <dgm:prSet/>
      <dgm:spPr/>
      <dgm:t>
        <a:bodyPr/>
        <a:lstStyle/>
        <a:p>
          <a:endParaRPr lang="es-ES" b="1"/>
        </a:p>
      </dgm:t>
    </dgm:pt>
    <dgm:pt modelId="{A6EEC356-6847-462B-981D-2A9AA2C4C5E6}">
      <dgm:prSet phldrT="[Texto]"/>
      <dgm:spPr>
        <a:solidFill>
          <a:srgbClr val="7E205F"/>
        </a:solidFill>
      </dgm:spPr>
      <dgm:t>
        <a:bodyPr/>
        <a:lstStyle/>
        <a:p>
          <a:r>
            <a:rPr lang="ro-RO" b="1" dirty="0" smtClean="0"/>
            <a:t>Iacov</a:t>
          </a:r>
        </a:p>
        <a:p>
          <a:r>
            <a:rPr lang="es-ES" b="1" dirty="0" smtClean="0"/>
            <a:t> 1:27 up</a:t>
          </a:r>
          <a:endParaRPr lang="es-ES" b="1" dirty="0"/>
        </a:p>
      </dgm:t>
    </dgm:pt>
    <dgm:pt modelId="{1B757131-DA4D-47A8-B426-A92D2FACA9A3}" type="parTrans" cxnId="{E5285610-BA36-434B-AAB1-2EAA65288F52}">
      <dgm:prSet/>
      <dgm:spPr/>
      <dgm:t>
        <a:bodyPr/>
        <a:lstStyle/>
        <a:p>
          <a:endParaRPr lang="es-ES" b="1"/>
        </a:p>
      </dgm:t>
    </dgm:pt>
    <dgm:pt modelId="{8D3CB0DB-EF12-410A-A213-E63775B3378E}" type="sibTrans" cxnId="{E5285610-BA36-434B-AAB1-2EAA65288F52}">
      <dgm:prSet/>
      <dgm:spPr/>
      <dgm:t>
        <a:bodyPr/>
        <a:lstStyle/>
        <a:p>
          <a:endParaRPr lang="es-ES" b="1"/>
        </a:p>
      </dgm:t>
    </dgm:pt>
    <dgm:pt modelId="{63BCCDA3-7FF8-48A9-9E18-760BF935E4CE}">
      <dgm:prSet phldrT="[Texto]"/>
      <dgm:spPr>
        <a:solidFill>
          <a:schemeClr val="accent4">
            <a:lumMod val="50000"/>
          </a:schemeClr>
        </a:solidFill>
      </dgm:spPr>
      <dgm:t>
        <a:bodyPr/>
        <a:lstStyle/>
        <a:p>
          <a:r>
            <a:rPr lang="ro-RO" b="1" dirty="0" smtClean="0"/>
            <a:t>Iacov</a:t>
          </a:r>
        </a:p>
        <a:p>
          <a:r>
            <a:rPr lang="es-ES" b="1" dirty="0" smtClean="0"/>
            <a:t> 1:25</a:t>
          </a:r>
          <a:endParaRPr lang="es-ES" b="1" dirty="0"/>
        </a:p>
      </dgm:t>
    </dgm:pt>
    <dgm:pt modelId="{7AE3AF41-49CA-4709-BA98-5F218502A875}" type="parTrans" cxnId="{DEF01663-6950-4ECE-8D8B-64FA7838B371}">
      <dgm:prSet/>
      <dgm:spPr/>
      <dgm:t>
        <a:bodyPr/>
        <a:lstStyle/>
        <a:p>
          <a:endParaRPr lang="es-ES" b="1"/>
        </a:p>
      </dgm:t>
    </dgm:pt>
    <dgm:pt modelId="{4AFA08D3-332E-47EA-8B2E-821C875584B9}" type="sibTrans" cxnId="{DEF01663-6950-4ECE-8D8B-64FA7838B371}">
      <dgm:prSet/>
      <dgm:spPr/>
      <dgm:t>
        <a:bodyPr/>
        <a:lstStyle/>
        <a:p>
          <a:endParaRPr lang="es-ES" b="1"/>
        </a:p>
      </dgm:t>
    </dgm:pt>
    <dgm:pt modelId="{2CBC0661-CCF0-4EE5-A6D7-ACEB1765E875}">
      <dgm:prSet phldrT="[Texto]"/>
      <dgm:spPr>
        <a:solidFill>
          <a:schemeClr val="accent4">
            <a:lumMod val="75000"/>
          </a:schemeClr>
        </a:solidFill>
      </dgm:spPr>
      <dgm:t>
        <a:bodyPr/>
        <a:lstStyle/>
        <a:p>
          <a:r>
            <a:rPr lang="ro-RO" b="1" dirty="0" smtClean="0"/>
            <a:t>Privind legea, împlinind lucrarea</a:t>
          </a:r>
          <a:endParaRPr lang="es-ES" b="1" dirty="0"/>
        </a:p>
      </dgm:t>
    </dgm:pt>
    <dgm:pt modelId="{D947A50D-392E-4E73-834F-162654F579B5}" type="parTrans" cxnId="{79E35A2E-4093-47E0-A333-616456FBD61F}">
      <dgm:prSet/>
      <dgm:spPr/>
      <dgm:t>
        <a:bodyPr/>
        <a:lstStyle/>
        <a:p>
          <a:endParaRPr lang="es-ES" b="1"/>
        </a:p>
      </dgm:t>
    </dgm:pt>
    <dgm:pt modelId="{57559332-1E08-46D8-ADFA-CB712E7700F6}" type="sibTrans" cxnId="{79E35A2E-4093-47E0-A333-616456FBD61F}">
      <dgm:prSet/>
      <dgm:spPr/>
      <dgm:t>
        <a:bodyPr/>
        <a:lstStyle/>
        <a:p>
          <a:endParaRPr lang="es-ES" b="1"/>
        </a:p>
      </dgm:t>
    </dgm:pt>
    <dgm:pt modelId="{753BCE10-F920-4FC1-9EDB-F6310A628A4D}" type="pres">
      <dgm:prSet presAssocID="{C902B8D3-6DFE-49B2-9802-58A7D6C185BB}" presName="Name0" presStyleCnt="0">
        <dgm:presLayoutVars>
          <dgm:chPref val="1"/>
          <dgm:dir/>
          <dgm:animOne val="branch"/>
          <dgm:animLvl val="lvl"/>
          <dgm:resizeHandles/>
        </dgm:presLayoutVars>
      </dgm:prSet>
      <dgm:spPr/>
      <dgm:t>
        <a:bodyPr/>
        <a:lstStyle/>
        <a:p>
          <a:endParaRPr lang="es-ES"/>
        </a:p>
      </dgm:t>
    </dgm:pt>
    <dgm:pt modelId="{514218FC-2D8D-46D3-8A4A-EEC4A9EECC53}" type="pres">
      <dgm:prSet presAssocID="{34301EE2-1DD9-4D04-94D2-82FC497EFDCC}" presName="vertOne" presStyleCnt="0"/>
      <dgm:spPr/>
      <dgm:t>
        <a:bodyPr/>
        <a:lstStyle/>
        <a:p>
          <a:endParaRPr lang="es-ES"/>
        </a:p>
      </dgm:t>
    </dgm:pt>
    <dgm:pt modelId="{777BD3B6-E20A-4861-A087-824254D6B0CC}" type="pres">
      <dgm:prSet presAssocID="{34301EE2-1DD9-4D04-94D2-82FC497EFDCC}" presName="txOne" presStyleLbl="node0" presStyleIdx="0" presStyleCnt="2">
        <dgm:presLayoutVars>
          <dgm:chPref val="3"/>
        </dgm:presLayoutVars>
      </dgm:prSet>
      <dgm:spPr/>
      <dgm:t>
        <a:bodyPr/>
        <a:lstStyle/>
        <a:p>
          <a:endParaRPr lang="es-ES"/>
        </a:p>
      </dgm:t>
    </dgm:pt>
    <dgm:pt modelId="{66385A67-39AE-48E9-A382-9D7E049796AA}" type="pres">
      <dgm:prSet presAssocID="{34301EE2-1DD9-4D04-94D2-82FC497EFDCC}" presName="parTransOne" presStyleCnt="0"/>
      <dgm:spPr/>
      <dgm:t>
        <a:bodyPr/>
        <a:lstStyle/>
        <a:p>
          <a:endParaRPr lang="es-ES"/>
        </a:p>
      </dgm:t>
    </dgm:pt>
    <dgm:pt modelId="{5A7B1094-480B-450D-A634-6770F419B721}" type="pres">
      <dgm:prSet presAssocID="{34301EE2-1DD9-4D04-94D2-82FC497EFDCC}" presName="horzOne" presStyleCnt="0"/>
      <dgm:spPr/>
      <dgm:t>
        <a:bodyPr/>
        <a:lstStyle/>
        <a:p>
          <a:endParaRPr lang="es-ES"/>
        </a:p>
      </dgm:t>
    </dgm:pt>
    <dgm:pt modelId="{8A6B2172-478A-4A12-A75A-63928143877E}" type="pres">
      <dgm:prSet presAssocID="{1727610C-DB54-4B2E-8966-32CAAFDEEDF8}" presName="vertTwo" presStyleCnt="0"/>
      <dgm:spPr/>
      <dgm:t>
        <a:bodyPr/>
        <a:lstStyle/>
        <a:p>
          <a:endParaRPr lang="es-ES"/>
        </a:p>
      </dgm:t>
    </dgm:pt>
    <dgm:pt modelId="{24FE9D24-C508-4C80-8DC5-52FF1693F181}" type="pres">
      <dgm:prSet presAssocID="{1727610C-DB54-4B2E-8966-32CAAFDEEDF8}" presName="txTwo" presStyleLbl="node2" presStyleIdx="0" presStyleCnt="6">
        <dgm:presLayoutVars>
          <dgm:chPref val="3"/>
        </dgm:presLayoutVars>
      </dgm:prSet>
      <dgm:spPr/>
      <dgm:t>
        <a:bodyPr/>
        <a:lstStyle/>
        <a:p>
          <a:endParaRPr lang="es-ES"/>
        </a:p>
      </dgm:t>
    </dgm:pt>
    <dgm:pt modelId="{D836C71E-B975-4201-B72F-F07AE97EDF95}" type="pres">
      <dgm:prSet presAssocID="{1727610C-DB54-4B2E-8966-32CAAFDEEDF8}" presName="parTransTwo" presStyleCnt="0"/>
      <dgm:spPr/>
      <dgm:t>
        <a:bodyPr/>
        <a:lstStyle/>
        <a:p>
          <a:endParaRPr lang="es-ES"/>
        </a:p>
      </dgm:t>
    </dgm:pt>
    <dgm:pt modelId="{4E215CEC-74C6-49A3-8E01-B763F6ADAB72}" type="pres">
      <dgm:prSet presAssocID="{1727610C-DB54-4B2E-8966-32CAAFDEEDF8}" presName="horzTwo" presStyleCnt="0"/>
      <dgm:spPr/>
      <dgm:t>
        <a:bodyPr/>
        <a:lstStyle/>
        <a:p>
          <a:endParaRPr lang="es-ES"/>
        </a:p>
      </dgm:t>
    </dgm:pt>
    <dgm:pt modelId="{9556AD0E-319B-46DE-B78D-5C24597FF3B8}" type="pres">
      <dgm:prSet presAssocID="{DBFB0261-CCBA-4AAF-8C2D-4DFF13B79836}" presName="vertThree" presStyleCnt="0"/>
      <dgm:spPr/>
      <dgm:t>
        <a:bodyPr/>
        <a:lstStyle/>
        <a:p>
          <a:endParaRPr lang="es-ES"/>
        </a:p>
      </dgm:t>
    </dgm:pt>
    <dgm:pt modelId="{272DB28C-EE5A-46E4-8C7C-382667FD5FB6}" type="pres">
      <dgm:prSet presAssocID="{DBFB0261-CCBA-4AAF-8C2D-4DFF13B79836}" presName="txThree" presStyleLbl="node3" presStyleIdx="0" presStyleCnt="6">
        <dgm:presLayoutVars>
          <dgm:chPref val="3"/>
        </dgm:presLayoutVars>
      </dgm:prSet>
      <dgm:spPr/>
      <dgm:t>
        <a:bodyPr/>
        <a:lstStyle/>
        <a:p>
          <a:endParaRPr lang="es-ES"/>
        </a:p>
      </dgm:t>
    </dgm:pt>
    <dgm:pt modelId="{59982A6C-3AA3-4B8C-B673-96D035719B93}" type="pres">
      <dgm:prSet presAssocID="{DBFB0261-CCBA-4AAF-8C2D-4DFF13B79836}" presName="horzThree" presStyleCnt="0"/>
      <dgm:spPr/>
      <dgm:t>
        <a:bodyPr/>
        <a:lstStyle/>
        <a:p>
          <a:endParaRPr lang="es-ES"/>
        </a:p>
      </dgm:t>
    </dgm:pt>
    <dgm:pt modelId="{6F3671CE-F3AF-4BC5-8B58-F72FF6C23EBB}" type="pres">
      <dgm:prSet presAssocID="{06662639-C4B3-42DC-8E53-D37BD5603444}" presName="sibSpaceTwo" presStyleCnt="0"/>
      <dgm:spPr/>
      <dgm:t>
        <a:bodyPr/>
        <a:lstStyle/>
        <a:p>
          <a:endParaRPr lang="es-ES"/>
        </a:p>
      </dgm:t>
    </dgm:pt>
    <dgm:pt modelId="{263AE558-DE02-4DCA-82C0-E8311E776F9C}" type="pres">
      <dgm:prSet presAssocID="{242B0ABB-65A1-4298-B008-A09F7647F11A}" presName="vertTwo" presStyleCnt="0"/>
      <dgm:spPr/>
      <dgm:t>
        <a:bodyPr/>
        <a:lstStyle/>
        <a:p>
          <a:endParaRPr lang="es-ES"/>
        </a:p>
      </dgm:t>
    </dgm:pt>
    <dgm:pt modelId="{AACB3978-7128-46F0-9703-489668AF2B7E}" type="pres">
      <dgm:prSet presAssocID="{242B0ABB-65A1-4298-B008-A09F7647F11A}" presName="txTwo" presStyleLbl="node2" presStyleIdx="1" presStyleCnt="6">
        <dgm:presLayoutVars>
          <dgm:chPref val="3"/>
        </dgm:presLayoutVars>
      </dgm:prSet>
      <dgm:spPr/>
      <dgm:t>
        <a:bodyPr/>
        <a:lstStyle/>
        <a:p>
          <a:endParaRPr lang="es-ES"/>
        </a:p>
      </dgm:t>
    </dgm:pt>
    <dgm:pt modelId="{3F51B59E-43B5-440C-A8F4-F81137969443}" type="pres">
      <dgm:prSet presAssocID="{242B0ABB-65A1-4298-B008-A09F7647F11A}" presName="parTransTwo" presStyleCnt="0"/>
      <dgm:spPr/>
      <dgm:t>
        <a:bodyPr/>
        <a:lstStyle/>
        <a:p>
          <a:endParaRPr lang="es-ES"/>
        </a:p>
      </dgm:t>
    </dgm:pt>
    <dgm:pt modelId="{758F7A05-3E63-46F5-9353-63A8E5C098AE}" type="pres">
      <dgm:prSet presAssocID="{242B0ABB-65A1-4298-B008-A09F7647F11A}" presName="horzTwo" presStyleCnt="0"/>
      <dgm:spPr/>
      <dgm:t>
        <a:bodyPr/>
        <a:lstStyle/>
        <a:p>
          <a:endParaRPr lang="es-ES"/>
        </a:p>
      </dgm:t>
    </dgm:pt>
    <dgm:pt modelId="{1EC95643-2359-4898-9688-B19FA57962D8}" type="pres">
      <dgm:prSet presAssocID="{E2F002FE-CED6-48A2-BCB2-3FC800622A7D}" presName="vertThree" presStyleCnt="0"/>
      <dgm:spPr/>
      <dgm:t>
        <a:bodyPr/>
        <a:lstStyle/>
        <a:p>
          <a:endParaRPr lang="es-ES"/>
        </a:p>
      </dgm:t>
    </dgm:pt>
    <dgm:pt modelId="{F0E3DF4C-A70D-436B-9BA5-F82B49674E8F}" type="pres">
      <dgm:prSet presAssocID="{E2F002FE-CED6-48A2-BCB2-3FC800622A7D}" presName="txThree" presStyleLbl="node3" presStyleIdx="1" presStyleCnt="6">
        <dgm:presLayoutVars>
          <dgm:chPref val="3"/>
        </dgm:presLayoutVars>
      </dgm:prSet>
      <dgm:spPr/>
      <dgm:t>
        <a:bodyPr/>
        <a:lstStyle/>
        <a:p>
          <a:endParaRPr lang="es-ES"/>
        </a:p>
      </dgm:t>
    </dgm:pt>
    <dgm:pt modelId="{C17D48C9-F1BF-4BFC-AE14-F64B77FC845E}" type="pres">
      <dgm:prSet presAssocID="{E2F002FE-CED6-48A2-BCB2-3FC800622A7D}" presName="horzThree" presStyleCnt="0"/>
      <dgm:spPr/>
      <dgm:t>
        <a:bodyPr/>
        <a:lstStyle/>
        <a:p>
          <a:endParaRPr lang="es-ES"/>
        </a:p>
      </dgm:t>
    </dgm:pt>
    <dgm:pt modelId="{1B1A9C1B-ED8A-4952-A920-347658299FC3}" type="pres">
      <dgm:prSet presAssocID="{EC4620B0-DD11-4991-B699-ACB1B6375431}" presName="sibSpaceOne" presStyleCnt="0"/>
      <dgm:spPr/>
      <dgm:t>
        <a:bodyPr/>
        <a:lstStyle/>
        <a:p>
          <a:endParaRPr lang="es-ES"/>
        </a:p>
      </dgm:t>
    </dgm:pt>
    <dgm:pt modelId="{C3592106-1F03-440D-B626-76EB0046A899}" type="pres">
      <dgm:prSet presAssocID="{F2997BB9-3752-472B-952D-B37D3E608B9C}" presName="vertOne" presStyleCnt="0"/>
      <dgm:spPr/>
      <dgm:t>
        <a:bodyPr/>
        <a:lstStyle/>
        <a:p>
          <a:endParaRPr lang="es-ES"/>
        </a:p>
      </dgm:t>
    </dgm:pt>
    <dgm:pt modelId="{4E2E777E-B468-4EE5-BE75-D5B8BB369DC5}" type="pres">
      <dgm:prSet presAssocID="{F2997BB9-3752-472B-952D-B37D3E608B9C}" presName="txOne" presStyleLbl="node0" presStyleIdx="1" presStyleCnt="2">
        <dgm:presLayoutVars>
          <dgm:chPref val="3"/>
        </dgm:presLayoutVars>
      </dgm:prSet>
      <dgm:spPr/>
      <dgm:t>
        <a:bodyPr/>
        <a:lstStyle/>
        <a:p>
          <a:endParaRPr lang="es-ES"/>
        </a:p>
      </dgm:t>
    </dgm:pt>
    <dgm:pt modelId="{18351E79-A5AA-469C-81AB-BA133F4D7226}" type="pres">
      <dgm:prSet presAssocID="{F2997BB9-3752-472B-952D-B37D3E608B9C}" presName="parTransOne" presStyleCnt="0"/>
      <dgm:spPr/>
      <dgm:t>
        <a:bodyPr/>
        <a:lstStyle/>
        <a:p>
          <a:endParaRPr lang="es-ES"/>
        </a:p>
      </dgm:t>
    </dgm:pt>
    <dgm:pt modelId="{63AC5095-E4CE-4C82-955A-AEA323A45CB0}" type="pres">
      <dgm:prSet presAssocID="{F2997BB9-3752-472B-952D-B37D3E608B9C}" presName="horzOne" presStyleCnt="0"/>
      <dgm:spPr/>
      <dgm:t>
        <a:bodyPr/>
        <a:lstStyle/>
        <a:p>
          <a:endParaRPr lang="es-ES"/>
        </a:p>
      </dgm:t>
    </dgm:pt>
    <dgm:pt modelId="{E10F688E-879B-4353-A224-AD1DFC4E442B}" type="pres">
      <dgm:prSet presAssocID="{2CBC0661-CCF0-4EE5-A6D7-ACEB1765E875}" presName="vertTwo" presStyleCnt="0"/>
      <dgm:spPr/>
      <dgm:t>
        <a:bodyPr/>
        <a:lstStyle/>
        <a:p>
          <a:endParaRPr lang="es-ES"/>
        </a:p>
      </dgm:t>
    </dgm:pt>
    <dgm:pt modelId="{5FAE338B-F026-4F60-B87E-67A3236303CC}" type="pres">
      <dgm:prSet presAssocID="{2CBC0661-CCF0-4EE5-A6D7-ACEB1765E875}" presName="txTwo" presStyleLbl="node2" presStyleIdx="2" presStyleCnt="6">
        <dgm:presLayoutVars>
          <dgm:chPref val="3"/>
        </dgm:presLayoutVars>
      </dgm:prSet>
      <dgm:spPr/>
      <dgm:t>
        <a:bodyPr/>
        <a:lstStyle/>
        <a:p>
          <a:endParaRPr lang="es-ES"/>
        </a:p>
      </dgm:t>
    </dgm:pt>
    <dgm:pt modelId="{367EB938-0FCC-4522-9DF0-B9201419D3DE}" type="pres">
      <dgm:prSet presAssocID="{2CBC0661-CCF0-4EE5-A6D7-ACEB1765E875}" presName="parTransTwo" presStyleCnt="0"/>
      <dgm:spPr/>
      <dgm:t>
        <a:bodyPr/>
        <a:lstStyle/>
        <a:p>
          <a:endParaRPr lang="es-ES"/>
        </a:p>
      </dgm:t>
    </dgm:pt>
    <dgm:pt modelId="{6B22BA66-C890-4363-B964-AA23A1A634EB}" type="pres">
      <dgm:prSet presAssocID="{2CBC0661-CCF0-4EE5-A6D7-ACEB1765E875}" presName="horzTwo" presStyleCnt="0"/>
      <dgm:spPr/>
      <dgm:t>
        <a:bodyPr/>
        <a:lstStyle/>
        <a:p>
          <a:endParaRPr lang="es-ES"/>
        </a:p>
      </dgm:t>
    </dgm:pt>
    <dgm:pt modelId="{5DA77680-21C0-4B43-8ED6-BB5684584849}" type="pres">
      <dgm:prSet presAssocID="{63BCCDA3-7FF8-48A9-9E18-760BF935E4CE}" presName="vertThree" presStyleCnt="0"/>
      <dgm:spPr/>
      <dgm:t>
        <a:bodyPr/>
        <a:lstStyle/>
        <a:p>
          <a:endParaRPr lang="es-ES"/>
        </a:p>
      </dgm:t>
    </dgm:pt>
    <dgm:pt modelId="{D01B3DEF-EC67-4A4E-A007-2017232B55F7}" type="pres">
      <dgm:prSet presAssocID="{63BCCDA3-7FF8-48A9-9E18-760BF935E4CE}" presName="txThree" presStyleLbl="node3" presStyleIdx="2" presStyleCnt="6">
        <dgm:presLayoutVars>
          <dgm:chPref val="3"/>
        </dgm:presLayoutVars>
      </dgm:prSet>
      <dgm:spPr/>
      <dgm:t>
        <a:bodyPr/>
        <a:lstStyle/>
        <a:p>
          <a:endParaRPr lang="es-ES"/>
        </a:p>
      </dgm:t>
    </dgm:pt>
    <dgm:pt modelId="{CC2F6D3A-7685-48B2-BFD3-C0821EBEAA49}" type="pres">
      <dgm:prSet presAssocID="{63BCCDA3-7FF8-48A9-9E18-760BF935E4CE}" presName="horzThree" presStyleCnt="0"/>
      <dgm:spPr/>
      <dgm:t>
        <a:bodyPr/>
        <a:lstStyle/>
        <a:p>
          <a:endParaRPr lang="es-ES"/>
        </a:p>
      </dgm:t>
    </dgm:pt>
    <dgm:pt modelId="{7464F7D7-42A6-49ED-981C-794A0068BE00}" type="pres">
      <dgm:prSet presAssocID="{57559332-1E08-46D8-ADFA-CB712E7700F6}" presName="sibSpaceTwo" presStyleCnt="0"/>
      <dgm:spPr/>
      <dgm:t>
        <a:bodyPr/>
        <a:lstStyle/>
        <a:p>
          <a:endParaRPr lang="es-ES"/>
        </a:p>
      </dgm:t>
    </dgm:pt>
    <dgm:pt modelId="{C1E9552F-6881-4AC7-AAEB-F730DD93D53F}" type="pres">
      <dgm:prSet presAssocID="{9D36CB95-E8F7-468C-9BB4-F13851416794}" presName="vertTwo" presStyleCnt="0"/>
      <dgm:spPr/>
      <dgm:t>
        <a:bodyPr/>
        <a:lstStyle/>
        <a:p>
          <a:endParaRPr lang="es-ES"/>
        </a:p>
      </dgm:t>
    </dgm:pt>
    <dgm:pt modelId="{64F9B711-9CC9-4BA7-A1D7-95A63CDE328D}" type="pres">
      <dgm:prSet presAssocID="{9D36CB95-E8F7-468C-9BB4-F13851416794}" presName="txTwo" presStyleLbl="node2" presStyleIdx="3" presStyleCnt="6">
        <dgm:presLayoutVars>
          <dgm:chPref val="3"/>
        </dgm:presLayoutVars>
      </dgm:prSet>
      <dgm:spPr/>
      <dgm:t>
        <a:bodyPr/>
        <a:lstStyle/>
        <a:p>
          <a:endParaRPr lang="es-ES"/>
        </a:p>
      </dgm:t>
    </dgm:pt>
    <dgm:pt modelId="{10AB8F6A-3A08-4B42-9AD2-0760B520FEF1}" type="pres">
      <dgm:prSet presAssocID="{9D36CB95-E8F7-468C-9BB4-F13851416794}" presName="parTransTwo" presStyleCnt="0"/>
      <dgm:spPr/>
      <dgm:t>
        <a:bodyPr/>
        <a:lstStyle/>
        <a:p>
          <a:endParaRPr lang="es-ES"/>
        </a:p>
      </dgm:t>
    </dgm:pt>
    <dgm:pt modelId="{CCB46133-8641-490F-A0F9-DA9172B889CB}" type="pres">
      <dgm:prSet presAssocID="{9D36CB95-E8F7-468C-9BB4-F13851416794}" presName="horzTwo" presStyleCnt="0"/>
      <dgm:spPr/>
      <dgm:t>
        <a:bodyPr/>
        <a:lstStyle/>
        <a:p>
          <a:endParaRPr lang="es-ES"/>
        </a:p>
      </dgm:t>
    </dgm:pt>
    <dgm:pt modelId="{11460D4E-97B0-42FB-8CC6-349A44F58FC3}" type="pres">
      <dgm:prSet presAssocID="{009E0964-D1FC-4D0E-B45C-2BCB6D401317}" presName="vertThree" presStyleCnt="0"/>
      <dgm:spPr/>
      <dgm:t>
        <a:bodyPr/>
        <a:lstStyle/>
        <a:p>
          <a:endParaRPr lang="es-ES"/>
        </a:p>
      </dgm:t>
    </dgm:pt>
    <dgm:pt modelId="{2E874D89-C0E0-40D8-8568-9D9EA03C3805}" type="pres">
      <dgm:prSet presAssocID="{009E0964-D1FC-4D0E-B45C-2BCB6D401317}" presName="txThree" presStyleLbl="node3" presStyleIdx="3" presStyleCnt="6">
        <dgm:presLayoutVars>
          <dgm:chPref val="3"/>
        </dgm:presLayoutVars>
      </dgm:prSet>
      <dgm:spPr/>
      <dgm:t>
        <a:bodyPr/>
        <a:lstStyle/>
        <a:p>
          <a:endParaRPr lang="es-ES"/>
        </a:p>
      </dgm:t>
    </dgm:pt>
    <dgm:pt modelId="{8140129E-738B-47C1-9DBD-5D8AFC10E0CD}" type="pres">
      <dgm:prSet presAssocID="{009E0964-D1FC-4D0E-B45C-2BCB6D401317}" presName="horzThree" presStyleCnt="0"/>
      <dgm:spPr/>
      <dgm:t>
        <a:bodyPr/>
        <a:lstStyle/>
        <a:p>
          <a:endParaRPr lang="es-ES"/>
        </a:p>
      </dgm:t>
    </dgm:pt>
    <dgm:pt modelId="{4216F918-2217-4EBC-97FE-245FC86E3416}" type="pres">
      <dgm:prSet presAssocID="{A0922FE9-21FA-4096-A01E-A037937E5729}" presName="sibSpaceTwo" presStyleCnt="0"/>
      <dgm:spPr/>
      <dgm:t>
        <a:bodyPr/>
        <a:lstStyle/>
        <a:p>
          <a:endParaRPr lang="es-ES"/>
        </a:p>
      </dgm:t>
    </dgm:pt>
    <dgm:pt modelId="{F3E19A16-E139-4A6D-B687-FD799721240F}" type="pres">
      <dgm:prSet presAssocID="{D609CB22-3E9F-4DEC-A240-F7C8F54C9493}" presName="vertTwo" presStyleCnt="0"/>
      <dgm:spPr/>
      <dgm:t>
        <a:bodyPr/>
        <a:lstStyle/>
        <a:p>
          <a:endParaRPr lang="es-ES"/>
        </a:p>
      </dgm:t>
    </dgm:pt>
    <dgm:pt modelId="{FCAD8A60-3B4F-4E81-AE31-1D555FAC335D}" type="pres">
      <dgm:prSet presAssocID="{D609CB22-3E9F-4DEC-A240-F7C8F54C9493}" presName="txTwo" presStyleLbl="node2" presStyleIdx="4" presStyleCnt="6">
        <dgm:presLayoutVars>
          <dgm:chPref val="3"/>
        </dgm:presLayoutVars>
      </dgm:prSet>
      <dgm:spPr/>
      <dgm:t>
        <a:bodyPr/>
        <a:lstStyle/>
        <a:p>
          <a:endParaRPr lang="es-ES"/>
        </a:p>
      </dgm:t>
    </dgm:pt>
    <dgm:pt modelId="{E4578B10-A5CD-4BAD-AE0B-C12FEF9F07FB}" type="pres">
      <dgm:prSet presAssocID="{D609CB22-3E9F-4DEC-A240-F7C8F54C9493}" presName="parTransTwo" presStyleCnt="0"/>
      <dgm:spPr/>
      <dgm:t>
        <a:bodyPr/>
        <a:lstStyle/>
        <a:p>
          <a:endParaRPr lang="es-ES"/>
        </a:p>
      </dgm:t>
    </dgm:pt>
    <dgm:pt modelId="{D635895A-01CE-4008-8F6E-8B8EDCF4F3D0}" type="pres">
      <dgm:prSet presAssocID="{D609CB22-3E9F-4DEC-A240-F7C8F54C9493}" presName="horzTwo" presStyleCnt="0"/>
      <dgm:spPr/>
      <dgm:t>
        <a:bodyPr/>
        <a:lstStyle/>
        <a:p>
          <a:endParaRPr lang="es-ES"/>
        </a:p>
      </dgm:t>
    </dgm:pt>
    <dgm:pt modelId="{C0B10482-34B4-40C2-BE75-06F26BDE702D}" type="pres">
      <dgm:prSet presAssocID="{E2BEBDA1-E8AF-4A68-848E-7898C5ADEE34}" presName="vertThree" presStyleCnt="0"/>
      <dgm:spPr/>
      <dgm:t>
        <a:bodyPr/>
        <a:lstStyle/>
        <a:p>
          <a:endParaRPr lang="es-ES"/>
        </a:p>
      </dgm:t>
    </dgm:pt>
    <dgm:pt modelId="{11E29D83-8570-4FE7-AB41-02930E9BD2BA}" type="pres">
      <dgm:prSet presAssocID="{E2BEBDA1-E8AF-4A68-848E-7898C5ADEE34}" presName="txThree" presStyleLbl="node3" presStyleIdx="4" presStyleCnt="6">
        <dgm:presLayoutVars>
          <dgm:chPref val="3"/>
        </dgm:presLayoutVars>
      </dgm:prSet>
      <dgm:spPr/>
      <dgm:t>
        <a:bodyPr/>
        <a:lstStyle/>
        <a:p>
          <a:endParaRPr lang="es-ES"/>
        </a:p>
      </dgm:t>
    </dgm:pt>
    <dgm:pt modelId="{BC1C45D5-1112-4D07-92EF-C2088C5A9729}" type="pres">
      <dgm:prSet presAssocID="{E2BEBDA1-E8AF-4A68-848E-7898C5ADEE34}" presName="horzThree" presStyleCnt="0"/>
      <dgm:spPr/>
      <dgm:t>
        <a:bodyPr/>
        <a:lstStyle/>
        <a:p>
          <a:endParaRPr lang="es-ES"/>
        </a:p>
      </dgm:t>
    </dgm:pt>
    <dgm:pt modelId="{4F7D153E-FB2C-4124-B24D-8BBD61B27256}" type="pres">
      <dgm:prSet presAssocID="{656DB75F-0901-41EB-B4CA-A158B29E02D8}" presName="sibSpaceTwo" presStyleCnt="0"/>
      <dgm:spPr/>
      <dgm:t>
        <a:bodyPr/>
        <a:lstStyle/>
        <a:p>
          <a:endParaRPr lang="es-ES"/>
        </a:p>
      </dgm:t>
    </dgm:pt>
    <dgm:pt modelId="{07D8C53D-528A-48DE-AE95-49AE99F2E566}" type="pres">
      <dgm:prSet presAssocID="{CD9F41A1-0A0A-49C1-9A59-DA9EDC4098EE}" presName="vertTwo" presStyleCnt="0"/>
      <dgm:spPr/>
      <dgm:t>
        <a:bodyPr/>
        <a:lstStyle/>
        <a:p>
          <a:endParaRPr lang="es-ES"/>
        </a:p>
      </dgm:t>
    </dgm:pt>
    <dgm:pt modelId="{76530304-56C8-452D-8E79-2A576444703B}" type="pres">
      <dgm:prSet presAssocID="{CD9F41A1-0A0A-49C1-9A59-DA9EDC4098EE}" presName="txTwo" presStyleLbl="node2" presStyleIdx="5" presStyleCnt="6">
        <dgm:presLayoutVars>
          <dgm:chPref val="3"/>
        </dgm:presLayoutVars>
      </dgm:prSet>
      <dgm:spPr/>
      <dgm:t>
        <a:bodyPr/>
        <a:lstStyle/>
        <a:p>
          <a:endParaRPr lang="es-ES"/>
        </a:p>
      </dgm:t>
    </dgm:pt>
    <dgm:pt modelId="{A919C6CA-6150-46FD-80E0-DDFCC68BB782}" type="pres">
      <dgm:prSet presAssocID="{CD9F41A1-0A0A-49C1-9A59-DA9EDC4098EE}" presName="parTransTwo" presStyleCnt="0"/>
      <dgm:spPr/>
      <dgm:t>
        <a:bodyPr/>
        <a:lstStyle/>
        <a:p>
          <a:endParaRPr lang="es-ES"/>
        </a:p>
      </dgm:t>
    </dgm:pt>
    <dgm:pt modelId="{CFCFAD18-6C75-4037-B31F-D693554C9EDA}" type="pres">
      <dgm:prSet presAssocID="{CD9F41A1-0A0A-49C1-9A59-DA9EDC4098EE}" presName="horzTwo" presStyleCnt="0"/>
      <dgm:spPr/>
      <dgm:t>
        <a:bodyPr/>
        <a:lstStyle/>
        <a:p>
          <a:endParaRPr lang="es-ES"/>
        </a:p>
      </dgm:t>
    </dgm:pt>
    <dgm:pt modelId="{C5375557-FA3A-4AFC-9104-D149D1A1C21B}" type="pres">
      <dgm:prSet presAssocID="{A6EEC356-6847-462B-981D-2A9AA2C4C5E6}" presName="vertThree" presStyleCnt="0"/>
      <dgm:spPr/>
      <dgm:t>
        <a:bodyPr/>
        <a:lstStyle/>
        <a:p>
          <a:endParaRPr lang="es-ES"/>
        </a:p>
      </dgm:t>
    </dgm:pt>
    <dgm:pt modelId="{8DB43A06-0C5C-4B12-ABCA-12AB32E77E0B}" type="pres">
      <dgm:prSet presAssocID="{A6EEC356-6847-462B-981D-2A9AA2C4C5E6}" presName="txThree" presStyleLbl="node3" presStyleIdx="5" presStyleCnt="6">
        <dgm:presLayoutVars>
          <dgm:chPref val="3"/>
        </dgm:presLayoutVars>
      </dgm:prSet>
      <dgm:spPr/>
      <dgm:t>
        <a:bodyPr/>
        <a:lstStyle/>
        <a:p>
          <a:endParaRPr lang="es-ES"/>
        </a:p>
      </dgm:t>
    </dgm:pt>
    <dgm:pt modelId="{9067CCFF-729A-421F-AE6F-378E99140EB6}" type="pres">
      <dgm:prSet presAssocID="{A6EEC356-6847-462B-981D-2A9AA2C4C5E6}" presName="horzThree" presStyleCnt="0"/>
      <dgm:spPr/>
      <dgm:t>
        <a:bodyPr/>
        <a:lstStyle/>
        <a:p>
          <a:endParaRPr lang="es-ES"/>
        </a:p>
      </dgm:t>
    </dgm:pt>
  </dgm:ptLst>
  <dgm:cxnLst>
    <dgm:cxn modelId="{722B850D-D6F5-4AA5-9885-43BCEA2A282B}" type="presOf" srcId="{2CBC0661-CCF0-4EE5-A6D7-ACEB1765E875}" destId="{5FAE338B-F026-4F60-B87E-67A3236303CC}" srcOrd="0" destOrd="0" presId="urn:microsoft.com/office/officeart/2005/8/layout/hierarchy4"/>
    <dgm:cxn modelId="{E503F06B-45CC-4FD7-9DB3-29ECD9259539}" srcId="{F2997BB9-3752-472B-952D-B37D3E608B9C}" destId="{9D36CB95-E8F7-468C-9BB4-F13851416794}" srcOrd="1" destOrd="0" parTransId="{DE4462B1-F056-4523-82FB-E98B11A5EA97}" sibTransId="{A0922FE9-21FA-4096-A01E-A037937E5729}"/>
    <dgm:cxn modelId="{1BFDA1DF-661B-4FFA-8528-A9023EE9FA81}" type="presOf" srcId="{D609CB22-3E9F-4DEC-A240-F7C8F54C9493}" destId="{FCAD8A60-3B4F-4E81-AE31-1D555FAC335D}" srcOrd="0" destOrd="0" presId="urn:microsoft.com/office/officeart/2005/8/layout/hierarchy4"/>
    <dgm:cxn modelId="{AD9A054D-0B02-435D-9932-1B5D67A0AD4C}" type="presOf" srcId="{34301EE2-1DD9-4D04-94D2-82FC497EFDCC}" destId="{777BD3B6-E20A-4861-A087-824254D6B0CC}" srcOrd="0" destOrd="0" presId="urn:microsoft.com/office/officeart/2005/8/layout/hierarchy4"/>
    <dgm:cxn modelId="{F28030E7-358E-467D-AE20-C5D7A4513EF1}" type="presOf" srcId="{E2BEBDA1-E8AF-4A68-848E-7898C5ADEE34}" destId="{11E29D83-8570-4FE7-AB41-02930E9BD2BA}" srcOrd="0" destOrd="0" presId="urn:microsoft.com/office/officeart/2005/8/layout/hierarchy4"/>
    <dgm:cxn modelId="{A3AB092C-3F85-4BC8-A582-065401E3AA9F}" type="presOf" srcId="{009E0964-D1FC-4D0E-B45C-2BCB6D401317}" destId="{2E874D89-C0E0-40D8-8568-9D9EA03C3805}" srcOrd="0" destOrd="0" presId="urn:microsoft.com/office/officeart/2005/8/layout/hierarchy4"/>
    <dgm:cxn modelId="{0B1FF8D9-A90F-4A18-AFAB-915E63426BA2}" type="presOf" srcId="{1727610C-DB54-4B2E-8966-32CAAFDEEDF8}" destId="{24FE9D24-C508-4C80-8DC5-52FF1693F181}" srcOrd="0" destOrd="0" presId="urn:microsoft.com/office/officeart/2005/8/layout/hierarchy4"/>
    <dgm:cxn modelId="{F672276E-7046-44CE-8382-219E89F8AD9A}" srcId="{34301EE2-1DD9-4D04-94D2-82FC497EFDCC}" destId="{1727610C-DB54-4B2E-8966-32CAAFDEEDF8}" srcOrd="0" destOrd="0" parTransId="{E3C75402-2D8D-4163-8F62-43B375B9EA68}" sibTransId="{06662639-C4B3-42DC-8E53-D37BD5603444}"/>
    <dgm:cxn modelId="{EEB2C8BA-3BD3-401F-9DEC-F7CF71CBB96E}" srcId="{34301EE2-1DD9-4D04-94D2-82FC497EFDCC}" destId="{242B0ABB-65A1-4298-B008-A09F7647F11A}" srcOrd="1" destOrd="0" parTransId="{36EBB6A8-05BF-4F29-A96B-FF5CC4EE57F7}" sibTransId="{B8950E7B-BA58-49C7-A5CA-40241F0B59CC}"/>
    <dgm:cxn modelId="{D4D6571A-F967-40F4-B7EF-42B7B37E4914}" srcId="{1727610C-DB54-4B2E-8966-32CAAFDEEDF8}" destId="{DBFB0261-CCBA-4AAF-8C2D-4DFF13B79836}" srcOrd="0" destOrd="0" parTransId="{19E7988B-0A5F-43C1-ABAB-2209F9ACC1DA}" sibTransId="{A2CF7348-BE5B-41E2-9654-771FB1C3D7A9}"/>
    <dgm:cxn modelId="{851B675E-79E2-4573-A586-0243A2589C03}" type="presOf" srcId="{F2997BB9-3752-472B-952D-B37D3E608B9C}" destId="{4E2E777E-B468-4EE5-BE75-D5B8BB369DC5}" srcOrd="0" destOrd="0" presId="urn:microsoft.com/office/officeart/2005/8/layout/hierarchy4"/>
    <dgm:cxn modelId="{B20B5749-02BA-4EE7-86E9-DF9FB99A882F}" type="presOf" srcId="{DBFB0261-CCBA-4AAF-8C2D-4DFF13B79836}" destId="{272DB28C-EE5A-46E4-8C7C-382667FD5FB6}" srcOrd="0" destOrd="0" presId="urn:microsoft.com/office/officeart/2005/8/layout/hierarchy4"/>
    <dgm:cxn modelId="{24D7B0D1-DD65-4A80-9F32-C3014E598D02}" srcId="{C902B8D3-6DFE-49B2-9802-58A7D6C185BB}" destId="{F2997BB9-3752-472B-952D-B37D3E608B9C}" srcOrd="1" destOrd="0" parTransId="{309CD4CF-C206-4014-8DC5-9404EF6AC55C}" sibTransId="{BF2291D7-F7DB-4937-933F-AF0233952235}"/>
    <dgm:cxn modelId="{60F26AF6-2037-4BA5-B026-113DCD391EFE}" srcId="{F2997BB9-3752-472B-952D-B37D3E608B9C}" destId="{CD9F41A1-0A0A-49C1-9A59-DA9EDC4098EE}" srcOrd="3" destOrd="0" parTransId="{4F28FB5F-B149-4EE2-98C7-AD2DC7CDDD43}" sibTransId="{09DE8919-41B0-4556-994B-CE8D5A7F7783}"/>
    <dgm:cxn modelId="{79E35A2E-4093-47E0-A333-616456FBD61F}" srcId="{F2997BB9-3752-472B-952D-B37D3E608B9C}" destId="{2CBC0661-CCF0-4EE5-A6D7-ACEB1765E875}" srcOrd="0" destOrd="0" parTransId="{D947A50D-392E-4E73-834F-162654F579B5}" sibTransId="{57559332-1E08-46D8-ADFA-CB712E7700F6}"/>
    <dgm:cxn modelId="{7AE43AE2-B035-4EF5-9BFD-E135257DD90C}" type="presOf" srcId="{C902B8D3-6DFE-49B2-9802-58A7D6C185BB}" destId="{753BCE10-F920-4FC1-9EDB-F6310A628A4D}" srcOrd="0" destOrd="0" presId="urn:microsoft.com/office/officeart/2005/8/layout/hierarchy4"/>
    <dgm:cxn modelId="{663B7918-45E7-46CB-B9FE-CF23B7934E03}" srcId="{C902B8D3-6DFE-49B2-9802-58A7D6C185BB}" destId="{34301EE2-1DD9-4D04-94D2-82FC497EFDCC}" srcOrd="0" destOrd="0" parTransId="{2EDA1F72-6D4A-46C4-9042-0D3B56EDB2AD}" sibTransId="{EC4620B0-DD11-4991-B699-ACB1B6375431}"/>
    <dgm:cxn modelId="{DFF67EA6-CB75-4864-897A-A681BDCA8A69}" type="presOf" srcId="{9D36CB95-E8F7-468C-9BB4-F13851416794}" destId="{64F9B711-9CC9-4BA7-A1D7-95A63CDE328D}" srcOrd="0" destOrd="0" presId="urn:microsoft.com/office/officeart/2005/8/layout/hierarchy4"/>
    <dgm:cxn modelId="{DEF01663-6950-4ECE-8D8B-64FA7838B371}" srcId="{2CBC0661-CCF0-4EE5-A6D7-ACEB1765E875}" destId="{63BCCDA3-7FF8-48A9-9E18-760BF935E4CE}" srcOrd="0" destOrd="0" parTransId="{7AE3AF41-49CA-4709-BA98-5F218502A875}" sibTransId="{4AFA08D3-332E-47EA-8B2E-821C875584B9}"/>
    <dgm:cxn modelId="{A8673FEC-3989-40DF-B0B8-0C620807C8F4}" type="presOf" srcId="{242B0ABB-65A1-4298-B008-A09F7647F11A}" destId="{AACB3978-7128-46F0-9703-489668AF2B7E}" srcOrd="0" destOrd="0" presId="urn:microsoft.com/office/officeart/2005/8/layout/hierarchy4"/>
    <dgm:cxn modelId="{4259729B-6EA2-45C5-820C-2915D509E8AF}" type="presOf" srcId="{CD9F41A1-0A0A-49C1-9A59-DA9EDC4098EE}" destId="{76530304-56C8-452D-8E79-2A576444703B}" srcOrd="0" destOrd="0" presId="urn:microsoft.com/office/officeart/2005/8/layout/hierarchy4"/>
    <dgm:cxn modelId="{375A3FF1-C179-4E76-B88F-DCAAFE4E8469}" srcId="{242B0ABB-65A1-4298-B008-A09F7647F11A}" destId="{E2F002FE-CED6-48A2-BCB2-3FC800622A7D}" srcOrd="0" destOrd="0" parTransId="{E6D81954-A8AE-4A51-8D5D-423AB2C57B2C}" sibTransId="{152E1A89-FE39-4273-98BD-C05C69647680}"/>
    <dgm:cxn modelId="{4088CC98-54A1-4684-99FF-638197E8B2ED}" type="presOf" srcId="{E2F002FE-CED6-48A2-BCB2-3FC800622A7D}" destId="{F0E3DF4C-A70D-436B-9BA5-F82B49674E8F}" srcOrd="0" destOrd="0" presId="urn:microsoft.com/office/officeart/2005/8/layout/hierarchy4"/>
    <dgm:cxn modelId="{8EE66386-B6AD-43FC-AE3E-EB6335311F61}" type="presOf" srcId="{A6EEC356-6847-462B-981D-2A9AA2C4C5E6}" destId="{8DB43A06-0C5C-4B12-ABCA-12AB32E77E0B}" srcOrd="0" destOrd="0" presId="urn:microsoft.com/office/officeart/2005/8/layout/hierarchy4"/>
    <dgm:cxn modelId="{B233B4FA-9B61-4A10-A1DA-65A081E86366}" srcId="{F2997BB9-3752-472B-952D-B37D3E608B9C}" destId="{D609CB22-3E9F-4DEC-A240-F7C8F54C9493}" srcOrd="2" destOrd="0" parTransId="{372A32B1-B9E9-4D1C-95CF-7F1D846F57BD}" sibTransId="{656DB75F-0901-41EB-B4CA-A158B29E02D8}"/>
    <dgm:cxn modelId="{5E690D93-BA91-4482-81D3-5715820B4D4F}" type="presOf" srcId="{63BCCDA3-7FF8-48A9-9E18-760BF935E4CE}" destId="{D01B3DEF-EC67-4A4E-A007-2017232B55F7}" srcOrd="0" destOrd="0" presId="urn:microsoft.com/office/officeart/2005/8/layout/hierarchy4"/>
    <dgm:cxn modelId="{4B8F6A01-C3E2-4AD9-84FA-D9ACD6E9D39F}" srcId="{9D36CB95-E8F7-468C-9BB4-F13851416794}" destId="{009E0964-D1FC-4D0E-B45C-2BCB6D401317}" srcOrd="0" destOrd="0" parTransId="{375F620C-73CA-4CD7-8E2B-3CF84CA7F849}" sibTransId="{2D46D0C4-2311-4B6A-B228-7A558F52F1B6}"/>
    <dgm:cxn modelId="{E5285610-BA36-434B-AAB1-2EAA65288F52}" srcId="{CD9F41A1-0A0A-49C1-9A59-DA9EDC4098EE}" destId="{A6EEC356-6847-462B-981D-2A9AA2C4C5E6}" srcOrd="0" destOrd="0" parTransId="{1B757131-DA4D-47A8-B426-A92D2FACA9A3}" sibTransId="{8D3CB0DB-EF12-410A-A213-E63775B3378E}"/>
    <dgm:cxn modelId="{C28BCE53-7F05-4F35-A5D5-E897A6FC861D}" srcId="{D609CB22-3E9F-4DEC-A240-F7C8F54C9493}" destId="{E2BEBDA1-E8AF-4A68-848E-7898C5ADEE34}" srcOrd="0" destOrd="0" parTransId="{8F712E02-B2CC-403F-80C1-CADFE8EA867D}" sibTransId="{6FEB8FE1-5CC8-4977-BE7B-5CC43911CDE7}"/>
    <dgm:cxn modelId="{9AB0EE9C-AE93-49E8-BA63-EC43627A35B5}" type="presParOf" srcId="{753BCE10-F920-4FC1-9EDB-F6310A628A4D}" destId="{514218FC-2D8D-46D3-8A4A-EEC4A9EECC53}" srcOrd="0" destOrd="0" presId="urn:microsoft.com/office/officeart/2005/8/layout/hierarchy4"/>
    <dgm:cxn modelId="{E1B55335-71EE-4C86-AB5F-8E7E82B26120}" type="presParOf" srcId="{514218FC-2D8D-46D3-8A4A-EEC4A9EECC53}" destId="{777BD3B6-E20A-4861-A087-824254D6B0CC}" srcOrd="0" destOrd="0" presId="urn:microsoft.com/office/officeart/2005/8/layout/hierarchy4"/>
    <dgm:cxn modelId="{24214247-5D00-4825-9AEB-386D924C825B}" type="presParOf" srcId="{514218FC-2D8D-46D3-8A4A-EEC4A9EECC53}" destId="{66385A67-39AE-48E9-A382-9D7E049796AA}" srcOrd="1" destOrd="0" presId="urn:microsoft.com/office/officeart/2005/8/layout/hierarchy4"/>
    <dgm:cxn modelId="{633217E3-0FC9-40B8-B6AC-512A0C2D9C4A}" type="presParOf" srcId="{514218FC-2D8D-46D3-8A4A-EEC4A9EECC53}" destId="{5A7B1094-480B-450D-A634-6770F419B721}" srcOrd="2" destOrd="0" presId="urn:microsoft.com/office/officeart/2005/8/layout/hierarchy4"/>
    <dgm:cxn modelId="{A2A21EB1-584B-473C-B59E-D287FA7F490C}" type="presParOf" srcId="{5A7B1094-480B-450D-A634-6770F419B721}" destId="{8A6B2172-478A-4A12-A75A-63928143877E}" srcOrd="0" destOrd="0" presId="urn:microsoft.com/office/officeart/2005/8/layout/hierarchy4"/>
    <dgm:cxn modelId="{9C9D61E9-DEB7-4463-ABB3-954ED38AA0C5}" type="presParOf" srcId="{8A6B2172-478A-4A12-A75A-63928143877E}" destId="{24FE9D24-C508-4C80-8DC5-52FF1693F181}" srcOrd="0" destOrd="0" presId="urn:microsoft.com/office/officeart/2005/8/layout/hierarchy4"/>
    <dgm:cxn modelId="{F7BE8F02-551D-4478-9295-3B4F095364AA}" type="presParOf" srcId="{8A6B2172-478A-4A12-A75A-63928143877E}" destId="{D836C71E-B975-4201-B72F-F07AE97EDF95}" srcOrd="1" destOrd="0" presId="urn:microsoft.com/office/officeart/2005/8/layout/hierarchy4"/>
    <dgm:cxn modelId="{6C5B37B8-90DB-4E77-90EB-2F3268F21885}" type="presParOf" srcId="{8A6B2172-478A-4A12-A75A-63928143877E}" destId="{4E215CEC-74C6-49A3-8E01-B763F6ADAB72}" srcOrd="2" destOrd="0" presId="urn:microsoft.com/office/officeart/2005/8/layout/hierarchy4"/>
    <dgm:cxn modelId="{9AE9DA1D-EE03-4A75-852F-D65642CB9321}" type="presParOf" srcId="{4E215CEC-74C6-49A3-8E01-B763F6ADAB72}" destId="{9556AD0E-319B-46DE-B78D-5C24597FF3B8}" srcOrd="0" destOrd="0" presId="urn:microsoft.com/office/officeart/2005/8/layout/hierarchy4"/>
    <dgm:cxn modelId="{6336405E-1797-47DD-88CE-874A7E98C3E2}" type="presParOf" srcId="{9556AD0E-319B-46DE-B78D-5C24597FF3B8}" destId="{272DB28C-EE5A-46E4-8C7C-382667FD5FB6}" srcOrd="0" destOrd="0" presId="urn:microsoft.com/office/officeart/2005/8/layout/hierarchy4"/>
    <dgm:cxn modelId="{A48FCAF3-D7C4-4282-82E0-D0E39572B398}" type="presParOf" srcId="{9556AD0E-319B-46DE-B78D-5C24597FF3B8}" destId="{59982A6C-3AA3-4B8C-B673-96D035719B93}" srcOrd="1" destOrd="0" presId="urn:microsoft.com/office/officeart/2005/8/layout/hierarchy4"/>
    <dgm:cxn modelId="{79E06155-559D-4A28-A911-ADE73FD0CD76}" type="presParOf" srcId="{5A7B1094-480B-450D-A634-6770F419B721}" destId="{6F3671CE-F3AF-4BC5-8B58-F72FF6C23EBB}" srcOrd="1" destOrd="0" presId="urn:microsoft.com/office/officeart/2005/8/layout/hierarchy4"/>
    <dgm:cxn modelId="{9A32D118-7250-4FF0-AFCC-9A2595E00894}" type="presParOf" srcId="{5A7B1094-480B-450D-A634-6770F419B721}" destId="{263AE558-DE02-4DCA-82C0-E8311E776F9C}" srcOrd="2" destOrd="0" presId="urn:microsoft.com/office/officeart/2005/8/layout/hierarchy4"/>
    <dgm:cxn modelId="{E65F43FE-942D-42AF-847E-45D1C44E51A3}" type="presParOf" srcId="{263AE558-DE02-4DCA-82C0-E8311E776F9C}" destId="{AACB3978-7128-46F0-9703-489668AF2B7E}" srcOrd="0" destOrd="0" presId="urn:microsoft.com/office/officeart/2005/8/layout/hierarchy4"/>
    <dgm:cxn modelId="{35DFEA44-649C-4C3D-B859-514DB37990E8}" type="presParOf" srcId="{263AE558-DE02-4DCA-82C0-E8311E776F9C}" destId="{3F51B59E-43B5-440C-A8F4-F81137969443}" srcOrd="1" destOrd="0" presId="urn:microsoft.com/office/officeart/2005/8/layout/hierarchy4"/>
    <dgm:cxn modelId="{F4A3BC16-A535-461E-9DD0-2F839CC7DA59}" type="presParOf" srcId="{263AE558-DE02-4DCA-82C0-E8311E776F9C}" destId="{758F7A05-3E63-46F5-9353-63A8E5C098AE}" srcOrd="2" destOrd="0" presId="urn:microsoft.com/office/officeart/2005/8/layout/hierarchy4"/>
    <dgm:cxn modelId="{0266DE0A-56AF-41B5-B5B5-5CAD548CB08A}" type="presParOf" srcId="{758F7A05-3E63-46F5-9353-63A8E5C098AE}" destId="{1EC95643-2359-4898-9688-B19FA57962D8}" srcOrd="0" destOrd="0" presId="urn:microsoft.com/office/officeart/2005/8/layout/hierarchy4"/>
    <dgm:cxn modelId="{4B410E26-CCA4-4129-A15F-767650588C89}" type="presParOf" srcId="{1EC95643-2359-4898-9688-B19FA57962D8}" destId="{F0E3DF4C-A70D-436B-9BA5-F82B49674E8F}" srcOrd="0" destOrd="0" presId="urn:microsoft.com/office/officeart/2005/8/layout/hierarchy4"/>
    <dgm:cxn modelId="{CE6DE825-21BC-4565-B860-F17DAE607F68}" type="presParOf" srcId="{1EC95643-2359-4898-9688-B19FA57962D8}" destId="{C17D48C9-F1BF-4BFC-AE14-F64B77FC845E}" srcOrd="1" destOrd="0" presId="urn:microsoft.com/office/officeart/2005/8/layout/hierarchy4"/>
    <dgm:cxn modelId="{6C1DF004-9A6F-427E-B4B1-802C0F934744}" type="presParOf" srcId="{753BCE10-F920-4FC1-9EDB-F6310A628A4D}" destId="{1B1A9C1B-ED8A-4952-A920-347658299FC3}" srcOrd="1" destOrd="0" presId="urn:microsoft.com/office/officeart/2005/8/layout/hierarchy4"/>
    <dgm:cxn modelId="{1C7DB482-88E2-43DE-B144-CA9115AB680F}" type="presParOf" srcId="{753BCE10-F920-4FC1-9EDB-F6310A628A4D}" destId="{C3592106-1F03-440D-B626-76EB0046A899}" srcOrd="2" destOrd="0" presId="urn:microsoft.com/office/officeart/2005/8/layout/hierarchy4"/>
    <dgm:cxn modelId="{69FE6770-4B2C-4DD3-B624-9162BE967848}" type="presParOf" srcId="{C3592106-1F03-440D-B626-76EB0046A899}" destId="{4E2E777E-B468-4EE5-BE75-D5B8BB369DC5}" srcOrd="0" destOrd="0" presId="urn:microsoft.com/office/officeart/2005/8/layout/hierarchy4"/>
    <dgm:cxn modelId="{11474AAA-D2E7-4DD0-8552-130ADF2C733C}" type="presParOf" srcId="{C3592106-1F03-440D-B626-76EB0046A899}" destId="{18351E79-A5AA-469C-81AB-BA133F4D7226}" srcOrd="1" destOrd="0" presId="urn:microsoft.com/office/officeart/2005/8/layout/hierarchy4"/>
    <dgm:cxn modelId="{F214A49B-CA7F-455C-8339-8EB15BC76481}" type="presParOf" srcId="{C3592106-1F03-440D-B626-76EB0046A899}" destId="{63AC5095-E4CE-4C82-955A-AEA323A45CB0}" srcOrd="2" destOrd="0" presId="urn:microsoft.com/office/officeart/2005/8/layout/hierarchy4"/>
    <dgm:cxn modelId="{7D8EFCAF-B5D4-4375-8132-6AC28F86BE7B}" type="presParOf" srcId="{63AC5095-E4CE-4C82-955A-AEA323A45CB0}" destId="{E10F688E-879B-4353-A224-AD1DFC4E442B}" srcOrd="0" destOrd="0" presId="urn:microsoft.com/office/officeart/2005/8/layout/hierarchy4"/>
    <dgm:cxn modelId="{3649C949-75C5-49B2-B29D-4B0C54D92449}" type="presParOf" srcId="{E10F688E-879B-4353-A224-AD1DFC4E442B}" destId="{5FAE338B-F026-4F60-B87E-67A3236303CC}" srcOrd="0" destOrd="0" presId="urn:microsoft.com/office/officeart/2005/8/layout/hierarchy4"/>
    <dgm:cxn modelId="{0DDB60EF-F0B1-4FB9-B89E-8EFA0525B194}" type="presParOf" srcId="{E10F688E-879B-4353-A224-AD1DFC4E442B}" destId="{367EB938-0FCC-4522-9DF0-B9201419D3DE}" srcOrd="1" destOrd="0" presId="urn:microsoft.com/office/officeart/2005/8/layout/hierarchy4"/>
    <dgm:cxn modelId="{CEB23709-F022-4262-AFAA-F97748F8C981}" type="presParOf" srcId="{E10F688E-879B-4353-A224-AD1DFC4E442B}" destId="{6B22BA66-C890-4363-B964-AA23A1A634EB}" srcOrd="2" destOrd="0" presId="urn:microsoft.com/office/officeart/2005/8/layout/hierarchy4"/>
    <dgm:cxn modelId="{0875E4F7-FD3C-4352-8D6D-7791F3877901}" type="presParOf" srcId="{6B22BA66-C890-4363-B964-AA23A1A634EB}" destId="{5DA77680-21C0-4B43-8ED6-BB5684584849}" srcOrd="0" destOrd="0" presId="urn:microsoft.com/office/officeart/2005/8/layout/hierarchy4"/>
    <dgm:cxn modelId="{2C6688E7-1A9F-4922-AD8D-B90C321E76E5}" type="presParOf" srcId="{5DA77680-21C0-4B43-8ED6-BB5684584849}" destId="{D01B3DEF-EC67-4A4E-A007-2017232B55F7}" srcOrd="0" destOrd="0" presId="urn:microsoft.com/office/officeart/2005/8/layout/hierarchy4"/>
    <dgm:cxn modelId="{03DCB89F-7542-41FE-85C1-92864DA45895}" type="presParOf" srcId="{5DA77680-21C0-4B43-8ED6-BB5684584849}" destId="{CC2F6D3A-7685-48B2-BFD3-C0821EBEAA49}" srcOrd="1" destOrd="0" presId="urn:microsoft.com/office/officeart/2005/8/layout/hierarchy4"/>
    <dgm:cxn modelId="{B9E8B093-9E64-46C9-A923-31D17B2D88AD}" type="presParOf" srcId="{63AC5095-E4CE-4C82-955A-AEA323A45CB0}" destId="{7464F7D7-42A6-49ED-981C-794A0068BE00}" srcOrd="1" destOrd="0" presId="urn:microsoft.com/office/officeart/2005/8/layout/hierarchy4"/>
    <dgm:cxn modelId="{D234A8B6-4A19-4F5F-891A-9517F5E89DD8}" type="presParOf" srcId="{63AC5095-E4CE-4C82-955A-AEA323A45CB0}" destId="{C1E9552F-6881-4AC7-AAEB-F730DD93D53F}" srcOrd="2" destOrd="0" presId="urn:microsoft.com/office/officeart/2005/8/layout/hierarchy4"/>
    <dgm:cxn modelId="{EF2008B9-996E-4119-AADC-8536346EEFDC}" type="presParOf" srcId="{C1E9552F-6881-4AC7-AAEB-F730DD93D53F}" destId="{64F9B711-9CC9-4BA7-A1D7-95A63CDE328D}" srcOrd="0" destOrd="0" presId="urn:microsoft.com/office/officeart/2005/8/layout/hierarchy4"/>
    <dgm:cxn modelId="{E5EC0437-9C91-47A1-BDF2-A45C9200F45D}" type="presParOf" srcId="{C1E9552F-6881-4AC7-AAEB-F730DD93D53F}" destId="{10AB8F6A-3A08-4B42-9AD2-0760B520FEF1}" srcOrd="1" destOrd="0" presId="urn:microsoft.com/office/officeart/2005/8/layout/hierarchy4"/>
    <dgm:cxn modelId="{B876655F-22FE-4AE8-A037-96E915A695E4}" type="presParOf" srcId="{C1E9552F-6881-4AC7-AAEB-F730DD93D53F}" destId="{CCB46133-8641-490F-A0F9-DA9172B889CB}" srcOrd="2" destOrd="0" presId="urn:microsoft.com/office/officeart/2005/8/layout/hierarchy4"/>
    <dgm:cxn modelId="{9C15670F-1E75-472F-9792-F5C1E04C77B0}" type="presParOf" srcId="{CCB46133-8641-490F-A0F9-DA9172B889CB}" destId="{11460D4E-97B0-42FB-8CC6-349A44F58FC3}" srcOrd="0" destOrd="0" presId="urn:microsoft.com/office/officeart/2005/8/layout/hierarchy4"/>
    <dgm:cxn modelId="{F007ED1F-E105-42F1-8695-FBA31076CB90}" type="presParOf" srcId="{11460D4E-97B0-42FB-8CC6-349A44F58FC3}" destId="{2E874D89-C0E0-40D8-8568-9D9EA03C3805}" srcOrd="0" destOrd="0" presId="urn:microsoft.com/office/officeart/2005/8/layout/hierarchy4"/>
    <dgm:cxn modelId="{AFEB3402-1142-4EB6-B5BD-AE4116AFAFEE}" type="presParOf" srcId="{11460D4E-97B0-42FB-8CC6-349A44F58FC3}" destId="{8140129E-738B-47C1-9DBD-5D8AFC10E0CD}" srcOrd="1" destOrd="0" presId="urn:microsoft.com/office/officeart/2005/8/layout/hierarchy4"/>
    <dgm:cxn modelId="{3D696BB1-1040-4128-96BD-DAB920AA268E}" type="presParOf" srcId="{63AC5095-E4CE-4C82-955A-AEA323A45CB0}" destId="{4216F918-2217-4EBC-97FE-245FC86E3416}" srcOrd="3" destOrd="0" presId="urn:microsoft.com/office/officeart/2005/8/layout/hierarchy4"/>
    <dgm:cxn modelId="{09F8E204-48F9-410A-BE08-CEF4BF7EEEAA}" type="presParOf" srcId="{63AC5095-E4CE-4C82-955A-AEA323A45CB0}" destId="{F3E19A16-E139-4A6D-B687-FD799721240F}" srcOrd="4" destOrd="0" presId="urn:microsoft.com/office/officeart/2005/8/layout/hierarchy4"/>
    <dgm:cxn modelId="{5BC7DB80-9C91-451A-9198-C9640B9F6F53}" type="presParOf" srcId="{F3E19A16-E139-4A6D-B687-FD799721240F}" destId="{FCAD8A60-3B4F-4E81-AE31-1D555FAC335D}" srcOrd="0" destOrd="0" presId="urn:microsoft.com/office/officeart/2005/8/layout/hierarchy4"/>
    <dgm:cxn modelId="{FA714920-11A1-4B0E-9AF2-1552F5F356C6}" type="presParOf" srcId="{F3E19A16-E139-4A6D-B687-FD799721240F}" destId="{E4578B10-A5CD-4BAD-AE0B-C12FEF9F07FB}" srcOrd="1" destOrd="0" presId="urn:microsoft.com/office/officeart/2005/8/layout/hierarchy4"/>
    <dgm:cxn modelId="{37CE20C2-888A-4653-9280-F4A2E4A957EC}" type="presParOf" srcId="{F3E19A16-E139-4A6D-B687-FD799721240F}" destId="{D635895A-01CE-4008-8F6E-8B8EDCF4F3D0}" srcOrd="2" destOrd="0" presId="urn:microsoft.com/office/officeart/2005/8/layout/hierarchy4"/>
    <dgm:cxn modelId="{0CAD55E8-1205-40B3-9274-8A684E7AED8F}" type="presParOf" srcId="{D635895A-01CE-4008-8F6E-8B8EDCF4F3D0}" destId="{C0B10482-34B4-40C2-BE75-06F26BDE702D}" srcOrd="0" destOrd="0" presId="urn:microsoft.com/office/officeart/2005/8/layout/hierarchy4"/>
    <dgm:cxn modelId="{7758DDDB-2B75-4000-96F3-2518850AD7EF}" type="presParOf" srcId="{C0B10482-34B4-40C2-BE75-06F26BDE702D}" destId="{11E29D83-8570-4FE7-AB41-02930E9BD2BA}" srcOrd="0" destOrd="0" presId="urn:microsoft.com/office/officeart/2005/8/layout/hierarchy4"/>
    <dgm:cxn modelId="{64EC6B79-03C5-4804-A0E1-3B6997DEA832}" type="presParOf" srcId="{C0B10482-34B4-40C2-BE75-06F26BDE702D}" destId="{BC1C45D5-1112-4D07-92EF-C2088C5A9729}" srcOrd="1" destOrd="0" presId="urn:microsoft.com/office/officeart/2005/8/layout/hierarchy4"/>
    <dgm:cxn modelId="{89DEB9D1-482E-455E-B290-BA4FE7ABD901}" type="presParOf" srcId="{63AC5095-E4CE-4C82-955A-AEA323A45CB0}" destId="{4F7D153E-FB2C-4124-B24D-8BBD61B27256}" srcOrd="5" destOrd="0" presId="urn:microsoft.com/office/officeart/2005/8/layout/hierarchy4"/>
    <dgm:cxn modelId="{DC09969F-B678-4CA4-B69A-E3809DAE321F}" type="presParOf" srcId="{63AC5095-E4CE-4C82-955A-AEA323A45CB0}" destId="{07D8C53D-528A-48DE-AE95-49AE99F2E566}" srcOrd="6" destOrd="0" presId="urn:microsoft.com/office/officeart/2005/8/layout/hierarchy4"/>
    <dgm:cxn modelId="{763F5E79-94BE-4B27-BF4D-08F9936FBEAA}" type="presParOf" srcId="{07D8C53D-528A-48DE-AE95-49AE99F2E566}" destId="{76530304-56C8-452D-8E79-2A576444703B}" srcOrd="0" destOrd="0" presId="urn:microsoft.com/office/officeart/2005/8/layout/hierarchy4"/>
    <dgm:cxn modelId="{0D4A17CE-FC7A-4503-B0D2-84935B14291B}" type="presParOf" srcId="{07D8C53D-528A-48DE-AE95-49AE99F2E566}" destId="{A919C6CA-6150-46FD-80E0-DDFCC68BB782}" srcOrd="1" destOrd="0" presId="urn:microsoft.com/office/officeart/2005/8/layout/hierarchy4"/>
    <dgm:cxn modelId="{1EBD2C2C-B793-4D17-9C87-0E4670FF5BE5}" type="presParOf" srcId="{07D8C53D-528A-48DE-AE95-49AE99F2E566}" destId="{CFCFAD18-6C75-4037-B31F-D693554C9EDA}" srcOrd="2" destOrd="0" presId="urn:microsoft.com/office/officeart/2005/8/layout/hierarchy4"/>
    <dgm:cxn modelId="{1B4DE8F1-64AE-4AFA-8BB9-43C80A74B8F1}" type="presParOf" srcId="{CFCFAD18-6C75-4037-B31F-D693554C9EDA}" destId="{C5375557-FA3A-4AFC-9104-D149D1A1C21B}" srcOrd="0" destOrd="0" presId="urn:microsoft.com/office/officeart/2005/8/layout/hierarchy4"/>
    <dgm:cxn modelId="{EA6A8107-28C1-4C6D-BDF2-E156827EF20B}" type="presParOf" srcId="{C5375557-FA3A-4AFC-9104-D149D1A1C21B}" destId="{8DB43A06-0C5C-4B12-ABCA-12AB32E77E0B}" srcOrd="0" destOrd="0" presId="urn:microsoft.com/office/officeart/2005/8/layout/hierarchy4"/>
    <dgm:cxn modelId="{1C48D6E8-9F32-4392-BA26-4EEA2FC40D4E}" type="presParOf" srcId="{C5375557-FA3A-4AFC-9104-D149D1A1C21B}" destId="{9067CCFF-729A-421F-AE6F-378E99140EB6}"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699CA-1EDA-44D8-B34B-75159EF30C51}" type="doc">
      <dgm:prSet loTypeId="urn:microsoft.com/office/officeart/2008/layout/HorizontalMultiLevelHierarchy" loCatId="hierarchy" qsTypeId="urn:microsoft.com/office/officeart/2005/8/quickstyle/3d9" qsCatId="3D" csTypeId="urn:microsoft.com/office/officeart/2005/8/colors/colorful1#2" csCatId="colorful" phldr="1"/>
      <dgm:spPr>
        <a:scene3d>
          <a:camera prst="perspectiveRelaxed">
            <a:rot lat="19865431" lon="21384556" rev="354721"/>
          </a:camera>
          <a:lightRig rig="soft" dir="t"/>
          <a:backdrop>
            <a:anchor x="0" y="0" z="-210000"/>
            <a:norm dx="0" dy="0" dz="914400"/>
            <a:up dx="0" dy="914400" dz="0"/>
          </a:backdrop>
        </a:scene3d>
      </dgm:spPr>
      <dgm:t>
        <a:bodyPr/>
        <a:lstStyle/>
        <a:p>
          <a:endParaRPr lang="es-ES"/>
        </a:p>
      </dgm:t>
    </dgm:pt>
    <dgm:pt modelId="{E7FB0C51-1117-44EF-AB97-693C5C8E5D23}">
      <dgm:prSet phldrT="[Texto]" custT="1"/>
      <dgm:spPr/>
      <dgm:t>
        <a:bodyPr/>
        <a:lstStyle/>
        <a:p>
          <a:r>
            <a:rPr lang="es-ES" sz="1800" b="1" dirty="0" smtClean="0">
              <a:solidFill>
                <a:srgbClr val="FFFF99"/>
              </a:solidFill>
            </a:rPr>
            <a:t>C</a:t>
          </a:r>
          <a:r>
            <a:rPr lang="ro-RO" sz="1800" b="1" dirty="0" smtClean="0">
              <a:solidFill>
                <a:srgbClr val="FFFF99"/>
              </a:solidFill>
            </a:rPr>
            <a:t>um să fiu fericit cu ce fac</a:t>
          </a:r>
          <a:r>
            <a:rPr lang="es-ES" sz="1800" b="1" dirty="0" smtClean="0">
              <a:solidFill>
                <a:srgbClr val="FFFF99"/>
              </a:solidFill>
            </a:rPr>
            <a:t> </a:t>
          </a:r>
          <a:endParaRPr lang="ro-RO" sz="1800" b="1" dirty="0" smtClean="0">
            <a:solidFill>
              <a:srgbClr val="FFFF99"/>
            </a:solidFill>
          </a:endParaRPr>
        </a:p>
        <a:p>
          <a:r>
            <a:rPr lang="es-ES" sz="1800" b="1" dirty="0" smtClean="0"/>
            <a:t>(«</a:t>
          </a:r>
          <a:r>
            <a:rPr lang="ro-RO" sz="1800" b="1" dirty="0" smtClean="0"/>
            <a:t>fericit în lucrarea Lui</a:t>
          </a:r>
          <a:r>
            <a:rPr lang="es-ES" sz="1800" b="1" dirty="0" smtClean="0"/>
            <a:t>»)</a:t>
          </a:r>
          <a:endParaRPr lang="es-ES" sz="1800" b="1" dirty="0"/>
        </a:p>
      </dgm:t>
    </dgm:pt>
    <dgm:pt modelId="{8F3D2ABF-F770-46CE-8185-07E43CB03C76}" type="parTrans" cxnId="{42DE7AA3-9C02-452B-A637-AF00C4314238}">
      <dgm:prSet/>
      <dgm:spPr/>
      <dgm:t>
        <a:bodyPr/>
        <a:lstStyle/>
        <a:p>
          <a:endParaRPr lang="es-ES" sz="1800" b="1"/>
        </a:p>
      </dgm:t>
    </dgm:pt>
    <dgm:pt modelId="{90C31D71-1386-4D48-B905-940A026A6D5D}" type="sibTrans" cxnId="{42DE7AA3-9C02-452B-A637-AF00C4314238}">
      <dgm:prSet/>
      <dgm:spPr/>
      <dgm:t>
        <a:bodyPr/>
        <a:lstStyle/>
        <a:p>
          <a:endParaRPr lang="es-ES" sz="1800" b="1"/>
        </a:p>
      </dgm:t>
    </dgm:pt>
    <dgm:pt modelId="{BA80906F-052A-408B-8D9C-C4BFACEDF0A7}">
      <dgm:prSet phldrT="[Texto]" custT="1"/>
      <dgm:spPr/>
      <dgm:t>
        <a:bodyPr/>
        <a:lstStyle/>
        <a:p>
          <a:r>
            <a:rPr lang="ro-RO" sz="1800" b="1" dirty="0" smtClean="0"/>
            <a:t>ASCULT</a:t>
          </a:r>
          <a:endParaRPr lang="es-ES" sz="1800" b="1" dirty="0"/>
        </a:p>
      </dgm:t>
    </dgm:pt>
    <dgm:pt modelId="{2D730244-80F3-4D40-B3FB-046993B7E167}" type="parTrans" cxnId="{59658F12-D554-4D71-BA6D-457A73431957}">
      <dgm:prSet custT="1"/>
      <dgm:spPr/>
      <dgm:t>
        <a:bodyPr/>
        <a:lstStyle/>
        <a:p>
          <a:endParaRPr lang="es-ES" sz="1800" b="1"/>
        </a:p>
      </dgm:t>
    </dgm:pt>
    <dgm:pt modelId="{F3045BD4-B4F7-42A8-A35C-1149FA28E87D}" type="sibTrans" cxnId="{59658F12-D554-4D71-BA6D-457A73431957}">
      <dgm:prSet/>
      <dgm:spPr/>
      <dgm:t>
        <a:bodyPr/>
        <a:lstStyle/>
        <a:p>
          <a:endParaRPr lang="es-ES" sz="1800" b="1"/>
        </a:p>
      </dgm:t>
    </dgm:pt>
    <dgm:pt modelId="{FAAB68E2-30CB-4777-82BB-D8D829377E16}">
      <dgm:prSet phldrT="[Texto]" custT="1"/>
      <dgm:spPr/>
      <dgm:t>
        <a:bodyPr/>
        <a:lstStyle/>
        <a:p>
          <a:r>
            <a:rPr lang="ro-RO" sz="1800" b="1" dirty="0" smtClean="0"/>
            <a:t>Să fim împlinitori cu fapta</a:t>
          </a:r>
          <a:endParaRPr lang="es-ES" sz="1800" b="1" dirty="0"/>
        </a:p>
      </dgm:t>
    </dgm:pt>
    <dgm:pt modelId="{3C72F688-9EB8-4465-A69D-FE4AE3984E07}" type="parTrans" cxnId="{D57A47F0-E22D-41D1-819B-2EE5E050D9B0}">
      <dgm:prSet custT="1"/>
      <dgm:spPr/>
      <dgm:t>
        <a:bodyPr/>
        <a:lstStyle/>
        <a:p>
          <a:endParaRPr lang="es-ES" sz="1800" b="1"/>
        </a:p>
      </dgm:t>
    </dgm:pt>
    <dgm:pt modelId="{FC1FC49A-CC22-4F53-8DB6-7DF0989474F0}" type="sibTrans" cxnId="{D57A47F0-E22D-41D1-819B-2EE5E050D9B0}">
      <dgm:prSet/>
      <dgm:spPr/>
      <dgm:t>
        <a:bodyPr/>
        <a:lstStyle/>
        <a:p>
          <a:endParaRPr lang="es-ES" sz="1800" b="1"/>
        </a:p>
      </dgm:t>
    </dgm:pt>
    <dgm:pt modelId="{071580B8-9A2E-4FE3-9503-3B3B28532FAC}">
      <dgm:prSet phldrT="[Texto]" custT="1"/>
      <dgm:spPr/>
      <dgm:t>
        <a:bodyPr/>
        <a:lstStyle/>
        <a:p>
          <a:r>
            <a:rPr lang="ro-RO" sz="1800" b="1" dirty="0" smtClean="0"/>
            <a:t>Să privim cu atenție legea desăvârșită a slobozeniei</a:t>
          </a:r>
          <a:endParaRPr lang="es-ES" sz="1800" b="1" dirty="0"/>
        </a:p>
      </dgm:t>
    </dgm:pt>
    <dgm:pt modelId="{7F036AB9-69B0-4659-84A3-CF62A5E88DEA}" type="parTrans" cxnId="{D1BC307C-2080-462D-9677-54F5774FBFA6}">
      <dgm:prSet custT="1"/>
      <dgm:spPr/>
      <dgm:t>
        <a:bodyPr/>
        <a:lstStyle/>
        <a:p>
          <a:endParaRPr lang="es-ES" sz="1800" b="1"/>
        </a:p>
      </dgm:t>
    </dgm:pt>
    <dgm:pt modelId="{68E1F1D4-C8CE-4CE3-B8E8-A330804C7EFD}" type="sibTrans" cxnId="{D1BC307C-2080-462D-9677-54F5774FBFA6}">
      <dgm:prSet/>
      <dgm:spPr/>
      <dgm:t>
        <a:bodyPr/>
        <a:lstStyle/>
        <a:p>
          <a:endParaRPr lang="es-ES" sz="1800" b="1"/>
        </a:p>
      </dgm:t>
    </dgm:pt>
    <dgm:pt modelId="{F1147FB8-CF9E-4CBA-8356-FCB710E163E6}">
      <dgm:prSet phldrT="[Texto]" custT="1"/>
      <dgm:spPr/>
      <dgm:t>
        <a:bodyPr/>
        <a:lstStyle/>
        <a:p>
          <a:r>
            <a:rPr lang="ro-RO" sz="1800" b="1" dirty="0" smtClean="0"/>
            <a:t>Să nu fim ascultători uituci</a:t>
          </a:r>
          <a:endParaRPr lang="es-ES" sz="1800" b="1" dirty="0"/>
        </a:p>
      </dgm:t>
    </dgm:pt>
    <dgm:pt modelId="{82359BA0-16EA-4C53-92E9-5F3A46CB5C07}" type="parTrans" cxnId="{7221125C-566F-4AE0-8685-D4F0F74F1824}">
      <dgm:prSet custT="1"/>
      <dgm:spPr/>
      <dgm:t>
        <a:bodyPr/>
        <a:lstStyle/>
        <a:p>
          <a:endParaRPr lang="es-ES" sz="1800" b="1"/>
        </a:p>
      </dgm:t>
    </dgm:pt>
    <dgm:pt modelId="{F0B58027-9BA5-4333-B6A9-14B588931541}" type="sibTrans" cxnId="{7221125C-566F-4AE0-8685-D4F0F74F1824}">
      <dgm:prSet/>
      <dgm:spPr/>
      <dgm:t>
        <a:bodyPr/>
        <a:lstStyle/>
        <a:p>
          <a:endParaRPr lang="es-ES" sz="1800" b="1"/>
        </a:p>
      </dgm:t>
    </dgm:pt>
    <dgm:pt modelId="{20C8BA9C-93F0-4F85-8AE7-1AFE35F57870}">
      <dgm:prSet phldrT="[Texto]" custT="1"/>
      <dgm:spPr/>
      <dgm:t>
        <a:bodyPr/>
        <a:lstStyle/>
        <a:p>
          <a:r>
            <a:rPr lang="ro-RO" sz="1800" b="1" dirty="0" smtClean="0"/>
            <a:t>Să stăruim în lege</a:t>
          </a:r>
          <a:endParaRPr lang="es-ES" sz="1800" b="1" dirty="0"/>
        </a:p>
      </dgm:t>
    </dgm:pt>
    <dgm:pt modelId="{DA8B7B3A-81C4-49E9-A555-7F62B0818469}" type="parTrans" cxnId="{B11A586D-4407-4B49-9229-99D0F6FDB6C3}">
      <dgm:prSet custT="1"/>
      <dgm:spPr/>
      <dgm:t>
        <a:bodyPr/>
        <a:lstStyle/>
        <a:p>
          <a:endParaRPr lang="es-ES" sz="1800" b="1"/>
        </a:p>
      </dgm:t>
    </dgm:pt>
    <dgm:pt modelId="{11AF9448-6196-44D2-89B8-99550BF79ADF}" type="sibTrans" cxnId="{B11A586D-4407-4B49-9229-99D0F6FDB6C3}">
      <dgm:prSet/>
      <dgm:spPr/>
      <dgm:t>
        <a:bodyPr/>
        <a:lstStyle/>
        <a:p>
          <a:endParaRPr lang="es-ES" sz="1800" b="1"/>
        </a:p>
      </dgm:t>
    </dgm:pt>
    <dgm:pt modelId="{564E4A49-98E7-4B6A-A320-D03E5F4EF43E}">
      <dgm:prSet phldrT="[Texto]" custT="1"/>
      <dgm:spPr/>
      <dgm:t>
        <a:bodyPr/>
        <a:lstStyle/>
        <a:p>
          <a:r>
            <a:rPr lang="ro-RO" sz="1800" b="1" dirty="0" smtClean="0"/>
            <a:t>ÎMPLINESC</a:t>
          </a:r>
          <a:endParaRPr lang="es-ES" sz="1800" b="1" dirty="0"/>
        </a:p>
      </dgm:t>
    </dgm:pt>
    <dgm:pt modelId="{1858F486-BC6D-40A3-82B1-F5B8B44046D3}" type="sibTrans" cxnId="{E9396BE3-038F-4BED-A705-746780EC9CD5}">
      <dgm:prSet/>
      <dgm:spPr/>
      <dgm:t>
        <a:bodyPr/>
        <a:lstStyle/>
        <a:p>
          <a:endParaRPr lang="es-ES" sz="1800" b="1"/>
        </a:p>
      </dgm:t>
    </dgm:pt>
    <dgm:pt modelId="{DE6ECB0F-4B6D-4CF2-852D-DB44F98FD007}" type="parTrans" cxnId="{E9396BE3-038F-4BED-A705-746780EC9CD5}">
      <dgm:prSet custT="1"/>
      <dgm:spPr/>
      <dgm:t>
        <a:bodyPr/>
        <a:lstStyle/>
        <a:p>
          <a:endParaRPr lang="es-ES" sz="1800" b="1"/>
        </a:p>
      </dgm:t>
    </dgm:pt>
    <dgm:pt modelId="{EB41CFCA-191E-4984-9A09-95D1E75DB082}" type="pres">
      <dgm:prSet presAssocID="{620699CA-1EDA-44D8-B34B-75159EF30C51}" presName="Name0" presStyleCnt="0">
        <dgm:presLayoutVars>
          <dgm:chPref val="1"/>
          <dgm:dir/>
          <dgm:animOne val="branch"/>
          <dgm:animLvl val="lvl"/>
          <dgm:resizeHandles val="exact"/>
        </dgm:presLayoutVars>
      </dgm:prSet>
      <dgm:spPr/>
      <dgm:t>
        <a:bodyPr/>
        <a:lstStyle/>
        <a:p>
          <a:endParaRPr lang="es-ES"/>
        </a:p>
      </dgm:t>
    </dgm:pt>
    <dgm:pt modelId="{B913AE9A-B162-4A4C-BAD9-B49B36D46289}" type="pres">
      <dgm:prSet presAssocID="{E7FB0C51-1117-44EF-AB97-693C5C8E5D23}" presName="root1" presStyleCnt="0"/>
      <dgm:spPr/>
      <dgm:t>
        <a:bodyPr/>
        <a:lstStyle/>
        <a:p>
          <a:endParaRPr lang="es-ES"/>
        </a:p>
      </dgm:t>
    </dgm:pt>
    <dgm:pt modelId="{DF99A73F-F87F-4E39-82FB-C4C72030A0A4}" type="pres">
      <dgm:prSet presAssocID="{E7FB0C51-1117-44EF-AB97-693C5C8E5D23}" presName="LevelOneTextNode" presStyleLbl="node0" presStyleIdx="0" presStyleCnt="1">
        <dgm:presLayoutVars>
          <dgm:chPref val="3"/>
        </dgm:presLayoutVars>
      </dgm:prSet>
      <dgm:spPr/>
      <dgm:t>
        <a:bodyPr/>
        <a:lstStyle/>
        <a:p>
          <a:endParaRPr lang="es-ES"/>
        </a:p>
      </dgm:t>
    </dgm:pt>
    <dgm:pt modelId="{F39233DF-D920-4AA9-837D-F1B34728DABC}" type="pres">
      <dgm:prSet presAssocID="{E7FB0C51-1117-44EF-AB97-693C5C8E5D23}" presName="level2hierChild" presStyleCnt="0"/>
      <dgm:spPr/>
      <dgm:t>
        <a:bodyPr/>
        <a:lstStyle/>
        <a:p>
          <a:endParaRPr lang="es-ES"/>
        </a:p>
      </dgm:t>
    </dgm:pt>
    <dgm:pt modelId="{64AC75A7-778B-4BEE-A097-3D8ADBBF57D9}" type="pres">
      <dgm:prSet presAssocID="{2D730244-80F3-4D40-B3FB-046993B7E167}" presName="conn2-1" presStyleLbl="parChTrans1D2" presStyleIdx="0" presStyleCnt="2"/>
      <dgm:spPr/>
      <dgm:t>
        <a:bodyPr/>
        <a:lstStyle/>
        <a:p>
          <a:endParaRPr lang="es-ES"/>
        </a:p>
      </dgm:t>
    </dgm:pt>
    <dgm:pt modelId="{D2FD20EA-8FA3-422B-AEEC-A30043515D24}" type="pres">
      <dgm:prSet presAssocID="{2D730244-80F3-4D40-B3FB-046993B7E167}" presName="connTx" presStyleLbl="parChTrans1D2" presStyleIdx="0" presStyleCnt="2"/>
      <dgm:spPr/>
      <dgm:t>
        <a:bodyPr/>
        <a:lstStyle/>
        <a:p>
          <a:endParaRPr lang="es-ES"/>
        </a:p>
      </dgm:t>
    </dgm:pt>
    <dgm:pt modelId="{D5AE3214-6D34-4A65-9829-5F27A22AA362}" type="pres">
      <dgm:prSet presAssocID="{BA80906F-052A-408B-8D9C-C4BFACEDF0A7}" presName="root2" presStyleCnt="0"/>
      <dgm:spPr/>
      <dgm:t>
        <a:bodyPr/>
        <a:lstStyle/>
        <a:p>
          <a:endParaRPr lang="es-ES"/>
        </a:p>
      </dgm:t>
    </dgm:pt>
    <dgm:pt modelId="{F613DFC7-4120-49BD-8127-DAFD27507AE9}" type="pres">
      <dgm:prSet presAssocID="{BA80906F-052A-408B-8D9C-C4BFACEDF0A7}" presName="LevelTwoTextNode" presStyleLbl="node2" presStyleIdx="0" presStyleCnt="2" custScaleX="72740" custLinFactNeighborX="-5267">
        <dgm:presLayoutVars>
          <dgm:chPref val="3"/>
        </dgm:presLayoutVars>
      </dgm:prSet>
      <dgm:spPr/>
      <dgm:t>
        <a:bodyPr/>
        <a:lstStyle/>
        <a:p>
          <a:endParaRPr lang="es-ES"/>
        </a:p>
      </dgm:t>
    </dgm:pt>
    <dgm:pt modelId="{F9821E64-9613-48E9-B9CA-D61979E9FDF7}" type="pres">
      <dgm:prSet presAssocID="{BA80906F-052A-408B-8D9C-C4BFACEDF0A7}" presName="level3hierChild" presStyleCnt="0"/>
      <dgm:spPr/>
      <dgm:t>
        <a:bodyPr/>
        <a:lstStyle/>
        <a:p>
          <a:endParaRPr lang="es-ES"/>
        </a:p>
      </dgm:t>
    </dgm:pt>
    <dgm:pt modelId="{ACE1C96A-A2C0-4E23-A208-2E3C4F513A75}" type="pres">
      <dgm:prSet presAssocID="{7F036AB9-69B0-4659-84A3-CF62A5E88DEA}" presName="conn2-1" presStyleLbl="parChTrans1D3" presStyleIdx="0" presStyleCnt="4"/>
      <dgm:spPr/>
      <dgm:t>
        <a:bodyPr/>
        <a:lstStyle/>
        <a:p>
          <a:endParaRPr lang="es-ES"/>
        </a:p>
      </dgm:t>
    </dgm:pt>
    <dgm:pt modelId="{C485E401-229C-4687-81C1-48E394381264}" type="pres">
      <dgm:prSet presAssocID="{7F036AB9-69B0-4659-84A3-CF62A5E88DEA}" presName="connTx" presStyleLbl="parChTrans1D3" presStyleIdx="0" presStyleCnt="4"/>
      <dgm:spPr/>
      <dgm:t>
        <a:bodyPr/>
        <a:lstStyle/>
        <a:p>
          <a:endParaRPr lang="es-ES"/>
        </a:p>
      </dgm:t>
    </dgm:pt>
    <dgm:pt modelId="{DDD465BB-DD02-4416-B7C4-E40D6C537A7E}" type="pres">
      <dgm:prSet presAssocID="{071580B8-9A2E-4FE3-9503-3B3B28532FAC}" presName="root2" presStyleCnt="0"/>
      <dgm:spPr/>
      <dgm:t>
        <a:bodyPr/>
        <a:lstStyle/>
        <a:p>
          <a:endParaRPr lang="es-ES"/>
        </a:p>
      </dgm:t>
    </dgm:pt>
    <dgm:pt modelId="{68755396-01D6-4BC5-AD31-319E78448EAA}" type="pres">
      <dgm:prSet presAssocID="{071580B8-9A2E-4FE3-9503-3B3B28532FAC}" presName="LevelTwoTextNode" presStyleLbl="node3" presStyleIdx="0" presStyleCnt="4" custScaleY="123171" custLinFactNeighborX="-8895">
        <dgm:presLayoutVars>
          <dgm:chPref val="3"/>
        </dgm:presLayoutVars>
      </dgm:prSet>
      <dgm:spPr/>
      <dgm:t>
        <a:bodyPr/>
        <a:lstStyle/>
        <a:p>
          <a:endParaRPr lang="es-ES"/>
        </a:p>
      </dgm:t>
    </dgm:pt>
    <dgm:pt modelId="{350A4869-6015-4006-8B82-608B0BABE0DB}" type="pres">
      <dgm:prSet presAssocID="{071580B8-9A2E-4FE3-9503-3B3B28532FAC}" presName="level3hierChild" presStyleCnt="0"/>
      <dgm:spPr/>
      <dgm:t>
        <a:bodyPr/>
        <a:lstStyle/>
        <a:p>
          <a:endParaRPr lang="es-ES"/>
        </a:p>
      </dgm:t>
    </dgm:pt>
    <dgm:pt modelId="{0BECDEF3-385F-49F9-BF82-E50BEA34618C}" type="pres">
      <dgm:prSet presAssocID="{82359BA0-16EA-4C53-92E9-5F3A46CB5C07}" presName="conn2-1" presStyleLbl="parChTrans1D3" presStyleIdx="1" presStyleCnt="4"/>
      <dgm:spPr/>
      <dgm:t>
        <a:bodyPr/>
        <a:lstStyle/>
        <a:p>
          <a:endParaRPr lang="es-ES"/>
        </a:p>
      </dgm:t>
    </dgm:pt>
    <dgm:pt modelId="{FB76FD5E-F99B-47CA-AB39-E0D843DE9C5C}" type="pres">
      <dgm:prSet presAssocID="{82359BA0-16EA-4C53-92E9-5F3A46CB5C07}" presName="connTx" presStyleLbl="parChTrans1D3" presStyleIdx="1" presStyleCnt="4"/>
      <dgm:spPr/>
      <dgm:t>
        <a:bodyPr/>
        <a:lstStyle/>
        <a:p>
          <a:endParaRPr lang="es-ES"/>
        </a:p>
      </dgm:t>
    </dgm:pt>
    <dgm:pt modelId="{BDC98277-1FF8-4395-9F42-AAC9DA83ED4D}" type="pres">
      <dgm:prSet presAssocID="{F1147FB8-CF9E-4CBA-8356-FCB710E163E6}" presName="root2" presStyleCnt="0"/>
      <dgm:spPr/>
      <dgm:t>
        <a:bodyPr/>
        <a:lstStyle/>
        <a:p>
          <a:endParaRPr lang="es-ES"/>
        </a:p>
      </dgm:t>
    </dgm:pt>
    <dgm:pt modelId="{275654BA-F551-486A-B6DC-2B54ACE1B0D1}" type="pres">
      <dgm:prSet presAssocID="{F1147FB8-CF9E-4CBA-8356-FCB710E163E6}" presName="LevelTwoTextNode" presStyleLbl="node3" presStyleIdx="1" presStyleCnt="4" custLinFactNeighborX="-9835">
        <dgm:presLayoutVars>
          <dgm:chPref val="3"/>
        </dgm:presLayoutVars>
      </dgm:prSet>
      <dgm:spPr/>
      <dgm:t>
        <a:bodyPr/>
        <a:lstStyle/>
        <a:p>
          <a:endParaRPr lang="es-ES"/>
        </a:p>
      </dgm:t>
    </dgm:pt>
    <dgm:pt modelId="{68991C79-CCC5-4DC9-9531-E4E880CCBF57}" type="pres">
      <dgm:prSet presAssocID="{F1147FB8-CF9E-4CBA-8356-FCB710E163E6}" presName="level3hierChild" presStyleCnt="0"/>
      <dgm:spPr/>
      <dgm:t>
        <a:bodyPr/>
        <a:lstStyle/>
        <a:p>
          <a:endParaRPr lang="es-ES"/>
        </a:p>
      </dgm:t>
    </dgm:pt>
    <dgm:pt modelId="{89DDAF0F-B8FA-4371-AFA9-AD1A7A2450B6}" type="pres">
      <dgm:prSet presAssocID="{DE6ECB0F-4B6D-4CF2-852D-DB44F98FD007}" presName="conn2-1" presStyleLbl="parChTrans1D2" presStyleIdx="1" presStyleCnt="2"/>
      <dgm:spPr/>
      <dgm:t>
        <a:bodyPr/>
        <a:lstStyle/>
        <a:p>
          <a:endParaRPr lang="es-ES"/>
        </a:p>
      </dgm:t>
    </dgm:pt>
    <dgm:pt modelId="{B3C2EB9C-B5C3-4635-B159-96654EDA09D6}" type="pres">
      <dgm:prSet presAssocID="{DE6ECB0F-4B6D-4CF2-852D-DB44F98FD007}" presName="connTx" presStyleLbl="parChTrans1D2" presStyleIdx="1" presStyleCnt="2"/>
      <dgm:spPr/>
      <dgm:t>
        <a:bodyPr/>
        <a:lstStyle/>
        <a:p>
          <a:endParaRPr lang="es-ES"/>
        </a:p>
      </dgm:t>
    </dgm:pt>
    <dgm:pt modelId="{F9A21AA6-116D-4C48-9799-D07B9025C139}" type="pres">
      <dgm:prSet presAssocID="{564E4A49-98E7-4B6A-A320-D03E5F4EF43E}" presName="root2" presStyleCnt="0"/>
      <dgm:spPr/>
      <dgm:t>
        <a:bodyPr/>
        <a:lstStyle/>
        <a:p>
          <a:endParaRPr lang="es-ES"/>
        </a:p>
      </dgm:t>
    </dgm:pt>
    <dgm:pt modelId="{77A811FD-07B0-4FB0-94D3-D19769182309}" type="pres">
      <dgm:prSet presAssocID="{564E4A49-98E7-4B6A-A320-D03E5F4EF43E}" presName="LevelTwoTextNode" presStyleLbl="node2" presStyleIdx="1" presStyleCnt="2" custScaleX="72740" custLinFactNeighborX="-5267">
        <dgm:presLayoutVars>
          <dgm:chPref val="3"/>
        </dgm:presLayoutVars>
      </dgm:prSet>
      <dgm:spPr/>
      <dgm:t>
        <a:bodyPr/>
        <a:lstStyle/>
        <a:p>
          <a:endParaRPr lang="es-ES"/>
        </a:p>
      </dgm:t>
    </dgm:pt>
    <dgm:pt modelId="{CBFD0438-531F-40F3-A7E1-152ABB78EF5A}" type="pres">
      <dgm:prSet presAssocID="{564E4A49-98E7-4B6A-A320-D03E5F4EF43E}" presName="level3hierChild" presStyleCnt="0"/>
      <dgm:spPr/>
      <dgm:t>
        <a:bodyPr/>
        <a:lstStyle/>
        <a:p>
          <a:endParaRPr lang="es-ES"/>
        </a:p>
      </dgm:t>
    </dgm:pt>
    <dgm:pt modelId="{119401F0-F15B-492B-A081-2BEAA368F4A5}" type="pres">
      <dgm:prSet presAssocID="{DA8B7B3A-81C4-49E9-A555-7F62B0818469}" presName="conn2-1" presStyleLbl="parChTrans1D3" presStyleIdx="2" presStyleCnt="4"/>
      <dgm:spPr/>
      <dgm:t>
        <a:bodyPr/>
        <a:lstStyle/>
        <a:p>
          <a:endParaRPr lang="es-ES"/>
        </a:p>
      </dgm:t>
    </dgm:pt>
    <dgm:pt modelId="{B9C7B466-D41C-4D84-8443-F1B164F7F643}" type="pres">
      <dgm:prSet presAssocID="{DA8B7B3A-81C4-49E9-A555-7F62B0818469}" presName="connTx" presStyleLbl="parChTrans1D3" presStyleIdx="2" presStyleCnt="4"/>
      <dgm:spPr/>
      <dgm:t>
        <a:bodyPr/>
        <a:lstStyle/>
        <a:p>
          <a:endParaRPr lang="es-ES"/>
        </a:p>
      </dgm:t>
    </dgm:pt>
    <dgm:pt modelId="{322825ED-7586-4F8F-BF7B-43A0001B1024}" type="pres">
      <dgm:prSet presAssocID="{20C8BA9C-93F0-4F85-8AE7-1AFE35F57870}" presName="root2" presStyleCnt="0"/>
      <dgm:spPr/>
      <dgm:t>
        <a:bodyPr/>
        <a:lstStyle/>
        <a:p>
          <a:endParaRPr lang="es-ES"/>
        </a:p>
      </dgm:t>
    </dgm:pt>
    <dgm:pt modelId="{FC701C16-5DFB-42CA-96DC-954DE8BA5FBF}" type="pres">
      <dgm:prSet presAssocID="{20C8BA9C-93F0-4F85-8AE7-1AFE35F57870}" presName="LevelTwoTextNode" presStyleLbl="node3" presStyleIdx="2" presStyleCnt="4" custLinFactNeighborX="-9835">
        <dgm:presLayoutVars>
          <dgm:chPref val="3"/>
        </dgm:presLayoutVars>
      </dgm:prSet>
      <dgm:spPr/>
      <dgm:t>
        <a:bodyPr/>
        <a:lstStyle/>
        <a:p>
          <a:endParaRPr lang="es-ES"/>
        </a:p>
      </dgm:t>
    </dgm:pt>
    <dgm:pt modelId="{EEEB9D06-7AF7-47F4-B2AB-E6B01F2BF82B}" type="pres">
      <dgm:prSet presAssocID="{20C8BA9C-93F0-4F85-8AE7-1AFE35F57870}" presName="level3hierChild" presStyleCnt="0"/>
      <dgm:spPr/>
      <dgm:t>
        <a:bodyPr/>
        <a:lstStyle/>
        <a:p>
          <a:endParaRPr lang="es-ES"/>
        </a:p>
      </dgm:t>
    </dgm:pt>
    <dgm:pt modelId="{77EB4694-EEB3-4D4D-8122-762D6D8EF65B}" type="pres">
      <dgm:prSet presAssocID="{3C72F688-9EB8-4465-A69D-FE4AE3984E07}" presName="conn2-1" presStyleLbl="parChTrans1D3" presStyleIdx="3" presStyleCnt="4"/>
      <dgm:spPr/>
      <dgm:t>
        <a:bodyPr/>
        <a:lstStyle/>
        <a:p>
          <a:endParaRPr lang="es-ES"/>
        </a:p>
      </dgm:t>
    </dgm:pt>
    <dgm:pt modelId="{288C957B-CC46-43B8-BE1B-F607E4837835}" type="pres">
      <dgm:prSet presAssocID="{3C72F688-9EB8-4465-A69D-FE4AE3984E07}" presName="connTx" presStyleLbl="parChTrans1D3" presStyleIdx="3" presStyleCnt="4"/>
      <dgm:spPr/>
      <dgm:t>
        <a:bodyPr/>
        <a:lstStyle/>
        <a:p>
          <a:endParaRPr lang="es-ES"/>
        </a:p>
      </dgm:t>
    </dgm:pt>
    <dgm:pt modelId="{EA7B3FD3-90C3-4E92-BBD9-6188971145AE}" type="pres">
      <dgm:prSet presAssocID="{FAAB68E2-30CB-4777-82BB-D8D829377E16}" presName="root2" presStyleCnt="0"/>
      <dgm:spPr/>
      <dgm:t>
        <a:bodyPr/>
        <a:lstStyle/>
        <a:p>
          <a:endParaRPr lang="es-ES"/>
        </a:p>
      </dgm:t>
    </dgm:pt>
    <dgm:pt modelId="{9A860C85-6B3E-46CB-8F9A-2E4D3E77B039}" type="pres">
      <dgm:prSet presAssocID="{FAAB68E2-30CB-4777-82BB-D8D829377E16}" presName="LevelTwoTextNode" presStyleLbl="node3" presStyleIdx="3" presStyleCnt="4" custLinFactNeighborX="-9835">
        <dgm:presLayoutVars>
          <dgm:chPref val="3"/>
        </dgm:presLayoutVars>
      </dgm:prSet>
      <dgm:spPr/>
      <dgm:t>
        <a:bodyPr/>
        <a:lstStyle/>
        <a:p>
          <a:endParaRPr lang="es-ES"/>
        </a:p>
      </dgm:t>
    </dgm:pt>
    <dgm:pt modelId="{88675128-BF42-4AF3-8C44-AC5B28BB9C71}" type="pres">
      <dgm:prSet presAssocID="{FAAB68E2-30CB-4777-82BB-D8D829377E16}" presName="level3hierChild" presStyleCnt="0"/>
      <dgm:spPr/>
      <dgm:t>
        <a:bodyPr/>
        <a:lstStyle/>
        <a:p>
          <a:endParaRPr lang="es-ES"/>
        </a:p>
      </dgm:t>
    </dgm:pt>
  </dgm:ptLst>
  <dgm:cxnLst>
    <dgm:cxn modelId="{CD7A4966-18D7-4FDE-BEF0-1E32F87C3533}" type="presOf" srcId="{071580B8-9A2E-4FE3-9503-3B3B28532FAC}" destId="{68755396-01D6-4BC5-AD31-319E78448EAA}" srcOrd="0" destOrd="0" presId="urn:microsoft.com/office/officeart/2008/layout/HorizontalMultiLevelHierarchy"/>
    <dgm:cxn modelId="{384B68AE-72CC-4A09-84BD-9DB72A6D26DB}" type="presOf" srcId="{BA80906F-052A-408B-8D9C-C4BFACEDF0A7}" destId="{F613DFC7-4120-49BD-8127-DAFD27507AE9}" srcOrd="0" destOrd="0" presId="urn:microsoft.com/office/officeart/2008/layout/HorizontalMultiLevelHierarchy"/>
    <dgm:cxn modelId="{149B4221-83B0-4DD4-876A-BDB22D0AEAE9}" type="presOf" srcId="{3C72F688-9EB8-4465-A69D-FE4AE3984E07}" destId="{288C957B-CC46-43B8-BE1B-F607E4837835}" srcOrd="1" destOrd="0" presId="urn:microsoft.com/office/officeart/2008/layout/HorizontalMultiLevelHierarchy"/>
    <dgm:cxn modelId="{7221125C-566F-4AE0-8685-D4F0F74F1824}" srcId="{BA80906F-052A-408B-8D9C-C4BFACEDF0A7}" destId="{F1147FB8-CF9E-4CBA-8356-FCB710E163E6}" srcOrd="1" destOrd="0" parTransId="{82359BA0-16EA-4C53-92E9-5F3A46CB5C07}" sibTransId="{F0B58027-9BA5-4333-B6A9-14B588931541}"/>
    <dgm:cxn modelId="{C967613A-8D86-4B7E-9E68-05274B86BDBA}" type="presOf" srcId="{7F036AB9-69B0-4659-84A3-CF62A5E88DEA}" destId="{ACE1C96A-A2C0-4E23-A208-2E3C4F513A75}" srcOrd="0" destOrd="0" presId="urn:microsoft.com/office/officeart/2008/layout/HorizontalMultiLevelHierarchy"/>
    <dgm:cxn modelId="{42DE7AA3-9C02-452B-A637-AF00C4314238}" srcId="{620699CA-1EDA-44D8-B34B-75159EF30C51}" destId="{E7FB0C51-1117-44EF-AB97-693C5C8E5D23}" srcOrd="0" destOrd="0" parTransId="{8F3D2ABF-F770-46CE-8185-07E43CB03C76}" sibTransId="{90C31D71-1386-4D48-B905-940A026A6D5D}"/>
    <dgm:cxn modelId="{D1BC307C-2080-462D-9677-54F5774FBFA6}" srcId="{BA80906F-052A-408B-8D9C-C4BFACEDF0A7}" destId="{071580B8-9A2E-4FE3-9503-3B3B28532FAC}" srcOrd="0" destOrd="0" parTransId="{7F036AB9-69B0-4659-84A3-CF62A5E88DEA}" sibTransId="{68E1F1D4-C8CE-4CE3-B8E8-A330804C7EFD}"/>
    <dgm:cxn modelId="{D00CE297-6490-4ADB-A289-92C8931053A4}" type="presOf" srcId="{7F036AB9-69B0-4659-84A3-CF62A5E88DEA}" destId="{C485E401-229C-4687-81C1-48E394381264}" srcOrd="1" destOrd="0" presId="urn:microsoft.com/office/officeart/2008/layout/HorizontalMultiLevelHierarchy"/>
    <dgm:cxn modelId="{9C497C2E-FC68-4D32-9FC7-95AFAE0A4D0F}" type="presOf" srcId="{2D730244-80F3-4D40-B3FB-046993B7E167}" destId="{D2FD20EA-8FA3-422B-AEEC-A30043515D24}" srcOrd="1" destOrd="0" presId="urn:microsoft.com/office/officeart/2008/layout/HorizontalMultiLevelHierarchy"/>
    <dgm:cxn modelId="{59658F12-D554-4D71-BA6D-457A73431957}" srcId="{E7FB0C51-1117-44EF-AB97-693C5C8E5D23}" destId="{BA80906F-052A-408B-8D9C-C4BFACEDF0A7}" srcOrd="0" destOrd="0" parTransId="{2D730244-80F3-4D40-B3FB-046993B7E167}" sibTransId="{F3045BD4-B4F7-42A8-A35C-1149FA28E87D}"/>
    <dgm:cxn modelId="{E9A09C04-8DB0-4C92-9AD2-5365D3EE3621}" type="presOf" srcId="{82359BA0-16EA-4C53-92E9-5F3A46CB5C07}" destId="{0BECDEF3-385F-49F9-BF82-E50BEA34618C}" srcOrd="0" destOrd="0" presId="urn:microsoft.com/office/officeart/2008/layout/HorizontalMultiLevelHierarchy"/>
    <dgm:cxn modelId="{A608D1F2-11D2-4006-A98E-8EC4D30743E7}" type="presOf" srcId="{DE6ECB0F-4B6D-4CF2-852D-DB44F98FD007}" destId="{89DDAF0F-B8FA-4371-AFA9-AD1A7A2450B6}" srcOrd="0" destOrd="0" presId="urn:microsoft.com/office/officeart/2008/layout/HorizontalMultiLevelHierarchy"/>
    <dgm:cxn modelId="{21D74EF6-249E-4240-BBF1-0397C008645E}" type="presOf" srcId="{2D730244-80F3-4D40-B3FB-046993B7E167}" destId="{64AC75A7-778B-4BEE-A097-3D8ADBBF57D9}" srcOrd="0" destOrd="0" presId="urn:microsoft.com/office/officeart/2008/layout/HorizontalMultiLevelHierarchy"/>
    <dgm:cxn modelId="{F836E2BC-DB9F-4B08-A29C-B1621AFD2055}" type="presOf" srcId="{F1147FB8-CF9E-4CBA-8356-FCB710E163E6}" destId="{275654BA-F551-486A-B6DC-2B54ACE1B0D1}" srcOrd="0" destOrd="0" presId="urn:microsoft.com/office/officeart/2008/layout/HorizontalMultiLevelHierarchy"/>
    <dgm:cxn modelId="{D1B67805-693A-4E8E-993D-F8546E28D873}" type="presOf" srcId="{E7FB0C51-1117-44EF-AB97-693C5C8E5D23}" destId="{DF99A73F-F87F-4E39-82FB-C4C72030A0A4}" srcOrd="0" destOrd="0" presId="urn:microsoft.com/office/officeart/2008/layout/HorizontalMultiLevelHierarchy"/>
    <dgm:cxn modelId="{5C4977D4-447F-438E-9A81-6E6B0D2C42A5}" type="presOf" srcId="{20C8BA9C-93F0-4F85-8AE7-1AFE35F57870}" destId="{FC701C16-5DFB-42CA-96DC-954DE8BA5FBF}" srcOrd="0" destOrd="0" presId="urn:microsoft.com/office/officeart/2008/layout/HorizontalMultiLevelHierarchy"/>
    <dgm:cxn modelId="{EE9FA4DC-E68C-452F-9AEC-D4E0161C2B40}" type="presOf" srcId="{DA8B7B3A-81C4-49E9-A555-7F62B0818469}" destId="{B9C7B466-D41C-4D84-8443-F1B164F7F643}" srcOrd="1" destOrd="0" presId="urn:microsoft.com/office/officeart/2008/layout/HorizontalMultiLevelHierarchy"/>
    <dgm:cxn modelId="{C87957B1-89B4-4C9E-AF53-DF9BA851AD91}" type="presOf" srcId="{564E4A49-98E7-4B6A-A320-D03E5F4EF43E}" destId="{77A811FD-07B0-4FB0-94D3-D19769182309}" srcOrd="0" destOrd="0" presId="urn:microsoft.com/office/officeart/2008/layout/HorizontalMultiLevelHierarchy"/>
    <dgm:cxn modelId="{021CD720-A458-438D-B33F-F0F0D4E22C00}" type="presOf" srcId="{FAAB68E2-30CB-4777-82BB-D8D829377E16}" destId="{9A860C85-6B3E-46CB-8F9A-2E4D3E77B039}" srcOrd="0" destOrd="0" presId="urn:microsoft.com/office/officeart/2008/layout/HorizontalMultiLevelHierarchy"/>
    <dgm:cxn modelId="{D45635CA-4B29-44B7-84BD-D9977844A992}" type="presOf" srcId="{DA8B7B3A-81C4-49E9-A555-7F62B0818469}" destId="{119401F0-F15B-492B-A081-2BEAA368F4A5}" srcOrd="0" destOrd="0" presId="urn:microsoft.com/office/officeart/2008/layout/HorizontalMultiLevelHierarchy"/>
    <dgm:cxn modelId="{C9743666-6920-4D02-B9B1-E3AB065A05E6}" type="presOf" srcId="{620699CA-1EDA-44D8-B34B-75159EF30C51}" destId="{EB41CFCA-191E-4984-9A09-95D1E75DB082}" srcOrd="0" destOrd="0" presId="urn:microsoft.com/office/officeart/2008/layout/HorizontalMultiLevelHierarchy"/>
    <dgm:cxn modelId="{DAE5FC69-0F47-47C4-B68D-334C4FECDB3A}" type="presOf" srcId="{DE6ECB0F-4B6D-4CF2-852D-DB44F98FD007}" destId="{B3C2EB9C-B5C3-4635-B159-96654EDA09D6}" srcOrd="1" destOrd="0" presId="urn:microsoft.com/office/officeart/2008/layout/HorizontalMultiLevelHierarchy"/>
    <dgm:cxn modelId="{E9396BE3-038F-4BED-A705-746780EC9CD5}" srcId="{E7FB0C51-1117-44EF-AB97-693C5C8E5D23}" destId="{564E4A49-98E7-4B6A-A320-D03E5F4EF43E}" srcOrd="1" destOrd="0" parTransId="{DE6ECB0F-4B6D-4CF2-852D-DB44F98FD007}" sibTransId="{1858F486-BC6D-40A3-82B1-F5B8B44046D3}"/>
    <dgm:cxn modelId="{FF5E6296-7715-4632-814B-3EAB7C9D9398}" type="presOf" srcId="{82359BA0-16EA-4C53-92E9-5F3A46CB5C07}" destId="{FB76FD5E-F99B-47CA-AB39-E0D843DE9C5C}" srcOrd="1" destOrd="0" presId="urn:microsoft.com/office/officeart/2008/layout/HorizontalMultiLevelHierarchy"/>
    <dgm:cxn modelId="{069EF05C-C180-4DBC-9AE0-59FC16928A5B}" type="presOf" srcId="{3C72F688-9EB8-4465-A69D-FE4AE3984E07}" destId="{77EB4694-EEB3-4D4D-8122-762D6D8EF65B}" srcOrd="0" destOrd="0" presId="urn:microsoft.com/office/officeart/2008/layout/HorizontalMultiLevelHierarchy"/>
    <dgm:cxn modelId="{D57A47F0-E22D-41D1-819B-2EE5E050D9B0}" srcId="{564E4A49-98E7-4B6A-A320-D03E5F4EF43E}" destId="{FAAB68E2-30CB-4777-82BB-D8D829377E16}" srcOrd="1" destOrd="0" parTransId="{3C72F688-9EB8-4465-A69D-FE4AE3984E07}" sibTransId="{FC1FC49A-CC22-4F53-8DB6-7DF0989474F0}"/>
    <dgm:cxn modelId="{B11A586D-4407-4B49-9229-99D0F6FDB6C3}" srcId="{564E4A49-98E7-4B6A-A320-D03E5F4EF43E}" destId="{20C8BA9C-93F0-4F85-8AE7-1AFE35F57870}" srcOrd="0" destOrd="0" parTransId="{DA8B7B3A-81C4-49E9-A555-7F62B0818469}" sibTransId="{11AF9448-6196-44D2-89B8-99550BF79ADF}"/>
    <dgm:cxn modelId="{530EDDE4-EC5D-48D9-AC2D-42F313056D87}" type="presParOf" srcId="{EB41CFCA-191E-4984-9A09-95D1E75DB082}" destId="{B913AE9A-B162-4A4C-BAD9-B49B36D46289}" srcOrd="0" destOrd="0" presId="urn:microsoft.com/office/officeart/2008/layout/HorizontalMultiLevelHierarchy"/>
    <dgm:cxn modelId="{71AEFB5A-804E-4A06-A568-CE7BAB947166}" type="presParOf" srcId="{B913AE9A-B162-4A4C-BAD9-B49B36D46289}" destId="{DF99A73F-F87F-4E39-82FB-C4C72030A0A4}" srcOrd="0" destOrd="0" presId="urn:microsoft.com/office/officeart/2008/layout/HorizontalMultiLevelHierarchy"/>
    <dgm:cxn modelId="{4F8DE01F-423F-45CB-A3AD-3D73C25B3D86}" type="presParOf" srcId="{B913AE9A-B162-4A4C-BAD9-B49B36D46289}" destId="{F39233DF-D920-4AA9-837D-F1B34728DABC}" srcOrd="1" destOrd="0" presId="urn:microsoft.com/office/officeart/2008/layout/HorizontalMultiLevelHierarchy"/>
    <dgm:cxn modelId="{4CD8F08F-C737-4346-BB3D-D72535FA7C57}" type="presParOf" srcId="{F39233DF-D920-4AA9-837D-F1B34728DABC}" destId="{64AC75A7-778B-4BEE-A097-3D8ADBBF57D9}" srcOrd="0" destOrd="0" presId="urn:microsoft.com/office/officeart/2008/layout/HorizontalMultiLevelHierarchy"/>
    <dgm:cxn modelId="{6B8CF75D-A7E4-47BC-8D3C-22FAB4EAE61B}" type="presParOf" srcId="{64AC75A7-778B-4BEE-A097-3D8ADBBF57D9}" destId="{D2FD20EA-8FA3-422B-AEEC-A30043515D24}" srcOrd="0" destOrd="0" presId="urn:microsoft.com/office/officeart/2008/layout/HorizontalMultiLevelHierarchy"/>
    <dgm:cxn modelId="{E5424111-5C57-4957-BBB7-2121028BBBE2}" type="presParOf" srcId="{F39233DF-D920-4AA9-837D-F1B34728DABC}" destId="{D5AE3214-6D34-4A65-9829-5F27A22AA362}" srcOrd="1" destOrd="0" presId="urn:microsoft.com/office/officeart/2008/layout/HorizontalMultiLevelHierarchy"/>
    <dgm:cxn modelId="{EC5ED9A2-33CA-4D5A-BE55-09DF367D365F}" type="presParOf" srcId="{D5AE3214-6D34-4A65-9829-5F27A22AA362}" destId="{F613DFC7-4120-49BD-8127-DAFD27507AE9}" srcOrd="0" destOrd="0" presId="urn:microsoft.com/office/officeart/2008/layout/HorizontalMultiLevelHierarchy"/>
    <dgm:cxn modelId="{2F47D191-7785-4551-A5D0-9710A6AA8EBB}" type="presParOf" srcId="{D5AE3214-6D34-4A65-9829-5F27A22AA362}" destId="{F9821E64-9613-48E9-B9CA-D61979E9FDF7}" srcOrd="1" destOrd="0" presId="urn:microsoft.com/office/officeart/2008/layout/HorizontalMultiLevelHierarchy"/>
    <dgm:cxn modelId="{04ABA65B-3BAF-49FF-9DB4-4B5E5E71B1B1}" type="presParOf" srcId="{F9821E64-9613-48E9-B9CA-D61979E9FDF7}" destId="{ACE1C96A-A2C0-4E23-A208-2E3C4F513A75}" srcOrd="0" destOrd="0" presId="urn:microsoft.com/office/officeart/2008/layout/HorizontalMultiLevelHierarchy"/>
    <dgm:cxn modelId="{5D757DF0-A529-441D-BD8C-647D8A090FC0}" type="presParOf" srcId="{ACE1C96A-A2C0-4E23-A208-2E3C4F513A75}" destId="{C485E401-229C-4687-81C1-48E394381264}" srcOrd="0" destOrd="0" presId="urn:microsoft.com/office/officeart/2008/layout/HorizontalMultiLevelHierarchy"/>
    <dgm:cxn modelId="{76865EE7-4B30-47FE-9F58-7A86DA3C8266}" type="presParOf" srcId="{F9821E64-9613-48E9-B9CA-D61979E9FDF7}" destId="{DDD465BB-DD02-4416-B7C4-E40D6C537A7E}" srcOrd="1" destOrd="0" presId="urn:microsoft.com/office/officeart/2008/layout/HorizontalMultiLevelHierarchy"/>
    <dgm:cxn modelId="{D1F02D37-5C10-4ADB-95B5-054396676D83}" type="presParOf" srcId="{DDD465BB-DD02-4416-B7C4-E40D6C537A7E}" destId="{68755396-01D6-4BC5-AD31-319E78448EAA}" srcOrd="0" destOrd="0" presId="urn:microsoft.com/office/officeart/2008/layout/HorizontalMultiLevelHierarchy"/>
    <dgm:cxn modelId="{6E92E072-2F3B-4DDA-936F-4C4D6EDACC28}" type="presParOf" srcId="{DDD465BB-DD02-4416-B7C4-E40D6C537A7E}" destId="{350A4869-6015-4006-8B82-608B0BABE0DB}" srcOrd="1" destOrd="0" presId="urn:microsoft.com/office/officeart/2008/layout/HorizontalMultiLevelHierarchy"/>
    <dgm:cxn modelId="{7925715C-BA8A-4C8B-8E10-FF1D581E095F}" type="presParOf" srcId="{F9821E64-9613-48E9-B9CA-D61979E9FDF7}" destId="{0BECDEF3-385F-49F9-BF82-E50BEA34618C}" srcOrd="2" destOrd="0" presId="urn:microsoft.com/office/officeart/2008/layout/HorizontalMultiLevelHierarchy"/>
    <dgm:cxn modelId="{947C04A9-6A01-404D-B050-7CDEDB1D4D28}" type="presParOf" srcId="{0BECDEF3-385F-49F9-BF82-E50BEA34618C}" destId="{FB76FD5E-F99B-47CA-AB39-E0D843DE9C5C}" srcOrd="0" destOrd="0" presId="urn:microsoft.com/office/officeart/2008/layout/HorizontalMultiLevelHierarchy"/>
    <dgm:cxn modelId="{39106EF9-92A0-414D-9482-301A2F8B238E}" type="presParOf" srcId="{F9821E64-9613-48E9-B9CA-D61979E9FDF7}" destId="{BDC98277-1FF8-4395-9F42-AAC9DA83ED4D}" srcOrd="3" destOrd="0" presId="urn:microsoft.com/office/officeart/2008/layout/HorizontalMultiLevelHierarchy"/>
    <dgm:cxn modelId="{7319AC5C-D4CC-45DF-81CF-DEA322D89E89}" type="presParOf" srcId="{BDC98277-1FF8-4395-9F42-AAC9DA83ED4D}" destId="{275654BA-F551-486A-B6DC-2B54ACE1B0D1}" srcOrd="0" destOrd="0" presId="urn:microsoft.com/office/officeart/2008/layout/HorizontalMultiLevelHierarchy"/>
    <dgm:cxn modelId="{05DD68AF-6A09-488C-9BEC-D1507D36200D}" type="presParOf" srcId="{BDC98277-1FF8-4395-9F42-AAC9DA83ED4D}" destId="{68991C79-CCC5-4DC9-9531-E4E880CCBF57}" srcOrd="1" destOrd="0" presId="urn:microsoft.com/office/officeart/2008/layout/HorizontalMultiLevelHierarchy"/>
    <dgm:cxn modelId="{CD755649-7208-4B0E-B26A-3128B7D438FB}" type="presParOf" srcId="{F39233DF-D920-4AA9-837D-F1B34728DABC}" destId="{89DDAF0F-B8FA-4371-AFA9-AD1A7A2450B6}" srcOrd="2" destOrd="0" presId="urn:microsoft.com/office/officeart/2008/layout/HorizontalMultiLevelHierarchy"/>
    <dgm:cxn modelId="{12975E95-CF28-4906-B0B8-7E815F539B13}" type="presParOf" srcId="{89DDAF0F-B8FA-4371-AFA9-AD1A7A2450B6}" destId="{B3C2EB9C-B5C3-4635-B159-96654EDA09D6}" srcOrd="0" destOrd="0" presId="urn:microsoft.com/office/officeart/2008/layout/HorizontalMultiLevelHierarchy"/>
    <dgm:cxn modelId="{167703F2-8D0A-4EE8-BD51-3601E8CBEEF5}" type="presParOf" srcId="{F39233DF-D920-4AA9-837D-F1B34728DABC}" destId="{F9A21AA6-116D-4C48-9799-D07B9025C139}" srcOrd="3" destOrd="0" presId="urn:microsoft.com/office/officeart/2008/layout/HorizontalMultiLevelHierarchy"/>
    <dgm:cxn modelId="{227BE198-8F58-4E90-A488-672965555597}" type="presParOf" srcId="{F9A21AA6-116D-4C48-9799-D07B9025C139}" destId="{77A811FD-07B0-4FB0-94D3-D19769182309}" srcOrd="0" destOrd="0" presId="urn:microsoft.com/office/officeart/2008/layout/HorizontalMultiLevelHierarchy"/>
    <dgm:cxn modelId="{AC42ED9A-49FF-4916-A0B5-E7622AAD9C4B}" type="presParOf" srcId="{F9A21AA6-116D-4C48-9799-D07B9025C139}" destId="{CBFD0438-531F-40F3-A7E1-152ABB78EF5A}" srcOrd="1" destOrd="0" presId="urn:microsoft.com/office/officeart/2008/layout/HorizontalMultiLevelHierarchy"/>
    <dgm:cxn modelId="{D3EBF418-6E17-451F-8D3F-6A60B15D933D}" type="presParOf" srcId="{CBFD0438-531F-40F3-A7E1-152ABB78EF5A}" destId="{119401F0-F15B-492B-A081-2BEAA368F4A5}" srcOrd="0" destOrd="0" presId="urn:microsoft.com/office/officeart/2008/layout/HorizontalMultiLevelHierarchy"/>
    <dgm:cxn modelId="{DFA1C481-4009-4586-8F1B-7029764D1B68}" type="presParOf" srcId="{119401F0-F15B-492B-A081-2BEAA368F4A5}" destId="{B9C7B466-D41C-4D84-8443-F1B164F7F643}" srcOrd="0" destOrd="0" presId="urn:microsoft.com/office/officeart/2008/layout/HorizontalMultiLevelHierarchy"/>
    <dgm:cxn modelId="{A4A1DCF6-7A80-4175-B016-66B8E8CFE127}" type="presParOf" srcId="{CBFD0438-531F-40F3-A7E1-152ABB78EF5A}" destId="{322825ED-7586-4F8F-BF7B-43A0001B1024}" srcOrd="1" destOrd="0" presId="urn:microsoft.com/office/officeart/2008/layout/HorizontalMultiLevelHierarchy"/>
    <dgm:cxn modelId="{F0A0B5DF-337F-485F-939B-B614A5E7ED9A}" type="presParOf" srcId="{322825ED-7586-4F8F-BF7B-43A0001B1024}" destId="{FC701C16-5DFB-42CA-96DC-954DE8BA5FBF}" srcOrd="0" destOrd="0" presId="urn:microsoft.com/office/officeart/2008/layout/HorizontalMultiLevelHierarchy"/>
    <dgm:cxn modelId="{A0149E5E-9E96-426D-B951-03BD21999B2E}" type="presParOf" srcId="{322825ED-7586-4F8F-BF7B-43A0001B1024}" destId="{EEEB9D06-7AF7-47F4-B2AB-E6B01F2BF82B}" srcOrd="1" destOrd="0" presId="urn:microsoft.com/office/officeart/2008/layout/HorizontalMultiLevelHierarchy"/>
    <dgm:cxn modelId="{C6EAC8C4-9233-4999-A874-8EED0FE4DD8D}" type="presParOf" srcId="{CBFD0438-531F-40F3-A7E1-152ABB78EF5A}" destId="{77EB4694-EEB3-4D4D-8122-762D6D8EF65B}" srcOrd="2" destOrd="0" presId="urn:microsoft.com/office/officeart/2008/layout/HorizontalMultiLevelHierarchy"/>
    <dgm:cxn modelId="{4AA7AC08-4E2D-433D-A90C-E2D619308B5B}" type="presParOf" srcId="{77EB4694-EEB3-4D4D-8122-762D6D8EF65B}" destId="{288C957B-CC46-43B8-BE1B-F607E4837835}" srcOrd="0" destOrd="0" presId="urn:microsoft.com/office/officeart/2008/layout/HorizontalMultiLevelHierarchy"/>
    <dgm:cxn modelId="{7F6BE02F-F6BB-444F-A613-9A477DBFD56F}" type="presParOf" srcId="{CBFD0438-531F-40F3-A7E1-152ABB78EF5A}" destId="{EA7B3FD3-90C3-4E92-BBD9-6188971145AE}" srcOrd="3" destOrd="0" presId="urn:microsoft.com/office/officeart/2008/layout/HorizontalMultiLevelHierarchy"/>
    <dgm:cxn modelId="{E4E73868-63F1-4D13-A4CA-A3FD2679134E}" type="presParOf" srcId="{EA7B3FD3-90C3-4E92-BBD9-6188971145AE}" destId="{9A860C85-6B3E-46CB-8F9A-2E4D3E77B039}" srcOrd="0" destOrd="0" presId="urn:microsoft.com/office/officeart/2008/layout/HorizontalMultiLevelHierarchy"/>
    <dgm:cxn modelId="{01FBDA9F-D76A-463B-B005-64BC49F723B7}" type="presParOf" srcId="{EA7B3FD3-90C3-4E92-BBD9-6188971145AE}" destId="{88675128-BF42-4AF3-8C44-AC5B28BB9C71}"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F330F7F-B11A-494B-A3D5-EEACCABDD756}"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85C3FC2-43B5-44AC-A68D-0EA228C02B98}" type="slidenum">
              <a:rPr lang="es-ES"/>
              <a:pPr>
                <a:defRPr/>
              </a:pPr>
              <a:t>‹#›</a:t>
            </a:fld>
            <a:endParaRPr lang="es-E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E641713-3C36-493D-986E-D5684507CC13}"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14FDC07-ABE9-486E-9C43-AC252644FBCA}" type="slidenum">
              <a:rPr lang="es-ES"/>
              <a:pPr>
                <a:defRPr/>
              </a:pPr>
              <a:t>‹#›</a:t>
            </a:fld>
            <a:endParaRPr lang="es-E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EBB6C4F-1D9A-4CE9-9720-CFBB18FA70DA}"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489CBF1-C987-4CC0-A44A-765E784491A3}" type="slidenum">
              <a:rPr lang="es-ES"/>
              <a:pPr>
                <a:defRPr/>
              </a:pPr>
              <a:t>‹#›</a:t>
            </a:fld>
            <a:endParaRPr lang="es-E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1D979E7-8DBC-469D-A0AF-16C25167C4AF}"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E15747D-3E04-46B0-B35C-B333713DF766}" type="slidenum">
              <a:rPr lang="es-ES"/>
              <a:pPr>
                <a:defRPr/>
              </a:pPr>
              <a:t>‹#›</a:t>
            </a:fld>
            <a:endParaRPr lang="es-E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60A4D6D-521F-48F9-B2C9-9ABF4D092750}" type="datetimeFigureOut">
              <a:rPr lang="es-ES"/>
              <a:pPr>
                <a:defRPr/>
              </a:pPr>
              <a:t>07/11/2014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10296C-5EE4-40CC-96F6-9392AB5CAC2E}" type="slidenum">
              <a:rPr lang="es-ES"/>
              <a:pPr>
                <a:defRPr/>
              </a:pPr>
              <a:t>‹#›</a:t>
            </a:fld>
            <a:endParaRPr lang="es-E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0E6ED16-E52F-40AD-87C6-FF758D38AAC9}" type="datetimeFigureOut">
              <a:rPr lang="es-ES"/>
              <a:pPr>
                <a:defRPr/>
              </a:pPr>
              <a:t>07/11/2014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CD505FB-E596-4C39-B53B-E7D3143A9305}" type="slidenum">
              <a:rPr lang="es-ES"/>
              <a:pPr>
                <a:defRPr/>
              </a:pPr>
              <a:t>‹#›</a:t>
            </a:fld>
            <a:endParaRPr lang="es-E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232C45F-A0F0-4D96-9C23-41DEEAD93ACF}" type="datetimeFigureOut">
              <a:rPr lang="es-ES"/>
              <a:pPr>
                <a:defRPr/>
              </a:pPr>
              <a:t>07/11/2014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87D3EFC4-3E0A-40DD-8342-E45F1898A63F}" type="slidenum">
              <a:rPr lang="es-ES"/>
              <a:pPr>
                <a:defRPr/>
              </a:pPr>
              <a:t>‹#›</a:t>
            </a:fld>
            <a:endParaRPr lang="es-E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26819CA-A6B3-4951-A650-F53F112F1D6B}" type="datetimeFigureOut">
              <a:rPr lang="es-ES"/>
              <a:pPr>
                <a:defRPr/>
              </a:pPr>
              <a:t>07/11/2014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A5B6A90-9F1D-40C0-B9DF-A111E2FBE736}" type="slidenum">
              <a:rPr lang="es-ES"/>
              <a:pPr>
                <a:defRPr/>
              </a:pPr>
              <a:t>‹#›</a:t>
            </a:fld>
            <a:endParaRPr lang="es-E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91578B4-5736-4C30-BCAB-7D927B703250}" type="datetimeFigureOut">
              <a:rPr lang="es-ES"/>
              <a:pPr>
                <a:defRPr/>
              </a:pPr>
              <a:t>07/11/2014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F4ED482A-0034-4563-89DE-9D59EE179715}" type="slidenum">
              <a:rPr lang="es-ES"/>
              <a:pPr>
                <a:defRPr/>
              </a:pPr>
              <a:t>‹#›</a:t>
            </a:fld>
            <a:endParaRPr lang="es-E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E97878B-E742-416F-8A86-D9F3B2BE97C7}" type="datetimeFigureOut">
              <a:rPr lang="es-ES"/>
              <a:pPr>
                <a:defRPr/>
              </a:pPr>
              <a:t>07/11/2014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0B4D129-9826-4763-8C19-0F4325C64211}" type="slidenum">
              <a:rPr lang="es-ES"/>
              <a:pPr>
                <a:defRPr/>
              </a:pPr>
              <a:t>‹#›</a:t>
            </a:fld>
            <a:endParaRPr lang="es-E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9C1139F-BC91-4196-92D9-9B54C2D803C8}" type="datetimeFigureOut">
              <a:rPr lang="es-ES"/>
              <a:pPr>
                <a:defRPr/>
              </a:pPr>
              <a:t>07/11/2014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E7ACA06-ACC9-42E3-BA1F-9E235A4FB65B}" type="slidenum">
              <a:rPr lang="es-ES"/>
              <a:pPr>
                <a:defRPr/>
              </a:pPr>
              <a:t>‹#›</a:t>
            </a:fld>
            <a:endParaRPr lang="es-E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22C0195-1DE1-4B98-81CB-047980E2B39A}" type="datetimeFigureOut">
              <a:rPr lang="es-ES"/>
              <a:pPr>
                <a:defRPr/>
              </a:pPr>
              <a:t>07/11/2014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DF9C962-5528-4399-98A2-A2F8212EFE73}"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82031" y="-44640"/>
            <a:ext cx="4536504" cy="286232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o-RO"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ÎMPLINITORI AI CUVÂNTULUI</a:t>
            </a:r>
          </a:p>
        </p:txBody>
      </p:sp>
      <p:sp>
        <p:nvSpPr>
          <p:cNvPr id="13315" name="4 CuadroTexto"/>
          <p:cNvSpPr txBox="1">
            <a:spLocks noChangeArrowheads="1"/>
          </p:cNvSpPr>
          <p:nvPr/>
        </p:nvSpPr>
        <p:spPr bwMode="auto">
          <a:xfrm>
            <a:off x="6875463" y="6238875"/>
            <a:ext cx="2268537" cy="641350"/>
          </a:xfrm>
          <a:prstGeom prst="rect">
            <a:avLst/>
          </a:prstGeom>
          <a:noFill/>
          <a:ln w="9525">
            <a:noFill/>
            <a:miter lim="800000"/>
            <a:headEnd/>
            <a:tailEnd/>
          </a:ln>
        </p:spPr>
        <p:txBody>
          <a:bodyPr>
            <a:spAutoFit/>
          </a:bodyPr>
          <a:lstStyle/>
          <a:p>
            <a:pPr algn="ctr"/>
            <a:r>
              <a:rPr lang="ro-RO" b="1">
                <a:latin typeface="Calibri" pitchFamily="34" charset="0"/>
              </a:rPr>
              <a:t>Studiul 4 pentru 25 octombrie 2014</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3 Imagen"/>
          <p:cNvPicPr>
            <a:picLocks noChangeAspect="1"/>
          </p:cNvPicPr>
          <p:nvPr/>
        </p:nvPicPr>
        <p:blipFill>
          <a:blip r:embed="rId3"/>
          <a:srcRect/>
          <a:stretch>
            <a:fillRect/>
          </a:stretch>
        </p:blipFill>
        <p:spPr bwMode="auto">
          <a:xfrm>
            <a:off x="-180975" y="-531813"/>
            <a:ext cx="3673475" cy="3673476"/>
          </a:xfrm>
          <a:prstGeom prst="rect">
            <a:avLst/>
          </a:prstGeom>
          <a:noFill/>
          <a:ln w="9525">
            <a:noFill/>
            <a:miter lim="800000"/>
            <a:headEnd/>
            <a:tailEnd/>
          </a:ln>
        </p:spPr>
      </p:pic>
      <p:sp>
        <p:nvSpPr>
          <p:cNvPr id="2" name="1 CuadroTexto"/>
          <p:cNvSpPr txBox="1"/>
          <p:nvPr/>
        </p:nvSpPr>
        <p:spPr>
          <a:xfrm>
            <a:off x="3348038" y="1412875"/>
            <a:ext cx="2952750" cy="519113"/>
          </a:xfrm>
          <a:prstGeom prst="rect">
            <a:avLst/>
          </a:prstGeom>
          <a:noFill/>
        </p:spPr>
        <p:txBody>
          <a:bodyPr>
            <a:spAutoFit/>
          </a:bodyPr>
          <a:lstStyle/>
          <a:p>
            <a:pPr algn="ctr">
              <a:defRPr/>
            </a:pPr>
            <a:r>
              <a:rPr lang="ro-RO" sz="2800" b="1">
                <a:solidFill>
                  <a:schemeClr val="bg1"/>
                </a:solidFill>
                <a:effectLst>
                  <a:outerShdw blurRad="38100" dist="38100" dir="2700000" algn="tl">
                    <a:srgbClr val="C0C0C0"/>
                  </a:outerShdw>
                </a:effectLst>
                <a:latin typeface="Calibri" pitchFamily="34" charset="0"/>
              </a:rPr>
              <a:t>Iacov 1:22-27</a:t>
            </a:r>
          </a:p>
        </p:txBody>
      </p:sp>
      <p:graphicFrame>
        <p:nvGraphicFramePr>
          <p:cNvPr id="3" name="2 Diagrama"/>
          <p:cNvGraphicFramePr/>
          <p:nvPr/>
        </p:nvGraphicFramePr>
        <p:xfrm>
          <a:off x="431540" y="2677368"/>
          <a:ext cx="828092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graphicEl>
                                              <a:dgm id="{777BD3B6-E20A-4861-A087-824254D6B0CC}"/>
                                            </p:graphicEl>
                                          </p:spTgt>
                                        </p:tgtEl>
                                        <p:attrNameLst>
                                          <p:attrName>style.visibility</p:attrName>
                                        </p:attrNameLst>
                                      </p:cBhvr>
                                      <p:to>
                                        <p:strVal val="visible"/>
                                      </p:to>
                                    </p:set>
                                    <p:animEffect transition="in" filter="fade">
                                      <p:cBhvr>
                                        <p:cTn id="13" dur="1000"/>
                                        <p:tgtEl>
                                          <p:spTgt spid="3">
                                            <p:graphicEl>
                                              <a:dgm id="{777BD3B6-E20A-4861-A087-824254D6B0CC}"/>
                                            </p:graphicEl>
                                          </p:spTgt>
                                        </p:tgtEl>
                                      </p:cBhvr>
                                    </p:animEffect>
                                    <p:anim calcmode="lin" valueType="num">
                                      <p:cBhvr>
                                        <p:cTn id="14" dur="1000" fill="hold"/>
                                        <p:tgtEl>
                                          <p:spTgt spid="3">
                                            <p:graphicEl>
                                              <a:dgm id="{777BD3B6-E20A-4861-A087-824254D6B0CC}"/>
                                            </p:graphicEl>
                                          </p:spTgt>
                                        </p:tgtEl>
                                        <p:attrNameLst>
                                          <p:attrName>ppt_x</p:attrName>
                                        </p:attrNameLst>
                                      </p:cBhvr>
                                      <p:tavLst>
                                        <p:tav tm="0">
                                          <p:val>
                                            <p:strVal val="#ppt_x"/>
                                          </p:val>
                                        </p:tav>
                                        <p:tav tm="100000">
                                          <p:val>
                                            <p:strVal val="#ppt_x"/>
                                          </p:val>
                                        </p:tav>
                                      </p:tavLst>
                                    </p:anim>
                                    <p:anim calcmode="lin" valueType="num">
                                      <p:cBhvr>
                                        <p:cTn id="15" dur="1000" fill="hold"/>
                                        <p:tgtEl>
                                          <p:spTgt spid="3">
                                            <p:graphicEl>
                                              <a:dgm id="{777BD3B6-E20A-4861-A087-824254D6B0CC}"/>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
                                            <p:graphicEl>
                                              <a:dgm id="{24FE9D24-C508-4C80-8DC5-52FF1693F181}"/>
                                            </p:graphicEl>
                                          </p:spTgt>
                                        </p:tgtEl>
                                        <p:attrNameLst>
                                          <p:attrName>style.visibility</p:attrName>
                                        </p:attrNameLst>
                                      </p:cBhvr>
                                      <p:to>
                                        <p:strVal val="visible"/>
                                      </p:to>
                                    </p:set>
                                    <p:animEffect transition="in" filter="fade">
                                      <p:cBhvr>
                                        <p:cTn id="19" dur="1000"/>
                                        <p:tgtEl>
                                          <p:spTgt spid="3">
                                            <p:graphicEl>
                                              <a:dgm id="{24FE9D24-C508-4C80-8DC5-52FF1693F181}"/>
                                            </p:graphicEl>
                                          </p:spTgt>
                                        </p:tgtEl>
                                      </p:cBhvr>
                                    </p:animEffect>
                                    <p:anim calcmode="lin" valueType="num">
                                      <p:cBhvr>
                                        <p:cTn id="20" dur="1000" fill="hold"/>
                                        <p:tgtEl>
                                          <p:spTgt spid="3">
                                            <p:graphicEl>
                                              <a:dgm id="{24FE9D24-C508-4C80-8DC5-52FF1693F181}"/>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24FE9D24-C508-4C80-8DC5-52FF1693F181}"/>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graphicEl>
                                              <a:dgm id="{272DB28C-EE5A-46E4-8C7C-382667FD5FB6}"/>
                                            </p:graphicEl>
                                          </p:spTgt>
                                        </p:tgtEl>
                                        <p:attrNameLst>
                                          <p:attrName>style.visibility</p:attrName>
                                        </p:attrNameLst>
                                      </p:cBhvr>
                                      <p:to>
                                        <p:strVal val="visible"/>
                                      </p:to>
                                    </p:set>
                                    <p:animEffect transition="in" filter="fade">
                                      <p:cBhvr>
                                        <p:cTn id="24" dur="1000"/>
                                        <p:tgtEl>
                                          <p:spTgt spid="3">
                                            <p:graphicEl>
                                              <a:dgm id="{272DB28C-EE5A-46E4-8C7C-382667FD5FB6}"/>
                                            </p:graphicEl>
                                          </p:spTgt>
                                        </p:tgtEl>
                                      </p:cBhvr>
                                    </p:animEffect>
                                    <p:anim calcmode="lin" valueType="num">
                                      <p:cBhvr>
                                        <p:cTn id="25" dur="1000" fill="hold"/>
                                        <p:tgtEl>
                                          <p:spTgt spid="3">
                                            <p:graphicEl>
                                              <a:dgm id="{272DB28C-EE5A-46E4-8C7C-382667FD5FB6}"/>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272DB28C-EE5A-46E4-8C7C-382667FD5FB6}"/>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graphicEl>
                                              <a:dgm id="{AACB3978-7128-46F0-9703-489668AF2B7E}"/>
                                            </p:graphicEl>
                                          </p:spTgt>
                                        </p:tgtEl>
                                        <p:attrNameLst>
                                          <p:attrName>style.visibility</p:attrName>
                                        </p:attrNameLst>
                                      </p:cBhvr>
                                      <p:to>
                                        <p:strVal val="visible"/>
                                      </p:to>
                                    </p:set>
                                    <p:animEffect transition="in" filter="fade">
                                      <p:cBhvr>
                                        <p:cTn id="31" dur="1000"/>
                                        <p:tgtEl>
                                          <p:spTgt spid="3">
                                            <p:graphicEl>
                                              <a:dgm id="{AACB3978-7128-46F0-9703-489668AF2B7E}"/>
                                            </p:graphicEl>
                                          </p:spTgt>
                                        </p:tgtEl>
                                      </p:cBhvr>
                                    </p:animEffect>
                                    <p:anim calcmode="lin" valueType="num">
                                      <p:cBhvr>
                                        <p:cTn id="32" dur="1000" fill="hold"/>
                                        <p:tgtEl>
                                          <p:spTgt spid="3">
                                            <p:graphicEl>
                                              <a:dgm id="{AACB3978-7128-46F0-9703-489668AF2B7E}"/>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AACB3978-7128-46F0-9703-489668AF2B7E}"/>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graphicEl>
                                              <a:dgm id="{F0E3DF4C-A70D-436B-9BA5-F82B49674E8F}"/>
                                            </p:graphicEl>
                                          </p:spTgt>
                                        </p:tgtEl>
                                        <p:attrNameLst>
                                          <p:attrName>style.visibility</p:attrName>
                                        </p:attrNameLst>
                                      </p:cBhvr>
                                      <p:to>
                                        <p:strVal val="visible"/>
                                      </p:to>
                                    </p:set>
                                    <p:animEffect transition="in" filter="fade">
                                      <p:cBhvr>
                                        <p:cTn id="36" dur="1000"/>
                                        <p:tgtEl>
                                          <p:spTgt spid="3">
                                            <p:graphicEl>
                                              <a:dgm id="{F0E3DF4C-A70D-436B-9BA5-F82B49674E8F}"/>
                                            </p:graphicEl>
                                          </p:spTgt>
                                        </p:tgtEl>
                                      </p:cBhvr>
                                    </p:animEffect>
                                    <p:anim calcmode="lin" valueType="num">
                                      <p:cBhvr>
                                        <p:cTn id="37" dur="1000" fill="hold"/>
                                        <p:tgtEl>
                                          <p:spTgt spid="3">
                                            <p:graphicEl>
                                              <a:dgm id="{F0E3DF4C-A70D-436B-9BA5-F82B49674E8F}"/>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F0E3DF4C-A70D-436B-9BA5-F82B49674E8F}"/>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4E2E777E-B468-4EE5-BE75-D5B8BB369DC5}"/>
                                            </p:graphicEl>
                                          </p:spTgt>
                                        </p:tgtEl>
                                        <p:attrNameLst>
                                          <p:attrName>style.visibility</p:attrName>
                                        </p:attrNameLst>
                                      </p:cBhvr>
                                      <p:to>
                                        <p:strVal val="visible"/>
                                      </p:to>
                                    </p:set>
                                    <p:animEffect transition="in" filter="fade">
                                      <p:cBhvr>
                                        <p:cTn id="43" dur="1000"/>
                                        <p:tgtEl>
                                          <p:spTgt spid="3">
                                            <p:graphicEl>
                                              <a:dgm id="{4E2E777E-B468-4EE5-BE75-D5B8BB369DC5}"/>
                                            </p:graphicEl>
                                          </p:spTgt>
                                        </p:tgtEl>
                                      </p:cBhvr>
                                    </p:animEffect>
                                    <p:anim calcmode="lin" valueType="num">
                                      <p:cBhvr>
                                        <p:cTn id="44" dur="1000" fill="hold"/>
                                        <p:tgtEl>
                                          <p:spTgt spid="3">
                                            <p:graphicEl>
                                              <a:dgm id="{4E2E777E-B468-4EE5-BE75-D5B8BB369DC5}"/>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4E2E777E-B468-4EE5-BE75-D5B8BB369DC5}"/>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7" presetClass="entr" presetSubtype="0" fill="hold" grpId="0" nodeType="afterEffect">
                                  <p:stCondLst>
                                    <p:cond delay="0"/>
                                  </p:stCondLst>
                                  <p:childTnLst>
                                    <p:set>
                                      <p:cBhvr>
                                        <p:cTn id="48" dur="1" fill="hold">
                                          <p:stCondLst>
                                            <p:cond delay="0"/>
                                          </p:stCondLst>
                                        </p:cTn>
                                        <p:tgtEl>
                                          <p:spTgt spid="3">
                                            <p:graphicEl>
                                              <a:dgm id="{5FAE338B-F026-4F60-B87E-67A3236303CC}"/>
                                            </p:graphicEl>
                                          </p:spTgt>
                                        </p:tgtEl>
                                        <p:attrNameLst>
                                          <p:attrName>style.visibility</p:attrName>
                                        </p:attrNameLst>
                                      </p:cBhvr>
                                      <p:to>
                                        <p:strVal val="visible"/>
                                      </p:to>
                                    </p:set>
                                    <p:animEffect transition="in" filter="fade">
                                      <p:cBhvr>
                                        <p:cTn id="49" dur="1000"/>
                                        <p:tgtEl>
                                          <p:spTgt spid="3">
                                            <p:graphicEl>
                                              <a:dgm id="{5FAE338B-F026-4F60-B87E-67A3236303CC}"/>
                                            </p:graphicEl>
                                          </p:spTgt>
                                        </p:tgtEl>
                                      </p:cBhvr>
                                    </p:animEffect>
                                    <p:anim calcmode="lin" valueType="num">
                                      <p:cBhvr>
                                        <p:cTn id="50" dur="1000" fill="hold"/>
                                        <p:tgtEl>
                                          <p:spTgt spid="3">
                                            <p:graphicEl>
                                              <a:dgm id="{5FAE338B-F026-4F60-B87E-67A3236303CC}"/>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5FAE338B-F026-4F60-B87E-67A3236303CC}"/>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
                                            <p:graphicEl>
                                              <a:dgm id="{D01B3DEF-EC67-4A4E-A007-2017232B55F7}"/>
                                            </p:graphicEl>
                                          </p:spTgt>
                                        </p:tgtEl>
                                        <p:attrNameLst>
                                          <p:attrName>style.visibility</p:attrName>
                                        </p:attrNameLst>
                                      </p:cBhvr>
                                      <p:to>
                                        <p:strVal val="visible"/>
                                      </p:to>
                                    </p:set>
                                    <p:animEffect transition="in" filter="fade">
                                      <p:cBhvr>
                                        <p:cTn id="54" dur="1000"/>
                                        <p:tgtEl>
                                          <p:spTgt spid="3">
                                            <p:graphicEl>
                                              <a:dgm id="{D01B3DEF-EC67-4A4E-A007-2017232B55F7}"/>
                                            </p:graphicEl>
                                          </p:spTgt>
                                        </p:tgtEl>
                                      </p:cBhvr>
                                    </p:animEffect>
                                    <p:anim calcmode="lin" valueType="num">
                                      <p:cBhvr>
                                        <p:cTn id="55" dur="1000" fill="hold"/>
                                        <p:tgtEl>
                                          <p:spTgt spid="3">
                                            <p:graphicEl>
                                              <a:dgm id="{D01B3DEF-EC67-4A4E-A007-2017232B55F7}"/>
                                            </p:graphicEl>
                                          </p:spTgt>
                                        </p:tgtEl>
                                        <p:attrNameLst>
                                          <p:attrName>ppt_x</p:attrName>
                                        </p:attrNameLst>
                                      </p:cBhvr>
                                      <p:tavLst>
                                        <p:tav tm="0">
                                          <p:val>
                                            <p:strVal val="#ppt_x"/>
                                          </p:val>
                                        </p:tav>
                                        <p:tav tm="100000">
                                          <p:val>
                                            <p:strVal val="#ppt_x"/>
                                          </p:val>
                                        </p:tav>
                                      </p:tavLst>
                                    </p:anim>
                                    <p:anim calcmode="lin" valueType="num">
                                      <p:cBhvr>
                                        <p:cTn id="56" dur="1000" fill="hold"/>
                                        <p:tgtEl>
                                          <p:spTgt spid="3">
                                            <p:graphicEl>
                                              <a:dgm id="{D01B3DEF-EC67-4A4E-A007-2017232B55F7}"/>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
                                            <p:graphicEl>
                                              <a:dgm id="{64F9B711-9CC9-4BA7-A1D7-95A63CDE328D}"/>
                                            </p:graphicEl>
                                          </p:spTgt>
                                        </p:tgtEl>
                                        <p:attrNameLst>
                                          <p:attrName>style.visibility</p:attrName>
                                        </p:attrNameLst>
                                      </p:cBhvr>
                                      <p:to>
                                        <p:strVal val="visible"/>
                                      </p:to>
                                    </p:set>
                                    <p:animEffect transition="in" filter="fade">
                                      <p:cBhvr>
                                        <p:cTn id="61" dur="1000"/>
                                        <p:tgtEl>
                                          <p:spTgt spid="3">
                                            <p:graphicEl>
                                              <a:dgm id="{64F9B711-9CC9-4BA7-A1D7-95A63CDE328D}"/>
                                            </p:graphicEl>
                                          </p:spTgt>
                                        </p:tgtEl>
                                      </p:cBhvr>
                                    </p:animEffect>
                                    <p:anim calcmode="lin" valueType="num">
                                      <p:cBhvr>
                                        <p:cTn id="62" dur="1000" fill="hold"/>
                                        <p:tgtEl>
                                          <p:spTgt spid="3">
                                            <p:graphicEl>
                                              <a:dgm id="{64F9B711-9CC9-4BA7-A1D7-95A63CDE328D}"/>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64F9B711-9CC9-4BA7-A1D7-95A63CDE328D}"/>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
                                            <p:graphicEl>
                                              <a:dgm id="{2E874D89-C0E0-40D8-8568-9D9EA03C3805}"/>
                                            </p:graphicEl>
                                          </p:spTgt>
                                        </p:tgtEl>
                                        <p:attrNameLst>
                                          <p:attrName>style.visibility</p:attrName>
                                        </p:attrNameLst>
                                      </p:cBhvr>
                                      <p:to>
                                        <p:strVal val="visible"/>
                                      </p:to>
                                    </p:set>
                                    <p:animEffect transition="in" filter="fade">
                                      <p:cBhvr>
                                        <p:cTn id="66" dur="1000"/>
                                        <p:tgtEl>
                                          <p:spTgt spid="3">
                                            <p:graphicEl>
                                              <a:dgm id="{2E874D89-C0E0-40D8-8568-9D9EA03C3805}"/>
                                            </p:graphicEl>
                                          </p:spTgt>
                                        </p:tgtEl>
                                      </p:cBhvr>
                                    </p:animEffect>
                                    <p:anim calcmode="lin" valueType="num">
                                      <p:cBhvr>
                                        <p:cTn id="67" dur="1000" fill="hold"/>
                                        <p:tgtEl>
                                          <p:spTgt spid="3">
                                            <p:graphicEl>
                                              <a:dgm id="{2E874D89-C0E0-40D8-8568-9D9EA03C3805}"/>
                                            </p:graphicEl>
                                          </p:spTgt>
                                        </p:tgtEl>
                                        <p:attrNameLst>
                                          <p:attrName>ppt_x</p:attrName>
                                        </p:attrNameLst>
                                      </p:cBhvr>
                                      <p:tavLst>
                                        <p:tav tm="0">
                                          <p:val>
                                            <p:strVal val="#ppt_x"/>
                                          </p:val>
                                        </p:tav>
                                        <p:tav tm="100000">
                                          <p:val>
                                            <p:strVal val="#ppt_x"/>
                                          </p:val>
                                        </p:tav>
                                      </p:tavLst>
                                    </p:anim>
                                    <p:anim calcmode="lin" valueType="num">
                                      <p:cBhvr>
                                        <p:cTn id="68" dur="1000" fill="hold"/>
                                        <p:tgtEl>
                                          <p:spTgt spid="3">
                                            <p:graphicEl>
                                              <a:dgm id="{2E874D89-C0E0-40D8-8568-9D9EA03C3805}"/>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3">
                                            <p:graphicEl>
                                              <a:dgm id="{FCAD8A60-3B4F-4E81-AE31-1D555FAC335D}"/>
                                            </p:graphicEl>
                                          </p:spTgt>
                                        </p:tgtEl>
                                        <p:attrNameLst>
                                          <p:attrName>style.visibility</p:attrName>
                                        </p:attrNameLst>
                                      </p:cBhvr>
                                      <p:to>
                                        <p:strVal val="visible"/>
                                      </p:to>
                                    </p:set>
                                    <p:animEffect transition="in" filter="fade">
                                      <p:cBhvr>
                                        <p:cTn id="73" dur="1000"/>
                                        <p:tgtEl>
                                          <p:spTgt spid="3">
                                            <p:graphicEl>
                                              <a:dgm id="{FCAD8A60-3B4F-4E81-AE31-1D555FAC335D}"/>
                                            </p:graphicEl>
                                          </p:spTgt>
                                        </p:tgtEl>
                                      </p:cBhvr>
                                    </p:animEffect>
                                    <p:anim calcmode="lin" valueType="num">
                                      <p:cBhvr>
                                        <p:cTn id="74" dur="1000" fill="hold"/>
                                        <p:tgtEl>
                                          <p:spTgt spid="3">
                                            <p:graphicEl>
                                              <a:dgm id="{FCAD8A60-3B4F-4E81-AE31-1D555FAC335D}"/>
                                            </p:graphicEl>
                                          </p:spTgt>
                                        </p:tgtEl>
                                        <p:attrNameLst>
                                          <p:attrName>ppt_x</p:attrName>
                                        </p:attrNameLst>
                                      </p:cBhvr>
                                      <p:tavLst>
                                        <p:tav tm="0">
                                          <p:val>
                                            <p:strVal val="#ppt_x"/>
                                          </p:val>
                                        </p:tav>
                                        <p:tav tm="100000">
                                          <p:val>
                                            <p:strVal val="#ppt_x"/>
                                          </p:val>
                                        </p:tav>
                                      </p:tavLst>
                                    </p:anim>
                                    <p:anim calcmode="lin" valueType="num">
                                      <p:cBhvr>
                                        <p:cTn id="75" dur="1000" fill="hold"/>
                                        <p:tgtEl>
                                          <p:spTgt spid="3">
                                            <p:graphicEl>
                                              <a:dgm id="{FCAD8A60-3B4F-4E81-AE31-1D555FAC335D}"/>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
                                            <p:graphicEl>
                                              <a:dgm id="{11E29D83-8570-4FE7-AB41-02930E9BD2BA}"/>
                                            </p:graphicEl>
                                          </p:spTgt>
                                        </p:tgtEl>
                                        <p:attrNameLst>
                                          <p:attrName>style.visibility</p:attrName>
                                        </p:attrNameLst>
                                      </p:cBhvr>
                                      <p:to>
                                        <p:strVal val="visible"/>
                                      </p:to>
                                    </p:set>
                                    <p:animEffect transition="in" filter="fade">
                                      <p:cBhvr>
                                        <p:cTn id="78" dur="1000"/>
                                        <p:tgtEl>
                                          <p:spTgt spid="3">
                                            <p:graphicEl>
                                              <a:dgm id="{11E29D83-8570-4FE7-AB41-02930E9BD2BA}"/>
                                            </p:graphicEl>
                                          </p:spTgt>
                                        </p:tgtEl>
                                      </p:cBhvr>
                                    </p:animEffect>
                                    <p:anim calcmode="lin" valueType="num">
                                      <p:cBhvr>
                                        <p:cTn id="79" dur="1000" fill="hold"/>
                                        <p:tgtEl>
                                          <p:spTgt spid="3">
                                            <p:graphicEl>
                                              <a:dgm id="{11E29D83-8570-4FE7-AB41-02930E9BD2BA}"/>
                                            </p:graphicEl>
                                          </p:spTgt>
                                        </p:tgtEl>
                                        <p:attrNameLst>
                                          <p:attrName>ppt_x</p:attrName>
                                        </p:attrNameLst>
                                      </p:cBhvr>
                                      <p:tavLst>
                                        <p:tav tm="0">
                                          <p:val>
                                            <p:strVal val="#ppt_x"/>
                                          </p:val>
                                        </p:tav>
                                        <p:tav tm="100000">
                                          <p:val>
                                            <p:strVal val="#ppt_x"/>
                                          </p:val>
                                        </p:tav>
                                      </p:tavLst>
                                    </p:anim>
                                    <p:anim calcmode="lin" valueType="num">
                                      <p:cBhvr>
                                        <p:cTn id="80" dur="1000" fill="hold"/>
                                        <p:tgtEl>
                                          <p:spTgt spid="3">
                                            <p:graphicEl>
                                              <a:dgm id="{11E29D83-8570-4FE7-AB41-02930E9BD2BA}"/>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3">
                                            <p:graphicEl>
                                              <a:dgm id="{76530304-56C8-452D-8E79-2A576444703B}"/>
                                            </p:graphicEl>
                                          </p:spTgt>
                                        </p:tgtEl>
                                        <p:attrNameLst>
                                          <p:attrName>style.visibility</p:attrName>
                                        </p:attrNameLst>
                                      </p:cBhvr>
                                      <p:to>
                                        <p:strVal val="visible"/>
                                      </p:to>
                                    </p:set>
                                    <p:animEffect transition="in" filter="fade">
                                      <p:cBhvr>
                                        <p:cTn id="85" dur="1000"/>
                                        <p:tgtEl>
                                          <p:spTgt spid="3">
                                            <p:graphicEl>
                                              <a:dgm id="{76530304-56C8-452D-8E79-2A576444703B}"/>
                                            </p:graphicEl>
                                          </p:spTgt>
                                        </p:tgtEl>
                                      </p:cBhvr>
                                    </p:animEffect>
                                    <p:anim calcmode="lin" valueType="num">
                                      <p:cBhvr>
                                        <p:cTn id="86" dur="1000" fill="hold"/>
                                        <p:tgtEl>
                                          <p:spTgt spid="3">
                                            <p:graphicEl>
                                              <a:dgm id="{76530304-56C8-452D-8E79-2A576444703B}"/>
                                            </p:graphicEl>
                                          </p:spTgt>
                                        </p:tgtEl>
                                        <p:attrNameLst>
                                          <p:attrName>ppt_x</p:attrName>
                                        </p:attrNameLst>
                                      </p:cBhvr>
                                      <p:tavLst>
                                        <p:tav tm="0">
                                          <p:val>
                                            <p:strVal val="#ppt_x"/>
                                          </p:val>
                                        </p:tav>
                                        <p:tav tm="100000">
                                          <p:val>
                                            <p:strVal val="#ppt_x"/>
                                          </p:val>
                                        </p:tav>
                                      </p:tavLst>
                                    </p:anim>
                                    <p:anim calcmode="lin" valueType="num">
                                      <p:cBhvr>
                                        <p:cTn id="87" dur="1000" fill="hold"/>
                                        <p:tgtEl>
                                          <p:spTgt spid="3">
                                            <p:graphicEl>
                                              <a:dgm id="{76530304-56C8-452D-8E79-2A576444703B}"/>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3">
                                            <p:graphicEl>
                                              <a:dgm id="{8DB43A06-0C5C-4B12-ABCA-12AB32E77E0B}"/>
                                            </p:graphicEl>
                                          </p:spTgt>
                                        </p:tgtEl>
                                        <p:attrNameLst>
                                          <p:attrName>style.visibility</p:attrName>
                                        </p:attrNameLst>
                                      </p:cBhvr>
                                      <p:to>
                                        <p:strVal val="visible"/>
                                      </p:to>
                                    </p:set>
                                    <p:animEffect transition="in" filter="fade">
                                      <p:cBhvr>
                                        <p:cTn id="90" dur="1000"/>
                                        <p:tgtEl>
                                          <p:spTgt spid="3">
                                            <p:graphicEl>
                                              <a:dgm id="{8DB43A06-0C5C-4B12-ABCA-12AB32E77E0B}"/>
                                            </p:graphicEl>
                                          </p:spTgt>
                                        </p:tgtEl>
                                      </p:cBhvr>
                                    </p:animEffect>
                                    <p:anim calcmode="lin" valueType="num">
                                      <p:cBhvr>
                                        <p:cTn id="91" dur="1000" fill="hold"/>
                                        <p:tgtEl>
                                          <p:spTgt spid="3">
                                            <p:graphicEl>
                                              <a:dgm id="{8DB43A06-0C5C-4B12-ABCA-12AB32E77E0B}"/>
                                            </p:graphicEl>
                                          </p:spTgt>
                                        </p:tgtEl>
                                        <p:attrNameLst>
                                          <p:attrName>ppt_x</p:attrName>
                                        </p:attrNameLst>
                                      </p:cBhvr>
                                      <p:tavLst>
                                        <p:tav tm="0">
                                          <p:val>
                                            <p:strVal val="#ppt_x"/>
                                          </p:val>
                                        </p:tav>
                                        <p:tav tm="100000">
                                          <p:val>
                                            <p:strVal val="#ppt_x"/>
                                          </p:val>
                                        </p:tav>
                                      </p:tavLst>
                                    </p:anim>
                                    <p:anim calcmode="lin" valueType="num">
                                      <p:cBhvr>
                                        <p:cTn id="92" dur="1000" fill="hold"/>
                                        <p:tgtEl>
                                          <p:spTgt spid="3">
                                            <p:graphicEl>
                                              <a:dgm id="{8DB43A06-0C5C-4B12-ABCA-12AB32E77E0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755650" y="592138"/>
            <a:ext cx="6696075" cy="701675"/>
          </a:xfrm>
          <a:prstGeom prst="rect">
            <a:avLst/>
          </a:prstGeom>
          <a:noFill/>
          <a:ln w="9525">
            <a:noFill/>
            <a:miter lim="800000"/>
            <a:headEnd/>
            <a:tailEnd/>
          </a:ln>
        </p:spPr>
        <p:txBody>
          <a:bodyPr>
            <a:spAutoFit/>
          </a:bodyPr>
          <a:lstStyle/>
          <a:p>
            <a:pPr algn="ctr"/>
            <a:r>
              <a:rPr lang="ro-RO" sz="2000" b="1">
                <a:latin typeface="Comic Sans MS" pitchFamily="66" charset="0"/>
              </a:rPr>
              <a:t>«Fiţi împlinitori ai Cuvântului, nu numai ascultători, înşelându-vă singuri.» </a:t>
            </a:r>
            <a:r>
              <a:rPr lang="ro-RO" sz="1200" b="1">
                <a:latin typeface="Comic Sans MS" pitchFamily="66" charset="0"/>
              </a:rPr>
              <a:t>(Iacov 1:22)</a:t>
            </a:r>
            <a:endParaRPr lang="ro-RO" sz="1600" b="1">
              <a:latin typeface="Comic Sans MS" pitchFamily="66" charset="0"/>
            </a:endParaRPr>
          </a:p>
        </p:txBody>
      </p:sp>
      <p:sp>
        <p:nvSpPr>
          <p:cNvPr id="3" name="2 Rectángulo"/>
          <p:cNvSpPr/>
          <p:nvPr/>
        </p:nvSpPr>
        <p:spPr>
          <a:xfrm>
            <a:off x="0" y="-99392"/>
            <a:ext cx="9144000" cy="646331"/>
          </a:xfrm>
          <a:prstGeom prst="rect">
            <a:avLst/>
          </a:prstGeom>
        </p:spPr>
        <p:txBody>
          <a:bodyPr>
            <a:spAutoFit/>
            <a:scene3d>
              <a:camera prst="orthographicFront"/>
              <a:lightRig rig="brightRoom" dir="tl"/>
            </a:scene3d>
            <a:sp3d contourW="12700" prstMaterial="softEdge">
              <a:bevelT w="25400" h="25400"/>
              <a:contourClr>
                <a:srgbClr val="976431"/>
              </a:contourClr>
            </a:sp3d>
          </a:bodyPr>
          <a:lstStyle/>
          <a:p>
            <a:pPr algn="ctr" fontAlgn="auto">
              <a:spcBef>
                <a:spcPts val="0"/>
              </a:spcBef>
              <a:spcAft>
                <a:spcPts val="0"/>
              </a:spcAft>
              <a:defRPr/>
            </a:pPr>
            <a:r>
              <a:rPr lang="ro-RO" sz="3600" b="1" dirty="0">
                <a:ln w="11430"/>
                <a:gradFill>
                  <a:gsLst>
                    <a:gs pos="0">
                      <a:srgbClr val="CB9661"/>
                    </a:gs>
                    <a:gs pos="25000">
                      <a:srgbClr val="CB9661"/>
                    </a:gs>
                    <a:gs pos="50000">
                      <a:srgbClr val="C08040"/>
                    </a:gs>
                    <a:gs pos="75000">
                      <a:srgbClr val="CB9661"/>
                    </a:gs>
                    <a:gs pos="100000">
                      <a:srgbClr val="D5A97D"/>
                    </a:gs>
                  </a:gsLst>
                  <a:lin ang="5400000"/>
                </a:gradFill>
                <a:effectLst>
                  <a:outerShdw blurRad="80000" dist="40000" dir="5040000" algn="tl">
                    <a:srgbClr val="000000">
                      <a:alpha val="30000"/>
                    </a:srgbClr>
                  </a:outerShdw>
                </a:effectLst>
                <a:latin typeface="+mn-lt"/>
                <a:cs typeface="+mn-cs"/>
              </a:rPr>
              <a:t>CEI CE ASCULTĂ ȘI ÎMPLINESC</a:t>
            </a:r>
            <a:endParaRPr lang="es-ES" sz="3600" b="1" dirty="0">
              <a:ln w="11430"/>
              <a:gradFill>
                <a:gsLst>
                  <a:gs pos="0">
                    <a:srgbClr val="CB9661"/>
                  </a:gs>
                  <a:gs pos="25000">
                    <a:srgbClr val="CB9661"/>
                  </a:gs>
                  <a:gs pos="50000">
                    <a:srgbClr val="C08040"/>
                  </a:gs>
                  <a:gs pos="75000">
                    <a:srgbClr val="CB9661"/>
                  </a:gs>
                  <a:gs pos="100000">
                    <a:srgbClr val="D5A97D"/>
                  </a:gs>
                </a:gsLst>
                <a:lin ang="5400000"/>
              </a:gradFill>
              <a:effectLst>
                <a:outerShdw blurRad="80000" dist="40000" dir="5040000" algn="tl">
                  <a:srgbClr val="000000">
                    <a:alpha val="30000"/>
                  </a:srgbClr>
                </a:outerShdw>
              </a:effectLst>
              <a:latin typeface="+mn-lt"/>
              <a:cs typeface="+mn-cs"/>
            </a:endParaRPr>
          </a:p>
        </p:txBody>
      </p:sp>
      <p:sp>
        <p:nvSpPr>
          <p:cNvPr id="4" name="3 CuadroTexto"/>
          <p:cNvSpPr txBox="1">
            <a:spLocks noChangeArrowheads="1"/>
          </p:cNvSpPr>
          <p:nvPr/>
        </p:nvSpPr>
        <p:spPr bwMode="auto">
          <a:xfrm>
            <a:off x="2484438" y="1935163"/>
            <a:ext cx="6659562" cy="3978275"/>
          </a:xfrm>
          <a:prstGeom prst="rect">
            <a:avLst/>
          </a:prstGeom>
          <a:noFill/>
          <a:ln w="9525">
            <a:noFill/>
            <a:miter lim="800000"/>
            <a:headEnd/>
            <a:tailEnd/>
          </a:ln>
        </p:spPr>
        <p:txBody>
          <a:bodyPr>
            <a:spAutoFit/>
          </a:bodyPr>
          <a:lstStyle/>
          <a:p>
            <a:pPr>
              <a:spcBef>
                <a:spcPts val="600"/>
              </a:spcBef>
            </a:pPr>
            <a:r>
              <a:rPr lang="ro-RO" sz="2000" b="1">
                <a:solidFill>
                  <a:schemeClr val="bg1"/>
                </a:solidFill>
                <a:latin typeface="Calibri" pitchFamily="34" charset="0"/>
              </a:rPr>
              <a:t>Iacov ne invită să FIM împlinitori. Nu este suficient să ascultăm sau să citim Cuvântul. Trebuie să facem din intrucțiunile Sale propriul stil de viață. </a:t>
            </a:r>
          </a:p>
          <a:p>
            <a:pPr>
              <a:spcBef>
                <a:spcPts val="600"/>
              </a:spcBef>
            </a:pPr>
            <a:r>
              <a:rPr lang="ro-RO" sz="2000" b="1">
                <a:solidFill>
                  <a:schemeClr val="bg1"/>
                </a:solidFill>
                <a:latin typeface="Calibri" pitchFamily="34" charset="0"/>
              </a:rPr>
              <a:t>«Există pericolul de a nu lua învățăturile lui Isus ca pe o problemă personală, de a nu le privi ca și cum ne-ar fi spuse nouă personal. Isus mi se adresează mie în toate instrucțiunile Sale.» </a:t>
            </a:r>
            <a:r>
              <a:rPr lang="ro-RO" sz="1200" b="1">
                <a:solidFill>
                  <a:schemeClr val="bg1"/>
                </a:solidFill>
                <a:latin typeface="Calibri" pitchFamily="34" charset="0"/>
              </a:rPr>
              <a:t>(E.G.W., «A fin de conocerle», n.t. Ca să-l cunosc pe El, 1 oct.)</a:t>
            </a:r>
            <a:r>
              <a:rPr lang="ro-RO" sz="2000" b="1">
                <a:solidFill>
                  <a:schemeClr val="bg1"/>
                </a:solidFill>
                <a:latin typeface="Calibri" pitchFamily="34" charset="0"/>
              </a:rPr>
              <a:t>.</a:t>
            </a:r>
          </a:p>
          <a:p>
            <a:pPr>
              <a:spcBef>
                <a:spcPts val="600"/>
              </a:spcBef>
            </a:pPr>
            <a:r>
              <a:rPr lang="ro-RO" sz="2000" b="1">
                <a:solidFill>
                  <a:schemeClr val="bg1"/>
                </a:solidFill>
                <a:latin typeface="Calibri" pitchFamily="34" charset="0"/>
              </a:rPr>
              <a:t>Citește Luca 6:27-38, la ce îmi folosește să știu că trebuie să fac bine celui ce mă asuprește, dacă nu îl fac; sau să știu că trebuie să îi dau celui care îmi cere, dacă nu îi dau cînd o face?</a:t>
            </a:r>
          </a:p>
          <a:p>
            <a:pPr>
              <a:spcBef>
                <a:spcPts val="600"/>
              </a:spcBef>
            </a:pPr>
            <a:r>
              <a:rPr lang="ro-RO" sz="2000" b="1">
                <a:solidFill>
                  <a:schemeClr val="bg1"/>
                </a:solidFill>
                <a:latin typeface="Calibri" pitchFamily="34" charset="0"/>
              </a:rPr>
              <a:t>Cum putem ajunge să fim împlinitori ai cuvântului? </a:t>
            </a:r>
          </a:p>
        </p:txBody>
      </p:sp>
      <p:sp>
        <p:nvSpPr>
          <p:cNvPr id="5" name="4 Rectángulo"/>
          <p:cNvSpPr>
            <a:spLocks noChangeArrowheads="1"/>
          </p:cNvSpPr>
          <p:nvPr/>
        </p:nvSpPr>
        <p:spPr bwMode="auto">
          <a:xfrm>
            <a:off x="3779838" y="5951538"/>
            <a:ext cx="5219700" cy="641350"/>
          </a:xfrm>
          <a:prstGeom prst="rect">
            <a:avLst/>
          </a:prstGeom>
          <a:noFill/>
          <a:ln w="9525">
            <a:noFill/>
            <a:miter lim="800000"/>
            <a:headEnd/>
            <a:tailEnd/>
          </a:ln>
        </p:spPr>
        <p:txBody>
          <a:bodyPr>
            <a:spAutoFit/>
          </a:bodyPr>
          <a:lstStyle/>
          <a:p>
            <a:r>
              <a:rPr lang="ro-RO" b="1">
                <a:solidFill>
                  <a:srgbClr val="CB9661"/>
                </a:solidFill>
                <a:latin typeface="Comic Sans MS" pitchFamily="66" charset="0"/>
              </a:rPr>
              <a:t>«Zic, dar: umblaţi cârmuiţi de Duhul şi nu împliniţi poftele firii pământeşti.» </a:t>
            </a:r>
            <a:r>
              <a:rPr lang="ro-RO" sz="1100" b="1">
                <a:solidFill>
                  <a:srgbClr val="CB9661"/>
                </a:solidFill>
                <a:latin typeface="Comic Sans MS" pitchFamily="66" charset="0"/>
              </a:rPr>
              <a:t>(Galateni 5:16)</a:t>
            </a:r>
            <a:endParaRPr lang="ro-RO" sz="1400" b="1">
              <a:solidFill>
                <a:srgbClr val="CB9661"/>
              </a:solidFill>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a:blip r:embed="rId3" cstate="print">
            <a:extLst>
              <a:ext uri="{28A0092B-C50C-407E-A947-70E740481C1C}"/>
            </a:extLst>
          </a:blip>
          <a:stretch>
            <a:fillRect/>
          </a:stretch>
        </p:blipFill>
        <p:spPr>
          <a:xfrm>
            <a:off x="107503" y="260648"/>
            <a:ext cx="1348375" cy="144016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1 Rectángulo"/>
          <p:cNvSpPr>
            <a:spLocks noChangeArrowheads="1"/>
          </p:cNvSpPr>
          <p:nvPr/>
        </p:nvSpPr>
        <p:spPr bwMode="auto">
          <a:xfrm>
            <a:off x="1476375" y="549275"/>
            <a:ext cx="7632700" cy="915988"/>
          </a:xfrm>
          <a:prstGeom prst="rect">
            <a:avLst/>
          </a:prstGeom>
          <a:noFill/>
          <a:ln w="9525">
            <a:noFill/>
            <a:miter lim="800000"/>
            <a:headEnd/>
            <a:tailEnd/>
          </a:ln>
        </p:spPr>
        <p:txBody>
          <a:bodyPr lIns="0" rIns="0">
            <a:spAutoFit/>
          </a:bodyPr>
          <a:lstStyle/>
          <a:p>
            <a:r>
              <a:rPr lang="ro-RO" b="1">
                <a:solidFill>
                  <a:srgbClr val="CCC1DA"/>
                </a:solidFill>
                <a:latin typeface="Comic Sans MS" pitchFamily="66" charset="0"/>
              </a:rPr>
              <a:t>«Căci, dacă ascultă cineva Cuvântul, şi nu-l împlineşte cu fapta, seamănă cu un om care îşi priveşte faţa firească într-o oglindă,</a:t>
            </a:r>
          </a:p>
          <a:p>
            <a:r>
              <a:rPr lang="ro-RO" b="1">
                <a:solidFill>
                  <a:srgbClr val="CCC1DA"/>
                </a:solidFill>
                <a:latin typeface="Comic Sans MS" pitchFamily="66" charset="0"/>
              </a:rPr>
              <a:t>şi, după ce s-a privit, pleacă şi uită îndată cum era.» </a:t>
            </a:r>
            <a:r>
              <a:rPr lang="ro-RO" sz="1400" b="1">
                <a:solidFill>
                  <a:srgbClr val="CCC1DA"/>
                </a:solidFill>
                <a:latin typeface="Comic Sans MS" pitchFamily="66" charset="0"/>
              </a:rPr>
              <a:t>(Iacov1:23-24)</a:t>
            </a:r>
            <a:endParaRPr lang="ro-RO" b="1">
              <a:solidFill>
                <a:srgbClr val="CCC1DA"/>
              </a:solidFill>
              <a:latin typeface="Comic Sans MS" pitchFamily="66" charset="0"/>
            </a:endParaRPr>
          </a:p>
        </p:txBody>
      </p:sp>
      <p:sp>
        <p:nvSpPr>
          <p:cNvPr id="3" name="2 Rectángulo"/>
          <p:cNvSpPr/>
          <p:nvPr/>
        </p:nvSpPr>
        <p:spPr>
          <a:xfrm>
            <a:off x="29965" y="-27384"/>
            <a:ext cx="9078538" cy="707886"/>
          </a:xfrm>
          <a:prstGeom prst="rect">
            <a:avLst/>
          </a:prstGeom>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o-RO"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rPr>
              <a:t>CEI CARE DOAR ASCULTĂ</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endParaRPr>
          </a:p>
        </p:txBody>
      </p:sp>
      <p:sp>
        <p:nvSpPr>
          <p:cNvPr id="4" name="3 CuadroTexto"/>
          <p:cNvSpPr txBox="1">
            <a:spLocks noChangeArrowheads="1"/>
          </p:cNvSpPr>
          <p:nvPr/>
        </p:nvSpPr>
        <p:spPr bwMode="auto">
          <a:xfrm>
            <a:off x="395288" y="1700213"/>
            <a:ext cx="5940425" cy="2378075"/>
          </a:xfrm>
          <a:prstGeom prst="rect">
            <a:avLst/>
          </a:prstGeom>
          <a:noFill/>
          <a:ln w="9525">
            <a:noFill/>
            <a:miter lim="800000"/>
            <a:headEnd/>
            <a:tailEnd/>
          </a:ln>
        </p:spPr>
        <p:txBody>
          <a:bodyPr>
            <a:spAutoFit/>
          </a:bodyPr>
          <a:lstStyle/>
          <a:p>
            <a:pPr>
              <a:spcBef>
                <a:spcPts val="600"/>
              </a:spcBef>
            </a:pPr>
            <a:r>
              <a:rPr lang="ro-RO" sz="2000" b="1">
                <a:solidFill>
                  <a:schemeClr val="bg1"/>
                </a:solidFill>
                <a:latin typeface="Calibri" pitchFamily="34" charset="0"/>
              </a:rPr>
              <a:t>Cel care doar ascultă Cuvântul și, privindu-se pe sine, își imaginează că a și împlinit cerințele unui bun creștin, vede un tablou distorsionat despre  el însuși. </a:t>
            </a:r>
          </a:p>
          <a:p>
            <a:pPr>
              <a:spcBef>
                <a:spcPts val="600"/>
              </a:spcBef>
            </a:pPr>
            <a:r>
              <a:rPr lang="ro-RO" sz="2000" b="1">
                <a:solidFill>
                  <a:schemeClr val="bg1"/>
                </a:solidFill>
                <a:latin typeface="Calibri" pitchFamily="34" charset="0"/>
              </a:rPr>
              <a:t>În momentul adevărului, «uită cum era» și cade în ispită, sau abandonează calea dreptății. </a:t>
            </a:r>
          </a:p>
          <a:p>
            <a:pPr>
              <a:spcBef>
                <a:spcPts val="600"/>
              </a:spcBef>
            </a:pPr>
            <a:r>
              <a:rPr lang="ro-RO" sz="2000" b="1">
                <a:solidFill>
                  <a:schemeClr val="bg1"/>
                </a:solidFill>
                <a:latin typeface="Calibri" pitchFamily="34" charset="0"/>
              </a:rPr>
              <a:t>Evangheiile ne arată două exemple de persoane care aveau o părere greșită despre ei înșiși:</a:t>
            </a:r>
          </a:p>
        </p:txBody>
      </p:sp>
      <p:sp>
        <p:nvSpPr>
          <p:cNvPr id="5" name="4 CuadroTexto"/>
          <p:cNvSpPr txBox="1"/>
          <p:nvPr/>
        </p:nvSpPr>
        <p:spPr>
          <a:xfrm>
            <a:off x="3708400" y="4292600"/>
            <a:ext cx="5400675" cy="2530475"/>
          </a:xfrm>
          <a:prstGeom prst="rect">
            <a:avLst/>
          </a:prstGeom>
          <a:noFill/>
        </p:spPr>
        <p:txBody>
          <a:bodyPr>
            <a:spAutoFit/>
          </a:bodyPr>
          <a:lstStyle/>
          <a:p>
            <a:pPr marL="342900" indent="-342900">
              <a:buClr>
                <a:srgbClr val="FFFF99"/>
              </a:buClr>
              <a:buFont typeface="Calibri" pitchFamily="34" charset="0"/>
              <a:buAutoNum type="arabicPeriod"/>
              <a:defRPr/>
            </a:pPr>
            <a:r>
              <a:rPr lang="ro-RO" sz="2000" b="1">
                <a:solidFill>
                  <a:srgbClr val="FFFF99"/>
                </a:solidFill>
                <a:effectLst>
                  <a:outerShdw blurRad="38100" dist="38100" dir="2700000" algn="tl">
                    <a:srgbClr val="C0C0C0"/>
                  </a:outerShdw>
                </a:effectLst>
                <a:latin typeface="Calibri" pitchFamily="34" charset="0"/>
              </a:rPr>
              <a:t>Tânărul bogat (Matei 19:16-22)</a:t>
            </a:r>
          </a:p>
          <a:p>
            <a:pPr lvl="1">
              <a:defRPr/>
            </a:pPr>
            <a:r>
              <a:rPr lang="ro-RO" sz="2000" b="1">
                <a:solidFill>
                  <a:schemeClr val="bg1"/>
                </a:solidFill>
                <a:effectLst>
                  <a:outerShdw blurRad="38100" dist="38100" dir="2700000" algn="tl">
                    <a:srgbClr val="C0C0C0"/>
                  </a:outerShdw>
                </a:effectLst>
                <a:latin typeface="Calibri" pitchFamily="34" charset="0"/>
              </a:rPr>
              <a:t>Credea că este un credincios perfect. Dar când i sa cerut să avanseze un pas, s-a clătinat și a căzut.</a:t>
            </a:r>
          </a:p>
          <a:p>
            <a:pPr marL="342900" indent="-342900">
              <a:buClr>
                <a:srgbClr val="FFFF99"/>
              </a:buClr>
              <a:buFont typeface="Calibri" pitchFamily="34" charset="0"/>
              <a:buAutoNum type="arabicPeriod"/>
              <a:defRPr/>
            </a:pPr>
            <a:r>
              <a:rPr lang="ro-RO" sz="2000" b="1">
                <a:solidFill>
                  <a:srgbClr val="FFFF99"/>
                </a:solidFill>
                <a:effectLst>
                  <a:outerShdw blurRad="38100" dist="38100" dir="2700000" algn="tl">
                    <a:srgbClr val="C0C0C0"/>
                  </a:outerShdw>
                </a:effectLst>
                <a:latin typeface="Calibri" pitchFamily="34" charset="0"/>
              </a:rPr>
              <a:t>Petru (Matei 26:33-35, 69-75)</a:t>
            </a:r>
          </a:p>
          <a:p>
            <a:pPr lvl="1">
              <a:defRPr/>
            </a:pPr>
            <a:r>
              <a:rPr lang="ro-RO" sz="2000" b="1">
                <a:solidFill>
                  <a:schemeClr val="bg1"/>
                </a:solidFill>
                <a:effectLst>
                  <a:outerShdw blurRad="38100" dist="38100" dir="2700000" algn="tl">
                    <a:srgbClr val="C0C0C0"/>
                  </a:outerShdw>
                </a:effectLst>
                <a:latin typeface="Calibri" pitchFamily="34" charset="0"/>
              </a:rPr>
              <a:t>Credea că este capabil să Îl urmeze pe Isus până la moarte. La puține ore după, și-a demonstrat slăbiciunea. </a:t>
            </a:r>
          </a:p>
        </p:txBody>
      </p:sp>
      <p:pic>
        <p:nvPicPr>
          <p:cNvPr id="1027" name="Picture 3" descr="R:\Dibujos\Jesus\JovenRico\richyoungruler.jpg"/>
          <p:cNvPicPr>
            <a:picLocks noChangeAspect="1" noChangeArrowheads="1"/>
          </p:cNvPicPr>
          <p:nvPr/>
        </p:nvPicPr>
        <p:blipFill>
          <a:blip r:embed="rId4">
            <a:extLst>
              <a:ext uri="{28A0092B-C50C-407E-A947-70E740481C1C}"/>
            </a:extLst>
          </a:blip>
          <a:srcRect/>
          <a:stretch>
            <a:fillRect/>
          </a:stretch>
        </p:blipFill>
        <p:spPr bwMode="auto">
          <a:xfrm>
            <a:off x="6527400" y="1556791"/>
            <a:ext cx="2221064" cy="2686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3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style.rotation</p:attrName>
                                        </p:attrNameLst>
                                      </p:cBhvr>
                                      <p:tavLst>
                                        <p:tav tm="0">
                                          <p:val>
                                            <p:fltVal val="720"/>
                                          </p:val>
                                        </p:tav>
                                        <p:tav tm="100000">
                                          <p:val>
                                            <p:fltVal val="0"/>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 calcmode="lin" valueType="num">
                                      <p:cBhvr>
                                        <p:cTn id="46"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49" dur="1000" fill="hold"/>
                                        <p:tgtEl>
                                          <p:spTgt spid="1027"/>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27"/>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wipe(left)">
                                      <p:cBhvr>
                                        <p:cTn id="57" dur="500"/>
                                        <p:tgtEl>
                                          <p:spTgt spid="5">
                                            <p:txEl>
                                              <p:pRg st="0" end="0"/>
                                            </p:tx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xEl>
                                              <p:pRg st="1" end="1"/>
                                            </p:txEl>
                                          </p:spTgt>
                                        </p:tgtEl>
                                        <p:attrNameLst>
                                          <p:attrName>style.visibility</p:attrName>
                                        </p:attrNameLst>
                                      </p:cBhvr>
                                      <p:to>
                                        <p:strVal val="visible"/>
                                      </p:to>
                                    </p:set>
                                    <p:animEffect transition="in" filter="wipe(left)">
                                      <p:cBhvr>
                                        <p:cTn id="60" dur="500"/>
                                        <p:tgtEl>
                                          <p:spTgt spid="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wipe(left)">
                                      <p:cBhvr>
                                        <p:cTn id="65" dur="500"/>
                                        <p:tgtEl>
                                          <p:spTgt spid="5">
                                            <p:txEl>
                                              <p:pRg st="2" end="2"/>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wipe(left)">
                                      <p:cBhvr>
                                        <p:cTn id="6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850" y="476250"/>
            <a:ext cx="8064500" cy="915988"/>
          </a:xfrm>
          <a:prstGeom prst="rect">
            <a:avLst/>
          </a:prstGeom>
        </p:spPr>
        <p:txBody>
          <a:bodyPr>
            <a:spAutoFit/>
          </a:bodyPr>
          <a:lstStyle/>
          <a:p>
            <a:pPr>
              <a:defRPr/>
            </a:pPr>
            <a:r>
              <a:rPr lang="ro-RO" b="1">
                <a:solidFill>
                  <a:srgbClr val="FCD5B5"/>
                </a:solidFill>
                <a:effectLst>
                  <a:outerShdw blurRad="38100" dist="38100" dir="2700000" algn="tl">
                    <a:srgbClr val="C0C0C0"/>
                  </a:outerShdw>
                </a:effectLst>
                <a:latin typeface="Comic Sans MS" pitchFamily="66" charset="0"/>
              </a:rPr>
              <a:t>«Dar cine îşi va adânci privirile în legea desăvârşită, care este legea slobozeniei, şi va stărui în ea, nu ca un ascultător uituc, ci ca un împlinitor cu fapta, va fi fericit în lucrarea lui.» </a:t>
            </a:r>
            <a:r>
              <a:rPr lang="ro-RO" sz="1400" b="1">
                <a:solidFill>
                  <a:srgbClr val="FCD5B5"/>
                </a:solidFill>
                <a:effectLst>
                  <a:outerShdw blurRad="38100" dist="38100" dir="2700000" algn="tl">
                    <a:srgbClr val="C0C0C0"/>
                  </a:outerShdw>
                </a:effectLst>
                <a:latin typeface="Comic Sans MS" pitchFamily="66" charset="0"/>
              </a:rPr>
              <a:t>(Iacov 1:25)</a:t>
            </a:r>
            <a:endParaRPr lang="ro-RO" b="1">
              <a:solidFill>
                <a:srgbClr val="FCD5B5"/>
              </a:solidFill>
              <a:effectLst>
                <a:outerShdw blurRad="38100" dist="38100" dir="2700000" algn="tl">
                  <a:srgbClr val="C0C0C0"/>
                </a:outerShdw>
              </a:effectLst>
              <a:latin typeface="Comic Sans MS" pitchFamily="66" charset="0"/>
            </a:endParaRPr>
          </a:p>
        </p:txBody>
      </p:sp>
      <p:sp>
        <p:nvSpPr>
          <p:cNvPr id="3" name="2 Rectángulo"/>
          <p:cNvSpPr/>
          <p:nvPr/>
        </p:nvSpPr>
        <p:spPr>
          <a:xfrm>
            <a:off x="899592" y="-99392"/>
            <a:ext cx="5832648" cy="646331"/>
          </a:xfrm>
          <a:prstGeom prst="rect">
            <a:avLst/>
          </a:prstGeom>
        </p:spPr>
        <p:txBody>
          <a:bodyPr>
            <a:spAutoFit/>
            <a:scene3d>
              <a:camera prst="orthographicFront"/>
              <a:lightRig rig="balanced" dir="t"/>
            </a:scene3d>
            <a:sp3d extrusionH="57150">
              <a:bevelT h="25400" prst="softRound"/>
            </a:sp3d>
          </a:bodyPr>
          <a:lstStyle/>
          <a:p>
            <a:pPr algn="ctr" fontAlgn="auto">
              <a:spcBef>
                <a:spcPts val="0"/>
              </a:spcBef>
              <a:spcAft>
                <a:spcPts val="0"/>
              </a:spcAft>
              <a:defRPr/>
            </a:pPr>
            <a:r>
              <a:rPr lang="ro-RO" sz="3600" b="1" dirty="0">
                <a:solidFill>
                  <a:schemeClr val="accent6">
                    <a:lumMod val="40000"/>
                    <a:lumOff val="60000"/>
                  </a:schemeClr>
                </a:solidFill>
                <a:latin typeface="+mn-lt"/>
                <a:cs typeface="+mn-cs"/>
              </a:rPr>
              <a:t>PRIVIND LEGEA</a:t>
            </a:r>
            <a:endParaRPr lang="es-ES" sz="3600" b="1" dirty="0">
              <a:solidFill>
                <a:schemeClr val="accent6">
                  <a:lumMod val="40000"/>
                  <a:lumOff val="60000"/>
                </a:schemeClr>
              </a:solidFill>
              <a:latin typeface="+mn-lt"/>
              <a:cs typeface="+mn-cs"/>
            </a:endParaRPr>
          </a:p>
        </p:txBody>
      </p:sp>
      <p:graphicFrame>
        <p:nvGraphicFramePr>
          <p:cNvPr id="4" name="3 Diagrama"/>
          <p:cNvGraphicFramePr/>
          <p:nvPr/>
        </p:nvGraphicFramePr>
        <p:xfrm>
          <a:off x="-108520" y="1597248"/>
          <a:ext cx="6444208" cy="3964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331913" y="5516563"/>
            <a:ext cx="7777162" cy="1311275"/>
          </a:xfrm>
          <a:prstGeom prst="rect">
            <a:avLst/>
          </a:prstGeom>
          <a:noFill/>
        </p:spPr>
        <p:txBody>
          <a:bodyPr>
            <a:spAutoFit/>
          </a:bodyPr>
          <a:lstStyle/>
          <a:p>
            <a:pPr>
              <a:defRPr/>
            </a:pPr>
            <a:r>
              <a:rPr lang="ro-RO" sz="2000" b="1">
                <a:solidFill>
                  <a:schemeClr val="bg1"/>
                </a:solidFill>
                <a:effectLst>
                  <a:outerShdw blurRad="38100" dist="38100" dir="2700000" algn="tl">
                    <a:srgbClr val="C0C0C0"/>
                  </a:outerShdw>
                </a:effectLst>
                <a:latin typeface="Calibri" pitchFamily="34" charset="0"/>
              </a:rPr>
              <a:t>Când folosim Legea ca un mijloc de mânuire, aceasta ne condamnă. Când păstrăm Legea scrisă în inima noastră din dragoste pentru Acela care ne-a salvat și prin Harul Duhului Său Sfânt, experimentăm libertatea fiilor lui Dumnezeu salvați prin har.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graphicEl>
                                              <a:dgm id="{DF99A73F-F87F-4E39-82FB-C4C72030A0A4}"/>
                                            </p:graphicEl>
                                          </p:spTgt>
                                        </p:tgtEl>
                                        <p:attrNameLst>
                                          <p:attrName>style.visibility</p:attrName>
                                        </p:attrNameLst>
                                      </p:cBhvr>
                                      <p:to>
                                        <p:strVal val="visible"/>
                                      </p:to>
                                    </p:set>
                                    <p:anim calcmode="lin" valueType="num">
                                      <p:cBhvr>
                                        <p:cTn id="23" dur="500" decel="50000" fill="hold">
                                          <p:stCondLst>
                                            <p:cond delay="0"/>
                                          </p:stCondLst>
                                        </p:cTn>
                                        <p:tgtEl>
                                          <p:spTgt spid="4">
                                            <p:graphicEl>
                                              <a:dgm id="{DF99A73F-F87F-4E39-82FB-C4C72030A0A4}"/>
                                            </p:graphic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graphicEl>
                                              <a:dgm id="{DF99A73F-F87F-4E39-82FB-C4C72030A0A4}"/>
                                            </p:graphic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graphicEl>
                                              <a:dgm id="{DF99A73F-F87F-4E39-82FB-C4C72030A0A4}"/>
                                            </p:graphicEl>
                                          </p:spTgt>
                                        </p:tgtEl>
                                        <p:attrNameLst>
                                          <p:attrName>ppt_w</p:attrName>
                                        </p:attrNameLst>
                                      </p:cBhvr>
                                      <p:tavLst>
                                        <p:tav tm="0">
                                          <p:val>
                                            <p:strVal val="#ppt_w*.05"/>
                                          </p:val>
                                        </p:tav>
                                        <p:tav tm="100000">
                                          <p:val>
                                            <p:strVal val="#ppt_w"/>
                                          </p:val>
                                        </p:tav>
                                      </p:tavLst>
                                    </p:anim>
                                    <p:anim calcmode="lin" valueType="num">
                                      <p:cBhvr>
                                        <p:cTn id="26" dur="1000" fill="hold"/>
                                        <p:tgtEl>
                                          <p:spTgt spid="4">
                                            <p:graphicEl>
                                              <a:dgm id="{DF99A73F-F87F-4E39-82FB-C4C72030A0A4}"/>
                                            </p:graphic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graphicEl>
                                              <a:dgm id="{DF99A73F-F87F-4E39-82FB-C4C72030A0A4}"/>
                                            </p:graphic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graphicEl>
                                              <a:dgm id="{DF99A73F-F87F-4E39-82FB-C4C72030A0A4}"/>
                                            </p:graphic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graphicEl>
                                              <a:dgm id="{DF99A73F-F87F-4E39-82FB-C4C72030A0A4}"/>
                                            </p:graphic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graphicEl>
                                              <a:dgm id="{DF99A73F-F87F-4E39-82FB-C4C72030A0A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graphicEl>
                                              <a:dgm id="{64AC75A7-778B-4BEE-A097-3D8ADBBF57D9}"/>
                                            </p:graphicEl>
                                          </p:spTgt>
                                        </p:tgtEl>
                                        <p:attrNameLst>
                                          <p:attrName>style.visibility</p:attrName>
                                        </p:attrNameLst>
                                      </p:cBhvr>
                                      <p:to>
                                        <p:strVal val="visible"/>
                                      </p:to>
                                    </p:set>
                                    <p:animEffect transition="in" filter="wipe(left)">
                                      <p:cBhvr>
                                        <p:cTn id="35" dur="500"/>
                                        <p:tgtEl>
                                          <p:spTgt spid="4">
                                            <p:graphicEl>
                                              <a:dgm id="{64AC75A7-778B-4BEE-A097-3D8ADBBF57D9}"/>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F613DFC7-4120-49BD-8127-DAFD27507AE9}"/>
                                            </p:graphicEl>
                                          </p:spTgt>
                                        </p:tgtEl>
                                        <p:attrNameLst>
                                          <p:attrName>style.visibility</p:attrName>
                                        </p:attrNameLst>
                                      </p:cBhvr>
                                      <p:to>
                                        <p:strVal val="visible"/>
                                      </p:to>
                                    </p:set>
                                    <p:animEffect transition="in" filter="wipe(left)">
                                      <p:cBhvr>
                                        <p:cTn id="38" dur="500"/>
                                        <p:tgtEl>
                                          <p:spTgt spid="4">
                                            <p:graphicEl>
                                              <a:dgm id="{F613DFC7-4120-49BD-8127-DAFD27507AE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dgm id="{ACE1C96A-A2C0-4E23-A208-2E3C4F513A75}"/>
                                            </p:graphicEl>
                                          </p:spTgt>
                                        </p:tgtEl>
                                        <p:attrNameLst>
                                          <p:attrName>style.visibility</p:attrName>
                                        </p:attrNameLst>
                                      </p:cBhvr>
                                      <p:to>
                                        <p:strVal val="visible"/>
                                      </p:to>
                                    </p:set>
                                    <p:animEffect transition="in" filter="wipe(left)">
                                      <p:cBhvr>
                                        <p:cTn id="43" dur="500"/>
                                        <p:tgtEl>
                                          <p:spTgt spid="4">
                                            <p:graphicEl>
                                              <a:dgm id="{ACE1C96A-A2C0-4E23-A208-2E3C4F513A75}"/>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68755396-01D6-4BC5-AD31-319E78448EAA}"/>
                                            </p:graphicEl>
                                          </p:spTgt>
                                        </p:tgtEl>
                                        <p:attrNameLst>
                                          <p:attrName>style.visibility</p:attrName>
                                        </p:attrNameLst>
                                      </p:cBhvr>
                                      <p:to>
                                        <p:strVal val="visible"/>
                                      </p:to>
                                    </p:set>
                                    <p:animEffect transition="in" filter="wipe(left)">
                                      <p:cBhvr>
                                        <p:cTn id="46" dur="500"/>
                                        <p:tgtEl>
                                          <p:spTgt spid="4">
                                            <p:graphicEl>
                                              <a:dgm id="{68755396-01D6-4BC5-AD31-319E78448EA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graphicEl>
                                              <a:dgm id="{0BECDEF3-385F-49F9-BF82-E50BEA34618C}"/>
                                            </p:graphicEl>
                                          </p:spTgt>
                                        </p:tgtEl>
                                        <p:attrNameLst>
                                          <p:attrName>style.visibility</p:attrName>
                                        </p:attrNameLst>
                                      </p:cBhvr>
                                      <p:to>
                                        <p:strVal val="visible"/>
                                      </p:to>
                                    </p:set>
                                    <p:animEffect transition="in" filter="wipe(left)">
                                      <p:cBhvr>
                                        <p:cTn id="51" dur="500"/>
                                        <p:tgtEl>
                                          <p:spTgt spid="4">
                                            <p:graphicEl>
                                              <a:dgm id="{0BECDEF3-385F-49F9-BF82-E50BEA34618C}"/>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275654BA-F551-486A-B6DC-2B54ACE1B0D1}"/>
                                            </p:graphicEl>
                                          </p:spTgt>
                                        </p:tgtEl>
                                        <p:attrNameLst>
                                          <p:attrName>style.visibility</p:attrName>
                                        </p:attrNameLst>
                                      </p:cBhvr>
                                      <p:to>
                                        <p:strVal val="visible"/>
                                      </p:to>
                                    </p:set>
                                    <p:animEffect transition="in" filter="wipe(left)">
                                      <p:cBhvr>
                                        <p:cTn id="54" dur="500"/>
                                        <p:tgtEl>
                                          <p:spTgt spid="4">
                                            <p:graphicEl>
                                              <a:dgm id="{275654BA-F551-486A-B6DC-2B54ACE1B0D1}"/>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graphicEl>
                                              <a:dgm id="{89DDAF0F-B8FA-4371-AFA9-AD1A7A2450B6}"/>
                                            </p:graphicEl>
                                          </p:spTgt>
                                        </p:tgtEl>
                                        <p:attrNameLst>
                                          <p:attrName>style.visibility</p:attrName>
                                        </p:attrNameLst>
                                      </p:cBhvr>
                                      <p:to>
                                        <p:strVal val="visible"/>
                                      </p:to>
                                    </p:set>
                                    <p:animEffect transition="in" filter="wipe(left)">
                                      <p:cBhvr>
                                        <p:cTn id="59" dur="500"/>
                                        <p:tgtEl>
                                          <p:spTgt spid="4">
                                            <p:graphicEl>
                                              <a:dgm id="{89DDAF0F-B8FA-4371-AFA9-AD1A7A2450B6}"/>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77A811FD-07B0-4FB0-94D3-D19769182309}"/>
                                            </p:graphicEl>
                                          </p:spTgt>
                                        </p:tgtEl>
                                        <p:attrNameLst>
                                          <p:attrName>style.visibility</p:attrName>
                                        </p:attrNameLst>
                                      </p:cBhvr>
                                      <p:to>
                                        <p:strVal val="visible"/>
                                      </p:to>
                                    </p:set>
                                    <p:animEffect transition="in" filter="wipe(left)">
                                      <p:cBhvr>
                                        <p:cTn id="62" dur="500"/>
                                        <p:tgtEl>
                                          <p:spTgt spid="4">
                                            <p:graphicEl>
                                              <a:dgm id="{77A811FD-07B0-4FB0-94D3-D197691823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19401F0-F15B-492B-A081-2BEAA368F4A5}"/>
                                            </p:graphicEl>
                                          </p:spTgt>
                                        </p:tgtEl>
                                        <p:attrNameLst>
                                          <p:attrName>style.visibility</p:attrName>
                                        </p:attrNameLst>
                                      </p:cBhvr>
                                      <p:to>
                                        <p:strVal val="visible"/>
                                      </p:to>
                                    </p:set>
                                    <p:animEffect transition="in" filter="wipe(left)">
                                      <p:cBhvr>
                                        <p:cTn id="67" dur="500"/>
                                        <p:tgtEl>
                                          <p:spTgt spid="4">
                                            <p:graphicEl>
                                              <a:dgm id="{119401F0-F15B-492B-A081-2BEAA368F4A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FC701C16-5DFB-42CA-96DC-954DE8BA5FBF}"/>
                                            </p:graphicEl>
                                          </p:spTgt>
                                        </p:tgtEl>
                                        <p:attrNameLst>
                                          <p:attrName>style.visibility</p:attrName>
                                        </p:attrNameLst>
                                      </p:cBhvr>
                                      <p:to>
                                        <p:strVal val="visible"/>
                                      </p:to>
                                    </p:set>
                                    <p:animEffect transition="in" filter="wipe(left)">
                                      <p:cBhvr>
                                        <p:cTn id="70" dur="500"/>
                                        <p:tgtEl>
                                          <p:spTgt spid="4">
                                            <p:graphicEl>
                                              <a:dgm id="{FC701C16-5DFB-42CA-96DC-954DE8BA5FB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graphicEl>
                                              <a:dgm id="{77EB4694-EEB3-4D4D-8122-762D6D8EF65B}"/>
                                            </p:graphicEl>
                                          </p:spTgt>
                                        </p:tgtEl>
                                        <p:attrNameLst>
                                          <p:attrName>style.visibility</p:attrName>
                                        </p:attrNameLst>
                                      </p:cBhvr>
                                      <p:to>
                                        <p:strVal val="visible"/>
                                      </p:to>
                                    </p:set>
                                    <p:animEffect transition="in" filter="wipe(left)">
                                      <p:cBhvr>
                                        <p:cTn id="75" dur="500"/>
                                        <p:tgtEl>
                                          <p:spTgt spid="4">
                                            <p:graphicEl>
                                              <a:dgm id="{77EB4694-EEB3-4D4D-8122-762D6D8EF65B}"/>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
                                            <p:graphicEl>
                                              <a:dgm id="{9A860C85-6B3E-46CB-8F9A-2E4D3E77B039}"/>
                                            </p:graphicEl>
                                          </p:spTgt>
                                        </p:tgtEl>
                                        <p:attrNameLst>
                                          <p:attrName>style.visibility</p:attrName>
                                        </p:attrNameLst>
                                      </p:cBhvr>
                                      <p:to>
                                        <p:strVal val="visible"/>
                                      </p:to>
                                    </p:set>
                                    <p:animEffect transition="in" filter="wipe(left)">
                                      <p:cBhvr>
                                        <p:cTn id="78" dur="500"/>
                                        <p:tgtEl>
                                          <p:spTgt spid="4">
                                            <p:graphicEl>
                                              <a:dgm id="{9A860C85-6B3E-46CB-8F9A-2E4D3E77B039}"/>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anim calcmode="lin" valueType="num">
                                      <p:cBhvr>
                                        <p:cTn id="84" dur="500" fill="hold"/>
                                        <p:tgtEl>
                                          <p:spTgt spid="5"/>
                                        </p:tgtEl>
                                        <p:attrNameLst>
                                          <p:attrName>ppt_x</p:attrName>
                                        </p:attrNameLst>
                                      </p:cBhvr>
                                      <p:tavLst>
                                        <p:tav tm="0">
                                          <p:val>
                                            <p:strVal val="#ppt_x"/>
                                          </p:val>
                                        </p:tav>
                                        <p:tav tm="100000">
                                          <p:val>
                                            <p:strVal val="#ppt_x"/>
                                          </p:val>
                                        </p:tav>
                                      </p:tavLst>
                                    </p:anim>
                                    <p:anim calcmode="lin" valueType="num">
                                      <p:cBhvr>
                                        <p:cTn id="8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3140075" y="920750"/>
            <a:ext cx="6011863" cy="915988"/>
          </a:xfrm>
          <a:prstGeom prst="rect">
            <a:avLst/>
          </a:prstGeom>
          <a:noFill/>
          <a:ln w="9525">
            <a:noFill/>
            <a:miter lim="800000"/>
            <a:headEnd/>
            <a:tailEnd/>
          </a:ln>
        </p:spPr>
        <p:txBody>
          <a:bodyPr>
            <a:spAutoFit/>
          </a:bodyPr>
          <a:lstStyle/>
          <a:p>
            <a:pPr algn="ctr"/>
            <a:r>
              <a:rPr lang="ro-RO" b="1">
                <a:solidFill>
                  <a:srgbClr val="17375E"/>
                </a:solidFill>
                <a:latin typeface="Comic Sans MS" pitchFamily="66" charset="0"/>
              </a:rPr>
              <a:t>«Dacă crede cineva că este religios, şi nu-şi înfrânează limba, ci îşi înşală inima, religia unui astfel de om este zadarnică.» </a:t>
            </a:r>
            <a:r>
              <a:rPr lang="ro-RO" sz="1400" b="1">
                <a:solidFill>
                  <a:srgbClr val="17375E"/>
                </a:solidFill>
                <a:latin typeface="Comic Sans MS" pitchFamily="66" charset="0"/>
              </a:rPr>
              <a:t>(Iacov 1:26)</a:t>
            </a:r>
            <a:endParaRPr lang="ro-RO" b="1">
              <a:solidFill>
                <a:srgbClr val="17375E"/>
              </a:solidFill>
              <a:latin typeface="Comic Sans MS" pitchFamily="66" charset="0"/>
            </a:endParaRPr>
          </a:p>
        </p:txBody>
      </p:sp>
      <p:sp>
        <p:nvSpPr>
          <p:cNvPr id="3" name="2 Rectángulo"/>
          <p:cNvSpPr/>
          <p:nvPr/>
        </p:nvSpPr>
        <p:spPr>
          <a:xfrm>
            <a:off x="3139634" y="67271"/>
            <a:ext cx="5988295" cy="769441"/>
          </a:xfrm>
          <a:prstGeom prst="rect">
            <a:avLst/>
          </a:prstGeom>
        </p:spPr>
        <p:txBody>
          <a:bodyPr>
            <a:spAutoFit/>
            <a:scene3d>
              <a:camera prst="orthographicFront"/>
              <a:lightRig rig="threePt" dir="t"/>
            </a:scene3d>
            <a:sp3d extrusionH="57150">
              <a:bevelT w="38100" h="38100" prst="relaxedInset"/>
            </a:sp3d>
          </a:bodyPr>
          <a:lstStyle/>
          <a:p>
            <a:pPr algn="ctr" fontAlgn="auto">
              <a:spcBef>
                <a:spcPts val="0"/>
              </a:spcBef>
              <a:spcAft>
                <a:spcPts val="0"/>
              </a:spcAft>
              <a:defRPr/>
            </a:pPr>
            <a:r>
              <a:rPr lang="ro-RO"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ÎNFRÂNAREA LIMBII</a:t>
            </a:r>
            <a:endParaRPr lang="es-E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4" name="3 CuadroTexto"/>
          <p:cNvSpPr txBox="1">
            <a:spLocks noChangeArrowheads="1"/>
          </p:cNvSpPr>
          <p:nvPr/>
        </p:nvSpPr>
        <p:spPr bwMode="auto">
          <a:xfrm>
            <a:off x="250825" y="2205038"/>
            <a:ext cx="4392613" cy="19970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În ultimele versete din capitolul 1, Iacov ne spune clar cum să fim împlinitori ai Cuvântului. </a:t>
            </a:r>
          </a:p>
          <a:p>
            <a:pPr>
              <a:spcBef>
                <a:spcPts val="600"/>
              </a:spcBef>
            </a:pPr>
            <a:r>
              <a:rPr lang="ro-RO" sz="2000" b="1">
                <a:latin typeface="Calibri" pitchFamily="34" charset="0"/>
              </a:rPr>
              <a:t>Religia noastră trebuie să se observe mai întâi în cuvintele noastre și mai apoi în faptele noastre.</a:t>
            </a:r>
          </a:p>
        </p:txBody>
      </p:sp>
      <p:sp>
        <p:nvSpPr>
          <p:cNvPr id="5" name="4 Rectángulo"/>
          <p:cNvSpPr>
            <a:spLocks noChangeArrowheads="1"/>
          </p:cNvSpPr>
          <p:nvPr/>
        </p:nvSpPr>
        <p:spPr bwMode="auto">
          <a:xfrm>
            <a:off x="4248150" y="4114800"/>
            <a:ext cx="4572000" cy="2530475"/>
          </a:xfrm>
          <a:prstGeom prst="rect">
            <a:avLst/>
          </a:prstGeom>
          <a:noFill/>
          <a:ln w="9525">
            <a:noFill/>
            <a:miter lim="800000"/>
            <a:headEnd/>
            <a:tailEnd/>
          </a:ln>
        </p:spPr>
        <p:txBody>
          <a:bodyPr>
            <a:spAutoFit/>
          </a:bodyPr>
          <a:lstStyle/>
          <a:p>
            <a:r>
              <a:rPr lang="ro-RO" sz="2000">
                <a:solidFill>
                  <a:srgbClr val="10253F"/>
                </a:solidFill>
                <a:latin typeface="Cooper Black"/>
              </a:rPr>
              <a:t>«Dumne</a:t>
            </a:r>
            <a:r>
              <a:rPr lang="ro-RO" sz="2000">
                <a:solidFill>
                  <a:srgbClr val="10253F"/>
                </a:solidFill>
              </a:rPr>
              <a:t>z</a:t>
            </a:r>
            <a:r>
              <a:rPr lang="ro-RO" sz="2000">
                <a:solidFill>
                  <a:srgbClr val="10253F"/>
                </a:solidFill>
                <a:latin typeface="Cooper Black"/>
              </a:rPr>
              <a:t>eu este mai interesat</a:t>
            </a:r>
            <a:r>
              <a:rPr lang="ro-RO" sz="2000">
                <a:solidFill>
                  <a:srgbClr val="10253F"/>
                </a:solidFill>
              </a:rPr>
              <a:t> </a:t>
            </a:r>
            <a:r>
              <a:rPr lang="ro-RO" sz="2000">
                <a:solidFill>
                  <a:srgbClr val="10253F"/>
                </a:solidFill>
                <a:latin typeface="Cooper Black"/>
              </a:rPr>
              <a:t>de ceea ce suntem cu adevarat, decât de ceea ce spunem ca suntem. </a:t>
            </a:r>
          </a:p>
          <a:p>
            <a:r>
              <a:rPr lang="ro-RO" sz="2000">
                <a:solidFill>
                  <a:srgbClr val="10253F"/>
                </a:solidFill>
                <a:latin typeface="Cooper Black"/>
              </a:rPr>
              <a:t>Nu Îl intereseaza cât de frumosi putem sa parem, ci doreste ca inimile noastre sa fie curate. Atunci toate cuvintele si faptele noastre vor fi curate. »</a:t>
            </a:r>
          </a:p>
        </p:txBody>
      </p:sp>
      <p:sp>
        <p:nvSpPr>
          <p:cNvPr id="6" name="5 CuadroTexto"/>
          <p:cNvSpPr txBox="1">
            <a:spLocks noChangeArrowheads="1"/>
          </p:cNvSpPr>
          <p:nvPr/>
        </p:nvSpPr>
        <p:spPr bwMode="auto">
          <a:xfrm>
            <a:off x="6107113" y="6524625"/>
            <a:ext cx="2857500" cy="304800"/>
          </a:xfrm>
          <a:prstGeom prst="rect">
            <a:avLst/>
          </a:prstGeom>
          <a:noFill/>
          <a:ln w="9525">
            <a:noFill/>
            <a:miter lim="800000"/>
            <a:headEnd/>
            <a:tailEnd/>
          </a:ln>
        </p:spPr>
        <p:txBody>
          <a:bodyPr wrap="none">
            <a:spAutoFit/>
          </a:bodyPr>
          <a:lstStyle/>
          <a:p>
            <a:pPr algn="r"/>
            <a:r>
              <a:rPr lang="ro-RO" sz="1400" b="1">
                <a:solidFill>
                  <a:srgbClr val="10253F"/>
                </a:solidFill>
                <a:latin typeface="Calibri" pitchFamily="34" charset="0"/>
              </a:rPr>
              <a:t>E.G.W. (n.t. Unica speranță, pag. 57)</a:t>
            </a:r>
          </a:p>
        </p:txBody>
      </p:sp>
      <p:pic>
        <p:nvPicPr>
          <p:cNvPr id="7" name="6 Imagen"/>
          <p:cNvPicPr>
            <a:picLocks noChangeAspect="1"/>
          </p:cNvPicPr>
          <p:nvPr/>
        </p:nvPicPr>
        <p:blipFill>
          <a:blip r:embed="rId3"/>
          <a:stretch>
            <a:fillRect/>
          </a:stretch>
        </p:blipFill>
        <p:spPr>
          <a:xfrm>
            <a:off x="0" y="4195763"/>
            <a:ext cx="4140200" cy="2662237"/>
          </a:xfrm>
          <a:prstGeom prst="rect">
            <a:avLst/>
          </a:prstGeom>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4"/>
          <a:srcRect/>
          <a:stretch>
            <a:fillRect/>
          </a:stretch>
        </p:blipFill>
        <p:spPr bwMode="auto">
          <a:xfrm>
            <a:off x="107950" y="115888"/>
            <a:ext cx="3032125" cy="2017712"/>
          </a:xfrm>
          <a:prstGeom prst="rect">
            <a:avLst/>
          </a:prstGeom>
          <a:noFill/>
          <a:ln w="9525">
            <a:noFill/>
            <a:miter lim="800000"/>
            <a:headEnd/>
            <a:tailEnd/>
          </a:ln>
        </p:spPr>
      </p:pic>
      <p:pic>
        <p:nvPicPr>
          <p:cNvPr id="8" name="7 Imagen"/>
          <p:cNvPicPr>
            <a:picLocks noChangeAspect="1"/>
          </p:cNvPicPr>
          <p:nvPr/>
        </p:nvPicPr>
        <p:blipFill>
          <a:blip r:embed="rId5"/>
          <a:stretch>
            <a:fillRect/>
          </a:stretch>
        </p:blipFill>
        <p:spPr>
          <a:xfrm>
            <a:off x="4859338" y="1916113"/>
            <a:ext cx="4059237" cy="2160587"/>
          </a:xfrm>
          <a:prstGeom prst="rect">
            <a:avLst/>
          </a:prstGeom>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520" y="692696"/>
            <a:ext cx="6120679" cy="923330"/>
          </a:xfrm>
          <a:prstGeom prst="rect">
            <a:avLst/>
          </a:prstGeom>
        </p:spPr>
        <p:txBody>
          <a:bodyPr>
            <a:spAutoFit/>
          </a:bodyPr>
          <a:lstStyle/>
          <a:p>
            <a:pPr fontAlgn="auto">
              <a:spcBef>
                <a:spcPts val="0"/>
              </a:spcBef>
              <a:spcAft>
                <a:spcPts val="0"/>
              </a:spcAft>
              <a:defRPr/>
            </a:pPr>
            <a:r>
              <a:rPr lang="es-ES"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rPr>
              <a:t>«</a:t>
            </a:r>
            <a:r>
              <a:rPr lang="vi-VN"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rPr>
              <a:t>Religia curată şi neîntinată, înaintea lui Dumnezeu, Tatăl nostru, este să cercetăm pe orfani şi pe văduve în necazurile lor</a:t>
            </a:r>
            <a:r>
              <a:rPr lang="es-ES"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rPr>
              <a:t>…» </a:t>
            </a:r>
            <a:r>
              <a:rPr lang="es-ES" sz="1400"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rPr>
              <a:t>(</a:t>
            </a:r>
            <a:r>
              <a:rPr lang="ro-RO" sz="1400"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rPr>
              <a:t>Iacov</a:t>
            </a:r>
            <a:r>
              <a:rPr lang="es-ES" sz="1400"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rPr>
              <a:t> 1:27 </a:t>
            </a:r>
            <a:r>
              <a:rPr lang="es-ES" sz="1400" b="1" dirty="0" err="1">
                <a:solidFill>
                  <a:schemeClr val="accent2">
                    <a:lumMod val="20000"/>
                    <a:lumOff val="80000"/>
                  </a:schemeClr>
                </a:solidFill>
                <a:effectLst>
                  <a:glow rad="127000">
                    <a:schemeClr val="accent2">
                      <a:lumMod val="50000"/>
                      <a:alpha val="98000"/>
                    </a:schemeClr>
                  </a:glow>
                </a:effectLst>
                <a:latin typeface="Comic Sans MS" pitchFamily="66" charset="0"/>
                <a:cs typeface="+mn-cs"/>
              </a:rPr>
              <a:t>pp</a:t>
            </a:r>
            <a:r>
              <a:rPr lang="es-ES" sz="1400"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rPr>
              <a:t>)</a:t>
            </a:r>
            <a:endParaRPr lang="es-ES" b="1" dirty="0">
              <a:solidFill>
                <a:schemeClr val="accent2">
                  <a:lumMod val="20000"/>
                  <a:lumOff val="80000"/>
                </a:schemeClr>
              </a:solidFill>
              <a:effectLst>
                <a:glow rad="127000">
                  <a:schemeClr val="accent2">
                    <a:lumMod val="50000"/>
                    <a:alpha val="98000"/>
                  </a:schemeClr>
                </a:glow>
              </a:effectLst>
              <a:latin typeface="Comic Sans MS" pitchFamily="66" charset="0"/>
              <a:cs typeface="+mn-cs"/>
            </a:endParaRPr>
          </a:p>
        </p:txBody>
      </p:sp>
      <p:sp>
        <p:nvSpPr>
          <p:cNvPr id="3" name="2 Rectángulo"/>
          <p:cNvSpPr/>
          <p:nvPr/>
        </p:nvSpPr>
        <p:spPr>
          <a:xfrm>
            <a:off x="5357" y="0"/>
            <a:ext cx="6234440" cy="70788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o-RO" sz="4000" b="1" spc="50" dirty="0">
                <a:ln w="11430"/>
                <a:gradFill>
                  <a:gsLst>
                    <a:gs pos="25000">
                      <a:srgbClr val="CC3399"/>
                    </a:gs>
                    <a:gs pos="100000">
                      <a:srgbClr val="9D2776"/>
                    </a:gs>
                  </a:gsLst>
                  <a:lin ang="5400000"/>
                </a:gradFill>
                <a:effectLst>
                  <a:outerShdw blurRad="76200" dist="50800" dir="5400000" algn="tl" rotWithShape="0">
                    <a:srgbClr val="000000">
                      <a:alpha val="65000"/>
                    </a:srgbClr>
                  </a:outerShdw>
                </a:effectLst>
                <a:latin typeface="+mn-lt"/>
                <a:cs typeface="+mn-cs"/>
              </a:rPr>
              <a:t>GRIJA FAȚĂ DE CEILALȚI</a:t>
            </a:r>
            <a:endParaRPr lang="es-ES" sz="4000" b="1" spc="50" dirty="0">
              <a:ln w="11430"/>
              <a:gradFill>
                <a:gsLst>
                  <a:gs pos="25000">
                    <a:srgbClr val="CC3399"/>
                  </a:gs>
                  <a:gs pos="100000">
                    <a:srgbClr val="9D2776"/>
                  </a:gs>
                </a:gsLst>
                <a:lin ang="5400000"/>
              </a:gradFill>
              <a:effectLst>
                <a:outerShdw blurRad="76200" dist="50800" dir="5400000" algn="tl" rotWithShape="0">
                  <a:srgbClr val="000000">
                    <a:alpha val="65000"/>
                  </a:srgbClr>
                </a:outerShdw>
              </a:effectLst>
              <a:latin typeface="+mn-lt"/>
              <a:cs typeface="+mn-cs"/>
            </a:endParaRPr>
          </a:p>
        </p:txBody>
      </p:sp>
      <p:sp>
        <p:nvSpPr>
          <p:cNvPr id="4" name="3 Rectángulo"/>
          <p:cNvSpPr>
            <a:spLocks noChangeArrowheads="1"/>
          </p:cNvSpPr>
          <p:nvPr/>
        </p:nvSpPr>
        <p:spPr bwMode="auto">
          <a:xfrm>
            <a:off x="250825" y="1693863"/>
            <a:ext cx="5957888" cy="32162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Dintr-un punct de vedere omenesc, nu are rost să ne concentrăm resursele în cei care nu pot da nimic înapoi societății. </a:t>
            </a:r>
          </a:p>
          <a:p>
            <a:pPr>
              <a:spcBef>
                <a:spcPts val="600"/>
              </a:spcBef>
            </a:pPr>
            <a:r>
              <a:rPr lang="ro-RO" sz="2000" b="1">
                <a:latin typeface="Calibri" pitchFamily="34" charset="0"/>
              </a:rPr>
              <a:t>Dar, din punctul de vedere al lui Dumnezeu, modul în care îi tratăm pe cei nenorociți și respinși de lume arată cine sunt adevărații urmași ai lui Hristos: fie că împrumutăm bani cuiva care nu are cum să ni-i înapoieze; invitând la masă pe cei care nu au cum să ne invite pe noi; sau binecuvântându-i și rugându-ne pentru cei care ne asupresc. </a:t>
            </a:r>
          </a:p>
        </p:txBody>
      </p:sp>
      <p:sp>
        <p:nvSpPr>
          <p:cNvPr id="5" name="4 Rectángulo"/>
          <p:cNvSpPr>
            <a:spLocks noChangeArrowheads="1"/>
          </p:cNvSpPr>
          <p:nvPr/>
        </p:nvSpPr>
        <p:spPr bwMode="auto">
          <a:xfrm>
            <a:off x="1835150" y="5119688"/>
            <a:ext cx="4032250" cy="1739900"/>
          </a:xfrm>
          <a:prstGeom prst="rect">
            <a:avLst/>
          </a:prstGeom>
          <a:noFill/>
          <a:ln w="9525">
            <a:noFill/>
            <a:miter lim="800000"/>
            <a:headEnd/>
            <a:tailEnd/>
          </a:ln>
        </p:spPr>
        <p:txBody>
          <a:bodyPr>
            <a:spAutoFit/>
          </a:bodyPr>
          <a:lstStyle/>
          <a:p>
            <a:pPr algn="ctr"/>
            <a:r>
              <a:rPr lang="ro-RO" b="1">
                <a:solidFill>
                  <a:srgbClr val="632523"/>
                </a:solidFill>
                <a:latin typeface="Comic Sans MS" pitchFamily="66" charset="0"/>
              </a:rPr>
              <a:t>«Drept răspuns, Împăratul le va zice: „Adevărat vă spun că, ori de câte ori aţi făcut aceste lucruri unuia din aceşti foarte neînsemnaţi fraţi ai Mei, Mie Mi le-aţi făcut.”» </a:t>
            </a:r>
            <a:r>
              <a:rPr lang="ro-RO" sz="1100" b="1">
                <a:solidFill>
                  <a:srgbClr val="632523"/>
                </a:solidFill>
                <a:latin typeface="Comic Sans MS" pitchFamily="66" charset="0"/>
              </a:rPr>
              <a:t>(Matei 25:40)</a:t>
            </a:r>
            <a:endParaRPr lang="ro-RO" b="1">
              <a:solidFill>
                <a:srgbClr val="632523"/>
              </a:solidFill>
              <a:latin typeface="Comic Sans MS" pitchFamily="66" charset="0"/>
            </a:endParaRPr>
          </a:p>
        </p:txBody>
      </p:sp>
      <p:pic>
        <p:nvPicPr>
          <p:cNvPr id="3074" name="Picture 2" descr="\\EUNICE\FondosTematicos\Ayudar\Sin título-3.jpg"/>
          <p:cNvPicPr>
            <a:picLocks noChangeAspect="1" noChangeArrowheads="1"/>
          </p:cNvPicPr>
          <p:nvPr/>
        </p:nvPicPr>
        <p:blipFill>
          <a:blip r:embed="rId3">
            <a:extLst>
              <a:ext uri="{28A0092B-C50C-407E-A947-70E740481C1C}"/>
            </a:extLst>
          </a:blip>
          <a:srcRect/>
          <a:stretch>
            <a:fillRect/>
          </a:stretch>
        </p:blipFill>
        <p:spPr bwMode="auto">
          <a:xfrm>
            <a:off x="6239797" y="4653136"/>
            <a:ext cx="2796699" cy="20975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extLst>
        </p:spPr>
      </p:pic>
      <p:pic>
        <p:nvPicPr>
          <p:cNvPr id="3075" name="Picture 3" descr="\\EUNICE\FondosTematicos\Ayudar\Sin título-4.jpg"/>
          <p:cNvPicPr>
            <a:picLocks noChangeAspect="1" noChangeArrowheads="1"/>
          </p:cNvPicPr>
          <p:nvPr/>
        </p:nvPicPr>
        <p:blipFill>
          <a:blip r:embed="rId4">
            <a:extLst>
              <a:ext uri="{28A0092B-C50C-407E-A947-70E740481C1C}"/>
            </a:extLst>
          </a:blip>
          <a:srcRect/>
          <a:stretch>
            <a:fillRect/>
          </a:stretch>
        </p:blipFill>
        <p:spPr bwMode="auto">
          <a:xfrm>
            <a:off x="6239797" y="2380238"/>
            <a:ext cx="2796699" cy="20975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extLst>
        </p:spPr>
      </p:pic>
      <p:pic>
        <p:nvPicPr>
          <p:cNvPr id="3076" name="Picture 4" descr="\\EUNICE\FondosTematicos\Ayudar\Sin título-2.jpg"/>
          <p:cNvPicPr>
            <a:picLocks noChangeAspect="1" noChangeArrowheads="1"/>
          </p:cNvPicPr>
          <p:nvPr/>
        </p:nvPicPr>
        <p:blipFill>
          <a:blip r:embed="rId5">
            <a:extLst>
              <a:ext uri="{28A0092B-C50C-407E-A947-70E740481C1C}"/>
            </a:extLst>
          </a:blip>
          <a:srcRect/>
          <a:stretch>
            <a:fillRect/>
          </a:stretch>
        </p:blipFill>
        <p:spPr bwMode="auto">
          <a:xfrm>
            <a:off x="6239797" y="107340"/>
            <a:ext cx="2796699" cy="20975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extLst>
        </p:spPr>
      </p:pic>
      <p:pic>
        <p:nvPicPr>
          <p:cNvPr id="3077" name="Picture 5"/>
          <p:cNvPicPr>
            <a:picLocks noChangeAspect="1" noChangeArrowheads="1"/>
          </p:cNvPicPr>
          <p:nvPr/>
        </p:nvPicPr>
        <p:blipFill>
          <a:blip r:embed="rId6">
            <a:extLst>
              <a:ext uri="{28A0092B-C50C-407E-A947-70E740481C1C}"/>
            </a:extLst>
          </a:blip>
          <a:srcRect/>
          <a:stretch>
            <a:fillRect/>
          </a:stretch>
        </p:blipFill>
        <p:spPr bwMode="auto">
          <a:xfrm>
            <a:off x="323528" y="4941168"/>
            <a:ext cx="1368152" cy="1809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6" dur="500"/>
                                        <p:tgtEl>
                                          <p:spTgt spid="2">
                                            <p:txEl>
                                              <p:pRg st="0" end="0"/>
                                            </p:txEl>
                                          </p:spTgt>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anim calcmode="lin" valueType="num">
                                      <p:cBhvr>
                                        <p:cTn id="21" dur="1000" fill="hold"/>
                                        <p:tgtEl>
                                          <p:spTgt spid="3076"/>
                                        </p:tgtEl>
                                        <p:attrNameLst>
                                          <p:attrName>ppt_x</p:attrName>
                                        </p:attrNameLst>
                                      </p:cBhvr>
                                      <p:tavLst>
                                        <p:tav tm="0">
                                          <p:val>
                                            <p:strVal val="#ppt_x"/>
                                          </p:val>
                                        </p:tav>
                                        <p:tav tm="100000">
                                          <p:val>
                                            <p:strVal val="#ppt_x"/>
                                          </p:val>
                                        </p:tav>
                                      </p:tavLst>
                                    </p:anim>
                                    <p:anim calcmode="lin" valueType="num">
                                      <p:cBhvr>
                                        <p:cTn id="22" dur="1000" fill="hold"/>
                                        <p:tgtEl>
                                          <p:spTgt spid="307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fade">
                                      <p:cBhvr>
                                        <p:cTn id="26" dur="1000"/>
                                        <p:tgtEl>
                                          <p:spTgt spid="3075"/>
                                        </p:tgtEl>
                                      </p:cBhvr>
                                    </p:animEffect>
                                    <p:anim calcmode="lin" valueType="num">
                                      <p:cBhvr>
                                        <p:cTn id="27" dur="1000" fill="hold"/>
                                        <p:tgtEl>
                                          <p:spTgt spid="3075"/>
                                        </p:tgtEl>
                                        <p:attrNameLst>
                                          <p:attrName>ppt_x</p:attrName>
                                        </p:attrNameLst>
                                      </p:cBhvr>
                                      <p:tavLst>
                                        <p:tav tm="0">
                                          <p:val>
                                            <p:strVal val="#ppt_x"/>
                                          </p:val>
                                        </p:tav>
                                        <p:tav tm="100000">
                                          <p:val>
                                            <p:strVal val="#ppt_x"/>
                                          </p:val>
                                        </p:tav>
                                      </p:tavLst>
                                    </p:anim>
                                    <p:anim calcmode="lin" valueType="num">
                                      <p:cBhvr>
                                        <p:cTn id="28" dur="1000" fill="hold"/>
                                        <p:tgtEl>
                                          <p:spTgt spid="3075"/>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7" presetClass="entr" presetSubtype="0" fill="hold" nodeType="after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1000"/>
                                        <p:tgtEl>
                                          <p:spTgt spid="3074"/>
                                        </p:tgtEl>
                                      </p:cBhvr>
                                    </p:animEffect>
                                    <p:anim calcmode="lin" valueType="num">
                                      <p:cBhvr>
                                        <p:cTn id="33" dur="1000" fill="hold"/>
                                        <p:tgtEl>
                                          <p:spTgt spid="3074"/>
                                        </p:tgtEl>
                                        <p:attrNameLst>
                                          <p:attrName>ppt_x</p:attrName>
                                        </p:attrNameLst>
                                      </p:cBhvr>
                                      <p:tavLst>
                                        <p:tav tm="0">
                                          <p:val>
                                            <p:strVal val="#ppt_x"/>
                                          </p:val>
                                        </p:tav>
                                        <p:tav tm="100000">
                                          <p:val>
                                            <p:strVal val="#ppt_x"/>
                                          </p:val>
                                        </p:tav>
                                      </p:tavLst>
                                    </p:anim>
                                    <p:anim calcmode="lin" valueType="num">
                                      <p:cBhvr>
                                        <p:cTn id="3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anim calcmode="lin" valueType="num">
                                      <p:cBhvr>
                                        <p:cTn id="4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1000"/>
                                        <p:tgtEl>
                                          <p:spTgt spid="4">
                                            <p:txEl>
                                              <p:pRg st="1" end="1"/>
                                            </p:txEl>
                                          </p:spTgt>
                                        </p:tgtEl>
                                      </p:cBhvr>
                                    </p:animEffect>
                                    <p:anim calcmode="lin" valueType="num">
                                      <p:cBhvr>
                                        <p:cTn id="4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3077"/>
                                        </p:tgtEl>
                                        <p:attrNameLst>
                                          <p:attrName>style.visibility</p:attrName>
                                        </p:attrNameLst>
                                      </p:cBhvr>
                                      <p:to>
                                        <p:strVal val="visible"/>
                                      </p:to>
                                    </p:set>
                                    <p:animEffect transition="in" filter="fade">
                                      <p:cBhvr>
                                        <p:cTn id="55" dur="1000"/>
                                        <p:tgtEl>
                                          <p:spTgt spid="3077"/>
                                        </p:tgtEl>
                                      </p:cBhvr>
                                    </p:animEffect>
                                    <p:anim calcmode="lin" valueType="num">
                                      <p:cBhvr>
                                        <p:cTn id="56" dur="1000" fill="hold"/>
                                        <p:tgtEl>
                                          <p:spTgt spid="3077"/>
                                        </p:tgtEl>
                                        <p:attrNameLst>
                                          <p:attrName>ppt_x</p:attrName>
                                        </p:attrNameLst>
                                      </p:cBhvr>
                                      <p:tavLst>
                                        <p:tav tm="0">
                                          <p:val>
                                            <p:strVal val="#ppt_x"/>
                                          </p:val>
                                        </p:tav>
                                        <p:tav tm="100000">
                                          <p:val>
                                            <p:strVal val="#ppt_x"/>
                                          </p:val>
                                        </p:tav>
                                      </p:tavLst>
                                    </p:anim>
                                    <p:anim calcmode="lin" valueType="num">
                                      <p:cBhvr>
                                        <p:cTn id="57" dur="1000" fill="hold"/>
                                        <p:tgtEl>
                                          <p:spTgt spid="307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a:spLocks noChangeArrowheads="1"/>
          </p:cNvSpPr>
          <p:nvPr/>
        </p:nvSpPr>
        <p:spPr bwMode="auto">
          <a:xfrm>
            <a:off x="107950" y="1125538"/>
            <a:ext cx="6164263" cy="368300"/>
          </a:xfrm>
          <a:prstGeom prst="rect">
            <a:avLst/>
          </a:prstGeom>
          <a:noFill/>
          <a:ln w="9525">
            <a:noFill/>
            <a:miter lim="800000"/>
            <a:headEnd/>
            <a:tailEnd/>
          </a:ln>
        </p:spPr>
        <p:txBody>
          <a:bodyPr>
            <a:spAutoFit/>
          </a:bodyPr>
          <a:lstStyle/>
          <a:p>
            <a:r>
              <a:rPr lang="ro-RO" b="1">
                <a:solidFill>
                  <a:srgbClr val="CCC1DA"/>
                </a:solidFill>
                <a:latin typeface="Comic Sans MS" pitchFamily="66" charset="0"/>
              </a:rPr>
              <a:t>«…şi să ne păzim neîntinaţi de lume.» </a:t>
            </a:r>
            <a:r>
              <a:rPr lang="ro-RO" sz="1400" b="1">
                <a:solidFill>
                  <a:srgbClr val="CCC1DA"/>
                </a:solidFill>
                <a:latin typeface="Comic Sans MS" pitchFamily="66" charset="0"/>
              </a:rPr>
              <a:t>(Iacov 1:27 up)</a:t>
            </a:r>
            <a:endParaRPr lang="ro-RO" b="1">
              <a:solidFill>
                <a:srgbClr val="CCC1DA"/>
              </a:solidFill>
              <a:latin typeface="Comic Sans MS" pitchFamily="66" charset="0"/>
            </a:endParaRPr>
          </a:p>
        </p:txBody>
      </p:sp>
      <p:sp>
        <p:nvSpPr>
          <p:cNvPr id="3" name="2 Rectángulo"/>
          <p:cNvSpPr/>
          <p:nvPr/>
        </p:nvSpPr>
        <p:spPr>
          <a:xfrm>
            <a:off x="0" y="200834"/>
            <a:ext cx="6272993" cy="707886"/>
          </a:xfrm>
          <a:prstGeom prst="rect">
            <a:avLst/>
          </a:prstGeom>
        </p:spPr>
        <p:txBody>
          <a:bodyPr>
            <a:spAutoFit/>
            <a:scene3d>
              <a:camera prst="orthographicFront"/>
              <a:lightRig rig="flood" dir="tl"/>
            </a:scene3d>
            <a:sp3d contourW="19050" prstMaterial="clear">
              <a:bevelT w="50800" h="50800"/>
              <a:contourClr>
                <a:schemeClr val="accent4">
                  <a:lumMod val="40000"/>
                  <a:lumOff val="60000"/>
                </a:schemeClr>
              </a:contourClr>
            </a:sp3d>
          </a:bodyPr>
          <a:lstStyle/>
          <a:p>
            <a:pPr algn="ctr" fontAlgn="auto">
              <a:spcBef>
                <a:spcPts val="0"/>
              </a:spcBef>
              <a:spcAft>
                <a:spcPts val="0"/>
              </a:spcAft>
              <a:defRPr/>
            </a:pPr>
            <a:r>
              <a:rPr lang="ro-RO" sz="4000" b="1" dirty="0">
                <a:ln/>
                <a:solidFill>
                  <a:schemeClr val="accent4">
                    <a:lumMod val="60000"/>
                    <a:lumOff val="40000"/>
                  </a:schemeClr>
                </a:solidFill>
                <a:effectLst>
                  <a:reflection blurRad="6350" stA="50000" endA="300" endPos="50000" dist="29997" dir="5400000" sy="-100000" algn="bl" rotWithShape="0"/>
                </a:effectLst>
                <a:latin typeface="+mn-lt"/>
                <a:cs typeface="+mn-cs"/>
              </a:rPr>
              <a:t>SĂ NE PĂZIM NEÎNTINAȚI</a:t>
            </a:r>
            <a:endParaRPr lang="es-ES" sz="4000" b="1" dirty="0">
              <a:ln/>
              <a:solidFill>
                <a:schemeClr val="accent4">
                  <a:lumMod val="60000"/>
                  <a:lumOff val="40000"/>
                </a:schemeClr>
              </a:solidFill>
              <a:effectLst>
                <a:reflection blurRad="6350" stA="50000" endA="300" endPos="50000" dist="29997" dir="5400000" sy="-100000" algn="bl" rotWithShape="0"/>
              </a:effectLst>
              <a:latin typeface="+mn-lt"/>
              <a:cs typeface="+mn-cs"/>
            </a:endParaRPr>
          </a:p>
        </p:txBody>
      </p:sp>
      <p:sp>
        <p:nvSpPr>
          <p:cNvPr id="4" name="3 CuadroTexto"/>
          <p:cNvSpPr txBox="1"/>
          <p:nvPr/>
        </p:nvSpPr>
        <p:spPr>
          <a:xfrm>
            <a:off x="179512" y="1628800"/>
            <a:ext cx="5958661" cy="707886"/>
          </a:xfrm>
          <a:prstGeom prst="rect">
            <a:avLst/>
          </a:prstGeom>
          <a:noFill/>
        </p:spPr>
        <p:txBody>
          <a:bodyPr>
            <a:spAutoFit/>
          </a:bodyPr>
          <a:lstStyle/>
          <a:p>
            <a:pPr algn="ctr" fontAlgn="auto">
              <a:spcBef>
                <a:spcPts val="0"/>
              </a:spcBef>
              <a:spcAft>
                <a:spcPts val="0"/>
              </a:spcAft>
              <a:defRPr/>
            </a:pPr>
            <a:r>
              <a:rPr lang="ro-RO" sz="2000" b="1" dirty="0">
                <a:solidFill>
                  <a:schemeClr val="bg1"/>
                </a:solidFill>
                <a:effectLst>
                  <a:glow rad="139700">
                    <a:schemeClr val="tx1">
                      <a:alpha val="40000"/>
                    </a:schemeClr>
                  </a:glow>
                </a:effectLst>
                <a:latin typeface="+mn-lt"/>
                <a:cs typeface="+mn-cs"/>
              </a:rPr>
              <a:t>Este necesar să ne depărtăm complet de lume pentru a rămâne fără vreo pată morală</a:t>
            </a:r>
            <a:r>
              <a:rPr lang="es-ES" sz="2000" b="1" dirty="0">
                <a:solidFill>
                  <a:schemeClr val="bg1"/>
                </a:solidFill>
                <a:effectLst>
                  <a:glow rad="139700">
                    <a:schemeClr val="tx1">
                      <a:alpha val="40000"/>
                    </a:schemeClr>
                  </a:glow>
                </a:effectLst>
                <a:latin typeface="+mn-lt"/>
                <a:cs typeface="+mn-cs"/>
              </a:rPr>
              <a:t>?</a:t>
            </a:r>
          </a:p>
        </p:txBody>
      </p:sp>
      <p:sp>
        <p:nvSpPr>
          <p:cNvPr id="5" name="4 CuadroTexto"/>
          <p:cNvSpPr txBox="1"/>
          <p:nvPr/>
        </p:nvSpPr>
        <p:spPr>
          <a:xfrm>
            <a:off x="4235450" y="2565400"/>
            <a:ext cx="4679950" cy="701675"/>
          </a:xfrm>
          <a:prstGeom prst="rect">
            <a:avLst/>
          </a:prstGeom>
          <a:noFill/>
        </p:spPr>
        <p:txBody>
          <a:bodyPr>
            <a:spAutoFit/>
          </a:bodyPr>
          <a:lstStyle/>
          <a:p>
            <a:pPr>
              <a:spcBef>
                <a:spcPts val="600"/>
              </a:spcBef>
              <a:defRPr/>
            </a:pPr>
            <a:r>
              <a:rPr lang="ro-RO" sz="2000" b="1">
                <a:solidFill>
                  <a:schemeClr val="bg1"/>
                </a:solidFill>
                <a:effectLst>
                  <a:outerShdw blurRad="38100" dist="38100" dir="2700000" algn="tl">
                    <a:srgbClr val="C0C0C0"/>
                  </a:outerShdw>
                </a:effectLst>
                <a:latin typeface="Calibri" pitchFamily="34" charset="0"/>
              </a:rPr>
              <a:t>Isus nu l-a rugat pe Tatăl să ne scoată din lume, ci să ne păzească de rău (Ioan 17:15)</a:t>
            </a:r>
          </a:p>
        </p:txBody>
      </p:sp>
      <p:pic>
        <p:nvPicPr>
          <p:cNvPr id="4099" name="Picture 3"/>
          <p:cNvPicPr>
            <a:picLocks noChangeAspect="1" noChangeArrowheads="1"/>
          </p:cNvPicPr>
          <p:nvPr/>
        </p:nvPicPr>
        <p:blipFill>
          <a:blip r:embed="rId3" cstate="print">
            <a:extLst>
              <a:ext uri="{28A0092B-C50C-407E-A947-70E740481C1C}"/>
            </a:extLst>
          </a:blip>
          <a:srcRect/>
          <a:stretch>
            <a:fillRect/>
          </a:stretch>
        </p:blipFill>
        <p:spPr bwMode="auto">
          <a:xfrm>
            <a:off x="6300192" y="260648"/>
            <a:ext cx="2668960" cy="2013224"/>
          </a:xfrm>
          <a:prstGeom prst="rect">
            <a:avLst/>
          </a:prstGeom>
          <a:noFill/>
          <a:ln>
            <a:noFill/>
          </a:ln>
          <a:effectLst/>
          <a:scene3d>
            <a:camera prst="orthographicFront"/>
            <a:lightRig rig="threePt" dir="t"/>
          </a:scene3d>
          <a:sp3d>
            <a:bevelT w="139700" prst="cross"/>
          </a:sp3d>
          <a:extLst>
            <a:ext uri="{909E8E84-426E-40DD-AFC4-6F175D3DCCD1}"/>
            <a:ext uri="{91240B29-F687-4F45-9708-019B960494DF}"/>
            <a:ext uri="{AF507438-7753-43E0-B8FC-AC1667EBCBE1}"/>
          </a:extLst>
        </p:spPr>
      </p:pic>
      <p:sp>
        <p:nvSpPr>
          <p:cNvPr id="6" name="5 Rectángulo"/>
          <p:cNvSpPr/>
          <p:nvPr/>
        </p:nvSpPr>
        <p:spPr>
          <a:xfrm>
            <a:off x="4211638" y="3357563"/>
            <a:ext cx="4932362" cy="3089275"/>
          </a:xfrm>
          <a:prstGeom prst="rect">
            <a:avLst/>
          </a:prstGeom>
        </p:spPr>
        <p:txBody>
          <a:bodyPr>
            <a:spAutoFit/>
          </a:bodyPr>
          <a:lstStyle/>
          <a:p>
            <a:pPr>
              <a:defRPr/>
            </a:pPr>
            <a:r>
              <a:rPr lang="ro-RO" sz="2000" b="1">
                <a:solidFill>
                  <a:schemeClr val="bg1"/>
                </a:solidFill>
                <a:effectLst>
                  <a:outerShdw blurRad="38100" dist="38100" dir="2700000" algn="tl">
                    <a:srgbClr val="C0C0C0"/>
                  </a:outerShdw>
                </a:effectLst>
                <a:latin typeface="Calibri" pitchFamily="34" charset="0"/>
              </a:rPr>
              <a:t>Nu contează cât de separați de lume trăim. Răul care sălăsluiește în noi ne va urma oriunde vom merge. </a:t>
            </a:r>
          </a:p>
          <a:p>
            <a:pPr>
              <a:spcBef>
                <a:spcPts val="1000"/>
              </a:spcBef>
              <a:spcAft>
                <a:spcPts val="1000"/>
              </a:spcAft>
              <a:defRPr/>
            </a:pPr>
            <a:r>
              <a:rPr lang="ro-RO" sz="2000" b="1">
                <a:solidFill>
                  <a:schemeClr val="bg1"/>
                </a:solidFill>
                <a:effectLst>
                  <a:outerShdw blurRad="38100" dist="38100" dir="2700000" algn="tl">
                    <a:srgbClr val="C0C0C0"/>
                  </a:outerShdw>
                </a:effectLst>
                <a:latin typeface="Calibri" pitchFamily="34" charset="0"/>
              </a:rPr>
              <a:t>Prin comuniunea cu Hristos, suntem transformați după asemănarea Lui, și El ne dă puterea să trăim «fără pată».</a:t>
            </a:r>
          </a:p>
          <a:p>
            <a:pPr>
              <a:defRPr/>
            </a:pPr>
            <a:r>
              <a:rPr lang="ro-RO" sz="2000" b="1">
                <a:solidFill>
                  <a:schemeClr val="bg1"/>
                </a:solidFill>
                <a:effectLst>
                  <a:outerShdw blurRad="38100" dist="38100" dir="2700000" algn="tl">
                    <a:srgbClr val="C0C0C0"/>
                  </a:outerShdw>
                </a:effectLst>
                <a:latin typeface="Calibri" pitchFamily="34" charset="0"/>
              </a:rPr>
              <a:t>În acest fel, suntem chemați să trăim în lume, să nu ne lăsăm influențați de ea și să proclamăm mântuirea prin Isus.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par>
                                <p:cTn id="31" presetID="25" presetClass="entr" presetSubtype="0" fill="hold" nodeType="withEffect">
                                  <p:stCondLst>
                                    <p:cond delay="0"/>
                                  </p:stCondLst>
                                  <p:childTnLst>
                                    <p:set>
                                      <p:cBhvr>
                                        <p:cTn id="32" dur="1" fill="hold">
                                          <p:stCondLst>
                                            <p:cond delay="0"/>
                                          </p:stCondLst>
                                        </p:cTn>
                                        <p:tgtEl>
                                          <p:spTgt spid="4099"/>
                                        </p:tgtEl>
                                        <p:attrNameLst>
                                          <p:attrName>style.visibility</p:attrName>
                                        </p:attrNameLst>
                                      </p:cBhvr>
                                      <p:to>
                                        <p:strVal val="visible"/>
                                      </p:to>
                                    </p:set>
                                    <p:anim calcmode="lin" valueType="num">
                                      <p:cBhvr>
                                        <p:cTn id="33"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36" dur="1000" fill="hold"/>
                                        <p:tgtEl>
                                          <p:spTgt spid="4099"/>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099"/>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900" decel="100000" fill="hold"/>
                                        <p:tgtEl>
                                          <p:spTgt spid="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fade">
                                      <p:cBhvr>
                                        <p:cTn id="53" dur="1000"/>
                                        <p:tgtEl>
                                          <p:spTgt spid="6">
                                            <p:txEl>
                                              <p:pRg st="0" end="0"/>
                                            </p:txEl>
                                          </p:spTgt>
                                        </p:tgtEl>
                                      </p:cBhvr>
                                    </p:animEffect>
                                    <p:anim calcmode="lin" valueType="num">
                                      <p:cBhvr>
                                        <p:cTn id="5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1000"/>
                                        <p:tgtEl>
                                          <p:spTgt spid="6">
                                            <p:txEl>
                                              <p:pRg st="1" end="1"/>
                                            </p:txEl>
                                          </p:spTgt>
                                        </p:tgtEl>
                                      </p:cBhvr>
                                    </p:animEffect>
                                    <p:anim calcmode="lin" valueType="num">
                                      <p:cBhvr>
                                        <p:cTn id="6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fade">
                                      <p:cBhvr>
                                        <p:cTn id="69" dur="1000"/>
                                        <p:tgtEl>
                                          <p:spTgt spid="6">
                                            <p:txEl>
                                              <p:pRg st="2" end="2"/>
                                            </p:txEl>
                                          </p:spTgt>
                                        </p:tgtEl>
                                      </p:cBhvr>
                                    </p:animEffect>
                                    <p:anim calcmode="lin" valueType="num">
                                      <p:cBhvr>
                                        <p:cTn id="7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extLst>
              <a:ext uri="{BEBA8EAE-BF5A-486C-A8C5-ECC9F3942E4B}"/>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619250" y="1557338"/>
            <a:ext cx="6192838" cy="5216525"/>
          </a:xfrm>
          <a:prstGeom prst="rect">
            <a:avLst/>
          </a:prstGeom>
          <a:noFill/>
          <a:ln w="9525">
            <a:noFill/>
            <a:miter lim="800000"/>
            <a:headEnd/>
            <a:tailEnd/>
          </a:ln>
        </p:spPr>
        <p:txBody>
          <a:bodyPr>
            <a:spAutoFit/>
          </a:bodyPr>
          <a:lstStyle/>
          <a:p>
            <a:pPr algn="just"/>
            <a:r>
              <a:rPr lang="ro-RO" sz="2800" b="1">
                <a:latin typeface="Calibri" pitchFamily="34" charset="0"/>
              </a:rPr>
              <a:t>Cei care sunt mântuiți prin har vor fi împlinitori ai Cuvântului lui Dumnezeu pentru că și-au pus toată nădejdea în El. Rădăcina ispitei se găsește în propriile noastre dorințe și plăceri, dar cuvântul lui Dumnezeu este arma cea mai eficientă împotriva păcatului. Satana încearcă să facă păcatul mai atrăgător; dar, atunci când suntem complet predați lui Dumnezeu, acceptăm căile Sale ca fiind cele mai bune și ajungem să fim persoane noi în El.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782</Words>
  <Application>Microsoft Office PowerPoint</Application>
  <PresentationFormat>Expunere pe ecran (4:3)</PresentationFormat>
  <Paragraphs>34</Paragraphs>
  <Slides>9</Slides>
  <Notes>0</Notes>
  <HiddenSlides>0</HiddenSlides>
  <MMClips>0</MMClips>
  <ScaleCrop>false</ScaleCrop>
  <HeadingPairs>
    <vt:vector size="6" baseType="variant">
      <vt:variant>
        <vt:lpstr>Fonturi utilizate</vt:lpstr>
      </vt:variant>
      <vt:variant>
        <vt:i4>4</vt:i4>
      </vt:variant>
      <vt:variant>
        <vt:lpstr>Şablon formă</vt:lpstr>
      </vt:variant>
      <vt:variant>
        <vt:i4>1</vt:i4>
      </vt:variant>
      <vt:variant>
        <vt:lpstr>Titluri diapozitive</vt:lpstr>
      </vt:variant>
      <vt:variant>
        <vt:i4>9</vt:i4>
      </vt:variant>
    </vt:vector>
  </HeadingPairs>
  <TitlesOfParts>
    <vt:vector size="14"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Implinitori ai Cuvantului</dc:title>
  <dc:subject>Trim. 4, 2014 - Epistola lui Iacob</dc:subject>
  <dc:creator>SFC</dc:creator>
  <dc:description>http://www.fustero.net/es/RO_2014t404.pptx</dc:description>
  <cp:lastModifiedBy>Scoala gimnaziala Cotofenesti</cp:lastModifiedBy>
  <cp:revision>65</cp:revision>
  <dcterms:created xsi:type="dcterms:W3CDTF">2014-10-05T07:55:49Z</dcterms:created>
  <dcterms:modified xsi:type="dcterms:W3CDTF">2014-11-07T13:06:14Z</dcterms:modified>
</cp:coreProperties>
</file>