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4" r:id="rId8"/>
    <p:sldId id="262"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Arial Black" pitchFamily="34" charset="0"/>
      <p:bold r:id="rId17"/>
      <p:italic r:id="rId18"/>
    </p:embeddedFont>
    <p:embeddedFont>
      <p:font typeface="Cooper Black" charset="0"/>
      <p:regular r:id="rId19"/>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DBA97"/>
    <a:srgbClr val="8D510D"/>
    <a:srgbClr val="996633"/>
    <a:srgbClr val="996228"/>
    <a:srgbClr val="AFCAEB"/>
    <a:srgbClr val="FFFFCC"/>
    <a:srgbClr val="FFFF99"/>
    <a:srgbClr val="7538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3060" autoAdjust="0"/>
  </p:normalViewPr>
  <p:slideViewPr>
    <p:cSldViewPr>
      <p:cViewPr varScale="1">
        <p:scale>
          <a:sx n="73" d="100"/>
          <a:sy n="73" d="100"/>
        </p:scale>
        <p:origin x="-3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43A0B-9CE0-4933-9F9E-2B3436398D7A}" type="doc">
      <dgm:prSet loTypeId="urn:microsoft.com/office/officeart/2005/8/layout/lProcess2" loCatId="list" qsTypeId="urn:microsoft.com/office/officeart/2005/8/quickstyle/3d2" qsCatId="3D" csTypeId="urn:microsoft.com/office/officeart/2005/8/colors/colorful1#1" csCatId="colorful" phldr="1"/>
      <dgm:spPr/>
      <dgm:t>
        <a:bodyPr/>
        <a:lstStyle/>
        <a:p>
          <a:endParaRPr lang="es-ES"/>
        </a:p>
      </dgm:t>
    </dgm:pt>
    <dgm:pt modelId="{31CB7F24-C029-453F-AF60-14D396EA7FE6}">
      <dgm:prSet phldrT="[Texto]"/>
      <dgm:spPr/>
      <dgm:t>
        <a:bodyPr/>
        <a:lstStyle/>
        <a:p>
          <a:r>
            <a:rPr lang="ro-RO" b="1" dirty="0" smtClean="0"/>
            <a:t>Iacov</a:t>
          </a:r>
          <a:r>
            <a:rPr lang="es-ES" b="1" dirty="0" smtClean="0"/>
            <a:t> 1:2-3</a:t>
          </a:r>
          <a:endParaRPr lang="es-ES" b="1" dirty="0"/>
        </a:p>
      </dgm:t>
    </dgm:pt>
    <dgm:pt modelId="{C31B4DAE-1477-4B8E-95D2-7D6873073565}" type="parTrans" cxnId="{37933EAE-9B51-4BE4-8175-0567E9FA3B1F}">
      <dgm:prSet/>
      <dgm:spPr/>
      <dgm:t>
        <a:bodyPr/>
        <a:lstStyle/>
        <a:p>
          <a:endParaRPr lang="es-ES" b="1"/>
        </a:p>
      </dgm:t>
    </dgm:pt>
    <dgm:pt modelId="{64FBF6B0-E4EB-4A3E-88B1-562C61A6D40A}" type="sibTrans" cxnId="{37933EAE-9B51-4BE4-8175-0567E9FA3B1F}">
      <dgm:prSet/>
      <dgm:spPr/>
      <dgm:t>
        <a:bodyPr/>
        <a:lstStyle/>
        <a:p>
          <a:endParaRPr lang="es-ES" b="1"/>
        </a:p>
      </dgm:t>
    </dgm:pt>
    <dgm:pt modelId="{A3B5C5F3-20A7-4CF7-B74D-DE0D3E205676}">
      <dgm:prSet phldrT="[Texto]"/>
      <dgm:spPr/>
      <dgm:t>
        <a:bodyPr/>
        <a:lstStyle/>
        <a:p>
          <a:r>
            <a:rPr lang="ro-RO" b="1" smtClean="0"/>
            <a:t>Încercarea credinței</a:t>
          </a:r>
          <a:endParaRPr lang="es-ES" b="1" dirty="0"/>
        </a:p>
      </dgm:t>
    </dgm:pt>
    <dgm:pt modelId="{086997FA-DC64-45C3-9EF9-724DDCECB8BF}" type="parTrans" cxnId="{A5017602-C0AE-45A6-AF6A-4EA805E07217}">
      <dgm:prSet/>
      <dgm:spPr/>
      <dgm:t>
        <a:bodyPr/>
        <a:lstStyle/>
        <a:p>
          <a:endParaRPr lang="es-ES" b="1"/>
        </a:p>
      </dgm:t>
    </dgm:pt>
    <dgm:pt modelId="{4C316F79-2205-431E-8321-96DBBDAD40F5}" type="sibTrans" cxnId="{A5017602-C0AE-45A6-AF6A-4EA805E07217}">
      <dgm:prSet/>
      <dgm:spPr/>
      <dgm:t>
        <a:bodyPr/>
        <a:lstStyle/>
        <a:p>
          <a:endParaRPr lang="es-ES" b="1"/>
        </a:p>
      </dgm:t>
    </dgm:pt>
    <dgm:pt modelId="{7442EBC6-28FB-4226-910A-EA1F39B82452}">
      <dgm:prSet phldrT="[Texto]"/>
      <dgm:spPr/>
      <dgm:t>
        <a:bodyPr/>
        <a:lstStyle/>
        <a:p>
          <a:r>
            <a:rPr lang="ro-RO" b="1" dirty="0" smtClean="0"/>
            <a:t>Iacov</a:t>
          </a:r>
          <a:r>
            <a:rPr lang="es-ES" b="1" dirty="0" smtClean="0"/>
            <a:t> 1:4</a:t>
          </a:r>
          <a:endParaRPr lang="es-ES" b="1" dirty="0"/>
        </a:p>
      </dgm:t>
    </dgm:pt>
    <dgm:pt modelId="{C53F288B-549C-4C9C-B375-1D4DA738C0A1}" type="parTrans" cxnId="{ADB22598-8D57-4F46-822F-77AB723FB491}">
      <dgm:prSet/>
      <dgm:spPr/>
      <dgm:t>
        <a:bodyPr/>
        <a:lstStyle/>
        <a:p>
          <a:endParaRPr lang="es-ES" b="1"/>
        </a:p>
      </dgm:t>
    </dgm:pt>
    <dgm:pt modelId="{D4DD8A09-ECC1-4918-BDEF-22F4B9982988}" type="sibTrans" cxnId="{ADB22598-8D57-4F46-822F-77AB723FB491}">
      <dgm:prSet/>
      <dgm:spPr/>
      <dgm:t>
        <a:bodyPr/>
        <a:lstStyle/>
        <a:p>
          <a:endParaRPr lang="es-ES" b="1"/>
        </a:p>
      </dgm:t>
    </dgm:pt>
    <dgm:pt modelId="{48DC1A41-8731-4D76-9AF9-B6245A4DEB23}">
      <dgm:prSet phldrT="[Texto]"/>
      <dgm:spPr/>
      <dgm:t>
        <a:bodyPr/>
        <a:lstStyle/>
        <a:p>
          <a:r>
            <a:rPr lang="ro-RO" b="1" dirty="0" smtClean="0"/>
            <a:t>Credința care desăvâr-șește</a:t>
          </a:r>
          <a:endParaRPr lang="es-ES" b="1" dirty="0"/>
        </a:p>
      </dgm:t>
    </dgm:pt>
    <dgm:pt modelId="{300A0765-4FC1-4BA7-8472-1056FA076323}" type="parTrans" cxnId="{FD42598B-9E2A-467E-9B47-ED95EFE77BA2}">
      <dgm:prSet/>
      <dgm:spPr/>
      <dgm:t>
        <a:bodyPr/>
        <a:lstStyle/>
        <a:p>
          <a:endParaRPr lang="es-ES" b="1"/>
        </a:p>
      </dgm:t>
    </dgm:pt>
    <dgm:pt modelId="{1ED2E967-FD04-4355-92FD-5DEC4696954D}" type="sibTrans" cxnId="{FD42598B-9E2A-467E-9B47-ED95EFE77BA2}">
      <dgm:prSet/>
      <dgm:spPr/>
      <dgm:t>
        <a:bodyPr/>
        <a:lstStyle/>
        <a:p>
          <a:endParaRPr lang="es-ES" b="1"/>
        </a:p>
      </dgm:t>
    </dgm:pt>
    <dgm:pt modelId="{0F1D0FCD-3241-4F93-A0DA-DC9F8C6CD14D}">
      <dgm:prSet phldrT="[Texto]"/>
      <dgm:spPr/>
      <dgm:t>
        <a:bodyPr/>
        <a:lstStyle/>
        <a:p>
          <a:r>
            <a:rPr lang="ro-RO" b="1" dirty="0" smtClean="0"/>
            <a:t>Iacov</a:t>
          </a:r>
          <a:r>
            <a:rPr lang="es-ES" b="1" dirty="0" smtClean="0"/>
            <a:t> 1:5-6</a:t>
          </a:r>
          <a:endParaRPr lang="es-ES" b="1" dirty="0"/>
        </a:p>
      </dgm:t>
    </dgm:pt>
    <dgm:pt modelId="{7951C112-160A-4A26-9511-153B4A5FB214}" type="parTrans" cxnId="{10EE455B-3084-4899-89CD-78B0CC3178E3}">
      <dgm:prSet/>
      <dgm:spPr/>
      <dgm:t>
        <a:bodyPr/>
        <a:lstStyle/>
        <a:p>
          <a:endParaRPr lang="es-ES" b="1"/>
        </a:p>
      </dgm:t>
    </dgm:pt>
    <dgm:pt modelId="{487E21B4-61D3-4C70-8DCB-A71C7A443ED1}" type="sibTrans" cxnId="{10EE455B-3084-4899-89CD-78B0CC3178E3}">
      <dgm:prSet/>
      <dgm:spPr/>
      <dgm:t>
        <a:bodyPr/>
        <a:lstStyle/>
        <a:p>
          <a:endParaRPr lang="es-ES" b="1"/>
        </a:p>
      </dgm:t>
    </dgm:pt>
    <dgm:pt modelId="{761BAF39-5AA7-49F7-8036-70FF64DB54BD}">
      <dgm:prSet phldrT="[Texto]"/>
      <dgm:spPr/>
      <dgm:t>
        <a:bodyPr/>
        <a:lstStyle/>
        <a:p>
          <a:r>
            <a:rPr lang="ro-RO" b="1" dirty="0" smtClean="0"/>
            <a:t>Cereți cu credință</a:t>
          </a:r>
          <a:endParaRPr lang="es-ES" b="1" dirty="0"/>
        </a:p>
      </dgm:t>
    </dgm:pt>
    <dgm:pt modelId="{866DFC70-5B21-45AD-A628-1A12E0896C3E}" type="parTrans" cxnId="{965596DA-D917-4C65-BCE9-7D5229A48876}">
      <dgm:prSet/>
      <dgm:spPr/>
      <dgm:t>
        <a:bodyPr/>
        <a:lstStyle/>
        <a:p>
          <a:endParaRPr lang="es-ES" b="1"/>
        </a:p>
      </dgm:t>
    </dgm:pt>
    <dgm:pt modelId="{E17D9889-2D90-416B-8DC1-893B0FD4F1AE}" type="sibTrans" cxnId="{965596DA-D917-4C65-BCE9-7D5229A48876}">
      <dgm:prSet/>
      <dgm:spPr/>
      <dgm:t>
        <a:bodyPr/>
        <a:lstStyle/>
        <a:p>
          <a:endParaRPr lang="es-ES" b="1"/>
        </a:p>
      </dgm:t>
    </dgm:pt>
    <dgm:pt modelId="{4F6D8119-8465-4328-A7EB-510E070B8EE9}">
      <dgm:prSet phldrT="[Texto]"/>
      <dgm:spPr/>
      <dgm:t>
        <a:bodyPr/>
        <a:lstStyle/>
        <a:p>
          <a:r>
            <a:rPr lang="ro-RO" b="1" dirty="0" smtClean="0"/>
            <a:t>Iacov</a:t>
          </a:r>
          <a:r>
            <a:rPr lang="es-ES" b="1" dirty="0" smtClean="0"/>
            <a:t> 1:7-8</a:t>
          </a:r>
          <a:endParaRPr lang="es-ES" b="1" dirty="0"/>
        </a:p>
      </dgm:t>
    </dgm:pt>
    <dgm:pt modelId="{3E202B85-E4BC-493C-ACC1-F486C2C3F220}" type="parTrans" cxnId="{88776296-3FA8-4F35-B680-33ABA9D9C96A}">
      <dgm:prSet/>
      <dgm:spPr/>
      <dgm:t>
        <a:bodyPr/>
        <a:lstStyle/>
        <a:p>
          <a:endParaRPr lang="es-ES" b="1"/>
        </a:p>
      </dgm:t>
    </dgm:pt>
    <dgm:pt modelId="{7071A914-42EB-4E7E-9213-01713246836B}" type="sibTrans" cxnId="{88776296-3FA8-4F35-B680-33ABA9D9C96A}">
      <dgm:prSet/>
      <dgm:spPr/>
      <dgm:t>
        <a:bodyPr/>
        <a:lstStyle/>
        <a:p>
          <a:endParaRPr lang="es-ES" b="1"/>
        </a:p>
      </dgm:t>
    </dgm:pt>
    <dgm:pt modelId="{C97C9D29-6ABE-4A6E-9D9E-E03DD911FEB5}">
      <dgm:prSet phldrT="[Texto]"/>
      <dgm:spPr/>
      <dgm:t>
        <a:bodyPr/>
        <a:lstStyle/>
        <a:p>
          <a:r>
            <a:rPr lang="ro-RO" b="1" dirty="0" smtClean="0"/>
            <a:t>Iacov</a:t>
          </a:r>
          <a:r>
            <a:rPr lang="es-ES" b="1" dirty="0" smtClean="0"/>
            <a:t> 1:9-11</a:t>
          </a:r>
          <a:endParaRPr lang="es-ES" b="1" dirty="0"/>
        </a:p>
      </dgm:t>
    </dgm:pt>
    <dgm:pt modelId="{1DCA781B-7B5F-4C81-B421-E21728AEDD0C}" type="parTrans" cxnId="{BD70AC3B-070F-412A-B446-4E8CF8D66310}">
      <dgm:prSet/>
      <dgm:spPr/>
      <dgm:t>
        <a:bodyPr/>
        <a:lstStyle/>
        <a:p>
          <a:endParaRPr lang="es-ES" b="1"/>
        </a:p>
      </dgm:t>
    </dgm:pt>
    <dgm:pt modelId="{CCFA7A5B-045F-4616-BBFC-F39C9A984F6C}" type="sibTrans" cxnId="{BD70AC3B-070F-412A-B446-4E8CF8D66310}">
      <dgm:prSet/>
      <dgm:spPr/>
      <dgm:t>
        <a:bodyPr/>
        <a:lstStyle/>
        <a:p>
          <a:endParaRPr lang="es-ES" b="1"/>
        </a:p>
      </dgm:t>
    </dgm:pt>
    <dgm:pt modelId="{74B80527-60B5-4ED7-B339-B5336A495453}">
      <dgm:prSet phldrT="[Texto]"/>
      <dgm:spPr/>
      <dgm:t>
        <a:bodyPr/>
        <a:lstStyle/>
        <a:p>
          <a:r>
            <a:rPr lang="ro-RO" b="1" dirty="0" smtClean="0"/>
            <a:t>Credința și îndoiala</a:t>
          </a:r>
          <a:endParaRPr lang="es-ES" b="1" dirty="0"/>
        </a:p>
      </dgm:t>
    </dgm:pt>
    <dgm:pt modelId="{D8260ABB-09CB-488D-8614-F8CD13F284C2}" type="parTrans" cxnId="{10B24AD5-0225-4A0D-B0F8-3065BBF9FFA4}">
      <dgm:prSet/>
      <dgm:spPr/>
      <dgm:t>
        <a:bodyPr/>
        <a:lstStyle/>
        <a:p>
          <a:endParaRPr lang="es-ES" b="1"/>
        </a:p>
      </dgm:t>
    </dgm:pt>
    <dgm:pt modelId="{C21E33AB-ECB9-4124-9662-9091C94A4A89}" type="sibTrans" cxnId="{10B24AD5-0225-4A0D-B0F8-3065BBF9FFA4}">
      <dgm:prSet/>
      <dgm:spPr/>
      <dgm:t>
        <a:bodyPr/>
        <a:lstStyle/>
        <a:p>
          <a:endParaRPr lang="es-ES" b="1"/>
        </a:p>
      </dgm:t>
    </dgm:pt>
    <dgm:pt modelId="{7C02F57F-CF1D-4900-B444-B559E91F4CA0}">
      <dgm:prSet phldrT="[Texto]"/>
      <dgm:spPr/>
      <dgm:t>
        <a:bodyPr/>
        <a:lstStyle/>
        <a:p>
          <a:r>
            <a:rPr lang="ro-RO" b="1" dirty="0" smtClean="0"/>
            <a:t>Bogatul și săracul</a:t>
          </a:r>
          <a:endParaRPr lang="es-ES" b="1" dirty="0"/>
        </a:p>
      </dgm:t>
    </dgm:pt>
    <dgm:pt modelId="{D1F43785-CAB8-4113-8B47-07EAF6E05446}" type="parTrans" cxnId="{8C2543F4-E3CB-49C5-85E1-E0C1C24E622A}">
      <dgm:prSet/>
      <dgm:spPr/>
      <dgm:t>
        <a:bodyPr/>
        <a:lstStyle/>
        <a:p>
          <a:endParaRPr lang="es-ES" b="1"/>
        </a:p>
      </dgm:t>
    </dgm:pt>
    <dgm:pt modelId="{3E1995D0-6132-49B5-A019-02AF6145B8EF}" type="sibTrans" cxnId="{8C2543F4-E3CB-49C5-85E1-E0C1C24E622A}">
      <dgm:prSet/>
      <dgm:spPr/>
      <dgm:t>
        <a:bodyPr/>
        <a:lstStyle/>
        <a:p>
          <a:endParaRPr lang="es-ES" b="1"/>
        </a:p>
      </dgm:t>
    </dgm:pt>
    <dgm:pt modelId="{A3E8BE09-4CF5-419B-8804-E73C2FF66DE5}" type="pres">
      <dgm:prSet presAssocID="{A4A43A0B-9CE0-4933-9F9E-2B3436398D7A}" presName="theList" presStyleCnt="0">
        <dgm:presLayoutVars>
          <dgm:dir/>
          <dgm:animLvl val="lvl"/>
          <dgm:resizeHandles val="exact"/>
        </dgm:presLayoutVars>
      </dgm:prSet>
      <dgm:spPr/>
      <dgm:t>
        <a:bodyPr/>
        <a:lstStyle/>
        <a:p>
          <a:endParaRPr lang="es-ES"/>
        </a:p>
      </dgm:t>
    </dgm:pt>
    <dgm:pt modelId="{F4CB2F11-BC63-488C-A3BB-84EA7D712097}" type="pres">
      <dgm:prSet presAssocID="{31CB7F24-C029-453F-AF60-14D396EA7FE6}" presName="compNode" presStyleCnt="0"/>
      <dgm:spPr/>
      <dgm:t>
        <a:bodyPr/>
        <a:lstStyle/>
        <a:p>
          <a:endParaRPr lang="es-ES"/>
        </a:p>
      </dgm:t>
    </dgm:pt>
    <dgm:pt modelId="{F52BD36C-15F7-4A4C-871F-F86CB80374BC}" type="pres">
      <dgm:prSet presAssocID="{31CB7F24-C029-453F-AF60-14D396EA7FE6}" presName="aNode" presStyleLbl="bgShp" presStyleIdx="0" presStyleCnt="5"/>
      <dgm:spPr/>
      <dgm:t>
        <a:bodyPr/>
        <a:lstStyle/>
        <a:p>
          <a:endParaRPr lang="es-ES"/>
        </a:p>
      </dgm:t>
    </dgm:pt>
    <dgm:pt modelId="{BCA6030A-E5CA-4157-A0A6-E1A4F402DB20}" type="pres">
      <dgm:prSet presAssocID="{31CB7F24-C029-453F-AF60-14D396EA7FE6}" presName="textNode" presStyleLbl="bgShp" presStyleIdx="0" presStyleCnt="5"/>
      <dgm:spPr/>
      <dgm:t>
        <a:bodyPr/>
        <a:lstStyle/>
        <a:p>
          <a:endParaRPr lang="es-ES"/>
        </a:p>
      </dgm:t>
    </dgm:pt>
    <dgm:pt modelId="{C5A7A9E9-17EF-41D4-BD53-E57CED0735D7}" type="pres">
      <dgm:prSet presAssocID="{31CB7F24-C029-453F-AF60-14D396EA7FE6}" presName="compChildNode" presStyleCnt="0"/>
      <dgm:spPr/>
      <dgm:t>
        <a:bodyPr/>
        <a:lstStyle/>
        <a:p>
          <a:endParaRPr lang="es-ES"/>
        </a:p>
      </dgm:t>
    </dgm:pt>
    <dgm:pt modelId="{AEBFBC24-33B1-41E1-8E77-033D2095C878}" type="pres">
      <dgm:prSet presAssocID="{31CB7F24-C029-453F-AF60-14D396EA7FE6}" presName="theInnerList" presStyleCnt="0"/>
      <dgm:spPr/>
      <dgm:t>
        <a:bodyPr/>
        <a:lstStyle/>
        <a:p>
          <a:endParaRPr lang="es-ES"/>
        </a:p>
      </dgm:t>
    </dgm:pt>
    <dgm:pt modelId="{601A83B1-8D43-4E07-9E03-A3976124149A}" type="pres">
      <dgm:prSet presAssocID="{A3B5C5F3-20A7-4CF7-B74D-DE0D3E205676}" presName="childNode" presStyleLbl="node1" presStyleIdx="0" presStyleCnt="5">
        <dgm:presLayoutVars>
          <dgm:bulletEnabled val="1"/>
        </dgm:presLayoutVars>
      </dgm:prSet>
      <dgm:spPr/>
      <dgm:t>
        <a:bodyPr/>
        <a:lstStyle/>
        <a:p>
          <a:endParaRPr lang="es-ES"/>
        </a:p>
      </dgm:t>
    </dgm:pt>
    <dgm:pt modelId="{8D06A2A6-9CD9-4F31-A222-542D47F43DED}" type="pres">
      <dgm:prSet presAssocID="{31CB7F24-C029-453F-AF60-14D396EA7FE6}" presName="aSpace" presStyleCnt="0"/>
      <dgm:spPr/>
      <dgm:t>
        <a:bodyPr/>
        <a:lstStyle/>
        <a:p>
          <a:endParaRPr lang="es-ES"/>
        </a:p>
      </dgm:t>
    </dgm:pt>
    <dgm:pt modelId="{79FF988F-3EC6-477A-A783-BA9767814B2E}" type="pres">
      <dgm:prSet presAssocID="{7442EBC6-28FB-4226-910A-EA1F39B82452}" presName="compNode" presStyleCnt="0"/>
      <dgm:spPr/>
      <dgm:t>
        <a:bodyPr/>
        <a:lstStyle/>
        <a:p>
          <a:endParaRPr lang="es-ES"/>
        </a:p>
      </dgm:t>
    </dgm:pt>
    <dgm:pt modelId="{7801BF20-4C80-497A-B712-E1CCF940642A}" type="pres">
      <dgm:prSet presAssocID="{7442EBC6-28FB-4226-910A-EA1F39B82452}" presName="aNode" presStyleLbl="bgShp" presStyleIdx="1" presStyleCnt="5"/>
      <dgm:spPr/>
      <dgm:t>
        <a:bodyPr/>
        <a:lstStyle/>
        <a:p>
          <a:endParaRPr lang="es-ES"/>
        </a:p>
      </dgm:t>
    </dgm:pt>
    <dgm:pt modelId="{98B3AB76-62E9-4BCB-80E3-662971A3112F}" type="pres">
      <dgm:prSet presAssocID="{7442EBC6-28FB-4226-910A-EA1F39B82452}" presName="textNode" presStyleLbl="bgShp" presStyleIdx="1" presStyleCnt="5"/>
      <dgm:spPr/>
      <dgm:t>
        <a:bodyPr/>
        <a:lstStyle/>
        <a:p>
          <a:endParaRPr lang="es-ES"/>
        </a:p>
      </dgm:t>
    </dgm:pt>
    <dgm:pt modelId="{C7198AAD-44B5-4F98-BA32-4D387796EFA0}" type="pres">
      <dgm:prSet presAssocID="{7442EBC6-28FB-4226-910A-EA1F39B82452}" presName="compChildNode" presStyleCnt="0"/>
      <dgm:spPr/>
      <dgm:t>
        <a:bodyPr/>
        <a:lstStyle/>
        <a:p>
          <a:endParaRPr lang="es-ES"/>
        </a:p>
      </dgm:t>
    </dgm:pt>
    <dgm:pt modelId="{9ABAF607-0125-4D4E-B553-10D19AFE723D}" type="pres">
      <dgm:prSet presAssocID="{7442EBC6-28FB-4226-910A-EA1F39B82452}" presName="theInnerList" presStyleCnt="0"/>
      <dgm:spPr/>
      <dgm:t>
        <a:bodyPr/>
        <a:lstStyle/>
        <a:p>
          <a:endParaRPr lang="es-ES"/>
        </a:p>
      </dgm:t>
    </dgm:pt>
    <dgm:pt modelId="{A3612740-9547-4BA6-906B-DE126CD61AFA}" type="pres">
      <dgm:prSet presAssocID="{48DC1A41-8731-4D76-9AF9-B6245A4DEB23}" presName="childNode" presStyleLbl="node1" presStyleIdx="1" presStyleCnt="5">
        <dgm:presLayoutVars>
          <dgm:bulletEnabled val="1"/>
        </dgm:presLayoutVars>
      </dgm:prSet>
      <dgm:spPr/>
      <dgm:t>
        <a:bodyPr/>
        <a:lstStyle/>
        <a:p>
          <a:endParaRPr lang="es-ES"/>
        </a:p>
      </dgm:t>
    </dgm:pt>
    <dgm:pt modelId="{D1A0A014-93B5-40B8-A7BC-AC07C080E2B9}" type="pres">
      <dgm:prSet presAssocID="{7442EBC6-28FB-4226-910A-EA1F39B82452}" presName="aSpace" presStyleCnt="0"/>
      <dgm:spPr/>
      <dgm:t>
        <a:bodyPr/>
        <a:lstStyle/>
        <a:p>
          <a:endParaRPr lang="es-ES"/>
        </a:p>
      </dgm:t>
    </dgm:pt>
    <dgm:pt modelId="{012B933D-DC73-44BC-AD8E-A7881FA611DE}" type="pres">
      <dgm:prSet presAssocID="{0F1D0FCD-3241-4F93-A0DA-DC9F8C6CD14D}" presName="compNode" presStyleCnt="0"/>
      <dgm:spPr/>
      <dgm:t>
        <a:bodyPr/>
        <a:lstStyle/>
        <a:p>
          <a:endParaRPr lang="es-ES"/>
        </a:p>
      </dgm:t>
    </dgm:pt>
    <dgm:pt modelId="{31A1A265-E265-4B2B-A567-00BE4F11651E}" type="pres">
      <dgm:prSet presAssocID="{0F1D0FCD-3241-4F93-A0DA-DC9F8C6CD14D}" presName="aNode" presStyleLbl="bgShp" presStyleIdx="2" presStyleCnt="5"/>
      <dgm:spPr/>
      <dgm:t>
        <a:bodyPr/>
        <a:lstStyle/>
        <a:p>
          <a:endParaRPr lang="es-ES"/>
        </a:p>
      </dgm:t>
    </dgm:pt>
    <dgm:pt modelId="{0E87A9E6-A163-402B-A7FF-46EB6AAFCE5F}" type="pres">
      <dgm:prSet presAssocID="{0F1D0FCD-3241-4F93-A0DA-DC9F8C6CD14D}" presName="textNode" presStyleLbl="bgShp" presStyleIdx="2" presStyleCnt="5"/>
      <dgm:spPr/>
      <dgm:t>
        <a:bodyPr/>
        <a:lstStyle/>
        <a:p>
          <a:endParaRPr lang="es-ES"/>
        </a:p>
      </dgm:t>
    </dgm:pt>
    <dgm:pt modelId="{35139BFC-04B4-4B28-AA19-103BCB1FBA5B}" type="pres">
      <dgm:prSet presAssocID="{0F1D0FCD-3241-4F93-A0DA-DC9F8C6CD14D}" presName="compChildNode" presStyleCnt="0"/>
      <dgm:spPr/>
      <dgm:t>
        <a:bodyPr/>
        <a:lstStyle/>
        <a:p>
          <a:endParaRPr lang="es-ES"/>
        </a:p>
      </dgm:t>
    </dgm:pt>
    <dgm:pt modelId="{956A0706-1DAD-4615-888B-214D81D6682C}" type="pres">
      <dgm:prSet presAssocID="{0F1D0FCD-3241-4F93-A0DA-DC9F8C6CD14D}" presName="theInnerList" presStyleCnt="0"/>
      <dgm:spPr/>
      <dgm:t>
        <a:bodyPr/>
        <a:lstStyle/>
        <a:p>
          <a:endParaRPr lang="es-ES"/>
        </a:p>
      </dgm:t>
    </dgm:pt>
    <dgm:pt modelId="{A95E3BC7-20D4-4ACD-AFC5-F8A51B388F90}" type="pres">
      <dgm:prSet presAssocID="{761BAF39-5AA7-49F7-8036-70FF64DB54BD}" presName="childNode" presStyleLbl="node1" presStyleIdx="2" presStyleCnt="5">
        <dgm:presLayoutVars>
          <dgm:bulletEnabled val="1"/>
        </dgm:presLayoutVars>
      </dgm:prSet>
      <dgm:spPr/>
      <dgm:t>
        <a:bodyPr/>
        <a:lstStyle/>
        <a:p>
          <a:endParaRPr lang="es-ES"/>
        </a:p>
      </dgm:t>
    </dgm:pt>
    <dgm:pt modelId="{F7D81D6F-2C4B-4EA1-8347-61CCE4D92106}" type="pres">
      <dgm:prSet presAssocID="{0F1D0FCD-3241-4F93-A0DA-DC9F8C6CD14D}" presName="aSpace" presStyleCnt="0"/>
      <dgm:spPr/>
      <dgm:t>
        <a:bodyPr/>
        <a:lstStyle/>
        <a:p>
          <a:endParaRPr lang="es-ES"/>
        </a:p>
      </dgm:t>
    </dgm:pt>
    <dgm:pt modelId="{AC8C04E6-9200-40FA-ACE0-D0485296977B}" type="pres">
      <dgm:prSet presAssocID="{4F6D8119-8465-4328-A7EB-510E070B8EE9}" presName="compNode" presStyleCnt="0"/>
      <dgm:spPr/>
      <dgm:t>
        <a:bodyPr/>
        <a:lstStyle/>
        <a:p>
          <a:endParaRPr lang="es-ES"/>
        </a:p>
      </dgm:t>
    </dgm:pt>
    <dgm:pt modelId="{66F37A38-0EDF-4550-AC34-0838E8E75928}" type="pres">
      <dgm:prSet presAssocID="{4F6D8119-8465-4328-A7EB-510E070B8EE9}" presName="aNode" presStyleLbl="bgShp" presStyleIdx="3" presStyleCnt="5"/>
      <dgm:spPr/>
      <dgm:t>
        <a:bodyPr/>
        <a:lstStyle/>
        <a:p>
          <a:endParaRPr lang="es-ES"/>
        </a:p>
      </dgm:t>
    </dgm:pt>
    <dgm:pt modelId="{9709B536-D888-4080-95ED-F2E80DA2B930}" type="pres">
      <dgm:prSet presAssocID="{4F6D8119-8465-4328-A7EB-510E070B8EE9}" presName="textNode" presStyleLbl="bgShp" presStyleIdx="3" presStyleCnt="5"/>
      <dgm:spPr/>
      <dgm:t>
        <a:bodyPr/>
        <a:lstStyle/>
        <a:p>
          <a:endParaRPr lang="es-ES"/>
        </a:p>
      </dgm:t>
    </dgm:pt>
    <dgm:pt modelId="{7969FD32-3EF8-4D42-9128-DE4CA2730240}" type="pres">
      <dgm:prSet presAssocID="{4F6D8119-8465-4328-A7EB-510E070B8EE9}" presName="compChildNode" presStyleCnt="0"/>
      <dgm:spPr/>
      <dgm:t>
        <a:bodyPr/>
        <a:lstStyle/>
        <a:p>
          <a:endParaRPr lang="es-ES"/>
        </a:p>
      </dgm:t>
    </dgm:pt>
    <dgm:pt modelId="{FF3A8F16-C212-405E-8B8B-629533ECFBEA}" type="pres">
      <dgm:prSet presAssocID="{4F6D8119-8465-4328-A7EB-510E070B8EE9}" presName="theInnerList" presStyleCnt="0"/>
      <dgm:spPr/>
      <dgm:t>
        <a:bodyPr/>
        <a:lstStyle/>
        <a:p>
          <a:endParaRPr lang="es-ES"/>
        </a:p>
      </dgm:t>
    </dgm:pt>
    <dgm:pt modelId="{42BB1248-4931-4704-9B34-152D6973DC55}" type="pres">
      <dgm:prSet presAssocID="{74B80527-60B5-4ED7-B339-B5336A495453}" presName="childNode" presStyleLbl="node1" presStyleIdx="3" presStyleCnt="5">
        <dgm:presLayoutVars>
          <dgm:bulletEnabled val="1"/>
        </dgm:presLayoutVars>
      </dgm:prSet>
      <dgm:spPr/>
      <dgm:t>
        <a:bodyPr/>
        <a:lstStyle/>
        <a:p>
          <a:endParaRPr lang="es-ES"/>
        </a:p>
      </dgm:t>
    </dgm:pt>
    <dgm:pt modelId="{62E5432C-5F9C-4E96-9568-4F161683F051}" type="pres">
      <dgm:prSet presAssocID="{4F6D8119-8465-4328-A7EB-510E070B8EE9}" presName="aSpace" presStyleCnt="0"/>
      <dgm:spPr/>
      <dgm:t>
        <a:bodyPr/>
        <a:lstStyle/>
        <a:p>
          <a:endParaRPr lang="es-ES"/>
        </a:p>
      </dgm:t>
    </dgm:pt>
    <dgm:pt modelId="{1FB63E5D-4646-477C-8B34-098DC2937546}" type="pres">
      <dgm:prSet presAssocID="{C97C9D29-6ABE-4A6E-9D9E-E03DD911FEB5}" presName="compNode" presStyleCnt="0"/>
      <dgm:spPr/>
      <dgm:t>
        <a:bodyPr/>
        <a:lstStyle/>
        <a:p>
          <a:endParaRPr lang="es-ES"/>
        </a:p>
      </dgm:t>
    </dgm:pt>
    <dgm:pt modelId="{B3E2AB91-B617-4F0C-B8C5-23BA775D6FE4}" type="pres">
      <dgm:prSet presAssocID="{C97C9D29-6ABE-4A6E-9D9E-E03DD911FEB5}" presName="aNode" presStyleLbl="bgShp" presStyleIdx="4" presStyleCnt="5"/>
      <dgm:spPr/>
      <dgm:t>
        <a:bodyPr/>
        <a:lstStyle/>
        <a:p>
          <a:endParaRPr lang="es-ES"/>
        </a:p>
      </dgm:t>
    </dgm:pt>
    <dgm:pt modelId="{7BC46041-4180-4F1C-A8E3-501FD1A9B04B}" type="pres">
      <dgm:prSet presAssocID="{C97C9D29-6ABE-4A6E-9D9E-E03DD911FEB5}" presName="textNode" presStyleLbl="bgShp" presStyleIdx="4" presStyleCnt="5"/>
      <dgm:spPr/>
      <dgm:t>
        <a:bodyPr/>
        <a:lstStyle/>
        <a:p>
          <a:endParaRPr lang="es-ES"/>
        </a:p>
      </dgm:t>
    </dgm:pt>
    <dgm:pt modelId="{79E1EA5A-6D16-4536-B5CA-3C459CE4BE82}" type="pres">
      <dgm:prSet presAssocID="{C97C9D29-6ABE-4A6E-9D9E-E03DD911FEB5}" presName="compChildNode" presStyleCnt="0"/>
      <dgm:spPr/>
      <dgm:t>
        <a:bodyPr/>
        <a:lstStyle/>
        <a:p>
          <a:endParaRPr lang="es-ES"/>
        </a:p>
      </dgm:t>
    </dgm:pt>
    <dgm:pt modelId="{8058BC29-E2D1-46C2-B8CD-ADB50615A331}" type="pres">
      <dgm:prSet presAssocID="{C97C9D29-6ABE-4A6E-9D9E-E03DD911FEB5}" presName="theInnerList" presStyleCnt="0"/>
      <dgm:spPr/>
      <dgm:t>
        <a:bodyPr/>
        <a:lstStyle/>
        <a:p>
          <a:endParaRPr lang="es-ES"/>
        </a:p>
      </dgm:t>
    </dgm:pt>
    <dgm:pt modelId="{CFBC5A73-1B83-408E-8B0D-B768FF7F5A30}" type="pres">
      <dgm:prSet presAssocID="{7C02F57F-CF1D-4900-B444-B559E91F4CA0}" presName="childNode" presStyleLbl="node1" presStyleIdx="4" presStyleCnt="5">
        <dgm:presLayoutVars>
          <dgm:bulletEnabled val="1"/>
        </dgm:presLayoutVars>
      </dgm:prSet>
      <dgm:spPr/>
      <dgm:t>
        <a:bodyPr/>
        <a:lstStyle/>
        <a:p>
          <a:endParaRPr lang="es-ES"/>
        </a:p>
      </dgm:t>
    </dgm:pt>
  </dgm:ptLst>
  <dgm:cxnLst>
    <dgm:cxn modelId="{2ADF4ABC-0C0D-47A8-9FBD-0C4BDE30BEC2}" type="presOf" srcId="{C97C9D29-6ABE-4A6E-9D9E-E03DD911FEB5}" destId="{7BC46041-4180-4F1C-A8E3-501FD1A9B04B}" srcOrd="1" destOrd="0" presId="urn:microsoft.com/office/officeart/2005/8/layout/lProcess2"/>
    <dgm:cxn modelId="{FD42598B-9E2A-467E-9B47-ED95EFE77BA2}" srcId="{7442EBC6-28FB-4226-910A-EA1F39B82452}" destId="{48DC1A41-8731-4D76-9AF9-B6245A4DEB23}" srcOrd="0" destOrd="0" parTransId="{300A0765-4FC1-4BA7-8472-1056FA076323}" sibTransId="{1ED2E967-FD04-4355-92FD-5DEC4696954D}"/>
    <dgm:cxn modelId="{85689351-C1A6-47EB-94EF-9990FC95F6BB}" type="presOf" srcId="{A4A43A0B-9CE0-4933-9F9E-2B3436398D7A}" destId="{A3E8BE09-4CF5-419B-8804-E73C2FF66DE5}" srcOrd="0" destOrd="0" presId="urn:microsoft.com/office/officeart/2005/8/layout/lProcess2"/>
    <dgm:cxn modelId="{37933EAE-9B51-4BE4-8175-0567E9FA3B1F}" srcId="{A4A43A0B-9CE0-4933-9F9E-2B3436398D7A}" destId="{31CB7F24-C029-453F-AF60-14D396EA7FE6}" srcOrd="0" destOrd="0" parTransId="{C31B4DAE-1477-4B8E-95D2-7D6873073565}" sibTransId="{64FBF6B0-E4EB-4A3E-88B1-562C61A6D40A}"/>
    <dgm:cxn modelId="{88776296-3FA8-4F35-B680-33ABA9D9C96A}" srcId="{A4A43A0B-9CE0-4933-9F9E-2B3436398D7A}" destId="{4F6D8119-8465-4328-A7EB-510E070B8EE9}" srcOrd="3" destOrd="0" parTransId="{3E202B85-E4BC-493C-ACC1-F486C2C3F220}" sibTransId="{7071A914-42EB-4E7E-9213-01713246836B}"/>
    <dgm:cxn modelId="{499F5D90-10AE-4428-9BCA-E226E2ECAB5B}" type="presOf" srcId="{4F6D8119-8465-4328-A7EB-510E070B8EE9}" destId="{66F37A38-0EDF-4550-AC34-0838E8E75928}" srcOrd="0" destOrd="0" presId="urn:microsoft.com/office/officeart/2005/8/layout/lProcess2"/>
    <dgm:cxn modelId="{D079487E-8BEF-4CB5-9D5F-FB4A32BE2AD1}" type="presOf" srcId="{761BAF39-5AA7-49F7-8036-70FF64DB54BD}" destId="{A95E3BC7-20D4-4ACD-AFC5-F8A51B388F90}" srcOrd="0" destOrd="0" presId="urn:microsoft.com/office/officeart/2005/8/layout/lProcess2"/>
    <dgm:cxn modelId="{FDCF4854-3722-46E5-946F-7DABA4D4C7A9}" type="presOf" srcId="{C97C9D29-6ABE-4A6E-9D9E-E03DD911FEB5}" destId="{B3E2AB91-B617-4F0C-B8C5-23BA775D6FE4}" srcOrd="0" destOrd="0" presId="urn:microsoft.com/office/officeart/2005/8/layout/lProcess2"/>
    <dgm:cxn modelId="{B9C9D08D-2499-4A5D-AB5D-2CB2585D6785}" type="presOf" srcId="{31CB7F24-C029-453F-AF60-14D396EA7FE6}" destId="{BCA6030A-E5CA-4157-A0A6-E1A4F402DB20}" srcOrd="1" destOrd="0" presId="urn:microsoft.com/office/officeart/2005/8/layout/lProcess2"/>
    <dgm:cxn modelId="{978689E6-53FC-4F2F-8AF9-4438D256B47B}" type="presOf" srcId="{74B80527-60B5-4ED7-B339-B5336A495453}" destId="{42BB1248-4931-4704-9B34-152D6973DC55}" srcOrd="0" destOrd="0" presId="urn:microsoft.com/office/officeart/2005/8/layout/lProcess2"/>
    <dgm:cxn modelId="{160231C1-E3AF-4E49-A02A-C0645C78DA23}" type="presOf" srcId="{7C02F57F-CF1D-4900-B444-B559E91F4CA0}" destId="{CFBC5A73-1B83-408E-8B0D-B768FF7F5A30}" srcOrd="0" destOrd="0" presId="urn:microsoft.com/office/officeart/2005/8/layout/lProcess2"/>
    <dgm:cxn modelId="{ADB22598-8D57-4F46-822F-77AB723FB491}" srcId="{A4A43A0B-9CE0-4933-9F9E-2B3436398D7A}" destId="{7442EBC6-28FB-4226-910A-EA1F39B82452}" srcOrd="1" destOrd="0" parTransId="{C53F288B-549C-4C9C-B375-1D4DA738C0A1}" sibTransId="{D4DD8A09-ECC1-4918-BDEF-22F4B9982988}"/>
    <dgm:cxn modelId="{ECA287CD-D564-4DCE-8EC9-04035BDA663C}" type="presOf" srcId="{0F1D0FCD-3241-4F93-A0DA-DC9F8C6CD14D}" destId="{31A1A265-E265-4B2B-A567-00BE4F11651E}" srcOrd="0" destOrd="0" presId="urn:microsoft.com/office/officeart/2005/8/layout/lProcess2"/>
    <dgm:cxn modelId="{C599A6BC-900C-41CB-BEF5-23663EDE0027}" type="presOf" srcId="{0F1D0FCD-3241-4F93-A0DA-DC9F8C6CD14D}" destId="{0E87A9E6-A163-402B-A7FF-46EB6AAFCE5F}" srcOrd="1" destOrd="0" presId="urn:microsoft.com/office/officeart/2005/8/layout/lProcess2"/>
    <dgm:cxn modelId="{E988F005-B6FF-4031-9440-D06BBE5F48D7}" type="presOf" srcId="{31CB7F24-C029-453F-AF60-14D396EA7FE6}" destId="{F52BD36C-15F7-4A4C-871F-F86CB80374BC}" srcOrd="0" destOrd="0" presId="urn:microsoft.com/office/officeart/2005/8/layout/lProcess2"/>
    <dgm:cxn modelId="{A5017602-C0AE-45A6-AF6A-4EA805E07217}" srcId="{31CB7F24-C029-453F-AF60-14D396EA7FE6}" destId="{A3B5C5F3-20A7-4CF7-B74D-DE0D3E205676}" srcOrd="0" destOrd="0" parTransId="{086997FA-DC64-45C3-9EF9-724DDCECB8BF}" sibTransId="{4C316F79-2205-431E-8321-96DBBDAD40F5}"/>
    <dgm:cxn modelId="{D17695BE-695F-4D45-979D-1518AA8039B8}" type="presOf" srcId="{7442EBC6-28FB-4226-910A-EA1F39B82452}" destId="{7801BF20-4C80-497A-B712-E1CCF940642A}" srcOrd="0" destOrd="0" presId="urn:microsoft.com/office/officeart/2005/8/layout/lProcess2"/>
    <dgm:cxn modelId="{DAAF8396-0736-4DB7-8C5B-FA3216985404}" type="presOf" srcId="{7442EBC6-28FB-4226-910A-EA1F39B82452}" destId="{98B3AB76-62E9-4BCB-80E3-662971A3112F}" srcOrd="1" destOrd="0" presId="urn:microsoft.com/office/officeart/2005/8/layout/lProcess2"/>
    <dgm:cxn modelId="{8C2543F4-E3CB-49C5-85E1-E0C1C24E622A}" srcId="{C97C9D29-6ABE-4A6E-9D9E-E03DD911FEB5}" destId="{7C02F57F-CF1D-4900-B444-B559E91F4CA0}" srcOrd="0" destOrd="0" parTransId="{D1F43785-CAB8-4113-8B47-07EAF6E05446}" sibTransId="{3E1995D0-6132-49B5-A019-02AF6145B8EF}"/>
    <dgm:cxn modelId="{BD70AC3B-070F-412A-B446-4E8CF8D66310}" srcId="{A4A43A0B-9CE0-4933-9F9E-2B3436398D7A}" destId="{C97C9D29-6ABE-4A6E-9D9E-E03DD911FEB5}" srcOrd="4" destOrd="0" parTransId="{1DCA781B-7B5F-4C81-B421-E21728AEDD0C}" sibTransId="{CCFA7A5B-045F-4616-BBFC-F39C9A984F6C}"/>
    <dgm:cxn modelId="{965596DA-D917-4C65-BCE9-7D5229A48876}" srcId="{0F1D0FCD-3241-4F93-A0DA-DC9F8C6CD14D}" destId="{761BAF39-5AA7-49F7-8036-70FF64DB54BD}" srcOrd="0" destOrd="0" parTransId="{866DFC70-5B21-45AD-A628-1A12E0896C3E}" sibTransId="{E17D9889-2D90-416B-8DC1-893B0FD4F1AE}"/>
    <dgm:cxn modelId="{93D85E14-7D96-4F6D-BC5B-6D165C0AA2AE}" type="presOf" srcId="{A3B5C5F3-20A7-4CF7-B74D-DE0D3E205676}" destId="{601A83B1-8D43-4E07-9E03-A3976124149A}" srcOrd="0" destOrd="0" presId="urn:microsoft.com/office/officeart/2005/8/layout/lProcess2"/>
    <dgm:cxn modelId="{D3C61EF8-829B-4749-9028-1C48CC95215A}" type="presOf" srcId="{4F6D8119-8465-4328-A7EB-510E070B8EE9}" destId="{9709B536-D888-4080-95ED-F2E80DA2B930}" srcOrd="1" destOrd="0" presId="urn:microsoft.com/office/officeart/2005/8/layout/lProcess2"/>
    <dgm:cxn modelId="{10B24AD5-0225-4A0D-B0F8-3065BBF9FFA4}" srcId="{4F6D8119-8465-4328-A7EB-510E070B8EE9}" destId="{74B80527-60B5-4ED7-B339-B5336A495453}" srcOrd="0" destOrd="0" parTransId="{D8260ABB-09CB-488D-8614-F8CD13F284C2}" sibTransId="{C21E33AB-ECB9-4124-9662-9091C94A4A89}"/>
    <dgm:cxn modelId="{F7B1A7A8-7903-40CB-814E-2394803D31F2}" type="presOf" srcId="{48DC1A41-8731-4D76-9AF9-B6245A4DEB23}" destId="{A3612740-9547-4BA6-906B-DE126CD61AFA}" srcOrd="0" destOrd="0" presId="urn:microsoft.com/office/officeart/2005/8/layout/lProcess2"/>
    <dgm:cxn modelId="{10EE455B-3084-4899-89CD-78B0CC3178E3}" srcId="{A4A43A0B-9CE0-4933-9F9E-2B3436398D7A}" destId="{0F1D0FCD-3241-4F93-A0DA-DC9F8C6CD14D}" srcOrd="2" destOrd="0" parTransId="{7951C112-160A-4A26-9511-153B4A5FB214}" sibTransId="{487E21B4-61D3-4C70-8DCB-A71C7A443ED1}"/>
    <dgm:cxn modelId="{EC07007D-B72A-432B-A9B5-1B0727B5C576}" type="presParOf" srcId="{A3E8BE09-4CF5-419B-8804-E73C2FF66DE5}" destId="{F4CB2F11-BC63-488C-A3BB-84EA7D712097}" srcOrd="0" destOrd="0" presId="urn:microsoft.com/office/officeart/2005/8/layout/lProcess2"/>
    <dgm:cxn modelId="{218BCD08-3667-49C3-88D6-3F1CF0768B59}" type="presParOf" srcId="{F4CB2F11-BC63-488C-A3BB-84EA7D712097}" destId="{F52BD36C-15F7-4A4C-871F-F86CB80374BC}" srcOrd="0" destOrd="0" presId="urn:microsoft.com/office/officeart/2005/8/layout/lProcess2"/>
    <dgm:cxn modelId="{DE91338B-B6A3-4CD7-83C3-891619768438}" type="presParOf" srcId="{F4CB2F11-BC63-488C-A3BB-84EA7D712097}" destId="{BCA6030A-E5CA-4157-A0A6-E1A4F402DB20}" srcOrd="1" destOrd="0" presId="urn:microsoft.com/office/officeart/2005/8/layout/lProcess2"/>
    <dgm:cxn modelId="{5C816D78-3D7F-4F50-9D47-D1EC13904C7A}" type="presParOf" srcId="{F4CB2F11-BC63-488C-A3BB-84EA7D712097}" destId="{C5A7A9E9-17EF-41D4-BD53-E57CED0735D7}" srcOrd="2" destOrd="0" presId="urn:microsoft.com/office/officeart/2005/8/layout/lProcess2"/>
    <dgm:cxn modelId="{3B2DEC56-10AB-49D1-BB11-7BCE72379D47}" type="presParOf" srcId="{C5A7A9E9-17EF-41D4-BD53-E57CED0735D7}" destId="{AEBFBC24-33B1-41E1-8E77-033D2095C878}" srcOrd="0" destOrd="0" presId="urn:microsoft.com/office/officeart/2005/8/layout/lProcess2"/>
    <dgm:cxn modelId="{AAB604BF-BCAC-4D44-8B6F-8F6C6B1114EF}" type="presParOf" srcId="{AEBFBC24-33B1-41E1-8E77-033D2095C878}" destId="{601A83B1-8D43-4E07-9E03-A3976124149A}" srcOrd="0" destOrd="0" presId="urn:microsoft.com/office/officeart/2005/8/layout/lProcess2"/>
    <dgm:cxn modelId="{BC7F61CB-BF19-44CD-B348-F7DD7CAA36D7}" type="presParOf" srcId="{A3E8BE09-4CF5-419B-8804-E73C2FF66DE5}" destId="{8D06A2A6-9CD9-4F31-A222-542D47F43DED}" srcOrd="1" destOrd="0" presId="urn:microsoft.com/office/officeart/2005/8/layout/lProcess2"/>
    <dgm:cxn modelId="{DAE6841E-E21D-4CC5-B8B4-CBB40E4CAFAA}" type="presParOf" srcId="{A3E8BE09-4CF5-419B-8804-E73C2FF66DE5}" destId="{79FF988F-3EC6-477A-A783-BA9767814B2E}" srcOrd="2" destOrd="0" presId="urn:microsoft.com/office/officeart/2005/8/layout/lProcess2"/>
    <dgm:cxn modelId="{01FE29BF-D333-434F-92DA-17ED6A346D3D}" type="presParOf" srcId="{79FF988F-3EC6-477A-A783-BA9767814B2E}" destId="{7801BF20-4C80-497A-B712-E1CCF940642A}" srcOrd="0" destOrd="0" presId="urn:microsoft.com/office/officeart/2005/8/layout/lProcess2"/>
    <dgm:cxn modelId="{E7C80803-4050-49A2-94BD-039CB6F32E74}" type="presParOf" srcId="{79FF988F-3EC6-477A-A783-BA9767814B2E}" destId="{98B3AB76-62E9-4BCB-80E3-662971A3112F}" srcOrd="1" destOrd="0" presId="urn:microsoft.com/office/officeart/2005/8/layout/lProcess2"/>
    <dgm:cxn modelId="{AC655D34-8046-4974-AAC2-042FBEA3B45D}" type="presParOf" srcId="{79FF988F-3EC6-477A-A783-BA9767814B2E}" destId="{C7198AAD-44B5-4F98-BA32-4D387796EFA0}" srcOrd="2" destOrd="0" presId="urn:microsoft.com/office/officeart/2005/8/layout/lProcess2"/>
    <dgm:cxn modelId="{E6ECCA16-C83B-41E5-9CE7-E6162A7AB886}" type="presParOf" srcId="{C7198AAD-44B5-4F98-BA32-4D387796EFA0}" destId="{9ABAF607-0125-4D4E-B553-10D19AFE723D}" srcOrd="0" destOrd="0" presId="urn:microsoft.com/office/officeart/2005/8/layout/lProcess2"/>
    <dgm:cxn modelId="{BAFF0204-0FD6-4C0A-BF16-B0115DBEC7F8}" type="presParOf" srcId="{9ABAF607-0125-4D4E-B553-10D19AFE723D}" destId="{A3612740-9547-4BA6-906B-DE126CD61AFA}" srcOrd="0" destOrd="0" presId="urn:microsoft.com/office/officeart/2005/8/layout/lProcess2"/>
    <dgm:cxn modelId="{354D252A-A010-440D-8EEA-A97DA844DC5C}" type="presParOf" srcId="{A3E8BE09-4CF5-419B-8804-E73C2FF66DE5}" destId="{D1A0A014-93B5-40B8-A7BC-AC07C080E2B9}" srcOrd="3" destOrd="0" presId="urn:microsoft.com/office/officeart/2005/8/layout/lProcess2"/>
    <dgm:cxn modelId="{407D1441-9751-4723-A64F-5D9B8E97A849}" type="presParOf" srcId="{A3E8BE09-4CF5-419B-8804-E73C2FF66DE5}" destId="{012B933D-DC73-44BC-AD8E-A7881FA611DE}" srcOrd="4" destOrd="0" presId="urn:microsoft.com/office/officeart/2005/8/layout/lProcess2"/>
    <dgm:cxn modelId="{DF501932-462A-4613-BD00-999D3223BC1D}" type="presParOf" srcId="{012B933D-DC73-44BC-AD8E-A7881FA611DE}" destId="{31A1A265-E265-4B2B-A567-00BE4F11651E}" srcOrd="0" destOrd="0" presId="urn:microsoft.com/office/officeart/2005/8/layout/lProcess2"/>
    <dgm:cxn modelId="{539EFD34-1C86-4A39-B232-535B393FD587}" type="presParOf" srcId="{012B933D-DC73-44BC-AD8E-A7881FA611DE}" destId="{0E87A9E6-A163-402B-A7FF-46EB6AAFCE5F}" srcOrd="1" destOrd="0" presId="urn:microsoft.com/office/officeart/2005/8/layout/lProcess2"/>
    <dgm:cxn modelId="{CE75A3FE-1F6A-4429-890A-788161BC4FF4}" type="presParOf" srcId="{012B933D-DC73-44BC-AD8E-A7881FA611DE}" destId="{35139BFC-04B4-4B28-AA19-103BCB1FBA5B}" srcOrd="2" destOrd="0" presId="urn:microsoft.com/office/officeart/2005/8/layout/lProcess2"/>
    <dgm:cxn modelId="{AE30497A-E803-4168-83E7-038C1CC9BA51}" type="presParOf" srcId="{35139BFC-04B4-4B28-AA19-103BCB1FBA5B}" destId="{956A0706-1DAD-4615-888B-214D81D6682C}" srcOrd="0" destOrd="0" presId="urn:microsoft.com/office/officeart/2005/8/layout/lProcess2"/>
    <dgm:cxn modelId="{E12A443A-1068-4B30-B7E0-8DCDEF45F13D}" type="presParOf" srcId="{956A0706-1DAD-4615-888B-214D81D6682C}" destId="{A95E3BC7-20D4-4ACD-AFC5-F8A51B388F90}" srcOrd="0" destOrd="0" presId="urn:microsoft.com/office/officeart/2005/8/layout/lProcess2"/>
    <dgm:cxn modelId="{9667823E-7B41-4405-AA95-33FAE5BE1E6C}" type="presParOf" srcId="{A3E8BE09-4CF5-419B-8804-E73C2FF66DE5}" destId="{F7D81D6F-2C4B-4EA1-8347-61CCE4D92106}" srcOrd="5" destOrd="0" presId="urn:microsoft.com/office/officeart/2005/8/layout/lProcess2"/>
    <dgm:cxn modelId="{84F2204F-9CFF-4A48-A49D-F00020A8D436}" type="presParOf" srcId="{A3E8BE09-4CF5-419B-8804-E73C2FF66DE5}" destId="{AC8C04E6-9200-40FA-ACE0-D0485296977B}" srcOrd="6" destOrd="0" presId="urn:microsoft.com/office/officeart/2005/8/layout/lProcess2"/>
    <dgm:cxn modelId="{3CFDC6BA-9F96-4D28-A482-7B2F37AB1538}" type="presParOf" srcId="{AC8C04E6-9200-40FA-ACE0-D0485296977B}" destId="{66F37A38-0EDF-4550-AC34-0838E8E75928}" srcOrd="0" destOrd="0" presId="urn:microsoft.com/office/officeart/2005/8/layout/lProcess2"/>
    <dgm:cxn modelId="{F656ED20-F581-4824-86E4-F21AAACF094F}" type="presParOf" srcId="{AC8C04E6-9200-40FA-ACE0-D0485296977B}" destId="{9709B536-D888-4080-95ED-F2E80DA2B930}" srcOrd="1" destOrd="0" presId="urn:microsoft.com/office/officeart/2005/8/layout/lProcess2"/>
    <dgm:cxn modelId="{9C739FC0-5C1F-4413-9927-7C980C889586}" type="presParOf" srcId="{AC8C04E6-9200-40FA-ACE0-D0485296977B}" destId="{7969FD32-3EF8-4D42-9128-DE4CA2730240}" srcOrd="2" destOrd="0" presId="urn:microsoft.com/office/officeart/2005/8/layout/lProcess2"/>
    <dgm:cxn modelId="{1D8F8540-44A3-4DF5-ABC6-8CA1A199DC9B}" type="presParOf" srcId="{7969FD32-3EF8-4D42-9128-DE4CA2730240}" destId="{FF3A8F16-C212-405E-8B8B-629533ECFBEA}" srcOrd="0" destOrd="0" presId="urn:microsoft.com/office/officeart/2005/8/layout/lProcess2"/>
    <dgm:cxn modelId="{18D0ABCA-6F1A-4F61-A952-1ECFFAFE5A04}" type="presParOf" srcId="{FF3A8F16-C212-405E-8B8B-629533ECFBEA}" destId="{42BB1248-4931-4704-9B34-152D6973DC55}" srcOrd="0" destOrd="0" presId="urn:microsoft.com/office/officeart/2005/8/layout/lProcess2"/>
    <dgm:cxn modelId="{647D1918-9064-445D-A58F-09B453D4BD69}" type="presParOf" srcId="{A3E8BE09-4CF5-419B-8804-E73C2FF66DE5}" destId="{62E5432C-5F9C-4E96-9568-4F161683F051}" srcOrd="7" destOrd="0" presId="urn:microsoft.com/office/officeart/2005/8/layout/lProcess2"/>
    <dgm:cxn modelId="{A67E2388-0690-4EDF-85BE-6FCD21496F57}" type="presParOf" srcId="{A3E8BE09-4CF5-419B-8804-E73C2FF66DE5}" destId="{1FB63E5D-4646-477C-8B34-098DC2937546}" srcOrd="8" destOrd="0" presId="urn:microsoft.com/office/officeart/2005/8/layout/lProcess2"/>
    <dgm:cxn modelId="{E0C29798-6529-41C6-90D8-BD500CA0B027}" type="presParOf" srcId="{1FB63E5D-4646-477C-8B34-098DC2937546}" destId="{B3E2AB91-B617-4F0C-B8C5-23BA775D6FE4}" srcOrd="0" destOrd="0" presId="urn:microsoft.com/office/officeart/2005/8/layout/lProcess2"/>
    <dgm:cxn modelId="{8005A733-AEE6-451C-89AE-BD2C61BA9173}" type="presParOf" srcId="{1FB63E5D-4646-477C-8B34-098DC2937546}" destId="{7BC46041-4180-4F1C-A8E3-501FD1A9B04B}" srcOrd="1" destOrd="0" presId="urn:microsoft.com/office/officeart/2005/8/layout/lProcess2"/>
    <dgm:cxn modelId="{1D69CE52-C55A-4658-9679-D5B145EA27C4}" type="presParOf" srcId="{1FB63E5D-4646-477C-8B34-098DC2937546}" destId="{79E1EA5A-6D16-4536-B5CA-3C459CE4BE82}" srcOrd="2" destOrd="0" presId="urn:microsoft.com/office/officeart/2005/8/layout/lProcess2"/>
    <dgm:cxn modelId="{1BD6CCB2-87D1-4E25-80D9-8A759354DFC6}" type="presParOf" srcId="{79E1EA5A-6D16-4536-B5CA-3C459CE4BE82}" destId="{8058BC29-E2D1-46C2-B8CD-ADB50615A331}" srcOrd="0" destOrd="0" presId="urn:microsoft.com/office/officeart/2005/8/layout/lProcess2"/>
    <dgm:cxn modelId="{C5C73D8C-7306-4049-A37A-28474D6FBC5B}" type="presParOf" srcId="{8058BC29-E2D1-46C2-B8CD-ADB50615A331}" destId="{CFBC5A73-1B83-408E-8B0D-B768FF7F5A30}"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AC23FE-B19E-4DBD-843B-D465900ACF7B}" type="doc">
      <dgm:prSet loTypeId="urn:microsoft.com/office/officeart/2005/8/layout/equation1" loCatId="process" qsTypeId="urn:microsoft.com/office/officeart/2005/8/quickstyle/3d3" qsCatId="3D" csTypeId="urn:microsoft.com/office/officeart/2005/8/colors/colorful2" csCatId="colorful" phldr="1"/>
      <dgm:spPr/>
    </dgm:pt>
    <dgm:pt modelId="{D95D7DD4-64C8-4FDE-9F52-D9E71F28ACE7}">
      <dgm:prSet phldrT="[Texto]" custT="1"/>
      <dgm:spPr>
        <a:solidFill>
          <a:srgbClr val="92D050"/>
        </a:solidFill>
      </dgm:spPr>
      <dgm:t>
        <a:bodyPr/>
        <a:lstStyle/>
        <a:p>
          <a:r>
            <a:rPr lang="ro-RO" sz="1800" b="1" dirty="0" smtClean="0">
              <a:solidFill>
                <a:schemeClr val="tx1"/>
              </a:solidFill>
            </a:rPr>
            <a:t>Credință</a:t>
          </a:r>
          <a:endParaRPr lang="es-ES" sz="1800" b="1" dirty="0">
            <a:solidFill>
              <a:schemeClr val="tx1"/>
            </a:solidFill>
          </a:endParaRPr>
        </a:p>
      </dgm:t>
    </dgm:pt>
    <dgm:pt modelId="{D0CA4C8F-2FE8-4D1F-AAAA-06C37E96B924}" type="parTrans" cxnId="{E6206956-A497-442E-850A-C7073E0C7C0F}">
      <dgm:prSet/>
      <dgm:spPr/>
      <dgm:t>
        <a:bodyPr/>
        <a:lstStyle/>
        <a:p>
          <a:endParaRPr lang="es-ES" sz="1800" b="1"/>
        </a:p>
      </dgm:t>
    </dgm:pt>
    <dgm:pt modelId="{45AE0026-62B6-4A6D-9032-13CEBED5DD2F}" type="sibTrans" cxnId="{E6206956-A497-442E-850A-C7073E0C7C0F}">
      <dgm:prSet custT="1"/>
      <dgm:spPr>
        <a:solidFill>
          <a:schemeClr val="accent4">
            <a:lumMod val="75000"/>
          </a:schemeClr>
        </a:solidFill>
      </dgm:spPr>
      <dgm:t>
        <a:bodyPr/>
        <a:lstStyle/>
        <a:p>
          <a:endParaRPr lang="es-ES" sz="1800" b="1"/>
        </a:p>
      </dgm:t>
    </dgm:pt>
    <dgm:pt modelId="{128FE1F5-7614-4513-B963-E8E2832643E5}">
      <dgm:prSet phldrT="[Texto]" custT="1"/>
      <dgm:spPr>
        <a:solidFill>
          <a:srgbClr val="FF3F3F"/>
        </a:solidFill>
      </dgm:spPr>
      <dgm:t>
        <a:bodyPr/>
        <a:lstStyle/>
        <a:p>
          <a:r>
            <a:rPr lang="ro-RO" sz="1800" b="1" dirty="0" smtClean="0">
              <a:solidFill>
                <a:schemeClr val="tx1"/>
              </a:solidFill>
            </a:rPr>
            <a:t>Încercare </a:t>
          </a:r>
          <a:endParaRPr lang="es-ES" sz="1800" b="1" dirty="0">
            <a:solidFill>
              <a:schemeClr val="tx1"/>
            </a:solidFill>
          </a:endParaRPr>
        </a:p>
      </dgm:t>
    </dgm:pt>
    <dgm:pt modelId="{0F750613-4691-4BD5-A568-64FFB4E8FE2D}" type="parTrans" cxnId="{8DEDEC87-E07B-4195-B150-472B9F05F21B}">
      <dgm:prSet/>
      <dgm:spPr/>
      <dgm:t>
        <a:bodyPr/>
        <a:lstStyle/>
        <a:p>
          <a:endParaRPr lang="es-ES" sz="1800" b="1"/>
        </a:p>
      </dgm:t>
    </dgm:pt>
    <dgm:pt modelId="{DAA3B501-DEF5-48EE-A254-815DDDDBC81B}" type="sibTrans" cxnId="{8DEDEC87-E07B-4195-B150-472B9F05F21B}">
      <dgm:prSet custT="1"/>
      <dgm:spPr/>
      <dgm:t>
        <a:bodyPr/>
        <a:lstStyle/>
        <a:p>
          <a:endParaRPr lang="es-ES" sz="1800" b="1"/>
        </a:p>
      </dgm:t>
    </dgm:pt>
    <dgm:pt modelId="{A271B194-AABD-4309-8123-2F931F52F3BE}">
      <dgm:prSet phldrT="[Texto]" custT="1"/>
      <dgm:spPr>
        <a:solidFill>
          <a:schemeClr val="tx2">
            <a:lumMod val="60000"/>
            <a:lumOff val="40000"/>
          </a:schemeClr>
        </a:solidFill>
      </dgm:spPr>
      <dgm:t>
        <a:bodyPr/>
        <a:lstStyle/>
        <a:p>
          <a:r>
            <a:rPr lang="ro-RO" sz="1800" b="1" dirty="0" smtClean="0"/>
            <a:t>Răbdare</a:t>
          </a:r>
          <a:endParaRPr lang="es-ES" sz="1800" b="1" dirty="0"/>
        </a:p>
      </dgm:t>
    </dgm:pt>
    <dgm:pt modelId="{03FE9E28-A705-471A-8FEC-3D887C151B47}" type="parTrans" cxnId="{08D94656-932C-4F9E-B57A-3C57038D01D2}">
      <dgm:prSet/>
      <dgm:spPr/>
      <dgm:t>
        <a:bodyPr/>
        <a:lstStyle/>
        <a:p>
          <a:endParaRPr lang="es-ES" sz="1800" b="1"/>
        </a:p>
      </dgm:t>
    </dgm:pt>
    <dgm:pt modelId="{99DEB85F-CEAD-4ACA-BD0D-8A0B8BADA430}" type="sibTrans" cxnId="{08D94656-932C-4F9E-B57A-3C57038D01D2}">
      <dgm:prSet/>
      <dgm:spPr/>
      <dgm:t>
        <a:bodyPr/>
        <a:lstStyle/>
        <a:p>
          <a:endParaRPr lang="es-ES" sz="1800" b="1"/>
        </a:p>
      </dgm:t>
    </dgm:pt>
    <dgm:pt modelId="{8BAD7703-2844-48F5-9BC4-C8012ECBF116}" type="pres">
      <dgm:prSet presAssocID="{7AAC23FE-B19E-4DBD-843B-D465900ACF7B}" presName="linearFlow" presStyleCnt="0">
        <dgm:presLayoutVars>
          <dgm:dir/>
          <dgm:resizeHandles val="exact"/>
        </dgm:presLayoutVars>
      </dgm:prSet>
      <dgm:spPr/>
    </dgm:pt>
    <dgm:pt modelId="{96769E31-CBEC-44F7-B83D-C42D398D23F2}" type="pres">
      <dgm:prSet presAssocID="{D95D7DD4-64C8-4FDE-9F52-D9E71F28ACE7}" presName="node" presStyleLbl="node1" presStyleIdx="0" presStyleCnt="3">
        <dgm:presLayoutVars>
          <dgm:bulletEnabled val="1"/>
        </dgm:presLayoutVars>
      </dgm:prSet>
      <dgm:spPr/>
      <dgm:t>
        <a:bodyPr/>
        <a:lstStyle/>
        <a:p>
          <a:endParaRPr lang="es-ES"/>
        </a:p>
      </dgm:t>
    </dgm:pt>
    <dgm:pt modelId="{87A721C3-6DF6-4F06-A32F-6876D3621565}" type="pres">
      <dgm:prSet presAssocID="{45AE0026-62B6-4A6D-9032-13CEBED5DD2F}" presName="spacerL" presStyleCnt="0"/>
      <dgm:spPr/>
    </dgm:pt>
    <dgm:pt modelId="{DB3E1A70-CC97-4711-8844-9DEF306E14CC}" type="pres">
      <dgm:prSet presAssocID="{45AE0026-62B6-4A6D-9032-13CEBED5DD2F}" presName="sibTrans" presStyleLbl="sibTrans2D1" presStyleIdx="0" presStyleCnt="2"/>
      <dgm:spPr/>
      <dgm:t>
        <a:bodyPr/>
        <a:lstStyle/>
        <a:p>
          <a:endParaRPr lang="es-ES"/>
        </a:p>
      </dgm:t>
    </dgm:pt>
    <dgm:pt modelId="{3AAE8F03-9EAA-4D74-942E-695A95AAC366}" type="pres">
      <dgm:prSet presAssocID="{45AE0026-62B6-4A6D-9032-13CEBED5DD2F}" presName="spacerR" presStyleCnt="0"/>
      <dgm:spPr/>
    </dgm:pt>
    <dgm:pt modelId="{A19C8AE0-6C9C-465F-842D-C6FB77C32003}" type="pres">
      <dgm:prSet presAssocID="{128FE1F5-7614-4513-B963-E8E2832643E5}" presName="node" presStyleLbl="node1" presStyleIdx="1" presStyleCnt="3">
        <dgm:presLayoutVars>
          <dgm:bulletEnabled val="1"/>
        </dgm:presLayoutVars>
      </dgm:prSet>
      <dgm:spPr/>
      <dgm:t>
        <a:bodyPr/>
        <a:lstStyle/>
        <a:p>
          <a:endParaRPr lang="es-ES"/>
        </a:p>
      </dgm:t>
    </dgm:pt>
    <dgm:pt modelId="{7E127C23-2C46-41E9-9208-AB7920912B4A}" type="pres">
      <dgm:prSet presAssocID="{DAA3B501-DEF5-48EE-A254-815DDDDBC81B}" presName="spacerL" presStyleCnt="0"/>
      <dgm:spPr/>
    </dgm:pt>
    <dgm:pt modelId="{220F8A25-B1B0-4B7C-8914-0B6A02814226}" type="pres">
      <dgm:prSet presAssocID="{DAA3B501-DEF5-48EE-A254-815DDDDBC81B}" presName="sibTrans" presStyleLbl="sibTrans2D1" presStyleIdx="1" presStyleCnt="2"/>
      <dgm:spPr/>
      <dgm:t>
        <a:bodyPr/>
        <a:lstStyle/>
        <a:p>
          <a:endParaRPr lang="es-ES"/>
        </a:p>
      </dgm:t>
    </dgm:pt>
    <dgm:pt modelId="{447F42AB-F2DF-4D97-884D-7D0DB715C0FB}" type="pres">
      <dgm:prSet presAssocID="{DAA3B501-DEF5-48EE-A254-815DDDDBC81B}" presName="spacerR" presStyleCnt="0"/>
      <dgm:spPr/>
    </dgm:pt>
    <dgm:pt modelId="{815C3E1F-9A5C-4615-91DF-AD626FB5D9FF}" type="pres">
      <dgm:prSet presAssocID="{A271B194-AABD-4309-8123-2F931F52F3BE}" presName="node" presStyleLbl="node1" presStyleIdx="2" presStyleCnt="3">
        <dgm:presLayoutVars>
          <dgm:bulletEnabled val="1"/>
        </dgm:presLayoutVars>
      </dgm:prSet>
      <dgm:spPr/>
      <dgm:t>
        <a:bodyPr/>
        <a:lstStyle/>
        <a:p>
          <a:endParaRPr lang="es-ES"/>
        </a:p>
      </dgm:t>
    </dgm:pt>
  </dgm:ptLst>
  <dgm:cxnLst>
    <dgm:cxn modelId="{EB1C6B79-0B97-43AA-89CD-0891505DA3DF}" type="presOf" srcId="{D95D7DD4-64C8-4FDE-9F52-D9E71F28ACE7}" destId="{96769E31-CBEC-44F7-B83D-C42D398D23F2}" srcOrd="0" destOrd="0" presId="urn:microsoft.com/office/officeart/2005/8/layout/equation1"/>
    <dgm:cxn modelId="{08D94656-932C-4F9E-B57A-3C57038D01D2}" srcId="{7AAC23FE-B19E-4DBD-843B-D465900ACF7B}" destId="{A271B194-AABD-4309-8123-2F931F52F3BE}" srcOrd="2" destOrd="0" parTransId="{03FE9E28-A705-471A-8FEC-3D887C151B47}" sibTransId="{99DEB85F-CEAD-4ACA-BD0D-8A0B8BADA430}"/>
    <dgm:cxn modelId="{98EE1965-8E22-4957-ABEE-1CB4B80FEEA3}" type="presOf" srcId="{DAA3B501-DEF5-48EE-A254-815DDDDBC81B}" destId="{220F8A25-B1B0-4B7C-8914-0B6A02814226}" srcOrd="0" destOrd="0" presId="urn:microsoft.com/office/officeart/2005/8/layout/equation1"/>
    <dgm:cxn modelId="{675DA189-F0E9-49F4-864A-4BBA8C00394B}" type="presOf" srcId="{45AE0026-62B6-4A6D-9032-13CEBED5DD2F}" destId="{DB3E1A70-CC97-4711-8844-9DEF306E14CC}" srcOrd="0" destOrd="0" presId="urn:microsoft.com/office/officeart/2005/8/layout/equation1"/>
    <dgm:cxn modelId="{982419C9-C443-478C-A384-7860B284F07F}" type="presOf" srcId="{7AAC23FE-B19E-4DBD-843B-D465900ACF7B}" destId="{8BAD7703-2844-48F5-9BC4-C8012ECBF116}" srcOrd="0" destOrd="0" presId="urn:microsoft.com/office/officeart/2005/8/layout/equation1"/>
    <dgm:cxn modelId="{AD5D569F-B64F-432C-B913-3975BD445D6E}" type="presOf" srcId="{A271B194-AABD-4309-8123-2F931F52F3BE}" destId="{815C3E1F-9A5C-4615-91DF-AD626FB5D9FF}" srcOrd="0" destOrd="0" presId="urn:microsoft.com/office/officeart/2005/8/layout/equation1"/>
    <dgm:cxn modelId="{91084888-7DAE-446F-8C94-448519B12DA6}" type="presOf" srcId="{128FE1F5-7614-4513-B963-E8E2832643E5}" destId="{A19C8AE0-6C9C-465F-842D-C6FB77C32003}" srcOrd="0" destOrd="0" presId="urn:microsoft.com/office/officeart/2005/8/layout/equation1"/>
    <dgm:cxn modelId="{8DEDEC87-E07B-4195-B150-472B9F05F21B}" srcId="{7AAC23FE-B19E-4DBD-843B-D465900ACF7B}" destId="{128FE1F5-7614-4513-B963-E8E2832643E5}" srcOrd="1" destOrd="0" parTransId="{0F750613-4691-4BD5-A568-64FFB4E8FE2D}" sibTransId="{DAA3B501-DEF5-48EE-A254-815DDDDBC81B}"/>
    <dgm:cxn modelId="{E6206956-A497-442E-850A-C7073E0C7C0F}" srcId="{7AAC23FE-B19E-4DBD-843B-D465900ACF7B}" destId="{D95D7DD4-64C8-4FDE-9F52-D9E71F28ACE7}" srcOrd="0" destOrd="0" parTransId="{D0CA4C8F-2FE8-4D1F-AAAA-06C37E96B924}" sibTransId="{45AE0026-62B6-4A6D-9032-13CEBED5DD2F}"/>
    <dgm:cxn modelId="{26745A8D-77A6-4DEA-A25C-3F3871A191BF}" type="presParOf" srcId="{8BAD7703-2844-48F5-9BC4-C8012ECBF116}" destId="{96769E31-CBEC-44F7-B83D-C42D398D23F2}" srcOrd="0" destOrd="0" presId="urn:microsoft.com/office/officeart/2005/8/layout/equation1"/>
    <dgm:cxn modelId="{ECBCB8FD-259D-42A5-B3C5-8ADE0B687BB8}" type="presParOf" srcId="{8BAD7703-2844-48F5-9BC4-C8012ECBF116}" destId="{87A721C3-6DF6-4F06-A32F-6876D3621565}" srcOrd="1" destOrd="0" presId="urn:microsoft.com/office/officeart/2005/8/layout/equation1"/>
    <dgm:cxn modelId="{828F4916-F9B6-4AD2-AB75-01F2990B804E}" type="presParOf" srcId="{8BAD7703-2844-48F5-9BC4-C8012ECBF116}" destId="{DB3E1A70-CC97-4711-8844-9DEF306E14CC}" srcOrd="2" destOrd="0" presId="urn:microsoft.com/office/officeart/2005/8/layout/equation1"/>
    <dgm:cxn modelId="{23FB1732-B0A2-43BF-A577-0B13B619C838}" type="presParOf" srcId="{8BAD7703-2844-48F5-9BC4-C8012ECBF116}" destId="{3AAE8F03-9EAA-4D74-942E-695A95AAC366}" srcOrd="3" destOrd="0" presId="urn:microsoft.com/office/officeart/2005/8/layout/equation1"/>
    <dgm:cxn modelId="{36D68A47-B33B-44A7-839E-4B4301843E9C}" type="presParOf" srcId="{8BAD7703-2844-48F5-9BC4-C8012ECBF116}" destId="{A19C8AE0-6C9C-465F-842D-C6FB77C32003}" srcOrd="4" destOrd="0" presId="urn:microsoft.com/office/officeart/2005/8/layout/equation1"/>
    <dgm:cxn modelId="{AFE0728A-859D-4C5D-87AC-1AE3B2179FEA}" type="presParOf" srcId="{8BAD7703-2844-48F5-9BC4-C8012ECBF116}" destId="{7E127C23-2C46-41E9-9208-AB7920912B4A}" srcOrd="5" destOrd="0" presId="urn:microsoft.com/office/officeart/2005/8/layout/equation1"/>
    <dgm:cxn modelId="{EDE33DE1-2A5A-4C7C-829C-143B6E3DC07C}" type="presParOf" srcId="{8BAD7703-2844-48F5-9BC4-C8012ECBF116}" destId="{220F8A25-B1B0-4B7C-8914-0B6A02814226}" srcOrd="6" destOrd="0" presId="urn:microsoft.com/office/officeart/2005/8/layout/equation1"/>
    <dgm:cxn modelId="{5FB38F57-622C-4960-9A3D-8EA4FCA40AB9}" type="presParOf" srcId="{8BAD7703-2844-48F5-9BC4-C8012ECBF116}" destId="{447F42AB-F2DF-4D97-884D-7D0DB715C0FB}" srcOrd="7" destOrd="0" presId="urn:microsoft.com/office/officeart/2005/8/layout/equation1"/>
    <dgm:cxn modelId="{7CE20FE9-8C42-47AD-AC9A-F8C5B2579A74}" type="presParOf" srcId="{8BAD7703-2844-48F5-9BC4-C8012ECBF116}" destId="{815C3E1F-9A5C-4615-91DF-AD626FB5D9FF}" srcOrd="8" destOrd="0" presId="urn:microsoft.com/office/officeart/2005/8/layout/equati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50FAE-3F78-460E-9499-239EC9B13489}" type="doc">
      <dgm:prSet loTypeId="urn:microsoft.com/office/officeart/2005/8/layout/lProcess2" loCatId="list" qsTypeId="urn:microsoft.com/office/officeart/2005/8/quickstyle/3d1" qsCatId="3D" csTypeId="urn:microsoft.com/office/officeart/2005/8/colors/colorful3" csCatId="colorful" phldr="1"/>
      <dgm:spPr/>
      <dgm:t>
        <a:bodyPr/>
        <a:lstStyle/>
        <a:p>
          <a:endParaRPr lang="es-ES"/>
        </a:p>
      </dgm:t>
    </dgm:pt>
    <dgm:pt modelId="{412F1B05-97E9-4FE5-B7BD-71E02451A836}">
      <dgm:prSet phldrT="[Texto]"/>
      <dgm:spPr/>
      <dgm:t>
        <a:bodyPr/>
        <a:lstStyle/>
        <a:p>
          <a:r>
            <a:rPr lang="ro-RO" b="1" dirty="0" smtClean="0">
              <a:ln w="18000">
                <a:solidFill>
                  <a:srgbClr val="92D050"/>
                </a:solidFill>
                <a:prstDash val="solid"/>
              </a:ln>
              <a:solidFill>
                <a:srgbClr val="00B050">
                  <a:alpha val="6000"/>
                </a:srgbClr>
              </a:solidFill>
            </a:rPr>
            <a:t>Iacov</a:t>
          </a:r>
          <a:endParaRPr lang="es-ES" b="1" dirty="0">
            <a:ln w="18000">
              <a:solidFill>
                <a:srgbClr val="92D050"/>
              </a:solidFill>
              <a:prstDash val="solid"/>
            </a:ln>
            <a:solidFill>
              <a:srgbClr val="00B050">
                <a:alpha val="6000"/>
              </a:srgbClr>
            </a:solidFill>
          </a:endParaRPr>
        </a:p>
      </dgm:t>
    </dgm:pt>
    <dgm:pt modelId="{EDE4EB32-2C8F-4A5D-B458-1832B3204BA4}" type="parTrans" cxnId="{93FB957A-D43E-4D4C-8808-BD6AA597E6ED}">
      <dgm:prSet/>
      <dgm:spPr/>
      <dgm:t>
        <a:bodyPr/>
        <a:lstStyle/>
        <a:p>
          <a:endParaRPr lang="es-ES" b="1">
            <a:solidFill>
              <a:schemeClr val="tx1"/>
            </a:solidFill>
          </a:endParaRPr>
        </a:p>
      </dgm:t>
    </dgm:pt>
    <dgm:pt modelId="{C481881B-8648-410D-955C-B7C09609A7E9}" type="sibTrans" cxnId="{93FB957A-D43E-4D4C-8808-BD6AA597E6ED}">
      <dgm:prSet/>
      <dgm:spPr/>
      <dgm:t>
        <a:bodyPr/>
        <a:lstStyle/>
        <a:p>
          <a:endParaRPr lang="es-ES" b="1">
            <a:solidFill>
              <a:schemeClr val="tx1"/>
            </a:solidFill>
          </a:endParaRPr>
        </a:p>
      </dgm:t>
    </dgm:pt>
    <dgm:pt modelId="{D32BC424-AD0E-45F6-A804-04E4DCEB9F62}">
      <dgm:prSet phldrT="[Texto]" custT="1"/>
      <dgm:spPr/>
      <dgm:t>
        <a:bodyPr/>
        <a:lstStyle/>
        <a:p>
          <a:r>
            <a:rPr lang="ro-RO" sz="1800" b="1" smtClean="0">
              <a:solidFill>
                <a:schemeClr val="tx1"/>
              </a:solidFill>
            </a:rPr>
            <a:t>Bogații vor trece</a:t>
          </a:r>
          <a:r>
            <a:rPr lang="es-ES" sz="1800" b="1" smtClean="0">
              <a:solidFill>
                <a:schemeClr val="tx1"/>
              </a:solidFill>
            </a:rPr>
            <a:t/>
          </a:r>
          <a:br>
            <a:rPr lang="es-ES" sz="1800" b="1" smtClean="0">
              <a:solidFill>
                <a:schemeClr val="tx1"/>
              </a:solidFill>
            </a:rPr>
          </a:br>
          <a:r>
            <a:rPr lang="es-ES" sz="1800" b="1" smtClean="0">
              <a:solidFill>
                <a:schemeClr val="tx1"/>
              </a:solidFill>
            </a:rPr>
            <a:t>(</a:t>
          </a:r>
          <a:r>
            <a:rPr lang="ro-RO" sz="1800" b="1" smtClean="0">
              <a:solidFill>
                <a:schemeClr val="tx1"/>
              </a:solidFill>
            </a:rPr>
            <a:t>Iacov</a:t>
          </a:r>
          <a:r>
            <a:rPr lang="es-ES" sz="1800" b="1" smtClean="0">
              <a:solidFill>
                <a:schemeClr val="tx1"/>
              </a:solidFill>
            </a:rPr>
            <a:t>. 1:11)</a:t>
          </a:r>
          <a:endParaRPr lang="es-ES" sz="1800" b="1" dirty="0">
            <a:solidFill>
              <a:schemeClr val="tx1"/>
            </a:solidFill>
          </a:endParaRPr>
        </a:p>
      </dgm:t>
    </dgm:pt>
    <dgm:pt modelId="{33A4984F-4F87-460F-AE6A-13469B6CED41}" type="parTrans" cxnId="{8B1173AF-A12D-40D0-B8EA-EB058DD55591}">
      <dgm:prSet/>
      <dgm:spPr/>
      <dgm:t>
        <a:bodyPr/>
        <a:lstStyle/>
        <a:p>
          <a:endParaRPr lang="es-ES" b="1">
            <a:solidFill>
              <a:schemeClr val="tx1"/>
            </a:solidFill>
          </a:endParaRPr>
        </a:p>
      </dgm:t>
    </dgm:pt>
    <dgm:pt modelId="{2C7A543B-7777-4800-A86B-9F9B76030A7C}" type="sibTrans" cxnId="{8B1173AF-A12D-40D0-B8EA-EB058DD55591}">
      <dgm:prSet/>
      <dgm:spPr/>
      <dgm:t>
        <a:bodyPr/>
        <a:lstStyle/>
        <a:p>
          <a:endParaRPr lang="es-ES" b="1">
            <a:solidFill>
              <a:schemeClr val="tx1"/>
            </a:solidFill>
          </a:endParaRPr>
        </a:p>
      </dgm:t>
    </dgm:pt>
    <dgm:pt modelId="{DC9BBFF6-F67A-4B56-9253-E0165EC2FC4D}">
      <dgm:prSet phldrT="[Texto]"/>
      <dgm:spPr>
        <a:gradFill rotWithShape="0">
          <a:gsLst>
            <a:gs pos="0">
              <a:schemeClr val="tx2">
                <a:lumMod val="40000"/>
                <a:lumOff val="60000"/>
              </a:schemeClr>
            </a:gs>
            <a:gs pos="80000">
              <a:srgbClr val="AFCAEB"/>
            </a:gs>
            <a:gs pos="100000">
              <a:schemeClr val="tx2">
                <a:lumMod val="20000"/>
                <a:lumOff val="80000"/>
              </a:schemeClr>
            </a:gs>
          </a:gsLst>
        </a:gradFill>
      </dgm:spPr>
      <dgm:t>
        <a:bodyPr/>
        <a:lstStyle/>
        <a:p>
          <a:r>
            <a:rPr lang="ro-RO" b="1" dirty="0" smtClean="0">
              <a:solidFill>
                <a:schemeClr val="tx1"/>
              </a:solidFill>
            </a:rPr>
            <a:t>Isus </a:t>
          </a:r>
          <a:endParaRPr lang="es-ES" b="1" dirty="0">
            <a:solidFill>
              <a:schemeClr val="tx1"/>
            </a:solidFill>
          </a:endParaRPr>
        </a:p>
      </dgm:t>
    </dgm:pt>
    <dgm:pt modelId="{4396F94E-7F51-4092-A35E-254A1E14BB32}" type="parTrans" cxnId="{E451C9F1-1A47-4DF0-8EAA-FA0B040D1DA2}">
      <dgm:prSet/>
      <dgm:spPr/>
      <dgm:t>
        <a:bodyPr/>
        <a:lstStyle/>
        <a:p>
          <a:endParaRPr lang="es-ES" b="1">
            <a:solidFill>
              <a:schemeClr val="tx1"/>
            </a:solidFill>
          </a:endParaRPr>
        </a:p>
      </dgm:t>
    </dgm:pt>
    <dgm:pt modelId="{65F4DD8E-4A5C-46D9-99C7-3F638E49A454}" type="sibTrans" cxnId="{E451C9F1-1A47-4DF0-8EAA-FA0B040D1DA2}">
      <dgm:prSet/>
      <dgm:spPr/>
      <dgm:t>
        <a:bodyPr/>
        <a:lstStyle/>
        <a:p>
          <a:endParaRPr lang="es-ES" b="1">
            <a:solidFill>
              <a:schemeClr val="tx1"/>
            </a:solidFill>
          </a:endParaRPr>
        </a:p>
      </dgm:t>
    </dgm:pt>
    <dgm:pt modelId="{1F648E52-EB8B-44F1-8076-EC353443C31E}">
      <dgm:prSet phldrT="[Texto]" custT="1"/>
      <dgm:spPr/>
      <dgm:t>
        <a:bodyPr/>
        <a:lstStyle/>
        <a:p>
          <a:r>
            <a:rPr lang="ro-RO" sz="1800" b="1" dirty="0" smtClean="0">
              <a:solidFill>
                <a:schemeClr val="bg1"/>
              </a:solidFill>
            </a:rPr>
            <a:t>Bogățiile usucă sămânța evangheliei </a:t>
          </a:r>
          <a:r>
            <a:rPr lang="es-ES" sz="1800" b="1" dirty="0" smtClean="0">
              <a:solidFill>
                <a:schemeClr val="bg1"/>
              </a:solidFill>
            </a:rPr>
            <a:t>(L</a:t>
          </a:r>
          <a:r>
            <a:rPr lang="ro-RO" sz="1800" b="1" dirty="0" smtClean="0">
              <a:solidFill>
                <a:schemeClr val="bg1"/>
              </a:solidFill>
            </a:rPr>
            <a:t>u</a:t>
          </a:r>
          <a:r>
            <a:rPr lang="es-ES" sz="1800" b="1" dirty="0" smtClean="0">
              <a:solidFill>
                <a:schemeClr val="bg1"/>
              </a:solidFill>
            </a:rPr>
            <a:t>c</a:t>
          </a:r>
          <a:r>
            <a:rPr lang="ro-RO" sz="1800" b="1" dirty="0" smtClean="0">
              <a:solidFill>
                <a:schemeClr val="bg1"/>
              </a:solidFill>
            </a:rPr>
            <a:t>a</a:t>
          </a:r>
          <a:r>
            <a:rPr lang="es-ES" sz="1800" b="1" dirty="0" smtClean="0">
              <a:solidFill>
                <a:schemeClr val="bg1"/>
              </a:solidFill>
            </a:rPr>
            <a:t> 8:14)</a:t>
          </a:r>
          <a:endParaRPr lang="es-ES" sz="1800" b="1" dirty="0">
            <a:solidFill>
              <a:schemeClr val="bg1"/>
            </a:solidFill>
          </a:endParaRPr>
        </a:p>
      </dgm:t>
    </dgm:pt>
    <dgm:pt modelId="{061B89EC-2C34-4775-A03A-056948E91E98}" type="parTrans" cxnId="{93066331-E964-48A3-B37E-9012F71880C9}">
      <dgm:prSet/>
      <dgm:spPr/>
      <dgm:t>
        <a:bodyPr/>
        <a:lstStyle/>
        <a:p>
          <a:endParaRPr lang="es-ES" b="1">
            <a:solidFill>
              <a:schemeClr val="tx1"/>
            </a:solidFill>
          </a:endParaRPr>
        </a:p>
      </dgm:t>
    </dgm:pt>
    <dgm:pt modelId="{8F4927D8-3B7E-45B6-BE4D-802609E31AD8}" type="sibTrans" cxnId="{93066331-E964-48A3-B37E-9012F71880C9}">
      <dgm:prSet/>
      <dgm:spPr/>
      <dgm:t>
        <a:bodyPr/>
        <a:lstStyle/>
        <a:p>
          <a:endParaRPr lang="es-ES" b="1">
            <a:solidFill>
              <a:schemeClr val="tx1"/>
            </a:solidFill>
          </a:endParaRPr>
        </a:p>
      </dgm:t>
    </dgm:pt>
    <dgm:pt modelId="{7A88DDCE-80AC-4017-9970-ACFDCD1C6859}">
      <dgm:prSet phldrT="[Texto]" custT="1"/>
      <dgm:spPr/>
      <dgm:t>
        <a:bodyPr/>
        <a:lstStyle/>
        <a:p>
          <a:r>
            <a:rPr lang="ro-RO" sz="1800" b="1" dirty="0" smtClean="0">
              <a:solidFill>
                <a:schemeClr val="bg1"/>
              </a:solidFill>
            </a:rPr>
            <a:t>Trebuie să se îngrijească de cei în nevoi </a:t>
          </a:r>
          <a:r>
            <a:rPr lang="es-ES" sz="1800" b="1" dirty="0" smtClean="0">
              <a:solidFill>
                <a:schemeClr val="bg1"/>
              </a:solidFill>
            </a:rPr>
            <a:t>(M</a:t>
          </a:r>
          <a:r>
            <a:rPr lang="ro-RO" sz="1800" b="1" dirty="0" smtClean="0">
              <a:solidFill>
                <a:schemeClr val="bg1"/>
              </a:solidFill>
            </a:rPr>
            <a:t>a</a:t>
          </a:r>
          <a:r>
            <a:rPr lang="es-ES" sz="1800" b="1" dirty="0" smtClean="0">
              <a:solidFill>
                <a:schemeClr val="bg1"/>
              </a:solidFill>
            </a:rPr>
            <a:t>t. 25:37-40)</a:t>
          </a:r>
          <a:endParaRPr lang="es-ES" sz="1800" b="1" dirty="0">
            <a:solidFill>
              <a:schemeClr val="bg1"/>
            </a:solidFill>
          </a:endParaRPr>
        </a:p>
      </dgm:t>
    </dgm:pt>
    <dgm:pt modelId="{0DA5F945-BE9B-46C3-92DC-04C867447BB7}" type="parTrans" cxnId="{2DA360F4-5804-4CAD-88D5-679533CEC4A4}">
      <dgm:prSet/>
      <dgm:spPr/>
      <dgm:t>
        <a:bodyPr/>
        <a:lstStyle/>
        <a:p>
          <a:endParaRPr lang="es-ES" b="1">
            <a:solidFill>
              <a:schemeClr val="tx1"/>
            </a:solidFill>
          </a:endParaRPr>
        </a:p>
      </dgm:t>
    </dgm:pt>
    <dgm:pt modelId="{EFBBBFC6-3198-4C27-8DEC-CE508EFE88CC}" type="sibTrans" cxnId="{2DA360F4-5804-4CAD-88D5-679533CEC4A4}">
      <dgm:prSet/>
      <dgm:spPr/>
      <dgm:t>
        <a:bodyPr/>
        <a:lstStyle/>
        <a:p>
          <a:endParaRPr lang="es-ES" b="1">
            <a:solidFill>
              <a:schemeClr val="tx1"/>
            </a:solidFill>
          </a:endParaRPr>
        </a:p>
      </dgm:t>
    </dgm:pt>
    <dgm:pt modelId="{EBDD7BCB-D0BD-45A8-B6DA-0CCE9B699597}">
      <dgm:prSet phldrT="[Texto]" custT="1"/>
      <dgm:spPr/>
      <dgm:t>
        <a:bodyPr/>
        <a:lstStyle/>
        <a:p>
          <a:r>
            <a:rPr lang="es-ES" sz="1800" b="1" dirty="0" smtClean="0">
              <a:solidFill>
                <a:schemeClr val="bg1"/>
              </a:solidFill>
            </a:rPr>
            <a:t>S</a:t>
          </a:r>
          <a:r>
            <a:rPr lang="ro-RO" sz="1800" b="1" dirty="0" smtClean="0">
              <a:solidFill>
                <a:schemeClr val="bg1"/>
              </a:solidFill>
            </a:rPr>
            <a:t>unt interesați doar de ei înșiși</a:t>
          </a:r>
          <a:r>
            <a:rPr lang="es-ES" sz="1800" b="1" dirty="0" smtClean="0">
              <a:solidFill>
                <a:schemeClr val="bg1"/>
              </a:solidFill>
            </a:rPr>
            <a:t>(L</a:t>
          </a:r>
          <a:r>
            <a:rPr lang="ro-RO" sz="1800" b="1" dirty="0" smtClean="0">
              <a:solidFill>
                <a:schemeClr val="bg1"/>
              </a:solidFill>
            </a:rPr>
            <a:t>uca</a:t>
          </a:r>
          <a:r>
            <a:rPr lang="es-ES" sz="1800" b="1" dirty="0" smtClean="0">
              <a:solidFill>
                <a:schemeClr val="bg1"/>
              </a:solidFill>
            </a:rPr>
            <a:t> 12:16-21)</a:t>
          </a:r>
          <a:endParaRPr lang="es-ES" sz="1800" b="1" dirty="0">
            <a:solidFill>
              <a:schemeClr val="bg1"/>
            </a:solidFill>
          </a:endParaRPr>
        </a:p>
      </dgm:t>
    </dgm:pt>
    <dgm:pt modelId="{D923039B-0D18-4B30-82CB-A7C9A824E87D}" type="parTrans" cxnId="{A3417142-E961-4616-8CBF-0E0B1C54694D}">
      <dgm:prSet/>
      <dgm:spPr/>
      <dgm:t>
        <a:bodyPr/>
        <a:lstStyle/>
        <a:p>
          <a:endParaRPr lang="es-ES" b="1">
            <a:solidFill>
              <a:schemeClr val="tx1"/>
            </a:solidFill>
          </a:endParaRPr>
        </a:p>
      </dgm:t>
    </dgm:pt>
    <dgm:pt modelId="{F2B33FE3-5751-4A29-A320-9F1D3FA7CF74}" type="sibTrans" cxnId="{A3417142-E961-4616-8CBF-0E0B1C54694D}">
      <dgm:prSet/>
      <dgm:spPr/>
      <dgm:t>
        <a:bodyPr/>
        <a:lstStyle/>
        <a:p>
          <a:endParaRPr lang="es-ES" b="1">
            <a:solidFill>
              <a:schemeClr val="tx1"/>
            </a:solidFill>
          </a:endParaRPr>
        </a:p>
      </dgm:t>
    </dgm:pt>
    <dgm:pt modelId="{982D49DB-1A9C-4D71-A4AB-2AF979F3D2F7}">
      <dgm:prSet phldrT="[Texto]" custT="1"/>
      <dgm:spPr/>
      <dgm:t>
        <a:bodyPr/>
        <a:lstStyle/>
        <a:p>
          <a:r>
            <a:rPr lang="ro-RO" sz="1800" b="1" dirty="0" smtClean="0">
              <a:solidFill>
                <a:schemeClr val="bg1"/>
              </a:solidFill>
            </a:rPr>
            <a:t>Lucrătorul e demn de plata sa</a:t>
          </a:r>
          <a:r>
            <a:rPr lang="es-ES" sz="1800" b="1" dirty="0" smtClean="0">
              <a:solidFill>
                <a:schemeClr val="bg1"/>
              </a:solidFill>
            </a:rPr>
            <a:t/>
          </a:r>
          <a:br>
            <a:rPr lang="es-ES" sz="1800" b="1" dirty="0" smtClean="0">
              <a:solidFill>
                <a:schemeClr val="bg1"/>
              </a:solidFill>
            </a:rPr>
          </a:br>
          <a:r>
            <a:rPr lang="es-ES" sz="1800" b="1" dirty="0" smtClean="0">
              <a:solidFill>
                <a:schemeClr val="bg1"/>
              </a:solidFill>
            </a:rPr>
            <a:t>(L</a:t>
          </a:r>
          <a:r>
            <a:rPr lang="ro-RO" sz="1800" b="1" dirty="0" smtClean="0">
              <a:solidFill>
                <a:schemeClr val="bg1"/>
              </a:solidFill>
            </a:rPr>
            <a:t>uca </a:t>
          </a:r>
          <a:r>
            <a:rPr lang="es-ES" sz="1800" b="1" dirty="0" smtClean="0">
              <a:solidFill>
                <a:schemeClr val="bg1"/>
              </a:solidFill>
            </a:rPr>
            <a:t>10:7)</a:t>
          </a:r>
          <a:endParaRPr lang="es-ES" sz="1800" b="1" dirty="0">
            <a:solidFill>
              <a:schemeClr val="bg1"/>
            </a:solidFill>
          </a:endParaRPr>
        </a:p>
      </dgm:t>
    </dgm:pt>
    <dgm:pt modelId="{8119CD6D-F623-43EE-915C-5D320D84022A}" type="parTrans" cxnId="{36EA3B5B-79BB-4F8A-B757-64813FDC9031}">
      <dgm:prSet/>
      <dgm:spPr/>
      <dgm:t>
        <a:bodyPr/>
        <a:lstStyle/>
        <a:p>
          <a:endParaRPr lang="es-ES" b="1">
            <a:solidFill>
              <a:schemeClr val="tx1"/>
            </a:solidFill>
          </a:endParaRPr>
        </a:p>
      </dgm:t>
    </dgm:pt>
    <dgm:pt modelId="{6BB1D012-AEE0-493B-99E3-14B97F9B5DC2}" type="sibTrans" cxnId="{36EA3B5B-79BB-4F8A-B757-64813FDC9031}">
      <dgm:prSet/>
      <dgm:spPr/>
      <dgm:t>
        <a:bodyPr/>
        <a:lstStyle/>
        <a:p>
          <a:endParaRPr lang="es-ES" b="1">
            <a:solidFill>
              <a:schemeClr val="tx1"/>
            </a:solidFill>
          </a:endParaRPr>
        </a:p>
      </dgm:t>
    </dgm:pt>
    <dgm:pt modelId="{230941A0-BE8A-4E2D-A634-11061ACB94E1}">
      <dgm:prSet phldrT="[Texto]" custT="1"/>
      <dgm:spPr/>
      <dgm:t>
        <a:bodyPr/>
        <a:lstStyle/>
        <a:p>
          <a:r>
            <a:rPr lang="ro-RO" sz="1800" b="1" dirty="0" smtClean="0">
              <a:solidFill>
                <a:schemeClr val="tx1"/>
              </a:solidFill>
            </a:rPr>
            <a:t>Rețin plata angajaților lor </a:t>
          </a:r>
          <a:r>
            <a:rPr lang="es-ES" sz="1800" b="1" dirty="0" smtClean="0">
              <a:solidFill>
                <a:schemeClr val="tx1"/>
              </a:solidFill>
            </a:rPr>
            <a:t>(</a:t>
          </a:r>
          <a:r>
            <a:rPr lang="ro-RO" sz="1800" b="1" dirty="0" smtClean="0">
              <a:solidFill>
                <a:schemeClr val="tx1"/>
              </a:solidFill>
            </a:rPr>
            <a:t>Iacov </a:t>
          </a:r>
          <a:r>
            <a:rPr lang="es-ES" sz="1800" b="1" dirty="0" smtClean="0">
              <a:solidFill>
                <a:schemeClr val="tx1"/>
              </a:solidFill>
            </a:rPr>
            <a:t>5:4)</a:t>
          </a:r>
          <a:endParaRPr lang="es-ES" sz="1800" b="1" dirty="0">
            <a:solidFill>
              <a:schemeClr val="tx1"/>
            </a:solidFill>
          </a:endParaRPr>
        </a:p>
      </dgm:t>
    </dgm:pt>
    <dgm:pt modelId="{23D634DB-3670-4378-A5FF-22B0118E4303}" type="sibTrans" cxnId="{62A8B039-259E-486C-8F9E-C5138025FE35}">
      <dgm:prSet/>
      <dgm:spPr/>
      <dgm:t>
        <a:bodyPr/>
        <a:lstStyle/>
        <a:p>
          <a:endParaRPr lang="es-ES" b="1">
            <a:solidFill>
              <a:schemeClr val="tx1"/>
            </a:solidFill>
          </a:endParaRPr>
        </a:p>
      </dgm:t>
    </dgm:pt>
    <dgm:pt modelId="{F36A9CE8-032C-4C67-BADC-2DA9268F51F2}" type="parTrans" cxnId="{62A8B039-259E-486C-8F9E-C5138025FE35}">
      <dgm:prSet/>
      <dgm:spPr/>
      <dgm:t>
        <a:bodyPr/>
        <a:lstStyle/>
        <a:p>
          <a:endParaRPr lang="es-ES" b="1">
            <a:solidFill>
              <a:schemeClr val="tx1"/>
            </a:solidFill>
          </a:endParaRPr>
        </a:p>
      </dgm:t>
    </dgm:pt>
    <dgm:pt modelId="{7C2A4500-0CDD-45CE-A3DE-C5E3C6F84C06}">
      <dgm:prSet phldrT="[Texto]" custT="1"/>
      <dgm:spPr/>
      <dgm:t>
        <a:bodyPr/>
        <a:lstStyle/>
        <a:p>
          <a:r>
            <a:rPr lang="ro-RO" sz="1800" b="1" dirty="0" smtClean="0">
              <a:solidFill>
                <a:schemeClr val="tx1"/>
              </a:solidFill>
            </a:rPr>
            <a:t>Sunt interesați doar de ei înșiși  </a:t>
          </a:r>
          <a:r>
            <a:rPr lang="es-ES" sz="1800" b="1" dirty="0" smtClean="0">
              <a:solidFill>
                <a:schemeClr val="tx1"/>
              </a:solidFill>
            </a:rPr>
            <a:t>(</a:t>
          </a:r>
          <a:r>
            <a:rPr lang="ro-RO" sz="1800" b="1" dirty="0" smtClean="0">
              <a:solidFill>
                <a:schemeClr val="tx1"/>
              </a:solidFill>
            </a:rPr>
            <a:t>Iacov</a:t>
          </a:r>
          <a:r>
            <a:rPr lang="es-ES" sz="1800" b="1" dirty="0" smtClean="0">
              <a:solidFill>
                <a:schemeClr val="tx1"/>
              </a:solidFill>
            </a:rPr>
            <a:t> 5:1-4)</a:t>
          </a:r>
          <a:endParaRPr lang="es-ES" sz="1800" b="1" dirty="0">
            <a:solidFill>
              <a:schemeClr val="tx1"/>
            </a:solidFill>
          </a:endParaRPr>
        </a:p>
      </dgm:t>
    </dgm:pt>
    <dgm:pt modelId="{361767E4-A825-47D8-8BC0-5DFD24C65B8A}" type="sibTrans" cxnId="{C92C966B-19EE-488B-AEF3-FEFCC71CCD3B}">
      <dgm:prSet/>
      <dgm:spPr/>
      <dgm:t>
        <a:bodyPr/>
        <a:lstStyle/>
        <a:p>
          <a:endParaRPr lang="es-ES" b="1">
            <a:solidFill>
              <a:schemeClr val="tx1"/>
            </a:solidFill>
          </a:endParaRPr>
        </a:p>
      </dgm:t>
    </dgm:pt>
    <dgm:pt modelId="{BFF8633E-9832-4831-B050-418DD5D149B1}" type="parTrans" cxnId="{C92C966B-19EE-488B-AEF3-FEFCC71CCD3B}">
      <dgm:prSet/>
      <dgm:spPr/>
      <dgm:t>
        <a:bodyPr/>
        <a:lstStyle/>
        <a:p>
          <a:endParaRPr lang="es-ES" b="1">
            <a:solidFill>
              <a:schemeClr val="tx1"/>
            </a:solidFill>
          </a:endParaRPr>
        </a:p>
      </dgm:t>
    </dgm:pt>
    <dgm:pt modelId="{6B3F6A2B-FE9D-40FA-84AA-7D6A8EA5D736}">
      <dgm:prSet phldrT="[Texto]" custT="1"/>
      <dgm:spPr/>
      <dgm:t>
        <a:bodyPr/>
        <a:lstStyle/>
        <a:p>
          <a:r>
            <a:rPr lang="ro-RO" sz="1800" b="1" dirty="0" smtClean="0">
              <a:solidFill>
                <a:schemeClr val="tx1"/>
              </a:solidFill>
            </a:rPr>
            <a:t>Trebuie să se îngrijească de orfani și de văduve</a:t>
          </a:r>
          <a:r>
            <a:rPr lang="es-ES" sz="1800" b="1" dirty="0" smtClean="0">
              <a:solidFill>
                <a:schemeClr val="tx1"/>
              </a:solidFill>
            </a:rPr>
            <a:t>(</a:t>
          </a:r>
          <a:r>
            <a:rPr lang="ro-RO" sz="1800" b="1" dirty="0" smtClean="0">
              <a:solidFill>
                <a:schemeClr val="tx1"/>
              </a:solidFill>
            </a:rPr>
            <a:t>Iacov </a:t>
          </a:r>
          <a:r>
            <a:rPr lang="es-ES" sz="1800" b="1" dirty="0" smtClean="0">
              <a:solidFill>
                <a:schemeClr val="tx1"/>
              </a:solidFill>
            </a:rPr>
            <a:t>1:27)</a:t>
          </a:r>
          <a:endParaRPr lang="es-ES" sz="1800" b="1" dirty="0">
            <a:solidFill>
              <a:schemeClr val="tx1"/>
            </a:solidFill>
          </a:endParaRPr>
        </a:p>
      </dgm:t>
    </dgm:pt>
    <dgm:pt modelId="{A6E22A34-5585-4642-88CE-698241E48B43}" type="sibTrans" cxnId="{A19D34F5-003E-42D0-B65A-F35275067CE6}">
      <dgm:prSet/>
      <dgm:spPr/>
      <dgm:t>
        <a:bodyPr/>
        <a:lstStyle/>
        <a:p>
          <a:endParaRPr lang="es-ES" b="1">
            <a:solidFill>
              <a:schemeClr val="tx1"/>
            </a:solidFill>
          </a:endParaRPr>
        </a:p>
      </dgm:t>
    </dgm:pt>
    <dgm:pt modelId="{496201B7-3825-4D6C-A506-7E9B3BA4FA73}" type="parTrans" cxnId="{A19D34F5-003E-42D0-B65A-F35275067CE6}">
      <dgm:prSet/>
      <dgm:spPr/>
      <dgm:t>
        <a:bodyPr/>
        <a:lstStyle/>
        <a:p>
          <a:endParaRPr lang="es-ES" b="1">
            <a:solidFill>
              <a:schemeClr val="tx1"/>
            </a:solidFill>
          </a:endParaRPr>
        </a:p>
      </dgm:t>
    </dgm:pt>
    <dgm:pt modelId="{58B384FF-F97C-4AAF-96E6-7EF9B26CA2FE}" type="pres">
      <dgm:prSet presAssocID="{17450FAE-3F78-460E-9499-239EC9B13489}" presName="theList" presStyleCnt="0">
        <dgm:presLayoutVars>
          <dgm:dir/>
          <dgm:animLvl val="lvl"/>
          <dgm:resizeHandles val="exact"/>
        </dgm:presLayoutVars>
      </dgm:prSet>
      <dgm:spPr/>
      <dgm:t>
        <a:bodyPr/>
        <a:lstStyle/>
        <a:p>
          <a:endParaRPr lang="es-ES"/>
        </a:p>
      </dgm:t>
    </dgm:pt>
    <dgm:pt modelId="{3D3A28EC-82C6-458E-BFF3-4D1324FFC23C}" type="pres">
      <dgm:prSet presAssocID="{412F1B05-97E9-4FE5-B7BD-71E02451A836}" presName="compNode" presStyleCnt="0"/>
      <dgm:spPr/>
    </dgm:pt>
    <dgm:pt modelId="{D72C8BC0-32B1-4FEF-8013-E77D3130092C}" type="pres">
      <dgm:prSet presAssocID="{412F1B05-97E9-4FE5-B7BD-71E02451A836}" presName="aNode" presStyleLbl="bgShp" presStyleIdx="0" presStyleCnt="2" custScaleX="79875"/>
      <dgm:spPr/>
      <dgm:t>
        <a:bodyPr/>
        <a:lstStyle/>
        <a:p>
          <a:endParaRPr lang="es-ES"/>
        </a:p>
      </dgm:t>
    </dgm:pt>
    <dgm:pt modelId="{F7713B37-7EB9-4434-8E09-34755D17F726}" type="pres">
      <dgm:prSet presAssocID="{412F1B05-97E9-4FE5-B7BD-71E02451A836}" presName="textNode" presStyleLbl="bgShp" presStyleIdx="0" presStyleCnt="2"/>
      <dgm:spPr/>
      <dgm:t>
        <a:bodyPr/>
        <a:lstStyle/>
        <a:p>
          <a:endParaRPr lang="es-ES"/>
        </a:p>
      </dgm:t>
    </dgm:pt>
    <dgm:pt modelId="{79B13C5A-555D-4667-9469-A5EE75E465F1}" type="pres">
      <dgm:prSet presAssocID="{412F1B05-97E9-4FE5-B7BD-71E02451A836}" presName="compChildNode" presStyleCnt="0"/>
      <dgm:spPr/>
    </dgm:pt>
    <dgm:pt modelId="{0C379C5E-59BB-4133-9900-382923270D29}" type="pres">
      <dgm:prSet presAssocID="{412F1B05-97E9-4FE5-B7BD-71E02451A836}" presName="theInnerList" presStyleCnt="0"/>
      <dgm:spPr/>
    </dgm:pt>
    <dgm:pt modelId="{4867E197-1C89-4B26-A2D3-477CC3942150}" type="pres">
      <dgm:prSet presAssocID="{D32BC424-AD0E-45F6-A804-04E4DCEB9F62}" presName="childNode" presStyleLbl="node1" presStyleIdx="0" presStyleCnt="8">
        <dgm:presLayoutVars>
          <dgm:bulletEnabled val="1"/>
        </dgm:presLayoutVars>
      </dgm:prSet>
      <dgm:spPr/>
      <dgm:t>
        <a:bodyPr/>
        <a:lstStyle/>
        <a:p>
          <a:endParaRPr lang="es-ES"/>
        </a:p>
      </dgm:t>
    </dgm:pt>
    <dgm:pt modelId="{60C56E10-8131-4394-85B3-BF86DF8357B2}" type="pres">
      <dgm:prSet presAssocID="{D32BC424-AD0E-45F6-A804-04E4DCEB9F62}" presName="aSpace2" presStyleCnt="0"/>
      <dgm:spPr/>
    </dgm:pt>
    <dgm:pt modelId="{6BEA3296-BAE7-4B93-89E0-3BB9F4D49026}" type="pres">
      <dgm:prSet presAssocID="{6B3F6A2B-FE9D-40FA-84AA-7D6A8EA5D736}" presName="childNode" presStyleLbl="node1" presStyleIdx="1" presStyleCnt="8">
        <dgm:presLayoutVars>
          <dgm:bulletEnabled val="1"/>
        </dgm:presLayoutVars>
      </dgm:prSet>
      <dgm:spPr/>
      <dgm:t>
        <a:bodyPr/>
        <a:lstStyle/>
        <a:p>
          <a:endParaRPr lang="es-ES"/>
        </a:p>
      </dgm:t>
    </dgm:pt>
    <dgm:pt modelId="{3FDF6649-3DB8-4161-9768-6067B98BF490}" type="pres">
      <dgm:prSet presAssocID="{6B3F6A2B-FE9D-40FA-84AA-7D6A8EA5D736}" presName="aSpace2" presStyleCnt="0"/>
      <dgm:spPr/>
    </dgm:pt>
    <dgm:pt modelId="{AE2D2832-DD9C-4C23-A99E-8F6922D9DCB4}" type="pres">
      <dgm:prSet presAssocID="{7C2A4500-0CDD-45CE-A3DE-C5E3C6F84C06}" presName="childNode" presStyleLbl="node1" presStyleIdx="2" presStyleCnt="8" custLinFactNeighborX="-2800" custLinFactNeighborY="-12561">
        <dgm:presLayoutVars>
          <dgm:bulletEnabled val="1"/>
        </dgm:presLayoutVars>
      </dgm:prSet>
      <dgm:spPr/>
      <dgm:t>
        <a:bodyPr/>
        <a:lstStyle/>
        <a:p>
          <a:endParaRPr lang="es-ES"/>
        </a:p>
      </dgm:t>
    </dgm:pt>
    <dgm:pt modelId="{39A645C2-1ABD-4B62-A1C0-6060FDC7DF19}" type="pres">
      <dgm:prSet presAssocID="{7C2A4500-0CDD-45CE-A3DE-C5E3C6F84C06}" presName="aSpace2" presStyleCnt="0"/>
      <dgm:spPr/>
    </dgm:pt>
    <dgm:pt modelId="{1B5CF81A-0874-4055-BD13-F0C38EC6DEC1}" type="pres">
      <dgm:prSet presAssocID="{230941A0-BE8A-4E2D-A634-11061ACB94E1}" presName="childNode" presStyleLbl="node1" presStyleIdx="3" presStyleCnt="8">
        <dgm:presLayoutVars>
          <dgm:bulletEnabled val="1"/>
        </dgm:presLayoutVars>
      </dgm:prSet>
      <dgm:spPr/>
      <dgm:t>
        <a:bodyPr/>
        <a:lstStyle/>
        <a:p>
          <a:endParaRPr lang="es-ES"/>
        </a:p>
      </dgm:t>
    </dgm:pt>
    <dgm:pt modelId="{CA995BB9-B42B-49CB-8955-E383AEC296DC}" type="pres">
      <dgm:prSet presAssocID="{412F1B05-97E9-4FE5-B7BD-71E02451A836}" presName="aSpace" presStyleCnt="0"/>
      <dgm:spPr/>
    </dgm:pt>
    <dgm:pt modelId="{EDE5ABED-D07B-407D-9157-45FD6C41E59C}" type="pres">
      <dgm:prSet presAssocID="{DC9BBFF6-F67A-4B56-9253-E0165EC2FC4D}" presName="compNode" presStyleCnt="0"/>
      <dgm:spPr/>
    </dgm:pt>
    <dgm:pt modelId="{8AF75A17-87C2-4455-83B5-2A33874AA31C}" type="pres">
      <dgm:prSet presAssocID="{DC9BBFF6-F67A-4B56-9253-E0165EC2FC4D}" presName="aNode" presStyleLbl="bgShp" presStyleIdx="1" presStyleCnt="2" custScaleX="81106" custLinFactNeighborX="-5827"/>
      <dgm:spPr/>
      <dgm:t>
        <a:bodyPr/>
        <a:lstStyle/>
        <a:p>
          <a:endParaRPr lang="es-ES"/>
        </a:p>
      </dgm:t>
    </dgm:pt>
    <dgm:pt modelId="{F585361B-69F6-415B-ADD6-77B6F3C6CFBF}" type="pres">
      <dgm:prSet presAssocID="{DC9BBFF6-F67A-4B56-9253-E0165EC2FC4D}" presName="textNode" presStyleLbl="bgShp" presStyleIdx="1" presStyleCnt="2"/>
      <dgm:spPr/>
      <dgm:t>
        <a:bodyPr/>
        <a:lstStyle/>
        <a:p>
          <a:endParaRPr lang="es-ES"/>
        </a:p>
      </dgm:t>
    </dgm:pt>
    <dgm:pt modelId="{A06D2AC6-85DB-4051-A1EE-E1A44B7F3034}" type="pres">
      <dgm:prSet presAssocID="{DC9BBFF6-F67A-4B56-9253-E0165EC2FC4D}" presName="compChildNode" presStyleCnt="0"/>
      <dgm:spPr/>
    </dgm:pt>
    <dgm:pt modelId="{C929A2B0-58D0-443C-91C2-0F112BAF2227}" type="pres">
      <dgm:prSet presAssocID="{DC9BBFF6-F67A-4B56-9253-E0165EC2FC4D}" presName="theInnerList" presStyleCnt="0"/>
      <dgm:spPr/>
    </dgm:pt>
    <dgm:pt modelId="{F75D36D9-9F0C-4096-9FD0-7B1209F40770}" type="pres">
      <dgm:prSet presAssocID="{1F648E52-EB8B-44F1-8076-EC353443C31E}" presName="childNode" presStyleLbl="node1" presStyleIdx="4" presStyleCnt="8" custLinFactNeighborX="-7413">
        <dgm:presLayoutVars>
          <dgm:bulletEnabled val="1"/>
        </dgm:presLayoutVars>
      </dgm:prSet>
      <dgm:spPr/>
      <dgm:t>
        <a:bodyPr/>
        <a:lstStyle/>
        <a:p>
          <a:endParaRPr lang="es-ES"/>
        </a:p>
      </dgm:t>
    </dgm:pt>
    <dgm:pt modelId="{8FF1F10F-6D8E-4EFB-9D5C-1FC6BAE85D20}" type="pres">
      <dgm:prSet presAssocID="{1F648E52-EB8B-44F1-8076-EC353443C31E}" presName="aSpace2" presStyleCnt="0"/>
      <dgm:spPr/>
    </dgm:pt>
    <dgm:pt modelId="{BE085BCC-EFB5-4A4C-A185-1B3363F15E09}" type="pres">
      <dgm:prSet presAssocID="{7A88DDCE-80AC-4017-9970-ACFDCD1C6859}" presName="childNode" presStyleLbl="node1" presStyleIdx="5" presStyleCnt="8" custLinFactNeighborX="-7413">
        <dgm:presLayoutVars>
          <dgm:bulletEnabled val="1"/>
        </dgm:presLayoutVars>
      </dgm:prSet>
      <dgm:spPr/>
      <dgm:t>
        <a:bodyPr/>
        <a:lstStyle/>
        <a:p>
          <a:endParaRPr lang="es-ES"/>
        </a:p>
      </dgm:t>
    </dgm:pt>
    <dgm:pt modelId="{C193E960-84BF-4CF3-8D17-044D9289015C}" type="pres">
      <dgm:prSet presAssocID="{7A88DDCE-80AC-4017-9970-ACFDCD1C6859}" presName="aSpace2" presStyleCnt="0"/>
      <dgm:spPr/>
    </dgm:pt>
    <dgm:pt modelId="{E363F404-AC4C-4145-BC23-52D595E7E1E3}" type="pres">
      <dgm:prSet presAssocID="{EBDD7BCB-D0BD-45A8-B6DA-0CCE9B699597}" presName="childNode" presStyleLbl="node1" presStyleIdx="6" presStyleCnt="8" custLinFactNeighborX="-7413">
        <dgm:presLayoutVars>
          <dgm:bulletEnabled val="1"/>
        </dgm:presLayoutVars>
      </dgm:prSet>
      <dgm:spPr/>
      <dgm:t>
        <a:bodyPr/>
        <a:lstStyle/>
        <a:p>
          <a:endParaRPr lang="es-ES"/>
        </a:p>
      </dgm:t>
    </dgm:pt>
    <dgm:pt modelId="{BE56E719-67AE-4728-BC3F-6F7BD2263A74}" type="pres">
      <dgm:prSet presAssocID="{EBDD7BCB-D0BD-45A8-B6DA-0CCE9B699597}" presName="aSpace2" presStyleCnt="0"/>
      <dgm:spPr/>
    </dgm:pt>
    <dgm:pt modelId="{66EEE082-A153-4315-955D-4AD55273C78F}" type="pres">
      <dgm:prSet presAssocID="{982D49DB-1A9C-4D71-A4AB-2AF979F3D2F7}" presName="childNode" presStyleLbl="node1" presStyleIdx="7" presStyleCnt="8" custLinFactNeighborX="-7413">
        <dgm:presLayoutVars>
          <dgm:bulletEnabled val="1"/>
        </dgm:presLayoutVars>
      </dgm:prSet>
      <dgm:spPr/>
      <dgm:t>
        <a:bodyPr/>
        <a:lstStyle/>
        <a:p>
          <a:endParaRPr lang="es-ES"/>
        </a:p>
      </dgm:t>
    </dgm:pt>
  </dgm:ptLst>
  <dgm:cxnLst>
    <dgm:cxn modelId="{36EA3B5B-79BB-4F8A-B757-64813FDC9031}" srcId="{DC9BBFF6-F67A-4B56-9253-E0165EC2FC4D}" destId="{982D49DB-1A9C-4D71-A4AB-2AF979F3D2F7}" srcOrd="3" destOrd="0" parTransId="{8119CD6D-F623-43EE-915C-5D320D84022A}" sibTransId="{6BB1D012-AEE0-493B-99E3-14B97F9B5DC2}"/>
    <dgm:cxn modelId="{F7AC7481-388C-48E4-B23A-9CE8D4E31C46}" type="presOf" srcId="{DC9BBFF6-F67A-4B56-9253-E0165EC2FC4D}" destId="{8AF75A17-87C2-4455-83B5-2A33874AA31C}" srcOrd="0" destOrd="0" presId="urn:microsoft.com/office/officeart/2005/8/layout/lProcess2"/>
    <dgm:cxn modelId="{C92C966B-19EE-488B-AEF3-FEFCC71CCD3B}" srcId="{412F1B05-97E9-4FE5-B7BD-71E02451A836}" destId="{7C2A4500-0CDD-45CE-A3DE-C5E3C6F84C06}" srcOrd="2" destOrd="0" parTransId="{BFF8633E-9832-4831-B050-418DD5D149B1}" sibTransId="{361767E4-A825-47D8-8BC0-5DFD24C65B8A}"/>
    <dgm:cxn modelId="{F4B5743F-D2E1-44FD-BEF2-431A8002198B}" type="presOf" srcId="{7A88DDCE-80AC-4017-9970-ACFDCD1C6859}" destId="{BE085BCC-EFB5-4A4C-A185-1B3363F15E09}" srcOrd="0" destOrd="0" presId="urn:microsoft.com/office/officeart/2005/8/layout/lProcess2"/>
    <dgm:cxn modelId="{93066331-E964-48A3-B37E-9012F71880C9}" srcId="{DC9BBFF6-F67A-4B56-9253-E0165EC2FC4D}" destId="{1F648E52-EB8B-44F1-8076-EC353443C31E}" srcOrd="0" destOrd="0" parTransId="{061B89EC-2C34-4775-A03A-056948E91E98}" sibTransId="{8F4927D8-3B7E-45B6-BE4D-802609E31AD8}"/>
    <dgm:cxn modelId="{01DDBC66-9393-4A60-AF63-E71A8C7E1540}" type="presOf" srcId="{230941A0-BE8A-4E2D-A634-11061ACB94E1}" destId="{1B5CF81A-0874-4055-BD13-F0C38EC6DEC1}" srcOrd="0" destOrd="0" presId="urn:microsoft.com/office/officeart/2005/8/layout/lProcess2"/>
    <dgm:cxn modelId="{53E4BC61-7023-447B-B725-A98BA42CDFB1}" type="presOf" srcId="{D32BC424-AD0E-45F6-A804-04E4DCEB9F62}" destId="{4867E197-1C89-4B26-A2D3-477CC3942150}" srcOrd="0" destOrd="0" presId="urn:microsoft.com/office/officeart/2005/8/layout/lProcess2"/>
    <dgm:cxn modelId="{87ED23A1-7075-4A98-9BEF-1DAEBAB5441C}" type="presOf" srcId="{17450FAE-3F78-460E-9499-239EC9B13489}" destId="{58B384FF-F97C-4AAF-96E6-7EF9B26CA2FE}" srcOrd="0" destOrd="0" presId="urn:microsoft.com/office/officeart/2005/8/layout/lProcess2"/>
    <dgm:cxn modelId="{2DA360F4-5804-4CAD-88D5-679533CEC4A4}" srcId="{DC9BBFF6-F67A-4B56-9253-E0165EC2FC4D}" destId="{7A88DDCE-80AC-4017-9970-ACFDCD1C6859}" srcOrd="1" destOrd="0" parTransId="{0DA5F945-BE9B-46C3-92DC-04C867447BB7}" sibTransId="{EFBBBFC6-3198-4C27-8DEC-CE508EFE88CC}"/>
    <dgm:cxn modelId="{93FB957A-D43E-4D4C-8808-BD6AA597E6ED}" srcId="{17450FAE-3F78-460E-9499-239EC9B13489}" destId="{412F1B05-97E9-4FE5-B7BD-71E02451A836}" srcOrd="0" destOrd="0" parTransId="{EDE4EB32-2C8F-4A5D-B458-1832B3204BA4}" sibTransId="{C481881B-8648-410D-955C-B7C09609A7E9}"/>
    <dgm:cxn modelId="{23E9DA86-7404-4CAA-9B25-2CEDB218ECBA}" type="presOf" srcId="{7C2A4500-0CDD-45CE-A3DE-C5E3C6F84C06}" destId="{AE2D2832-DD9C-4C23-A99E-8F6922D9DCB4}" srcOrd="0" destOrd="0" presId="urn:microsoft.com/office/officeart/2005/8/layout/lProcess2"/>
    <dgm:cxn modelId="{16BA55A0-03D1-4BC5-B94C-FED4262AE914}" type="presOf" srcId="{6B3F6A2B-FE9D-40FA-84AA-7D6A8EA5D736}" destId="{6BEA3296-BAE7-4B93-89E0-3BB9F4D49026}" srcOrd="0" destOrd="0" presId="urn:microsoft.com/office/officeart/2005/8/layout/lProcess2"/>
    <dgm:cxn modelId="{E451C9F1-1A47-4DF0-8EAA-FA0B040D1DA2}" srcId="{17450FAE-3F78-460E-9499-239EC9B13489}" destId="{DC9BBFF6-F67A-4B56-9253-E0165EC2FC4D}" srcOrd="1" destOrd="0" parTransId="{4396F94E-7F51-4092-A35E-254A1E14BB32}" sibTransId="{65F4DD8E-4A5C-46D9-99C7-3F638E49A454}"/>
    <dgm:cxn modelId="{8B1173AF-A12D-40D0-B8EA-EB058DD55591}" srcId="{412F1B05-97E9-4FE5-B7BD-71E02451A836}" destId="{D32BC424-AD0E-45F6-A804-04E4DCEB9F62}" srcOrd="0" destOrd="0" parTransId="{33A4984F-4F87-460F-AE6A-13469B6CED41}" sibTransId="{2C7A543B-7777-4800-A86B-9F9B76030A7C}"/>
    <dgm:cxn modelId="{5AD526C4-0CF0-4892-9332-D456261CB7B0}" type="presOf" srcId="{EBDD7BCB-D0BD-45A8-B6DA-0CCE9B699597}" destId="{E363F404-AC4C-4145-BC23-52D595E7E1E3}" srcOrd="0" destOrd="0" presId="urn:microsoft.com/office/officeart/2005/8/layout/lProcess2"/>
    <dgm:cxn modelId="{CC29E27C-3FFE-47FF-9760-EA85C695E4EE}" type="presOf" srcId="{412F1B05-97E9-4FE5-B7BD-71E02451A836}" destId="{F7713B37-7EB9-4434-8E09-34755D17F726}" srcOrd="1" destOrd="0" presId="urn:microsoft.com/office/officeart/2005/8/layout/lProcess2"/>
    <dgm:cxn modelId="{A19D34F5-003E-42D0-B65A-F35275067CE6}" srcId="{412F1B05-97E9-4FE5-B7BD-71E02451A836}" destId="{6B3F6A2B-FE9D-40FA-84AA-7D6A8EA5D736}" srcOrd="1" destOrd="0" parTransId="{496201B7-3825-4D6C-A506-7E9B3BA4FA73}" sibTransId="{A6E22A34-5585-4642-88CE-698241E48B43}"/>
    <dgm:cxn modelId="{CBC487A0-D14B-41D9-B2F9-2D5CD6395C88}" type="presOf" srcId="{412F1B05-97E9-4FE5-B7BD-71E02451A836}" destId="{D72C8BC0-32B1-4FEF-8013-E77D3130092C}" srcOrd="0" destOrd="0" presId="urn:microsoft.com/office/officeart/2005/8/layout/lProcess2"/>
    <dgm:cxn modelId="{62A8B039-259E-486C-8F9E-C5138025FE35}" srcId="{412F1B05-97E9-4FE5-B7BD-71E02451A836}" destId="{230941A0-BE8A-4E2D-A634-11061ACB94E1}" srcOrd="3" destOrd="0" parTransId="{F36A9CE8-032C-4C67-BADC-2DA9268F51F2}" sibTransId="{23D634DB-3670-4378-A5FF-22B0118E4303}"/>
    <dgm:cxn modelId="{E89F7E1A-B90A-497B-BF88-A6F25BD0FCB8}" type="presOf" srcId="{982D49DB-1A9C-4D71-A4AB-2AF979F3D2F7}" destId="{66EEE082-A153-4315-955D-4AD55273C78F}" srcOrd="0" destOrd="0" presId="urn:microsoft.com/office/officeart/2005/8/layout/lProcess2"/>
    <dgm:cxn modelId="{E14E1FB0-A55F-4726-886D-C1C281814453}" type="presOf" srcId="{1F648E52-EB8B-44F1-8076-EC353443C31E}" destId="{F75D36D9-9F0C-4096-9FD0-7B1209F40770}" srcOrd="0" destOrd="0" presId="urn:microsoft.com/office/officeart/2005/8/layout/lProcess2"/>
    <dgm:cxn modelId="{A3417142-E961-4616-8CBF-0E0B1C54694D}" srcId="{DC9BBFF6-F67A-4B56-9253-E0165EC2FC4D}" destId="{EBDD7BCB-D0BD-45A8-B6DA-0CCE9B699597}" srcOrd="2" destOrd="0" parTransId="{D923039B-0D18-4B30-82CB-A7C9A824E87D}" sibTransId="{F2B33FE3-5751-4A29-A320-9F1D3FA7CF74}"/>
    <dgm:cxn modelId="{8618667F-6DCA-4096-A89B-36E0F2CAE646}" type="presOf" srcId="{DC9BBFF6-F67A-4B56-9253-E0165EC2FC4D}" destId="{F585361B-69F6-415B-ADD6-77B6F3C6CFBF}" srcOrd="1" destOrd="0" presId="urn:microsoft.com/office/officeart/2005/8/layout/lProcess2"/>
    <dgm:cxn modelId="{CB71AAC6-5F35-48E8-9836-DA45F189AB98}" type="presParOf" srcId="{58B384FF-F97C-4AAF-96E6-7EF9B26CA2FE}" destId="{3D3A28EC-82C6-458E-BFF3-4D1324FFC23C}" srcOrd="0" destOrd="0" presId="urn:microsoft.com/office/officeart/2005/8/layout/lProcess2"/>
    <dgm:cxn modelId="{F17551AF-11DE-410C-A45C-0F793E3E151B}" type="presParOf" srcId="{3D3A28EC-82C6-458E-BFF3-4D1324FFC23C}" destId="{D72C8BC0-32B1-4FEF-8013-E77D3130092C}" srcOrd="0" destOrd="0" presId="urn:microsoft.com/office/officeart/2005/8/layout/lProcess2"/>
    <dgm:cxn modelId="{6BD8B067-2DC9-4DF5-A4C0-E2FD97AB7F41}" type="presParOf" srcId="{3D3A28EC-82C6-458E-BFF3-4D1324FFC23C}" destId="{F7713B37-7EB9-4434-8E09-34755D17F726}" srcOrd="1" destOrd="0" presId="urn:microsoft.com/office/officeart/2005/8/layout/lProcess2"/>
    <dgm:cxn modelId="{FF304B21-B6DB-4D71-8136-C8330A290341}" type="presParOf" srcId="{3D3A28EC-82C6-458E-BFF3-4D1324FFC23C}" destId="{79B13C5A-555D-4667-9469-A5EE75E465F1}" srcOrd="2" destOrd="0" presId="urn:microsoft.com/office/officeart/2005/8/layout/lProcess2"/>
    <dgm:cxn modelId="{907F2746-6D15-4AAC-8E90-E989CAE16701}" type="presParOf" srcId="{79B13C5A-555D-4667-9469-A5EE75E465F1}" destId="{0C379C5E-59BB-4133-9900-382923270D29}" srcOrd="0" destOrd="0" presId="urn:microsoft.com/office/officeart/2005/8/layout/lProcess2"/>
    <dgm:cxn modelId="{D5C17311-9FA6-4FC7-83C3-A43DC5EF6111}" type="presParOf" srcId="{0C379C5E-59BB-4133-9900-382923270D29}" destId="{4867E197-1C89-4B26-A2D3-477CC3942150}" srcOrd="0" destOrd="0" presId="urn:microsoft.com/office/officeart/2005/8/layout/lProcess2"/>
    <dgm:cxn modelId="{8351A9E8-AAF4-40B0-8C7F-719066E93DBE}" type="presParOf" srcId="{0C379C5E-59BB-4133-9900-382923270D29}" destId="{60C56E10-8131-4394-85B3-BF86DF8357B2}" srcOrd="1" destOrd="0" presId="urn:microsoft.com/office/officeart/2005/8/layout/lProcess2"/>
    <dgm:cxn modelId="{B8D8BD9E-FC33-4355-BBAC-E4529D07F532}" type="presParOf" srcId="{0C379C5E-59BB-4133-9900-382923270D29}" destId="{6BEA3296-BAE7-4B93-89E0-3BB9F4D49026}" srcOrd="2" destOrd="0" presId="urn:microsoft.com/office/officeart/2005/8/layout/lProcess2"/>
    <dgm:cxn modelId="{8954940C-27EB-4D88-B20F-BBE4E2753204}" type="presParOf" srcId="{0C379C5E-59BB-4133-9900-382923270D29}" destId="{3FDF6649-3DB8-4161-9768-6067B98BF490}" srcOrd="3" destOrd="0" presId="urn:microsoft.com/office/officeart/2005/8/layout/lProcess2"/>
    <dgm:cxn modelId="{F0C5B24B-BF53-40C2-B808-344AE63DED9B}" type="presParOf" srcId="{0C379C5E-59BB-4133-9900-382923270D29}" destId="{AE2D2832-DD9C-4C23-A99E-8F6922D9DCB4}" srcOrd="4" destOrd="0" presId="urn:microsoft.com/office/officeart/2005/8/layout/lProcess2"/>
    <dgm:cxn modelId="{15A1D8E5-58CD-41BC-AA19-BDDF92271B4C}" type="presParOf" srcId="{0C379C5E-59BB-4133-9900-382923270D29}" destId="{39A645C2-1ABD-4B62-A1C0-6060FDC7DF19}" srcOrd="5" destOrd="0" presId="urn:microsoft.com/office/officeart/2005/8/layout/lProcess2"/>
    <dgm:cxn modelId="{F6F5C862-7855-4633-B972-AC61244D4238}" type="presParOf" srcId="{0C379C5E-59BB-4133-9900-382923270D29}" destId="{1B5CF81A-0874-4055-BD13-F0C38EC6DEC1}" srcOrd="6" destOrd="0" presId="urn:microsoft.com/office/officeart/2005/8/layout/lProcess2"/>
    <dgm:cxn modelId="{EECE5280-3535-4628-A721-1962A1072C3C}" type="presParOf" srcId="{58B384FF-F97C-4AAF-96E6-7EF9B26CA2FE}" destId="{CA995BB9-B42B-49CB-8955-E383AEC296DC}" srcOrd="1" destOrd="0" presId="urn:microsoft.com/office/officeart/2005/8/layout/lProcess2"/>
    <dgm:cxn modelId="{CE8A18F5-17BE-4611-9222-971825ABF218}" type="presParOf" srcId="{58B384FF-F97C-4AAF-96E6-7EF9B26CA2FE}" destId="{EDE5ABED-D07B-407D-9157-45FD6C41E59C}" srcOrd="2" destOrd="0" presId="urn:microsoft.com/office/officeart/2005/8/layout/lProcess2"/>
    <dgm:cxn modelId="{D097FC36-110C-44B6-8123-CDBF3D04D3CF}" type="presParOf" srcId="{EDE5ABED-D07B-407D-9157-45FD6C41E59C}" destId="{8AF75A17-87C2-4455-83B5-2A33874AA31C}" srcOrd="0" destOrd="0" presId="urn:microsoft.com/office/officeart/2005/8/layout/lProcess2"/>
    <dgm:cxn modelId="{28B912D5-F05E-487C-964D-855383596DBC}" type="presParOf" srcId="{EDE5ABED-D07B-407D-9157-45FD6C41E59C}" destId="{F585361B-69F6-415B-ADD6-77B6F3C6CFBF}" srcOrd="1" destOrd="0" presId="urn:microsoft.com/office/officeart/2005/8/layout/lProcess2"/>
    <dgm:cxn modelId="{15D7D93E-0664-4BD2-9E08-DEE9C69DB14D}" type="presParOf" srcId="{EDE5ABED-D07B-407D-9157-45FD6C41E59C}" destId="{A06D2AC6-85DB-4051-A1EE-E1A44B7F3034}" srcOrd="2" destOrd="0" presId="urn:microsoft.com/office/officeart/2005/8/layout/lProcess2"/>
    <dgm:cxn modelId="{34E1B98A-B5D8-4A25-A9A7-3D9E4276031A}" type="presParOf" srcId="{A06D2AC6-85DB-4051-A1EE-E1A44B7F3034}" destId="{C929A2B0-58D0-443C-91C2-0F112BAF2227}" srcOrd="0" destOrd="0" presId="urn:microsoft.com/office/officeart/2005/8/layout/lProcess2"/>
    <dgm:cxn modelId="{03A18486-9768-4604-88CF-7F55E8491E9E}" type="presParOf" srcId="{C929A2B0-58D0-443C-91C2-0F112BAF2227}" destId="{F75D36D9-9F0C-4096-9FD0-7B1209F40770}" srcOrd="0" destOrd="0" presId="urn:microsoft.com/office/officeart/2005/8/layout/lProcess2"/>
    <dgm:cxn modelId="{F661A181-CF42-4E34-8117-85F734CFAE8C}" type="presParOf" srcId="{C929A2B0-58D0-443C-91C2-0F112BAF2227}" destId="{8FF1F10F-6D8E-4EFB-9D5C-1FC6BAE85D20}" srcOrd="1" destOrd="0" presId="urn:microsoft.com/office/officeart/2005/8/layout/lProcess2"/>
    <dgm:cxn modelId="{BA518078-EC4C-467B-B281-6C7B642B7BE0}" type="presParOf" srcId="{C929A2B0-58D0-443C-91C2-0F112BAF2227}" destId="{BE085BCC-EFB5-4A4C-A185-1B3363F15E09}" srcOrd="2" destOrd="0" presId="urn:microsoft.com/office/officeart/2005/8/layout/lProcess2"/>
    <dgm:cxn modelId="{FC7B3949-C247-490A-BF69-D3D52F9D645C}" type="presParOf" srcId="{C929A2B0-58D0-443C-91C2-0F112BAF2227}" destId="{C193E960-84BF-4CF3-8D17-044D9289015C}" srcOrd="3" destOrd="0" presId="urn:microsoft.com/office/officeart/2005/8/layout/lProcess2"/>
    <dgm:cxn modelId="{D21B40C1-8BE9-4D03-B6B1-AAA69EED9325}" type="presParOf" srcId="{C929A2B0-58D0-443C-91C2-0F112BAF2227}" destId="{E363F404-AC4C-4145-BC23-52D595E7E1E3}" srcOrd="4" destOrd="0" presId="urn:microsoft.com/office/officeart/2005/8/layout/lProcess2"/>
    <dgm:cxn modelId="{9E59FE67-2BB1-420C-BC02-7AD745DA9D46}" type="presParOf" srcId="{C929A2B0-58D0-443C-91C2-0F112BAF2227}" destId="{BE56E719-67AE-4728-BC3F-6F7BD2263A74}" srcOrd="5" destOrd="0" presId="urn:microsoft.com/office/officeart/2005/8/layout/lProcess2"/>
    <dgm:cxn modelId="{B5EFE08C-53BF-47BD-998D-C0171C942148}" type="presParOf" srcId="{C929A2B0-58D0-443C-91C2-0F112BAF2227}" destId="{66EEE082-A153-4315-955D-4AD55273C78F}" srcOrd="6"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5F1956F-4787-4DF2-99FD-4F0E859C0658}" type="datetimeFigureOut">
              <a:rPr lang="es-ES"/>
              <a:pPr>
                <a:defRPr/>
              </a:pPr>
              <a:t>07/11/2014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6D6215D-1D4D-48BC-957D-4F265C4830C3}" type="slidenum">
              <a:rPr lang="es-ES"/>
              <a:pPr>
                <a:defRPr/>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434057A-287D-41BE-B169-955EF805D593}" type="datetimeFigureOut">
              <a:rPr lang="es-ES"/>
              <a:pPr>
                <a:defRPr/>
              </a:pPr>
              <a:t>07/11/2014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25A84C4-321E-4D4F-A523-0778D2835458}" type="slidenum">
              <a:rPr lang="es-ES"/>
              <a:pPr>
                <a:defRPr/>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282B844-C700-4892-9646-F55E4BCE9FF2}" type="datetimeFigureOut">
              <a:rPr lang="es-ES"/>
              <a:pPr>
                <a:defRPr/>
              </a:pPr>
              <a:t>07/11/2014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1567ED2-E65A-4568-B4A0-E6FA1C44C6A1}" type="slidenum">
              <a:rPr lang="es-ES"/>
              <a:pPr>
                <a:defRPr/>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73EB8AB-A4AC-4DBD-AB53-5D8992B6D604}" type="datetimeFigureOut">
              <a:rPr lang="es-ES"/>
              <a:pPr>
                <a:defRPr/>
              </a:pPr>
              <a:t>07/11/2014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2E8C334-404E-4854-932A-9F3442E204CE}" type="slidenum">
              <a:rPr lang="es-ES"/>
              <a:pPr>
                <a:defRPr/>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66784E4-3E48-479E-A08A-DEC131B6FFEC}" type="datetimeFigureOut">
              <a:rPr lang="es-ES"/>
              <a:pPr>
                <a:defRPr/>
              </a:pPr>
              <a:t>07/11/2014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31C9562-DCE4-48D6-9628-4A21385AB2B7}" type="slidenum">
              <a:rPr lang="es-ES"/>
              <a:pPr>
                <a:defRPr/>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187FBBAF-A1EA-45D9-8935-291D0B2C7686}" type="datetimeFigureOut">
              <a:rPr lang="es-ES"/>
              <a:pPr>
                <a:defRPr/>
              </a:pPr>
              <a:t>07/11/2014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FF79D84-01D9-453C-BBDB-C0F2D94CE144}" type="slidenum">
              <a:rPr lang="es-ES"/>
              <a:pPr>
                <a:defRPr/>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0E652DAB-ECD0-41AE-BEDF-F0F31FD0DA2F}" type="datetimeFigureOut">
              <a:rPr lang="es-ES"/>
              <a:pPr>
                <a:defRPr/>
              </a:pPr>
              <a:t>07/11/2014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F5AD052-7C52-460D-B4CC-3EB7BA11463C}" type="slidenum">
              <a:rPr lang="es-ES"/>
              <a:pPr>
                <a:defRPr/>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2095A7C-6ACA-4AF2-B182-495D2D7FB7B0}" type="datetimeFigureOut">
              <a:rPr lang="es-ES"/>
              <a:pPr>
                <a:defRPr/>
              </a:pPr>
              <a:t>07/11/2014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72B88D4-8242-4828-BDE6-433E9E8089CF}" type="slidenum">
              <a:rPr lang="es-ES"/>
              <a:pPr>
                <a:defRPr/>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4CD969E-BB21-46F8-872F-EFC1E6156A0A}" type="datetimeFigureOut">
              <a:rPr lang="es-ES"/>
              <a:pPr>
                <a:defRPr/>
              </a:pPr>
              <a:t>07/11/2014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479204F-3ECA-424F-ADB2-A1E3997211E0}" type="slidenum">
              <a:rPr lang="es-ES"/>
              <a:pPr>
                <a:defRPr/>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77F7097-0B2F-4116-A07C-5637BDD9B94E}" type="datetimeFigureOut">
              <a:rPr lang="es-ES"/>
              <a:pPr>
                <a:defRPr/>
              </a:pPr>
              <a:t>07/11/2014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35C6242-1F7A-4283-BC00-8754D908E484}" type="slidenum">
              <a:rPr lang="es-ES"/>
              <a:pPr>
                <a:defRPr/>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5DC0B1C-4296-44ED-8C1B-50AF42D0D2F9}" type="datetimeFigureOut">
              <a:rPr lang="es-ES"/>
              <a:pPr>
                <a:defRPr/>
              </a:pPr>
              <a:t>07/11/2014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1A0B1D0-D841-4DF3-8A81-9E48B3A39644}" type="slidenum">
              <a:rPr lang="es-ES"/>
              <a:pPr>
                <a:defRPr/>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2D5C3A-DB67-4770-B8DC-D0679D4DD010}" type="datetimeFigureOut">
              <a:rPr lang="es-ES"/>
              <a:pPr>
                <a:defRPr/>
              </a:pPr>
              <a:t>07/11/2014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4ECB8F-D6D2-4FEB-B30A-864A1C7A35A2}"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12"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3.jpeg"/><Relationship Id="rId5" Type="http://schemas.openxmlformats.org/officeDocument/2006/relationships/diagramLayout" Target="../diagrams/layout3.xml"/><Relationship Id="rId10" Type="http://schemas.openxmlformats.org/officeDocument/2006/relationships/image" Target="../media/image22.jpeg"/><Relationship Id="rId4" Type="http://schemas.openxmlformats.org/officeDocument/2006/relationships/diagramData" Target="../diagrams/data3.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0"/>
            <a:ext cx="6516216" cy="1754326"/>
          </a:xfrm>
          <a:prstGeom prst="rect">
            <a:avLst/>
          </a:prstGeom>
          <a:noFill/>
        </p:spPr>
        <p:txBody>
          <a:bodyPr>
            <a:spAutoFit/>
            <a:scene3d>
              <a:camera prst="orthographicFront"/>
              <a:lightRig rig="glow" dir="tl">
                <a:rot lat="0" lon="0" rev="5400000"/>
              </a:lightRig>
            </a:scene3d>
            <a:sp3d contourW="12700">
              <a:bevelT w="25400" h="25400"/>
              <a:contourClr>
                <a:srgbClr val="DDBA97"/>
              </a:contourClr>
            </a:sp3d>
          </a:bodyPr>
          <a:lstStyle/>
          <a:p>
            <a:pPr algn="ctr" fontAlgn="auto">
              <a:spcBef>
                <a:spcPts val="0"/>
              </a:spcBef>
              <a:spcAft>
                <a:spcPts val="0"/>
              </a:spcAft>
              <a:defRPr/>
            </a:pPr>
            <a:r>
              <a:rPr lang="es-ES" sz="5400" b="1" dirty="0">
                <a:ln w="11430"/>
                <a:gradFill>
                  <a:gsLst>
                    <a:gs pos="0">
                      <a:srgbClr val="996633"/>
                    </a:gs>
                    <a:gs pos="25000">
                      <a:srgbClr val="996228"/>
                    </a:gs>
                    <a:gs pos="50000">
                      <a:srgbClr val="8D510D"/>
                    </a:gs>
                    <a:gs pos="75000">
                      <a:srgbClr val="996228"/>
                    </a:gs>
                    <a:gs pos="100000">
                      <a:srgbClr val="996633"/>
                    </a:gs>
                  </a:gsLst>
                  <a:lin ang="5400000"/>
                </a:gradFill>
                <a:effectLst>
                  <a:outerShdw blurRad="80000" dist="40000" dir="5040000" algn="tl">
                    <a:srgbClr val="000000">
                      <a:alpha val="30000"/>
                    </a:srgbClr>
                  </a:outerShdw>
                </a:effectLst>
                <a:latin typeface="+mn-lt"/>
                <a:cs typeface="+mn-cs"/>
              </a:rPr>
              <a:t>DES</a:t>
            </a:r>
            <a:r>
              <a:rPr lang="ro-RO" sz="5400" b="1" dirty="0">
                <a:ln w="11430"/>
                <a:gradFill>
                  <a:gsLst>
                    <a:gs pos="0">
                      <a:srgbClr val="996633"/>
                    </a:gs>
                    <a:gs pos="25000">
                      <a:srgbClr val="996228"/>
                    </a:gs>
                    <a:gs pos="50000">
                      <a:srgbClr val="8D510D"/>
                    </a:gs>
                    <a:gs pos="75000">
                      <a:srgbClr val="996228"/>
                    </a:gs>
                    <a:gs pos="100000">
                      <a:srgbClr val="996633"/>
                    </a:gs>
                  </a:gsLst>
                  <a:lin ang="5400000"/>
                </a:gradFill>
                <a:effectLst>
                  <a:outerShdw blurRad="80000" dist="40000" dir="5040000" algn="tl">
                    <a:srgbClr val="000000">
                      <a:alpha val="30000"/>
                    </a:srgbClr>
                  </a:outerShdw>
                </a:effectLst>
                <a:latin typeface="+mn-lt"/>
                <a:cs typeface="+mn-cs"/>
              </a:rPr>
              <a:t>ĂVÂRȘIREA CREDINȚEI VOASTRE</a:t>
            </a:r>
            <a:endParaRPr lang="es-ES" sz="5400" b="1" dirty="0">
              <a:ln w="11430"/>
              <a:gradFill>
                <a:gsLst>
                  <a:gs pos="0">
                    <a:srgbClr val="996633"/>
                  </a:gs>
                  <a:gs pos="25000">
                    <a:srgbClr val="996228"/>
                  </a:gs>
                  <a:gs pos="50000">
                    <a:srgbClr val="8D510D"/>
                  </a:gs>
                  <a:gs pos="75000">
                    <a:srgbClr val="996228"/>
                  </a:gs>
                  <a:gs pos="100000">
                    <a:srgbClr val="996633"/>
                  </a:gs>
                </a:gsLst>
                <a:lin ang="5400000"/>
              </a:gradFill>
              <a:effectLst>
                <a:outerShdw blurRad="80000" dist="40000" dir="5040000" algn="tl">
                  <a:srgbClr val="000000">
                    <a:alpha val="30000"/>
                  </a:srgbClr>
                </a:outerShdw>
              </a:effectLst>
              <a:latin typeface="+mn-lt"/>
              <a:cs typeface="+mn-cs"/>
            </a:endParaRPr>
          </a:p>
        </p:txBody>
      </p:sp>
      <p:sp>
        <p:nvSpPr>
          <p:cNvPr id="5" name="4 CuadroTexto"/>
          <p:cNvSpPr txBox="1"/>
          <p:nvPr/>
        </p:nvSpPr>
        <p:spPr>
          <a:xfrm>
            <a:off x="5218113" y="6488113"/>
            <a:ext cx="3570287" cy="369887"/>
          </a:xfrm>
          <a:prstGeom prst="rect">
            <a:avLst/>
          </a:prstGeom>
          <a:noFill/>
        </p:spPr>
        <p:txBody>
          <a:bodyPr wrap="none">
            <a:spAutoFit/>
          </a:bodyPr>
          <a:lstStyle/>
          <a:p>
            <a:pPr fontAlgn="auto">
              <a:spcBef>
                <a:spcPts val="0"/>
              </a:spcBef>
              <a:spcAft>
                <a:spcPts val="0"/>
              </a:spcAft>
              <a:defRPr/>
            </a:pPr>
            <a:r>
              <a:rPr lang="ro-RO" b="1" dirty="0">
                <a:solidFill>
                  <a:srgbClr val="DDBA97"/>
                </a:solidFill>
                <a:effectLst>
                  <a:outerShdw blurRad="50800" dist="50800" dir="5400000" algn="ctr" rotWithShape="0">
                    <a:schemeClr val="tx1"/>
                  </a:outerShdw>
                </a:effectLst>
                <a:latin typeface="+mn-lt"/>
                <a:cs typeface="+mn-cs"/>
              </a:rPr>
              <a:t>Studiul</a:t>
            </a:r>
            <a:r>
              <a:rPr lang="es-ES" b="1" dirty="0">
                <a:solidFill>
                  <a:srgbClr val="DDBA97"/>
                </a:solidFill>
                <a:effectLst>
                  <a:outerShdw blurRad="50800" dist="50800" dir="5400000" algn="ctr" rotWithShape="0">
                    <a:schemeClr val="tx1"/>
                  </a:outerShdw>
                </a:effectLst>
                <a:latin typeface="+mn-lt"/>
                <a:cs typeface="+mn-cs"/>
              </a:rPr>
              <a:t> 2 </a:t>
            </a:r>
            <a:r>
              <a:rPr lang="ro-RO" b="1" dirty="0">
                <a:solidFill>
                  <a:srgbClr val="DDBA97"/>
                </a:solidFill>
                <a:effectLst>
                  <a:outerShdw blurRad="50800" dist="50800" dir="5400000" algn="ctr" rotWithShape="0">
                    <a:schemeClr val="tx1"/>
                  </a:outerShdw>
                </a:effectLst>
                <a:latin typeface="+mn-lt"/>
                <a:cs typeface="+mn-cs"/>
              </a:rPr>
              <a:t>pentru </a:t>
            </a:r>
            <a:r>
              <a:rPr lang="es-ES" b="1" dirty="0">
                <a:solidFill>
                  <a:srgbClr val="DDBA97"/>
                </a:solidFill>
                <a:effectLst>
                  <a:outerShdw blurRad="50800" dist="50800" dir="5400000" algn="ctr" rotWithShape="0">
                    <a:schemeClr val="tx1"/>
                  </a:outerShdw>
                </a:effectLst>
                <a:latin typeface="+mn-lt"/>
                <a:cs typeface="+mn-cs"/>
              </a:rPr>
              <a:t>11 </a:t>
            </a:r>
            <a:r>
              <a:rPr lang="ro-RO" b="1" dirty="0">
                <a:solidFill>
                  <a:srgbClr val="DDBA97"/>
                </a:solidFill>
                <a:effectLst>
                  <a:outerShdw blurRad="50800" dist="50800" dir="5400000" algn="ctr" rotWithShape="0">
                    <a:schemeClr val="tx1"/>
                  </a:outerShdw>
                </a:effectLst>
                <a:latin typeface="+mn-lt"/>
                <a:cs typeface="+mn-cs"/>
              </a:rPr>
              <a:t>octombrie </a:t>
            </a:r>
            <a:r>
              <a:rPr lang="es-ES" b="1" dirty="0">
                <a:solidFill>
                  <a:srgbClr val="DDBA97"/>
                </a:solidFill>
                <a:effectLst>
                  <a:outerShdw blurRad="50800" dist="50800" dir="5400000" algn="ctr" rotWithShape="0">
                    <a:schemeClr val="tx1"/>
                  </a:outerShdw>
                </a:effectLst>
                <a:latin typeface="+mn-lt"/>
                <a:cs typeface="+mn-cs"/>
              </a:rPr>
              <a:t>2014</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2 Diagrama"/>
          <p:cNvGraphicFramePr/>
          <p:nvPr/>
        </p:nvGraphicFramePr>
        <p:xfrm>
          <a:off x="142860" y="4509120"/>
          <a:ext cx="8858280" cy="226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287338" y="987425"/>
            <a:ext cx="2244725" cy="584200"/>
          </a:xfrm>
          <a:prstGeom prst="rect">
            <a:avLst/>
          </a:prstGeom>
          <a:noFill/>
        </p:spPr>
        <p:txBody>
          <a:bodyPr wrap="none">
            <a:spAutoFit/>
          </a:bodyPr>
          <a:lstStyle/>
          <a:p>
            <a:pPr algn="ctr" fontAlgn="auto">
              <a:spcBef>
                <a:spcPts val="0"/>
              </a:spcBef>
              <a:spcAft>
                <a:spcPts val="0"/>
              </a:spcAft>
              <a:defRPr/>
            </a:pPr>
            <a:r>
              <a:rPr lang="ro-RO" sz="3200" b="1" dirty="0">
                <a:solidFill>
                  <a:schemeClr val="accent4">
                    <a:lumMod val="20000"/>
                    <a:lumOff val="80000"/>
                  </a:schemeClr>
                </a:solidFill>
                <a:latin typeface="+mn-lt"/>
                <a:cs typeface="+mn-cs"/>
              </a:rPr>
              <a:t>Iacov</a:t>
            </a:r>
            <a:r>
              <a:rPr lang="es-ES" sz="3200" b="1" dirty="0">
                <a:solidFill>
                  <a:schemeClr val="accent4">
                    <a:lumMod val="20000"/>
                    <a:lumOff val="80000"/>
                  </a:schemeClr>
                </a:solidFill>
                <a:latin typeface="+mn-lt"/>
                <a:cs typeface="+mn-cs"/>
              </a:rPr>
              <a:t> 1:2-11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graphicEl>
                                              <a:dgm id="{F52BD36C-15F7-4A4C-871F-F86CB80374BC}"/>
                                            </p:graphicEl>
                                          </p:spTgt>
                                        </p:tgtEl>
                                        <p:attrNameLst>
                                          <p:attrName>style.visibility</p:attrName>
                                        </p:attrNameLst>
                                      </p:cBhvr>
                                      <p:to>
                                        <p:strVal val="visible"/>
                                      </p:to>
                                    </p:set>
                                    <p:animEffect transition="in" filter="fade">
                                      <p:cBhvr>
                                        <p:cTn id="19" dur="1000"/>
                                        <p:tgtEl>
                                          <p:spTgt spid="3">
                                            <p:graphicEl>
                                              <a:dgm id="{F52BD36C-15F7-4A4C-871F-F86CB80374BC}"/>
                                            </p:graphicEl>
                                          </p:spTgt>
                                        </p:tgtEl>
                                      </p:cBhvr>
                                    </p:animEffect>
                                    <p:anim calcmode="lin" valueType="num">
                                      <p:cBhvr>
                                        <p:cTn id="20" dur="1000" fill="hold"/>
                                        <p:tgtEl>
                                          <p:spTgt spid="3">
                                            <p:graphicEl>
                                              <a:dgm id="{F52BD36C-15F7-4A4C-871F-F86CB80374BC}"/>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F52BD36C-15F7-4A4C-871F-F86CB80374BC}"/>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graphicEl>
                                              <a:dgm id="{601A83B1-8D43-4E07-9E03-A3976124149A}"/>
                                            </p:graphicEl>
                                          </p:spTgt>
                                        </p:tgtEl>
                                        <p:attrNameLst>
                                          <p:attrName>style.visibility</p:attrName>
                                        </p:attrNameLst>
                                      </p:cBhvr>
                                      <p:to>
                                        <p:strVal val="visible"/>
                                      </p:to>
                                    </p:set>
                                    <p:animEffect transition="in" filter="fade">
                                      <p:cBhvr>
                                        <p:cTn id="24" dur="1000"/>
                                        <p:tgtEl>
                                          <p:spTgt spid="3">
                                            <p:graphicEl>
                                              <a:dgm id="{601A83B1-8D43-4E07-9E03-A3976124149A}"/>
                                            </p:graphicEl>
                                          </p:spTgt>
                                        </p:tgtEl>
                                      </p:cBhvr>
                                    </p:animEffect>
                                    <p:anim calcmode="lin" valueType="num">
                                      <p:cBhvr>
                                        <p:cTn id="25" dur="1000" fill="hold"/>
                                        <p:tgtEl>
                                          <p:spTgt spid="3">
                                            <p:graphicEl>
                                              <a:dgm id="{601A83B1-8D43-4E07-9E03-A3976124149A}"/>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601A83B1-8D43-4E07-9E03-A3976124149A}"/>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graphicEl>
                                              <a:dgm id="{7801BF20-4C80-497A-B712-E1CCF940642A}"/>
                                            </p:graphicEl>
                                          </p:spTgt>
                                        </p:tgtEl>
                                        <p:attrNameLst>
                                          <p:attrName>style.visibility</p:attrName>
                                        </p:attrNameLst>
                                      </p:cBhvr>
                                      <p:to>
                                        <p:strVal val="visible"/>
                                      </p:to>
                                    </p:set>
                                    <p:animEffect transition="in" filter="fade">
                                      <p:cBhvr>
                                        <p:cTn id="31" dur="1000"/>
                                        <p:tgtEl>
                                          <p:spTgt spid="3">
                                            <p:graphicEl>
                                              <a:dgm id="{7801BF20-4C80-497A-B712-E1CCF940642A}"/>
                                            </p:graphicEl>
                                          </p:spTgt>
                                        </p:tgtEl>
                                      </p:cBhvr>
                                    </p:animEffect>
                                    <p:anim calcmode="lin" valueType="num">
                                      <p:cBhvr>
                                        <p:cTn id="32" dur="1000" fill="hold"/>
                                        <p:tgtEl>
                                          <p:spTgt spid="3">
                                            <p:graphicEl>
                                              <a:dgm id="{7801BF20-4C80-497A-B712-E1CCF940642A}"/>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7801BF20-4C80-497A-B712-E1CCF940642A}"/>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graphicEl>
                                              <a:dgm id="{A3612740-9547-4BA6-906B-DE126CD61AFA}"/>
                                            </p:graphicEl>
                                          </p:spTgt>
                                        </p:tgtEl>
                                        <p:attrNameLst>
                                          <p:attrName>style.visibility</p:attrName>
                                        </p:attrNameLst>
                                      </p:cBhvr>
                                      <p:to>
                                        <p:strVal val="visible"/>
                                      </p:to>
                                    </p:set>
                                    <p:animEffect transition="in" filter="fade">
                                      <p:cBhvr>
                                        <p:cTn id="36" dur="1000"/>
                                        <p:tgtEl>
                                          <p:spTgt spid="3">
                                            <p:graphicEl>
                                              <a:dgm id="{A3612740-9547-4BA6-906B-DE126CD61AFA}"/>
                                            </p:graphicEl>
                                          </p:spTgt>
                                        </p:tgtEl>
                                      </p:cBhvr>
                                    </p:animEffect>
                                    <p:anim calcmode="lin" valueType="num">
                                      <p:cBhvr>
                                        <p:cTn id="37" dur="1000" fill="hold"/>
                                        <p:tgtEl>
                                          <p:spTgt spid="3">
                                            <p:graphicEl>
                                              <a:dgm id="{A3612740-9547-4BA6-906B-DE126CD61AFA}"/>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A3612740-9547-4BA6-906B-DE126CD61AFA}"/>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31A1A265-E265-4B2B-A567-00BE4F11651E}"/>
                                            </p:graphicEl>
                                          </p:spTgt>
                                        </p:tgtEl>
                                        <p:attrNameLst>
                                          <p:attrName>style.visibility</p:attrName>
                                        </p:attrNameLst>
                                      </p:cBhvr>
                                      <p:to>
                                        <p:strVal val="visible"/>
                                      </p:to>
                                    </p:set>
                                    <p:animEffect transition="in" filter="fade">
                                      <p:cBhvr>
                                        <p:cTn id="43" dur="1000"/>
                                        <p:tgtEl>
                                          <p:spTgt spid="3">
                                            <p:graphicEl>
                                              <a:dgm id="{31A1A265-E265-4B2B-A567-00BE4F11651E}"/>
                                            </p:graphicEl>
                                          </p:spTgt>
                                        </p:tgtEl>
                                      </p:cBhvr>
                                    </p:animEffect>
                                    <p:anim calcmode="lin" valueType="num">
                                      <p:cBhvr>
                                        <p:cTn id="44" dur="1000" fill="hold"/>
                                        <p:tgtEl>
                                          <p:spTgt spid="3">
                                            <p:graphicEl>
                                              <a:dgm id="{31A1A265-E265-4B2B-A567-00BE4F11651E}"/>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31A1A265-E265-4B2B-A567-00BE4F11651E}"/>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A95E3BC7-20D4-4ACD-AFC5-F8A51B388F90}"/>
                                            </p:graphicEl>
                                          </p:spTgt>
                                        </p:tgtEl>
                                        <p:attrNameLst>
                                          <p:attrName>style.visibility</p:attrName>
                                        </p:attrNameLst>
                                      </p:cBhvr>
                                      <p:to>
                                        <p:strVal val="visible"/>
                                      </p:to>
                                    </p:set>
                                    <p:animEffect transition="in" filter="fade">
                                      <p:cBhvr>
                                        <p:cTn id="48" dur="1000"/>
                                        <p:tgtEl>
                                          <p:spTgt spid="3">
                                            <p:graphicEl>
                                              <a:dgm id="{A95E3BC7-20D4-4ACD-AFC5-F8A51B388F90}"/>
                                            </p:graphicEl>
                                          </p:spTgt>
                                        </p:tgtEl>
                                      </p:cBhvr>
                                    </p:animEffect>
                                    <p:anim calcmode="lin" valueType="num">
                                      <p:cBhvr>
                                        <p:cTn id="49" dur="1000" fill="hold"/>
                                        <p:tgtEl>
                                          <p:spTgt spid="3">
                                            <p:graphicEl>
                                              <a:dgm id="{A95E3BC7-20D4-4ACD-AFC5-F8A51B388F90}"/>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A95E3BC7-20D4-4ACD-AFC5-F8A51B388F90}"/>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
                                            <p:graphicEl>
                                              <a:dgm id="{66F37A38-0EDF-4550-AC34-0838E8E75928}"/>
                                            </p:graphicEl>
                                          </p:spTgt>
                                        </p:tgtEl>
                                        <p:attrNameLst>
                                          <p:attrName>style.visibility</p:attrName>
                                        </p:attrNameLst>
                                      </p:cBhvr>
                                      <p:to>
                                        <p:strVal val="visible"/>
                                      </p:to>
                                    </p:set>
                                    <p:animEffect transition="in" filter="fade">
                                      <p:cBhvr>
                                        <p:cTn id="55" dur="1000"/>
                                        <p:tgtEl>
                                          <p:spTgt spid="3">
                                            <p:graphicEl>
                                              <a:dgm id="{66F37A38-0EDF-4550-AC34-0838E8E75928}"/>
                                            </p:graphicEl>
                                          </p:spTgt>
                                        </p:tgtEl>
                                      </p:cBhvr>
                                    </p:animEffect>
                                    <p:anim calcmode="lin" valueType="num">
                                      <p:cBhvr>
                                        <p:cTn id="56" dur="1000" fill="hold"/>
                                        <p:tgtEl>
                                          <p:spTgt spid="3">
                                            <p:graphicEl>
                                              <a:dgm id="{66F37A38-0EDF-4550-AC34-0838E8E75928}"/>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66F37A38-0EDF-4550-AC34-0838E8E75928}"/>
                                            </p:graphicEl>
                                          </p:spTgt>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
                                            <p:graphicEl>
                                              <a:dgm id="{42BB1248-4931-4704-9B34-152D6973DC55}"/>
                                            </p:graphicEl>
                                          </p:spTgt>
                                        </p:tgtEl>
                                        <p:attrNameLst>
                                          <p:attrName>style.visibility</p:attrName>
                                        </p:attrNameLst>
                                      </p:cBhvr>
                                      <p:to>
                                        <p:strVal val="visible"/>
                                      </p:to>
                                    </p:set>
                                    <p:animEffect transition="in" filter="fade">
                                      <p:cBhvr>
                                        <p:cTn id="60" dur="1000"/>
                                        <p:tgtEl>
                                          <p:spTgt spid="3">
                                            <p:graphicEl>
                                              <a:dgm id="{42BB1248-4931-4704-9B34-152D6973DC55}"/>
                                            </p:graphicEl>
                                          </p:spTgt>
                                        </p:tgtEl>
                                      </p:cBhvr>
                                    </p:animEffect>
                                    <p:anim calcmode="lin" valueType="num">
                                      <p:cBhvr>
                                        <p:cTn id="61" dur="1000" fill="hold"/>
                                        <p:tgtEl>
                                          <p:spTgt spid="3">
                                            <p:graphicEl>
                                              <a:dgm id="{42BB1248-4931-4704-9B34-152D6973DC55}"/>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42BB1248-4931-4704-9B34-152D6973DC55}"/>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3">
                                            <p:graphicEl>
                                              <a:dgm id="{B3E2AB91-B617-4F0C-B8C5-23BA775D6FE4}"/>
                                            </p:graphicEl>
                                          </p:spTgt>
                                        </p:tgtEl>
                                        <p:attrNameLst>
                                          <p:attrName>style.visibility</p:attrName>
                                        </p:attrNameLst>
                                      </p:cBhvr>
                                      <p:to>
                                        <p:strVal val="visible"/>
                                      </p:to>
                                    </p:set>
                                    <p:animEffect transition="in" filter="fade">
                                      <p:cBhvr>
                                        <p:cTn id="67" dur="1000"/>
                                        <p:tgtEl>
                                          <p:spTgt spid="3">
                                            <p:graphicEl>
                                              <a:dgm id="{B3E2AB91-B617-4F0C-B8C5-23BA775D6FE4}"/>
                                            </p:graphicEl>
                                          </p:spTgt>
                                        </p:tgtEl>
                                      </p:cBhvr>
                                    </p:animEffect>
                                    <p:anim calcmode="lin" valueType="num">
                                      <p:cBhvr>
                                        <p:cTn id="68" dur="1000" fill="hold"/>
                                        <p:tgtEl>
                                          <p:spTgt spid="3">
                                            <p:graphicEl>
                                              <a:dgm id="{B3E2AB91-B617-4F0C-B8C5-23BA775D6FE4}"/>
                                            </p:graphicEl>
                                          </p:spTgt>
                                        </p:tgtEl>
                                        <p:attrNameLst>
                                          <p:attrName>ppt_x</p:attrName>
                                        </p:attrNameLst>
                                      </p:cBhvr>
                                      <p:tavLst>
                                        <p:tav tm="0">
                                          <p:val>
                                            <p:strVal val="#ppt_x"/>
                                          </p:val>
                                        </p:tav>
                                        <p:tav tm="100000">
                                          <p:val>
                                            <p:strVal val="#ppt_x"/>
                                          </p:val>
                                        </p:tav>
                                      </p:tavLst>
                                    </p:anim>
                                    <p:anim calcmode="lin" valueType="num">
                                      <p:cBhvr>
                                        <p:cTn id="69" dur="1000" fill="hold"/>
                                        <p:tgtEl>
                                          <p:spTgt spid="3">
                                            <p:graphicEl>
                                              <a:dgm id="{B3E2AB91-B617-4F0C-B8C5-23BA775D6FE4}"/>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
                                            <p:graphicEl>
                                              <a:dgm id="{CFBC5A73-1B83-408E-8B0D-B768FF7F5A30}"/>
                                            </p:graphicEl>
                                          </p:spTgt>
                                        </p:tgtEl>
                                        <p:attrNameLst>
                                          <p:attrName>style.visibility</p:attrName>
                                        </p:attrNameLst>
                                      </p:cBhvr>
                                      <p:to>
                                        <p:strVal val="visible"/>
                                      </p:to>
                                    </p:set>
                                    <p:animEffect transition="in" filter="fade">
                                      <p:cBhvr>
                                        <p:cTn id="72" dur="1000"/>
                                        <p:tgtEl>
                                          <p:spTgt spid="3">
                                            <p:graphicEl>
                                              <a:dgm id="{CFBC5A73-1B83-408E-8B0D-B768FF7F5A30}"/>
                                            </p:graphicEl>
                                          </p:spTgt>
                                        </p:tgtEl>
                                      </p:cBhvr>
                                    </p:animEffect>
                                    <p:anim calcmode="lin" valueType="num">
                                      <p:cBhvr>
                                        <p:cTn id="73" dur="1000" fill="hold"/>
                                        <p:tgtEl>
                                          <p:spTgt spid="3">
                                            <p:graphicEl>
                                              <a:dgm id="{CFBC5A73-1B83-408E-8B0D-B768FF7F5A30}"/>
                                            </p:graphicEl>
                                          </p:spTgt>
                                        </p:tgtEl>
                                        <p:attrNameLst>
                                          <p:attrName>ppt_x</p:attrName>
                                        </p:attrNameLst>
                                      </p:cBhvr>
                                      <p:tavLst>
                                        <p:tav tm="0">
                                          <p:val>
                                            <p:strVal val="#ppt_x"/>
                                          </p:val>
                                        </p:tav>
                                        <p:tav tm="100000">
                                          <p:val>
                                            <p:strVal val="#ppt_x"/>
                                          </p:val>
                                        </p:tav>
                                      </p:tavLst>
                                    </p:anim>
                                    <p:anim calcmode="lin" valueType="num">
                                      <p:cBhvr>
                                        <p:cTn id="74" dur="1000" fill="hold"/>
                                        <p:tgtEl>
                                          <p:spTgt spid="3">
                                            <p:graphicEl>
                                              <a:dgm id="{CFBC5A73-1B83-408E-8B0D-B768FF7F5A3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a:stretch>
        </a:blipFill>
        <a:effectLst/>
      </p:bgPr>
    </p:bg>
    <p:spTree>
      <p:nvGrpSpPr>
        <p:cNvPr id="1" name=""/>
        <p:cNvGrpSpPr/>
        <p:nvPr/>
      </p:nvGrpSpPr>
      <p:grpSpPr>
        <a:xfrm>
          <a:off x="0" y="0"/>
          <a:ext cx="0" cy="0"/>
          <a:chOff x="0" y="0"/>
          <a:chExt cx="0" cy="0"/>
        </a:xfrm>
      </p:grpSpPr>
      <p:pic>
        <p:nvPicPr>
          <p:cNvPr id="1026" name="Picture 2" descr="R:\Dibujos\Pablo\110_04_0279_BiblePaintings.jpg"/>
          <p:cNvPicPr>
            <a:picLocks noChangeAspect="1" noChangeArrowheads="1"/>
          </p:cNvPicPr>
          <p:nvPr/>
        </p:nvPicPr>
        <p:blipFill>
          <a:blip r:embed="rId3" cstate="email"/>
          <a:srcRect/>
          <a:stretch>
            <a:fillRect/>
          </a:stretch>
        </p:blipFill>
        <p:spPr bwMode="auto">
          <a:xfrm>
            <a:off x="5032674" y="571480"/>
            <a:ext cx="3968482" cy="2593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R:\Dibujos\Pablo\110_04_0309_BiblePaintings.jpg"/>
          <p:cNvPicPr>
            <a:picLocks noChangeAspect="1" noChangeArrowheads="1"/>
          </p:cNvPicPr>
          <p:nvPr/>
        </p:nvPicPr>
        <p:blipFill>
          <a:blip r:embed="rId4" cstate="email"/>
          <a:srcRect/>
          <a:stretch>
            <a:fillRect/>
          </a:stretch>
        </p:blipFill>
        <p:spPr bwMode="auto">
          <a:xfrm>
            <a:off x="5008036" y="4572008"/>
            <a:ext cx="4064000"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Rectángulo"/>
          <p:cNvSpPr/>
          <p:nvPr/>
        </p:nvSpPr>
        <p:spPr>
          <a:xfrm>
            <a:off x="4500562" y="0"/>
            <a:ext cx="4643438" cy="553998"/>
          </a:xfrm>
          <a:prstGeom prst="rect">
            <a:avLst/>
          </a:prstGeom>
        </p:spPr>
        <p:txBody>
          <a:bodyPr>
            <a:spAutoFit/>
            <a:scene3d>
              <a:camera prst="orthographicFront"/>
              <a:lightRig rig="glow" dir="tl"/>
            </a:scene3d>
            <a:sp3d contourW="19050" prstMaterial="clear">
              <a:bevelT w="50800" h="50800"/>
              <a:contourClr>
                <a:schemeClr val="accent1">
                  <a:lumMod val="40000"/>
                  <a:lumOff val="60000"/>
                </a:schemeClr>
              </a:contourClr>
            </a:sp3d>
          </a:bodyPr>
          <a:lstStyle/>
          <a:p>
            <a:pPr algn="ctr" fontAlgn="auto">
              <a:spcBef>
                <a:spcPts val="0"/>
              </a:spcBef>
              <a:spcAft>
                <a:spcPts val="0"/>
              </a:spcAft>
              <a:defRPr/>
            </a:pPr>
            <a:r>
              <a:rPr lang="ro-RO" sz="3000" b="1" dirty="0">
                <a:ln/>
                <a:solidFill>
                  <a:schemeClr val="tx2">
                    <a:lumMod val="60000"/>
                    <a:lumOff val="40000"/>
                  </a:schemeClr>
                </a:solidFill>
                <a:latin typeface="+mn-lt"/>
                <a:cs typeface="+mn-cs"/>
              </a:rPr>
              <a:t>ÎNCERCAREA CREDINȚEI</a:t>
            </a:r>
            <a:endParaRPr lang="es-ES" sz="3000" b="1" dirty="0">
              <a:ln/>
              <a:solidFill>
                <a:schemeClr val="tx2">
                  <a:lumMod val="60000"/>
                  <a:lumOff val="40000"/>
                </a:schemeClr>
              </a:solidFill>
              <a:latin typeface="+mn-lt"/>
              <a:cs typeface="+mn-cs"/>
            </a:endParaRPr>
          </a:p>
        </p:txBody>
      </p:sp>
      <p:sp>
        <p:nvSpPr>
          <p:cNvPr id="3" name="2 Rectángulo"/>
          <p:cNvSpPr/>
          <p:nvPr/>
        </p:nvSpPr>
        <p:spPr>
          <a:xfrm>
            <a:off x="0" y="14288"/>
            <a:ext cx="4786313" cy="1200150"/>
          </a:xfrm>
          <a:prstGeom prst="rect">
            <a:avLst/>
          </a:prstGeom>
        </p:spPr>
        <p:txBody>
          <a:bodyPr>
            <a:spAutoFit/>
          </a:bodyPr>
          <a:lstStyle/>
          <a:p>
            <a:pPr fontAlgn="auto">
              <a:spcBef>
                <a:spcPts val="0"/>
              </a:spcBef>
              <a:spcAft>
                <a:spcPts val="0"/>
              </a:spcAft>
              <a:defRPr/>
            </a:pPr>
            <a:r>
              <a:rPr lang="es-ES" b="1" dirty="0">
                <a:solidFill>
                  <a:schemeClr val="accent1">
                    <a:lumMod val="40000"/>
                    <a:lumOff val="60000"/>
                  </a:schemeClr>
                </a:solidFill>
                <a:latin typeface="Comic Sans MS" pitchFamily="66" charset="0"/>
                <a:cs typeface="+mn-cs"/>
              </a:rPr>
              <a:t>“</a:t>
            </a:r>
            <a:r>
              <a:rPr lang="vi-VN" b="1" dirty="0">
                <a:solidFill>
                  <a:schemeClr val="accent1">
                    <a:lumMod val="40000"/>
                    <a:lumOff val="60000"/>
                  </a:schemeClr>
                </a:solidFill>
                <a:latin typeface="Comic Sans MS" pitchFamily="66" charset="0"/>
                <a:cs typeface="+mn-cs"/>
              </a:rPr>
              <a:t>Fraţii mei, să priviţi ca o mare bucurie când treceţi prin felurite încercări,</a:t>
            </a:r>
            <a:r>
              <a:rPr lang="ro-RO" b="1" dirty="0">
                <a:solidFill>
                  <a:schemeClr val="accent1">
                    <a:lumMod val="40000"/>
                    <a:lumOff val="60000"/>
                  </a:schemeClr>
                </a:solidFill>
                <a:latin typeface="Comic Sans MS" pitchFamily="66" charset="0"/>
                <a:cs typeface="+mn-cs"/>
              </a:rPr>
              <a:t> </a:t>
            </a:r>
            <a:r>
              <a:rPr lang="vi-VN" b="1" dirty="0">
                <a:solidFill>
                  <a:schemeClr val="accent1">
                    <a:lumMod val="40000"/>
                    <a:lumOff val="60000"/>
                  </a:schemeClr>
                </a:solidFill>
                <a:latin typeface="Comic Sans MS" pitchFamily="66" charset="0"/>
                <a:cs typeface="+mn-cs"/>
              </a:rPr>
              <a:t>ca unii care ştiţi că încercarea credinţei voastre lucrează răbdare.</a:t>
            </a:r>
            <a:r>
              <a:rPr lang="es-ES" b="1" dirty="0">
                <a:solidFill>
                  <a:schemeClr val="accent1">
                    <a:lumMod val="40000"/>
                    <a:lumOff val="60000"/>
                  </a:schemeClr>
                </a:solidFill>
                <a:latin typeface="Comic Sans MS" pitchFamily="66" charset="0"/>
                <a:cs typeface="+mn-cs"/>
              </a:rPr>
              <a:t>” </a:t>
            </a:r>
            <a:r>
              <a:rPr lang="es-ES" sz="1100" b="1" dirty="0">
                <a:solidFill>
                  <a:schemeClr val="accent1">
                    <a:lumMod val="40000"/>
                    <a:lumOff val="60000"/>
                  </a:schemeClr>
                </a:solidFill>
                <a:latin typeface="Comic Sans MS" pitchFamily="66" charset="0"/>
                <a:cs typeface="+mn-cs"/>
              </a:rPr>
              <a:t>(</a:t>
            </a:r>
            <a:r>
              <a:rPr lang="ro-RO" sz="1100" b="1" dirty="0">
                <a:solidFill>
                  <a:schemeClr val="accent1">
                    <a:lumMod val="40000"/>
                    <a:lumOff val="60000"/>
                  </a:schemeClr>
                </a:solidFill>
                <a:latin typeface="Comic Sans MS" pitchFamily="66" charset="0"/>
                <a:cs typeface="+mn-cs"/>
              </a:rPr>
              <a:t>Iacov</a:t>
            </a:r>
            <a:r>
              <a:rPr lang="es-ES" sz="1100" b="1" dirty="0">
                <a:solidFill>
                  <a:schemeClr val="accent1">
                    <a:lumMod val="40000"/>
                    <a:lumOff val="60000"/>
                  </a:schemeClr>
                </a:solidFill>
                <a:latin typeface="Comic Sans MS" pitchFamily="66" charset="0"/>
                <a:cs typeface="+mn-cs"/>
              </a:rPr>
              <a:t> 1:2-3)</a:t>
            </a:r>
            <a:endParaRPr lang="es-ES" b="1" dirty="0">
              <a:solidFill>
                <a:schemeClr val="accent1">
                  <a:lumMod val="40000"/>
                  <a:lumOff val="60000"/>
                </a:schemeClr>
              </a:solidFill>
              <a:latin typeface="Comic Sans MS" pitchFamily="66" charset="0"/>
              <a:cs typeface="+mn-cs"/>
            </a:endParaRPr>
          </a:p>
        </p:txBody>
      </p:sp>
      <p:sp>
        <p:nvSpPr>
          <p:cNvPr id="4" name="3 CuadroTexto"/>
          <p:cNvSpPr txBox="1"/>
          <p:nvPr/>
        </p:nvSpPr>
        <p:spPr>
          <a:xfrm>
            <a:off x="0" y="1265238"/>
            <a:ext cx="5000625" cy="3057525"/>
          </a:xfrm>
          <a:prstGeom prst="rect">
            <a:avLst/>
          </a:prstGeom>
          <a:noFill/>
        </p:spPr>
        <p:txBody>
          <a:bodyPr>
            <a:spAutoFit/>
          </a:bodyPr>
          <a:lstStyle/>
          <a:p>
            <a:pPr>
              <a:spcBef>
                <a:spcPts val="600"/>
              </a:spcBef>
              <a:defRPr/>
            </a:pPr>
            <a:r>
              <a:rPr lang="ro-RO" sz="1900" b="1">
                <a:solidFill>
                  <a:schemeClr val="bg1"/>
                </a:solidFill>
                <a:effectLst>
                  <a:outerShdw blurRad="38100" dist="38100" dir="2700000" algn="tl">
                    <a:srgbClr val="C0C0C0"/>
                  </a:outerShdw>
                </a:effectLst>
                <a:latin typeface="Calibri" pitchFamily="34" charset="0"/>
              </a:rPr>
              <a:t>Petru ne spune că trebuie să fim </a:t>
            </a:r>
            <a:r>
              <a:rPr lang="es-ES" sz="1900" b="1">
                <a:solidFill>
                  <a:schemeClr val="bg1"/>
                </a:solidFill>
                <a:effectLst>
                  <a:outerShdw blurRad="38100" dist="38100" dir="2700000" algn="tl">
                    <a:srgbClr val="C0C0C0"/>
                  </a:outerShdw>
                </a:effectLst>
                <a:latin typeface="Calibri" pitchFamily="34" charset="0"/>
              </a:rPr>
              <a:t>“întristaţi</a:t>
            </a:r>
            <a:r>
              <a:rPr lang="ro-RO" sz="1900" b="1">
                <a:solidFill>
                  <a:schemeClr val="bg1"/>
                </a:solidFill>
                <a:effectLst>
                  <a:outerShdw blurRad="38100" dist="38100" dir="2700000" algn="tl">
                    <a:srgbClr val="C0C0C0"/>
                  </a:outerShdw>
                </a:effectLst>
                <a:latin typeface="Calibri" pitchFamily="34" charset="0"/>
              </a:rPr>
              <a:t> </a:t>
            </a:r>
            <a:r>
              <a:rPr lang="es-ES" sz="1900" b="1">
                <a:solidFill>
                  <a:schemeClr val="bg1"/>
                </a:solidFill>
                <a:effectLst>
                  <a:outerShdw blurRad="38100" dist="38100" dir="2700000" algn="tl">
                    <a:srgbClr val="C0C0C0"/>
                  </a:outerShdw>
                </a:effectLst>
                <a:latin typeface="Calibri" pitchFamily="34" charset="0"/>
              </a:rPr>
              <a:t>prin felurite încercări” (1P</a:t>
            </a:r>
            <a:r>
              <a:rPr lang="ro-RO" sz="1900" b="1">
                <a:solidFill>
                  <a:schemeClr val="bg1"/>
                </a:solidFill>
                <a:effectLst>
                  <a:outerShdw blurRad="38100" dist="38100" dir="2700000" algn="tl">
                    <a:srgbClr val="C0C0C0"/>
                  </a:outerShdw>
                </a:effectLst>
                <a:latin typeface="Calibri" pitchFamily="34" charset="0"/>
              </a:rPr>
              <a:t>etru </a:t>
            </a:r>
            <a:r>
              <a:rPr lang="es-ES" sz="1900" b="1">
                <a:solidFill>
                  <a:schemeClr val="bg1"/>
                </a:solidFill>
                <a:effectLst>
                  <a:outerShdw blurRad="38100" dist="38100" dir="2700000" algn="tl">
                    <a:srgbClr val="C0C0C0"/>
                  </a:outerShdw>
                </a:effectLst>
                <a:latin typeface="Calibri" pitchFamily="34" charset="0"/>
              </a:rPr>
              <a:t>1:6).</a:t>
            </a:r>
            <a:r>
              <a:rPr lang="ro-RO" sz="1900" b="1">
                <a:solidFill>
                  <a:schemeClr val="bg1"/>
                </a:solidFill>
                <a:effectLst>
                  <a:outerShdw blurRad="38100" dist="38100" dir="2700000" algn="tl">
                    <a:srgbClr val="C0C0C0"/>
                  </a:outerShdw>
                </a:effectLst>
                <a:latin typeface="Calibri" pitchFamily="34" charset="0"/>
              </a:rPr>
              <a:t> Cum putem simți o </a:t>
            </a:r>
            <a:r>
              <a:rPr lang="es-ES" sz="1900" b="1">
                <a:solidFill>
                  <a:schemeClr val="bg1"/>
                </a:solidFill>
                <a:effectLst>
                  <a:outerShdw blurRad="38100" dist="38100" dir="2700000" algn="tl">
                    <a:srgbClr val="C0C0C0"/>
                  </a:outerShdw>
                </a:effectLst>
                <a:latin typeface="Calibri" pitchFamily="34" charset="0"/>
              </a:rPr>
              <a:t>“</a:t>
            </a:r>
            <a:r>
              <a:rPr lang="ro-RO" sz="1900" b="1">
                <a:solidFill>
                  <a:schemeClr val="bg1"/>
                </a:solidFill>
                <a:effectLst>
                  <a:outerShdw blurRad="38100" dist="38100" dir="2700000" algn="tl">
                    <a:srgbClr val="C0C0C0"/>
                  </a:outerShdw>
                </a:effectLst>
                <a:latin typeface="Calibri" pitchFamily="34" charset="0"/>
              </a:rPr>
              <a:t>mare bucurie</a:t>
            </a:r>
            <a:r>
              <a:rPr lang="es-ES" sz="1900" b="1">
                <a:solidFill>
                  <a:schemeClr val="bg1"/>
                </a:solidFill>
                <a:effectLst>
                  <a:outerShdw blurRad="38100" dist="38100" dir="2700000" algn="tl">
                    <a:srgbClr val="C0C0C0"/>
                  </a:outerShdw>
                </a:effectLst>
                <a:latin typeface="Calibri" pitchFamily="34" charset="0"/>
              </a:rPr>
              <a:t>” </a:t>
            </a:r>
            <a:r>
              <a:rPr lang="ro-RO" sz="1900" b="1">
                <a:solidFill>
                  <a:schemeClr val="bg1"/>
                </a:solidFill>
                <a:effectLst>
                  <a:outerShdw blurRad="38100" dist="38100" dir="2700000" algn="tl">
                    <a:srgbClr val="C0C0C0"/>
                  </a:outerShdw>
                </a:effectLst>
                <a:latin typeface="Calibri" pitchFamily="34" charset="0"/>
              </a:rPr>
              <a:t>când suntem abătuți de încercări</a:t>
            </a:r>
            <a:r>
              <a:rPr lang="es-ES" sz="1900" b="1">
                <a:solidFill>
                  <a:schemeClr val="bg1"/>
                </a:solidFill>
                <a:effectLst>
                  <a:outerShdw blurRad="38100" dist="38100" dir="2700000" algn="tl">
                    <a:srgbClr val="C0C0C0"/>
                  </a:outerShdw>
                </a:effectLst>
                <a:latin typeface="Calibri" pitchFamily="34" charset="0"/>
              </a:rPr>
              <a:t>?</a:t>
            </a:r>
          </a:p>
          <a:p>
            <a:pPr>
              <a:spcBef>
                <a:spcPts val="600"/>
              </a:spcBef>
              <a:defRPr/>
            </a:pPr>
            <a:r>
              <a:rPr lang="ro-RO" sz="1900" b="1">
                <a:solidFill>
                  <a:schemeClr val="bg1"/>
                </a:solidFill>
                <a:latin typeface="Calibri" pitchFamily="34" charset="0"/>
              </a:rPr>
              <a:t>Expresia </a:t>
            </a:r>
            <a:r>
              <a:rPr lang="es-ES" sz="1900" b="1">
                <a:solidFill>
                  <a:schemeClr val="bg1"/>
                </a:solidFill>
                <a:latin typeface="Calibri" pitchFamily="34" charset="0"/>
              </a:rPr>
              <a:t>“</a:t>
            </a:r>
            <a:r>
              <a:rPr lang="ro-RO" sz="1900" b="1">
                <a:solidFill>
                  <a:schemeClr val="bg1"/>
                </a:solidFill>
                <a:latin typeface="Calibri" pitchFamily="34" charset="0"/>
              </a:rPr>
              <a:t>încercarea credinței voastre</a:t>
            </a:r>
            <a:r>
              <a:rPr lang="es-ES" sz="1900" b="1">
                <a:solidFill>
                  <a:schemeClr val="bg1"/>
                </a:solidFill>
                <a:latin typeface="Calibri" pitchFamily="34" charset="0"/>
              </a:rPr>
              <a:t>” </a:t>
            </a:r>
            <a:r>
              <a:rPr lang="ro-RO" sz="1900" b="1">
                <a:solidFill>
                  <a:schemeClr val="bg1"/>
                </a:solidFill>
                <a:latin typeface="Calibri" pitchFamily="34" charset="0"/>
              </a:rPr>
              <a:t>face referire la procesul prin care este încercat un lucru. Credința credinciosului este încercată în diverse feluri </a:t>
            </a:r>
            <a:r>
              <a:rPr lang="es-ES" sz="1900" b="1">
                <a:solidFill>
                  <a:schemeClr val="bg1"/>
                </a:solidFill>
                <a:latin typeface="Calibri" pitchFamily="34" charset="0"/>
              </a:rPr>
              <a:t>(</a:t>
            </a:r>
            <a:r>
              <a:rPr lang="ro-RO" sz="1900" b="1">
                <a:solidFill>
                  <a:schemeClr val="bg1"/>
                </a:solidFill>
                <a:latin typeface="Calibri" pitchFamily="34" charset="0"/>
              </a:rPr>
              <a:t>uneori dureroase</a:t>
            </a:r>
            <a:r>
              <a:rPr lang="es-ES" sz="1900" b="1">
                <a:solidFill>
                  <a:schemeClr val="bg1"/>
                </a:solidFill>
                <a:latin typeface="Calibri" pitchFamily="34" charset="0"/>
              </a:rPr>
              <a:t>) </a:t>
            </a:r>
            <a:r>
              <a:rPr lang="ro-RO" sz="1900" b="1">
                <a:solidFill>
                  <a:schemeClr val="bg1"/>
                </a:solidFill>
                <a:latin typeface="Calibri" pitchFamily="34" charset="0"/>
              </a:rPr>
              <a:t>astfel încât să strălucească precum aurul și să aducă rod</a:t>
            </a:r>
            <a:r>
              <a:rPr lang="es-ES" sz="1900" b="1">
                <a:solidFill>
                  <a:schemeClr val="bg1"/>
                </a:solidFill>
                <a:latin typeface="Calibri" pitchFamily="34" charset="0"/>
              </a:rPr>
              <a:t>: </a:t>
            </a:r>
            <a:r>
              <a:rPr lang="ro-RO" sz="1900" b="1">
                <a:solidFill>
                  <a:schemeClr val="bg1"/>
                </a:solidFill>
                <a:latin typeface="Calibri" pitchFamily="34" charset="0"/>
              </a:rPr>
              <a:t>răbdarea</a:t>
            </a:r>
            <a:r>
              <a:rPr lang="es-ES" sz="1900" b="1">
                <a:solidFill>
                  <a:schemeClr val="bg1"/>
                </a:solidFill>
                <a:latin typeface="Calibri" pitchFamily="34" charset="0"/>
              </a:rPr>
              <a:t> (perseve</a:t>
            </a:r>
            <a:r>
              <a:rPr lang="ro-RO" sz="1900" b="1">
                <a:solidFill>
                  <a:schemeClr val="bg1"/>
                </a:solidFill>
                <a:latin typeface="Calibri" pitchFamily="34" charset="0"/>
              </a:rPr>
              <a:t>rența</a:t>
            </a:r>
            <a:r>
              <a:rPr lang="es-ES" sz="1900" b="1">
                <a:solidFill>
                  <a:schemeClr val="bg1"/>
                </a:solidFill>
                <a:latin typeface="Calibri" pitchFamily="34" charset="0"/>
              </a:rPr>
              <a:t>).</a:t>
            </a:r>
          </a:p>
        </p:txBody>
      </p:sp>
      <p:sp>
        <p:nvSpPr>
          <p:cNvPr id="5" name="4 CuadroTexto"/>
          <p:cNvSpPr txBox="1"/>
          <p:nvPr/>
        </p:nvSpPr>
        <p:spPr>
          <a:xfrm>
            <a:off x="4860032" y="3214686"/>
            <a:ext cx="4283968" cy="1261884"/>
          </a:xfrm>
          <a:prstGeom prst="rect">
            <a:avLst/>
          </a:prstGeom>
          <a:noFill/>
          <a:ln>
            <a:solidFill>
              <a:schemeClr val="tx1"/>
            </a:solidFill>
          </a:ln>
          <a:effectLst>
            <a:softEdge rad="63500"/>
          </a:effectLst>
        </p:spPr>
        <p:txBody>
          <a:bodyPr>
            <a:spAutoFit/>
          </a:bodyPr>
          <a:lstStyle/>
          <a:p>
            <a:pPr>
              <a:defRPr/>
            </a:pPr>
            <a:r>
              <a:rPr lang="ro-RO" sz="1900" b="1">
                <a:solidFill>
                  <a:schemeClr val="bg1"/>
                </a:solidFill>
                <a:latin typeface="Calibri" pitchFamily="34" charset="0"/>
              </a:rPr>
              <a:t>Cum să ne exercităm credința</a:t>
            </a:r>
            <a:r>
              <a:rPr lang="es-ES" sz="1900" b="1">
                <a:solidFill>
                  <a:schemeClr val="bg1"/>
                </a:solidFill>
                <a:latin typeface="Calibri" pitchFamily="34" charset="0"/>
              </a:rPr>
              <a:t>:</a:t>
            </a:r>
          </a:p>
          <a:p>
            <a:pPr>
              <a:buClr>
                <a:srgbClr val="95B3D7"/>
              </a:buClr>
              <a:buFont typeface="Calibri" pitchFamily="34" charset="0"/>
              <a:buAutoNum type="arabicPeriod"/>
              <a:defRPr/>
            </a:pPr>
            <a:r>
              <a:rPr lang="ro-RO" sz="1900" b="1">
                <a:solidFill>
                  <a:schemeClr val="bg1"/>
                </a:solidFill>
                <a:latin typeface="Calibri" pitchFamily="34" charset="0"/>
              </a:rPr>
              <a:t> Să credem într-un Tată iubitor</a:t>
            </a:r>
            <a:r>
              <a:rPr lang="es-ES" sz="1900" b="1">
                <a:solidFill>
                  <a:schemeClr val="bg1"/>
                </a:solidFill>
                <a:latin typeface="Calibri" pitchFamily="34" charset="0"/>
              </a:rPr>
              <a:t>.</a:t>
            </a:r>
          </a:p>
          <a:p>
            <a:pPr>
              <a:buClr>
                <a:srgbClr val="95B3D7"/>
              </a:buClr>
              <a:buFont typeface="Calibri" pitchFamily="34" charset="0"/>
              <a:buAutoNum type="arabicPeriod"/>
              <a:defRPr/>
            </a:pPr>
            <a:r>
              <a:rPr lang="ro-RO" sz="1900" b="1">
                <a:solidFill>
                  <a:schemeClr val="bg1"/>
                </a:solidFill>
                <a:latin typeface="Calibri" pitchFamily="34" charset="0"/>
              </a:rPr>
              <a:t> Să ne bizuim pe înțelepciunea Sa</a:t>
            </a:r>
            <a:r>
              <a:rPr lang="es-ES" sz="1900" b="1">
                <a:solidFill>
                  <a:schemeClr val="bg1"/>
                </a:solidFill>
                <a:latin typeface="Calibri" pitchFamily="34" charset="0"/>
              </a:rPr>
              <a:t>.</a:t>
            </a:r>
          </a:p>
          <a:p>
            <a:pPr>
              <a:buClr>
                <a:srgbClr val="95B3D7"/>
              </a:buClr>
              <a:buFont typeface="Calibri" pitchFamily="34" charset="0"/>
              <a:buAutoNum type="arabicPeriod"/>
              <a:defRPr/>
            </a:pPr>
            <a:r>
              <a:rPr lang="ro-RO" sz="1900" b="1">
                <a:solidFill>
                  <a:schemeClr val="bg1"/>
                </a:solidFill>
                <a:latin typeface="Calibri" pitchFamily="34" charset="0"/>
              </a:rPr>
              <a:t> Să acționăm pe baza cuvântului Său</a:t>
            </a:r>
            <a:r>
              <a:rPr lang="es-ES" sz="1900" b="1">
                <a:solidFill>
                  <a:schemeClr val="bg1"/>
                </a:solidFill>
                <a:latin typeface="Calibri" pitchFamily="34" charset="0"/>
              </a:rPr>
              <a:t>.</a:t>
            </a:r>
          </a:p>
        </p:txBody>
      </p:sp>
      <p:sp>
        <p:nvSpPr>
          <p:cNvPr id="6" name="5 CuadroTexto"/>
          <p:cNvSpPr txBox="1">
            <a:spLocks noChangeArrowheads="1"/>
          </p:cNvSpPr>
          <p:nvPr/>
        </p:nvSpPr>
        <p:spPr bwMode="auto">
          <a:xfrm>
            <a:off x="1835150" y="4329113"/>
            <a:ext cx="3219450" cy="2479675"/>
          </a:xfrm>
          <a:prstGeom prst="rect">
            <a:avLst/>
          </a:prstGeom>
          <a:noFill/>
          <a:ln w="9525">
            <a:noFill/>
            <a:miter lim="800000"/>
            <a:headEnd/>
            <a:tailEnd/>
          </a:ln>
        </p:spPr>
        <p:txBody>
          <a:bodyPr>
            <a:spAutoFit/>
          </a:bodyPr>
          <a:lstStyle/>
          <a:p>
            <a:pPr>
              <a:spcBef>
                <a:spcPts val="600"/>
              </a:spcBef>
            </a:pPr>
            <a:r>
              <a:rPr lang="es-ES" sz="1900" b="1">
                <a:solidFill>
                  <a:schemeClr val="bg1"/>
                </a:solidFill>
                <a:latin typeface="Calibri" pitchFamily="34" charset="0"/>
              </a:rPr>
              <a:t>Acela care este capabil s</a:t>
            </a:r>
            <a:r>
              <a:rPr lang="ro-RO" sz="1900" b="1">
                <a:solidFill>
                  <a:schemeClr val="bg1"/>
                </a:solidFill>
                <a:latin typeface="Calibri" pitchFamily="34" charset="0"/>
              </a:rPr>
              <a:t>ă vadă, prin credință, rodul final al încercărilor prezente este binecuvântat </a:t>
            </a:r>
            <a:r>
              <a:rPr lang="es-ES" b="1">
                <a:solidFill>
                  <a:schemeClr val="bg1"/>
                </a:solidFill>
                <a:latin typeface="Calibri" pitchFamily="34" charset="0"/>
              </a:rPr>
              <a:t>(M</a:t>
            </a:r>
            <a:r>
              <a:rPr lang="ro-RO" b="1">
                <a:solidFill>
                  <a:schemeClr val="bg1"/>
                </a:solidFill>
                <a:latin typeface="Calibri" pitchFamily="34" charset="0"/>
              </a:rPr>
              <a:t>a</a:t>
            </a:r>
            <a:r>
              <a:rPr lang="es-ES" b="1">
                <a:solidFill>
                  <a:schemeClr val="bg1"/>
                </a:solidFill>
                <a:latin typeface="Calibri" pitchFamily="34" charset="0"/>
              </a:rPr>
              <a:t>t. 5:12)</a:t>
            </a:r>
            <a:r>
              <a:rPr lang="es-ES" sz="1900" b="1">
                <a:solidFill>
                  <a:schemeClr val="bg1"/>
                </a:solidFill>
                <a:latin typeface="Calibri" pitchFamily="34" charset="0"/>
              </a:rPr>
              <a:t>.</a:t>
            </a:r>
          </a:p>
          <a:p>
            <a:pPr>
              <a:spcBef>
                <a:spcPts val="600"/>
              </a:spcBef>
            </a:pPr>
            <a:r>
              <a:rPr lang="ro-RO" sz="1900" b="1">
                <a:solidFill>
                  <a:schemeClr val="bg1"/>
                </a:solidFill>
                <a:latin typeface="Calibri" pitchFamily="34" charset="0"/>
              </a:rPr>
              <a:t>Vom avea o </a:t>
            </a:r>
            <a:r>
              <a:rPr lang="es-ES" sz="1900" b="1">
                <a:solidFill>
                  <a:schemeClr val="bg1"/>
                </a:solidFill>
                <a:latin typeface="Calibri" pitchFamily="34" charset="0"/>
              </a:rPr>
              <a:t>“</a:t>
            </a:r>
            <a:r>
              <a:rPr lang="ro-RO" sz="1900" b="1">
                <a:solidFill>
                  <a:schemeClr val="bg1"/>
                </a:solidFill>
                <a:latin typeface="Calibri" pitchFamily="34" charset="0"/>
              </a:rPr>
              <a:t>mare bucurie</a:t>
            </a:r>
            <a:r>
              <a:rPr lang="es-ES" sz="1900" b="1">
                <a:solidFill>
                  <a:schemeClr val="bg1"/>
                </a:solidFill>
                <a:latin typeface="Calibri" pitchFamily="34" charset="0"/>
              </a:rPr>
              <a:t>”</a:t>
            </a:r>
            <a:r>
              <a:rPr lang="ro-RO" sz="1900" b="1">
                <a:solidFill>
                  <a:schemeClr val="bg1"/>
                </a:solidFill>
                <a:latin typeface="Calibri" pitchFamily="34" charset="0"/>
              </a:rPr>
              <a:t> dacă ne ațintim privirea la aurul curățit, și nu la focul care îl curăță</a:t>
            </a:r>
            <a:r>
              <a:rPr lang="es-ES" sz="1900" b="1">
                <a:solidFill>
                  <a:schemeClr val="bg1"/>
                </a:solidFill>
                <a:latin typeface="Calibri" pitchFamily="34" charset="0"/>
              </a:rPr>
              <a:t>.</a:t>
            </a:r>
          </a:p>
        </p:txBody>
      </p:sp>
      <p:pic>
        <p:nvPicPr>
          <p:cNvPr id="1028" name="Picture 4" descr="\\EUNICE\FondosTematicos\Esteban\JD-41.jpg"/>
          <p:cNvPicPr>
            <a:picLocks noChangeAspect="1" noChangeArrowheads="1"/>
          </p:cNvPicPr>
          <p:nvPr/>
        </p:nvPicPr>
        <p:blipFill>
          <a:blip r:embed="rId5" cstate="email"/>
          <a:srcRect/>
          <a:stretch>
            <a:fillRect/>
          </a:stretch>
        </p:blipFill>
        <p:spPr bwMode="auto">
          <a:xfrm>
            <a:off x="71406" y="4357694"/>
            <a:ext cx="1928794" cy="2357454"/>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fade">
                                      <p:cBhvr>
                                        <p:cTn id="41" dur="1000"/>
                                        <p:tgtEl>
                                          <p:spTgt spid="1027"/>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1000"/>
                                        <p:tgtEl>
                                          <p:spTgt spid="6">
                                            <p:txEl>
                                              <p:pRg st="0" end="0"/>
                                            </p:txEl>
                                          </p:spTgt>
                                        </p:tgtEl>
                                      </p:cBhvr>
                                    </p:animEffect>
                                    <p:anim calcmode="lin" valueType="num">
                                      <p:cBhvr>
                                        <p:cTn id="4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1000"/>
                                        <p:tgtEl>
                                          <p:spTgt spid="1028"/>
                                        </p:tgtEl>
                                      </p:cBhvr>
                                    </p:animEffect>
                                    <p:anim calcmode="lin" valueType="num">
                                      <p:cBhvr>
                                        <p:cTn id="53" dur="1000" fill="hold"/>
                                        <p:tgtEl>
                                          <p:spTgt spid="1028"/>
                                        </p:tgtEl>
                                        <p:attrNameLst>
                                          <p:attrName>ppt_x</p:attrName>
                                        </p:attrNameLst>
                                      </p:cBhvr>
                                      <p:tavLst>
                                        <p:tav tm="0">
                                          <p:val>
                                            <p:strVal val="#ppt_x"/>
                                          </p:val>
                                        </p:tav>
                                        <p:tav tm="100000">
                                          <p:val>
                                            <p:strVal val="#ppt_x"/>
                                          </p:val>
                                        </p:tav>
                                      </p:tavLst>
                                    </p:anim>
                                    <p:anim calcmode="lin" valueType="num">
                                      <p:cBhvr>
                                        <p:cTn id="54" dur="900" decel="100000" fill="hold"/>
                                        <p:tgtEl>
                                          <p:spTgt spid="1028"/>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fade">
                                      <p:cBhvr>
                                        <p:cTn id="60" dur="1000"/>
                                        <p:tgtEl>
                                          <p:spTgt spid="6">
                                            <p:txEl>
                                              <p:pRg st="1" end="1"/>
                                            </p:txEl>
                                          </p:spTgt>
                                        </p:tgtEl>
                                      </p:cBhvr>
                                    </p:animEffect>
                                    <p:anim calcmode="lin" valueType="num">
                                      <p:cBhvr>
                                        <p:cTn id="6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7000" t="-2000" r="-2000"/>
          </a:stretch>
        </a:blipFill>
        <a:effectLst/>
      </p:bgPr>
    </p:bg>
    <p:spTree>
      <p:nvGrpSpPr>
        <p:cNvPr id="1" name=""/>
        <p:cNvGrpSpPr/>
        <p:nvPr/>
      </p:nvGrpSpPr>
      <p:grpSpPr>
        <a:xfrm>
          <a:off x="0" y="0"/>
          <a:ext cx="0" cy="0"/>
          <a:chOff x="0" y="0"/>
          <a:chExt cx="0" cy="0"/>
        </a:xfrm>
      </p:grpSpPr>
      <p:pic>
        <p:nvPicPr>
          <p:cNvPr id="2056" name="Picture 8" descr="\\EUNICE\FondosTematicos\Pablo\KC-78.png"/>
          <p:cNvPicPr>
            <a:picLocks noChangeAspect="1" noChangeArrowheads="1"/>
          </p:cNvPicPr>
          <p:nvPr/>
        </p:nvPicPr>
        <p:blipFill>
          <a:blip r:embed="rId3"/>
          <a:srcRect/>
          <a:stretch>
            <a:fillRect/>
          </a:stretch>
        </p:blipFill>
        <p:spPr bwMode="auto">
          <a:xfrm>
            <a:off x="7019925" y="71438"/>
            <a:ext cx="1981200" cy="2500312"/>
          </a:xfrm>
          <a:prstGeom prst="rect">
            <a:avLst/>
          </a:prstGeom>
          <a:noFill/>
          <a:ln w="9525">
            <a:noFill/>
            <a:miter lim="800000"/>
            <a:headEnd/>
            <a:tailEnd/>
          </a:ln>
        </p:spPr>
      </p:pic>
      <p:sp>
        <p:nvSpPr>
          <p:cNvPr id="2" name="1 Rectángulo"/>
          <p:cNvSpPr/>
          <p:nvPr/>
        </p:nvSpPr>
        <p:spPr>
          <a:xfrm>
            <a:off x="214282" y="-71462"/>
            <a:ext cx="6858048" cy="707886"/>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o-RO"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Credința care desăvârșește</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3" name="2 Rectángulo"/>
          <p:cNvSpPr/>
          <p:nvPr/>
        </p:nvSpPr>
        <p:spPr>
          <a:xfrm>
            <a:off x="95250" y="782638"/>
            <a:ext cx="7121525" cy="646112"/>
          </a:xfrm>
          <a:prstGeom prst="rect">
            <a:avLst/>
          </a:prstGeom>
        </p:spPr>
        <p:txBody>
          <a:bodyPr>
            <a:spAutoFit/>
          </a:bodyPr>
          <a:lstStyle/>
          <a:p>
            <a:pPr fontAlgn="auto">
              <a:spcBef>
                <a:spcPts val="0"/>
              </a:spcBef>
              <a:spcAft>
                <a:spcPts val="0"/>
              </a:spcAft>
              <a:defRPr/>
            </a:pPr>
            <a:r>
              <a:rPr lang="es-ES" b="1" dirty="0">
                <a:solidFill>
                  <a:schemeClr val="tx2">
                    <a:lumMod val="75000"/>
                  </a:schemeClr>
                </a:solidFill>
                <a:latin typeface="Comic Sans MS" pitchFamily="66" charset="0"/>
                <a:cs typeface="+mn-cs"/>
              </a:rPr>
              <a:t>“</a:t>
            </a:r>
            <a:r>
              <a:rPr lang="vi-VN" b="1" dirty="0">
                <a:solidFill>
                  <a:schemeClr val="tx2">
                    <a:lumMod val="75000"/>
                  </a:schemeClr>
                </a:solidFill>
                <a:latin typeface="Comic Sans MS" pitchFamily="66" charset="0"/>
                <a:cs typeface="+mn-cs"/>
              </a:rPr>
              <a:t>Dar răbdarea trebuie să-şi facă desăvârşit lucrarea, ca să fiţi desăvârşiţi, întregi şi să nu duceţi lipsă de nimic.</a:t>
            </a:r>
            <a:r>
              <a:rPr lang="es-ES" b="1" dirty="0">
                <a:solidFill>
                  <a:schemeClr val="tx2">
                    <a:lumMod val="75000"/>
                  </a:schemeClr>
                </a:solidFill>
                <a:latin typeface="Comic Sans MS" pitchFamily="66" charset="0"/>
                <a:cs typeface="+mn-cs"/>
              </a:rPr>
              <a:t>” </a:t>
            </a:r>
            <a:r>
              <a:rPr lang="es-ES" sz="1100" b="1" dirty="0">
                <a:solidFill>
                  <a:schemeClr val="tx2">
                    <a:lumMod val="75000"/>
                  </a:schemeClr>
                </a:solidFill>
                <a:latin typeface="Comic Sans MS" pitchFamily="66" charset="0"/>
                <a:cs typeface="+mn-cs"/>
              </a:rPr>
              <a:t>(</a:t>
            </a:r>
            <a:r>
              <a:rPr lang="ro-RO" sz="1100" b="1" dirty="0">
                <a:solidFill>
                  <a:schemeClr val="tx2">
                    <a:lumMod val="75000"/>
                  </a:schemeClr>
                </a:solidFill>
                <a:latin typeface="Comic Sans MS" pitchFamily="66" charset="0"/>
                <a:cs typeface="+mn-cs"/>
              </a:rPr>
              <a:t>Iacov</a:t>
            </a:r>
            <a:r>
              <a:rPr lang="es-ES" sz="1100" b="1" dirty="0">
                <a:solidFill>
                  <a:schemeClr val="tx2">
                    <a:lumMod val="75000"/>
                  </a:schemeClr>
                </a:solidFill>
                <a:latin typeface="Comic Sans MS" pitchFamily="66" charset="0"/>
                <a:cs typeface="+mn-cs"/>
              </a:rPr>
              <a:t> 1:4)</a:t>
            </a:r>
            <a:endParaRPr lang="es-ES" b="1" dirty="0">
              <a:solidFill>
                <a:schemeClr val="tx2">
                  <a:lumMod val="75000"/>
                </a:schemeClr>
              </a:solidFill>
              <a:latin typeface="Comic Sans MS" pitchFamily="66" charset="0"/>
              <a:cs typeface="+mn-cs"/>
            </a:endParaRPr>
          </a:p>
        </p:txBody>
      </p:sp>
      <p:graphicFrame>
        <p:nvGraphicFramePr>
          <p:cNvPr id="4" name="3 Diagrama"/>
          <p:cNvGraphicFramePr/>
          <p:nvPr/>
        </p:nvGraphicFramePr>
        <p:xfrm>
          <a:off x="214282" y="1428736"/>
          <a:ext cx="6096000" cy="1500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CuadroTexto"/>
          <p:cNvSpPr txBox="1">
            <a:spLocks noChangeArrowheads="1"/>
          </p:cNvSpPr>
          <p:nvPr/>
        </p:nvSpPr>
        <p:spPr bwMode="auto">
          <a:xfrm>
            <a:off x="4929188" y="2857500"/>
            <a:ext cx="4214812" cy="3708400"/>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Ținta pe care Dumnezeu ne-o propune este să ajungem să fim desăvârșiți (maturitate spirituală) și întregi</a:t>
            </a:r>
            <a:r>
              <a:rPr lang="es-ES" sz="2000" b="1">
                <a:latin typeface="Calibri" pitchFamily="34" charset="0"/>
              </a:rPr>
              <a:t> (</a:t>
            </a:r>
            <a:r>
              <a:rPr lang="ro-RO" sz="2000" b="1">
                <a:latin typeface="Calibri" pitchFamily="34" charset="0"/>
              </a:rPr>
              <a:t>integri în toate aspectele</a:t>
            </a:r>
            <a:r>
              <a:rPr lang="es-ES" sz="2000" b="1">
                <a:latin typeface="Calibri" pitchFamily="34" charset="0"/>
              </a:rPr>
              <a:t>).</a:t>
            </a:r>
          </a:p>
          <a:p>
            <a:pPr>
              <a:spcBef>
                <a:spcPts val="600"/>
              </a:spcBef>
            </a:pPr>
            <a:r>
              <a:rPr lang="ro-RO" sz="2000" b="1">
                <a:latin typeface="Calibri" pitchFamily="34" charset="0"/>
              </a:rPr>
              <a:t>Când vom ajunge la această desăvârșire, conform cu Efeseni </a:t>
            </a:r>
            <a:r>
              <a:rPr lang="es-ES" sz="2000" b="1">
                <a:latin typeface="Calibri" pitchFamily="34" charset="0"/>
              </a:rPr>
              <a:t>4:13?</a:t>
            </a:r>
          </a:p>
          <a:p>
            <a:pPr>
              <a:spcBef>
                <a:spcPts val="600"/>
              </a:spcBef>
            </a:pPr>
            <a:r>
              <a:rPr lang="ro-RO" sz="2000" b="1">
                <a:latin typeface="Calibri" pitchFamily="34" charset="0"/>
              </a:rPr>
              <a:t>Numai când vom fi asemenea lui Hristos vom fi desăvârșiți</a:t>
            </a:r>
            <a:r>
              <a:rPr lang="es-ES" sz="2000" b="1">
                <a:latin typeface="Calibri" pitchFamily="34" charset="0"/>
              </a:rPr>
              <a:t>.</a:t>
            </a:r>
          </a:p>
          <a:p>
            <a:pPr>
              <a:spcBef>
                <a:spcPts val="600"/>
              </a:spcBef>
            </a:pPr>
            <a:r>
              <a:rPr lang="es-ES" sz="2000" b="1">
                <a:latin typeface="Calibri" pitchFamily="34" charset="0"/>
              </a:rPr>
              <a:t>Pa</a:t>
            </a:r>
            <a:r>
              <a:rPr lang="ro-RO" sz="2000" b="1">
                <a:latin typeface="Calibri" pitchFamily="34" charset="0"/>
              </a:rPr>
              <a:t>vel era conștient că nu a ajuns încă</a:t>
            </a:r>
            <a:r>
              <a:rPr lang="es-ES" sz="2000" b="1">
                <a:latin typeface="Calibri" pitchFamily="34" charset="0"/>
              </a:rPr>
              <a:t> (Fil. 3:12-15). No</a:t>
            </a:r>
            <a:r>
              <a:rPr lang="ro-RO" sz="2000" b="1">
                <a:latin typeface="Calibri" pitchFamily="34" charset="0"/>
              </a:rPr>
              <a:t>i, ca și el, trebuie să alergăm spre țintă. </a:t>
            </a:r>
            <a:endParaRPr lang="es-ES" sz="2000" b="1">
              <a:latin typeface="Calibri" pitchFamily="34" charset="0"/>
            </a:endParaRPr>
          </a:p>
        </p:txBody>
      </p:sp>
      <p:pic>
        <p:nvPicPr>
          <p:cNvPr id="2054" name="Picture 6" descr="https://fbcdn-sphotos-g-a.akamaihd.net/hphotos-ak-xap1/v/t1.0-9/10636206_836175983073015_5945830248322826438_n.jpg?oh=19b569f301a8f55040410f7bd7ed470f&amp;oe=54D08C88&amp;__gda__=1417996628_4e23326f0d37b237ebcb37cbea8f1f76"/>
          <p:cNvPicPr>
            <a:picLocks noChangeAspect="1" noChangeArrowheads="1"/>
          </p:cNvPicPr>
          <p:nvPr/>
        </p:nvPicPr>
        <p:blipFill>
          <a:blip r:embed="rId9"/>
          <a:srcRect/>
          <a:stretch>
            <a:fillRect/>
          </a:stretch>
        </p:blipFill>
        <p:spPr bwMode="auto">
          <a:xfrm>
            <a:off x="95252" y="3071810"/>
            <a:ext cx="4762500" cy="3571875"/>
          </a:xfrm>
          <a:prstGeom prst="round2DiagRect">
            <a:avLst>
              <a:gd name="adj1" fmla="val 0"/>
              <a:gd name="adj2" fmla="val 24253"/>
            </a:avLst>
          </a:prstGeom>
          <a:ln w="38100" cap="sq">
            <a:solidFill>
              <a:schemeClr val="accent4">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w="152400" h="50800" prst="softRound"/>
          </a:sp3d>
        </p:spPr>
      </p:pic>
      <p:grpSp>
        <p:nvGrpSpPr>
          <p:cNvPr id="16" name="15 Grupo"/>
          <p:cNvGrpSpPr/>
          <p:nvPr/>
        </p:nvGrpSpPr>
        <p:grpSpPr>
          <a:xfrm>
            <a:off x="6429388" y="1785522"/>
            <a:ext cx="788104" cy="788104"/>
            <a:chOff x="3837735" y="356046"/>
            <a:chExt cx="788104" cy="788104"/>
          </a:xfrm>
          <a:solidFill>
            <a:schemeClr val="accent2">
              <a:lumMod val="60000"/>
              <a:lumOff val="40000"/>
            </a:schemeClr>
          </a:solidFill>
          <a:scene3d>
            <a:camera prst="orthographicFront">
              <a:rot lat="0" lon="0" rev="0"/>
            </a:camera>
            <a:lightRig rig="contrasting" dir="t">
              <a:rot lat="0" lon="0" rev="1200000"/>
            </a:lightRig>
          </a:scene3d>
        </p:grpSpPr>
        <p:sp>
          <p:nvSpPr>
            <p:cNvPr id="20" name="19 Igual que"/>
            <p:cNvSpPr/>
            <p:nvPr/>
          </p:nvSpPr>
          <p:spPr>
            <a:xfrm>
              <a:off x="3837735" y="356046"/>
              <a:ext cx="788104" cy="788104"/>
            </a:xfrm>
            <a:prstGeom prst="stripedRightArrow">
              <a:avLst/>
            </a:prstGeom>
            <a:grpFill/>
            <a:sp3d z="-182000"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21" name="Igual que 4"/>
            <p:cNvSpPr/>
            <p:nvPr/>
          </p:nvSpPr>
          <p:spPr>
            <a:xfrm>
              <a:off x="3942198" y="518395"/>
              <a:ext cx="579178" cy="463406"/>
            </a:xfrm>
            <a:prstGeom prst="stripedRightArrow">
              <a:avLst/>
            </a:prstGeom>
            <a:grpFill/>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00100" fontAlgn="auto">
                <a:lnSpc>
                  <a:spcPct val="90000"/>
                </a:lnSpc>
                <a:spcAft>
                  <a:spcPct val="35000"/>
                </a:spcAft>
                <a:defRPr/>
              </a:pPr>
              <a:endParaRPr lang="es-ES" b="1"/>
            </a:p>
          </p:txBody>
        </p:sp>
      </p:grpSp>
      <p:grpSp>
        <p:nvGrpSpPr>
          <p:cNvPr id="22" name="21 Grupo"/>
          <p:cNvGrpSpPr/>
          <p:nvPr/>
        </p:nvGrpSpPr>
        <p:grpSpPr>
          <a:xfrm>
            <a:off x="7358082" y="1357298"/>
            <a:ext cx="1571636" cy="1501676"/>
            <a:chOff x="2368599" y="70698"/>
            <a:chExt cx="1358800" cy="1358800"/>
          </a:xfrm>
          <a:scene3d>
            <a:camera prst="orthographicFront">
              <a:rot lat="0" lon="0" rev="0"/>
            </a:camera>
            <a:lightRig rig="contrasting" dir="t">
              <a:rot lat="0" lon="0" rev="1200000"/>
            </a:lightRig>
          </a:scene3d>
        </p:grpSpPr>
        <p:sp>
          <p:nvSpPr>
            <p:cNvPr id="23" name="22 Elipse"/>
            <p:cNvSpPr/>
            <p:nvPr/>
          </p:nvSpPr>
          <p:spPr>
            <a:xfrm>
              <a:off x="2368599" y="70698"/>
              <a:ext cx="1358800" cy="1358800"/>
            </a:xfrm>
            <a:prstGeom prst="ellipse">
              <a:avLst/>
            </a:prstGeom>
            <a:solidFill>
              <a:srgbClr val="E0CB30"/>
            </a:solidFill>
            <a:sp3d contourW="19050" prstMaterial="metal">
              <a:bevelT w="88900" h="203200"/>
              <a:bevelB w="165100" h="254000"/>
            </a:sp3d>
          </p:spPr>
          <p:style>
            <a:lnRef idx="0">
              <a:schemeClr val="lt1">
                <a:hueOff val="0"/>
                <a:satOff val="0"/>
                <a:lumOff val="0"/>
                <a:alphaOff val="0"/>
              </a:schemeClr>
            </a:lnRef>
            <a:fillRef idx="1">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24" name="Elipse 4"/>
            <p:cNvSpPr/>
            <p:nvPr/>
          </p:nvSpPr>
          <p:spPr>
            <a:xfrm>
              <a:off x="2567590" y="269690"/>
              <a:ext cx="1065357" cy="96081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fontAlgn="auto">
                <a:lnSpc>
                  <a:spcPct val="90000"/>
                </a:lnSpc>
                <a:spcAft>
                  <a:spcPct val="35000"/>
                </a:spcAft>
                <a:defRPr/>
              </a:pPr>
              <a:r>
                <a:rPr lang="ro-RO" b="1" dirty="0">
                  <a:solidFill>
                    <a:schemeClr val="tx1"/>
                  </a:solidFill>
                </a:rPr>
                <a:t>Desăvârșire</a:t>
              </a:r>
              <a:endParaRPr lang="es-ES" b="1" dirty="0">
                <a:solidFill>
                  <a:schemeClr val="tx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1000"/>
                                        <p:tgtEl>
                                          <p:spTgt spid="11">
                                            <p:txEl>
                                              <p:pRg st="0" end="0"/>
                                            </p:txEl>
                                          </p:spTgt>
                                        </p:tgtEl>
                                      </p:cBhvr>
                                    </p:animEffect>
                                    <p:anim calcmode="lin" valueType="num">
                                      <p:cBhvr>
                                        <p:cTn id="2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5" presetClass="entr" presetSubtype="0" fill="hold" nodeType="after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p:cTn id="31" dur="500" decel="50000" fill="hold">
                                          <p:stCondLst>
                                            <p:cond delay="0"/>
                                          </p:stCondLst>
                                        </p:cTn>
                                        <p:tgtEl>
                                          <p:spTgt spid="205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5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56"/>
                                        </p:tgtEl>
                                        <p:attrNameLst>
                                          <p:attrName>ppt_w</p:attrName>
                                        </p:attrNameLst>
                                      </p:cBhvr>
                                      <p:tavLst>
                                        <p:tav tm="0">
                                          <p:val>
                                            <p:strVal val="#ppt_w*.05"/>
                                          </p:val>
                                        </p:tav>
                                        <p:tav tm="100000">
                                          <p:val>
                                            <p:strVal val="#ppt_w"/>
                                          </p:val>
                                        </p:tav>
                                      </p:tavLst>
                                    </p:anim>
                                    <p:anim calcmode="lin" valueType="num">
                                      <p:cBhvr>
                                        <p:cTn id="34" dur="1000" fill="hold"/>
                                        <p:tgtEl>
                                          <p:spTgt spid="205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5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5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5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56"/>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
                                            <p:graphicEl>
                                              <a:dgm id="{96769E31-CBEC-44F7-B83D-C42D398D23F2}"/>
                                            </p:graphicEl>
                                          </p:spTgt>
                                        </p:tgtEl>
                                        <p:attrNameLst>
                                          <p:attrName>style.visibility</p:attrName>
                                        </p:attrNameLst>
                                      </p:cBhvr>
                                      <p:to>
                                        <p:strVal val="visible"/>
                                      </p:to>
                                    </p:set>
                                    <p:anim calcmode="lin" valueType="num">
                                      <p:cBhvr>
                                        <p:cTn id="43" dur="500" fill="hold"/>
                                        <p:tgtEl>
                                          <p:spTgt spid="4">
                                            <p:graphicEl>
                                              <a:dgm id="{96769E31-CBEC-44F7-B83D-C42D398D23F2}"/>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96769E31-CBEC-44F7-B83D-C42D398D23F2}"/>
                                            </p:graphicEl>
                                          </p:spTgt>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3" presetClass="entr" presetSubtype="16" fill="hold" grpId="0" nodeType="afterEffect">
                                  <p:stCondLst>
                                    <p:cond delay="0"/>
                                  </p:stCondLst>
                                  <p:childTnLst>
                                    <p:set>
                                      <p:cBhvr>
                                        <p:cTn id="47" dur="1" fill="hold">
                                          <p:stCondLst>
                                            <p:cond delay="0"/>
                                          </p:stCondLst>
                                        </p:cTn>
                                        <p:tgtEl>
                                          <p:spTgt spid="4">
                                            <p:graphicEl>
                                              <a:dgm id="{DB3E1A70-CC97-4711-8844-9DEF306E14CC}"/>
                                            </p:graphicEl>
                                          </p:spTgt>
                                        </p:tgtEl>
                                        <p:attrNameLst>
                                          <p:attrName>style.visibility</p:attrName>
                                        </p:attrNameLst>
                                      </p:cBhvr>
                                      <p:to>
                                        <p:strVal val="visible"/>
                                      </p:to>
                                    </p:set>
                                    <p:anim calcmode="lin" valueType="num">
                                      <p:cBhvr>
                                        <p:cTn id="48" dur="500" fill="hold"/>
                                        <p:tgtEl>
                                          <p:spTgt spid="4">
                                            <p:graphicEl>
                                              <a:dgm id="{DB3E1A70-CC97-4711-8844-9DEF306E14CC}"/>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DB3E1A70-CC97-4711-8844-9DEF306E14CC}"/>
                                            </p:graphicEl>
                                          </p:spTgt>
                                        </p:tgtEl>
                                        <p:attrNameLst>
                                          <p:attrName>ppt_h</p:attrName>
                                        </p:attrNameLst>
                                      </p:cBhvr>
                                      <p:tavLst>
                                        <p:tav tm="0">
                                          <p:val>
                                            <p:fltVal val="0"/>
                                          </p:val>
                                        </p:tav>
                                        <p:tav tm="100000">
                                          <p:val>
                                            <p:strVal val="#ppt_h"/>
                                          </p:val>
                                        </p:tav>
                                      </p:tavLst>
                                    </p:anim>
                                  </p:childTnLst>
                                </p:cTn>
                              </p:par>
                            </p:childTnLst>
                          </p:cTn>
                        </p:par>
                        <p:par>
                          <p:cTn id="50" fill="hold">
                            <p:stCondLst>
                              <p:cond delay="1000"/>
                            </p:stCondLst>
                            <p:childTnLst>
                              <p:par>
                                <p:cTn id="51" presetID="23" presetClass="entr" presetSubtype="16" fill="hold" grpId="0" nodeType="afterEffect">
                                  <p:stCondLst>
                                    <p:cond delay="0"/>
                                  </p:stCondLst>
                                  <p:childTnLst>
                                    <p:set>
                                      <p:cBhvr>
                                        <p:cTn id="52" dur="1" fill="hold">
                                          <p:stCondLst>
                                            <p:cond delay="0"/>
                                          </p:stCondLst>
                                        </p:cTn>
                                        <p:tgtEl>
                                          <p:spTgt spid="4">
                                            <p:graphicEl>
                                              <a:dgm id="{A19C8AE0-6C9C-465F-842D-C6FB77C32003}"/>
                                            </p:graphicEl>
                                          </p:spTgt>
                                        </p:tgtEl>
                                        <p:attrNameLst>
                                          <p:attrName>style.visibility</p:attrName>
                                        </p:attrNameLst>
                                      </p:cBhvr>
                                      <p:to>
                                        <p:strVal val="visible"/>
                                      </p:to>
                                    </p:set>
                                    <p:anim calcmode="lin" valueType="num">
                                      <p:cBhvr>
                                        <p:cTn id="53" dur="500" fill="hold"/>
                                        <p:tgtEl>
                                          <p:spTgt spid="4">
                                            <p:graphicEl>
                                              <a:dgm id="{A19C8AE0-6C9C-465F-842D-C6FB77C3200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A19C8AE0-6C9C-465F-842D-C6FB77C32003}"/>
                                            </p:graphicEl>
                                          </p:spTgt>
                                        </p:tgtEl>
                                        <p:attrNameLst>
                                          <p:attrName>ppt_h</p:attrName>
                                        </p:attrNameLst>
                                      </p:cBhvr>
                                      <p:tavLst>
                                        <p:tav tm="0">
                                          <p:val>
                                            <p:fltVal val="0"/>
                                          </p:val>
                                        </p:tav>
                                        <p:tav tm="100000">
                                          <p:val>
                                            <p:strVal val="#ppt_h"/>
                                          </p:val>
                                        </p:tav>
                                      </p:tavLst>
                                    </p:anim>
                                  </p:childTnLst>
                                </p:cTn>
                              </p:par>
                            </p:childTnLst>
                          </p:cTn>
                        </p:par>
                        <p:par>
                          <p:cTn id="55" fill="hold">
                            <p:stCondLst>
                              <p:cond delay="1500"/>
                            </p:stCondLst>
                            <p:childTnLst>
                              <p:par>
                                <p:cTn id="56" presetID="23" presetClass="entr" presetSubtype="16" fill="hold" grpId="0" nodeType="afterEffect">
                                  <p:stCondLst>
                                    <p:cond delay="0"/>
                                  </p:stCondLst>
                                  <p:childTnLst>
                                    <p:set>
                                      <p:cBhvr>
                                        <p:cTn id="57" dur="1" fill="hold">
                                          <p:stCondLst>
                                            <p:cond delay="0"/>
                                          </p:stCondLst>
                                        </p:cTn>
                                        <p:tgtEl>
                                          <p:spTgt spid="4">
                                            <p:graphicEl>
                                              <a:dgm id="{220F8A25-B1B0-4B7C-8914-0B6A02814226}"/>
                                            </p:graphicEl>
                                          </p:spTgt>
                                        </p:tgtEl>
                                        <p:attrNameLst>
                                          <p:attrName>style.visibility</p:attrName>
                                        </p:attrNameLst>
                                      </p:cBhvr>
                                      <p:to>
                                        <p:strVal val="visible"/>
                                      </p:to>
                                    </p:set>
                                    <p:anim calcmode="lin" valueType="num">
                                      <p:cBhvr>
                                        <p:cTn id="58" dur="500" fill="hold"/>
                                        <p:tgtEl>
                                          <p:spTgt spid="4">
                                            <p:graphicEl>
                                              <a:dgm id="{220F8A25-B1B0-4B7C-8914-0B6A02814226}"/>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220F8A25-B1B0-4B7C-8914-0B6A02814226}"/>
                                            </p:graphicEl>
                                          </p:spTgt>
                                        </p:tgtEl>
                                        <p:attrNameLst>
                                          <p:attrName>ppt_h</p:attrName>
                                        </p:attrNameLst>
                                      </p:cBhvr>
                                      <p:tavLst>
                                        <p:tav tm="0">
                                          <p:val>
                                            <p:fltVal val="0"/>
                                          </p:val>
                                        </p:tav>
                                        <p:tav tm="100000">
                                          <p:val>
                                            <p:strVal val="#ppt_h"/>
                                          </p:val>
                                        </p:tav>
                                      </p:tavLst>
                                    </p:anim>
                                  </p:childTnLst>
                                </p:cTn>
                              </p:par>
                            </p:childTnLst>
                          </p:cTn>
                        </p:par>
                        <p:par>
                          <p:cTn id="60" fill="hold">
                            <p:stCondLst>
                              <p:cond delay="2000"/>
                            </p:stCondLst>
                            <p:childTnLst>
                              <p:par>
                                <p:cTn id="61" presetID="23" presetClass="entr" presetSubtype="16" fill="hold" grpId="0" nodeType="afterEffect">
                                  <p:stCondLst>
                                    <p:cond delay="0"/>
                                  </p:stCondLst>
                                  <p:childTnLst>
                                    <p:set>
                                      <p:cBhvr>
                                        <p:cTn id="62" dur="1" fill="hold">
                                          <p:stCondLst>
                                            <p:cond delay="0"/>
                                          </p:stCondLst>
                                        </p:cTn>
                                        <p:tgtEl>
                                          <p:spTgt spid="4">
                                            <p:graphicEl>
                                              <a:dgm id="{815C3E1F-9A5C-4615-91DF-AD626FB5D9FF}"/>
                                            </p:graphicEl>
                                          </p:spTgt>
                                        </p:tgtEl>
                                        <p:attrNameLst>
                                          <p:attrName>style.visibility</p:attrName>
                                        </p:attrNameLst>
                                      </p:cBhvr>
                                      <p:to>
                                        <p:strVal val="visible"/>
                                      </p:to>
                                    </p:set>
                                    <p:anim calcmode="lin" valueType="num">
                                      <p:cBhvr>
                                        <p:cTn id="63" dur="500" fill="hold"/>
                                        <p:tgtEl>
                                          <p:spTgt spid="4">
                                            <p:graphicEl>
                                              <a:dgm id="{815C3E1F-9A5C-4615-91DF-AD626FB5D9FF}"/>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815C3E1F-9A5C-4615-91DF-AD626FB5D9FF}"/>
                                            </p:graphicEl>
                                          </p:spTgt>
                                        </p:tgtEl>
                                        <p:attrNameLst>
                                          <p:attrName>ppt_h</p:attrName>
                                        </p:attrNameLst>
                                      </p:cBhvr>
                                      <p:tavLst>
                                        <p:tav tm="0">
                                          <p:val>
                                            <p:fltVal val="0"/>
                                          </p:val>
                                        </p:tav>
                                        <p:tav tm="100000">
                                          <p:val>
                                            <p:strVal val="#ppt_h"/>
                                          </p:val>
                                        </p:tav>
                                      </p:tavLst>
                                    </p:anim>
                                  </p:childTnLst>
                                </p:cTn>
                              </p:par>
                            </p:childTnLst>
                          </p:cTn>
                        </p:par>
                        <p:par>
                          <p:cTn id="65" fill="hold">
                            <p:stCondLst>
                              <p:cond delay="2500"/>
                            </p:stCondLst>
                            <p:childTnLst>
                              <p:par>
                                <p:cTn id="66" presetID="23" presetClass="entr" presetSubtype="16"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childTnLst>
                                </p:cTn>
                              </p:par>
                            </p:childTnLst>
                          </p:cTn>
                        </p:par>
                        <p:par>
                          <p:cTn id="70" fill="hold">
                            <p:stCondLst>
                              <p:cond delay="3000"/>
                            </p:stCondLst>
                            <p:childTnLst>
                              <p:par>
                                <p:cTn id="71" presetID="23" presetClass="entr" presetSubtype="16"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1">
                                            <p:txEl>
                                              <p:pRg st="1" end="1"/>
                                            </p:txEl>
                                          </p:spTgt>
                                        </p:tgtEl>
                                        <p:attrNameLst>
                                          <p:attrName>style.visibility</p:attrName>
                                        </p:attrNameLst>
                                      </p:cBhvr>
                                      <p:to>
                                        <p:strVal val="visible"/>
                                      </p:to>
                                    </p:set>
                                    <p:animEffect transition="in" filter="fade">
                                      <p:cBhvr>
                                        <p:cTn id="79" dur="1000"/>
                                        <p:tgtEl>
                                          <p:spTgt spid="11">
                                            <p:txEl>
                                              <p:pRg st="1" end="1"/>
                                            </p:txEl>
                                          </p:spTgt>
                                        </p:tgtEl>
                                      </p:cBhvr>
                                    </p:animEffect>
                                    <p:anim calcmode="lin" valueType="num">
                                      <p:cBhvr>
                                        <p:cTn id="8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1">
                                            <p:txEl>
                                              <p:pRg st="2" end="2"/>
                                            </p:txEl>
                                          </p:spTgt>
                                        </p:tgtEl>
                                        <p:attrNameLst>
                                          <p:attrName>style.visibility</p:attrName>
                                        </p:attrNameLst>
                                      </p:cBhvr>
                                      <p:to>
                                        <p:strVal val="visible"/>
                                      </p:to>
                                    </p:set>
                                    <p:animEffect transition="in" filter="fade">
                                      <p:cBhvr>
                                        <p:cTn id="87" dur="1000"/>
                                        <p:tgtEl>
                                          <p:spTgt spid="11">
                                            <p:txEl>
                                              <p:pRg st="2" end="2"/>
                                            </p:txEl>
                                          </p:spTgt>
                                        </p:tgtEl>
                                      </p:cBhvr>
                                    </p:animEffect>
                                    <p:anim calcmode="lin" valueType="num">
                                      <p:cBhvr>
                                        <p:cTn id="8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11">
                                            <p:txEl>
                                              <p:pRg st="2" end="2"/>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1">
                                            <p:txEl>
                                              <p:pRg st="2" end="2"/>
                                            </p:tx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47" presetClass="entr" presetSubtype="0" fill="hold" nodeType="afterEffect">
                                  <p:stCondLst>
                                    <p:cond delay="0"/>
                                  </p:stCondLst>
                                  <p:childTnLst>
                                    <p:set>
                                      <p:cBhvr>
                                        <p:cTn id="93" dur="1" fill="hold">
                                          <p:stCondLst>
                                            <p:cond delay="0"/>
                                          </p:stCondLst>
                                        </p:cTn>
                                        <p:tgtEl>
                                          <p:spTgt spid="2054"/>
                                        </p:tgtEl>
                                        <p:attrNameLst>
                                          <p:attrName>style.visibility</p:attrName>
                                        </p:attrNameLst>
                                      </p:cBhvr>
                                      <p:to>
                                        <p:strVal val="visible"/>
                                      </p:to>
                                    </p:set>
                                    <p:animEffect transition="in" filter="fade">
                                      <p:cBhvr>
                                        <p:cTn id="94" dur="1000"/>
                                        <p:tgtEl>
                                          <p:spTgt spid="2054"/>
                                        </p:tgtEl>
                                      </p:cBhvr>
                                    </p:animEffect>
                                    <p:anim calcmode="lin" valueType="num">
                                      <p:cBhvr>
                                        <p:cTn id="95" dur="1000" fill="hold"/>
                                        <p:tgtEl>
                                          <p:spTgt spid="2054"/>
                                        </p:tgtEl>
                                        <p:attrNameLst>
                                          <p:attrName>ppt_x</p:attrName>
                                        </p:attrNameLst>
                                      </p:cBhvr>
                                      <p:tavLst>
                                        <p:tav tm="0">
                                          <p:val>
                                            <p:strVal val="#ppt_x"/>
                                          </p:val>
                                        </p:tav>
                                        <p:tav tm="100000">
                                          <p:val>
                                            <p:strVal val="#ppt_x"/>
                                          </p:val>
                                        </p:tav>
                                      </p:tavLst>
                                    </p:anim>
                                    <p:anim calcmode="lin" valueType="num">
                                      <p:cBhvr>
                                        <p:cTn id="9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7" presetClass="entr" presetSubtype="0" fill="hold" grpId="0" nodeType="clickEffect">
                                  <p:stCondLst>
                                    <p:cond delay="0"/>
                                  </p:stCondLst>
                                  <p:childTnLst>
                                    <p:set>
                                      <p:cBhvr>
                                        <p:cTn id="100" dur="1" fill="hold">
                                          <p:stCondLst>
                                            <p:cond delay="0"/>
                                          </p:stCondLst>
                                        </p:cTn>
                                        <p:tgtEl>
                                          <p:spTgt spid="11">
                                            <p:txEl>
                                              <p:pRg st="3" end="3"/>
                                            </p:txEl>
                                          </p:spTgt>
                                        </p:tgtEl>
                                        <p:attrNameLst>
                                          <p:attrName>style.visibility</p:attrName>
                                        </p:attrNameLst>
                                      </p:cBhvr>
                                      <p:to>
                                        <p:strVal val="visible"/>
                                      </p:to>
                                    </p:set>
                                    <p:animEffect transition="in" filter="fade">
                                      <p:cBhvr>
                                        <p:cTn id="101" dur="1000"/>
                                        <p:tgtEl>
                                          <p:spTgt spid="11">
                                            <p:txEl>
                                              <p:pRg st="3" end="3"/>
                                            </p:txEl>
                                          </p:spTgt>
                                        </p:tgtEl>
                                      </p:cBhvr>
                                    </p:animEffect>
                                    <p:anim calcmode="lin" valueType="num">
                                      <p:cBhvr>
                                        <p:cTn id="10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03" dur="900" decel="100000" fill="hold"/>
                                        <p:tgtEl>
                                          <p:spTgt spid="11">
                                            <p:txEl>
                                              <p:pRg st="3" end="3"/>
                                            </p:txEl>
                                          </p:spTgt>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Sub>
          <a:bldDgm bld="one"/>
        </p:bldSub>
      </p:bldGraphic>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0997" y="40211"/>
            <a:ext cx="4214842" cy="1754326"/>
          </a:xfrm>
          <a:prstGeom prst="rect">
            <a:avLst/>
          </a:prstGeom>
        </p:spPr>
        <p:txBody>
          <a:bodyPr>
            <a:spAutoFit/>
            <a:scene3d>
              <a:camera prst="orthographicFront"/>
              <a:lightRig rig="morning" dir="t"/>
            </a:scene3d>
            <a:sp3d extrusionH="57150" contourW="25400">
              <a:bevelT h="25400" prst="softRound"/>
              <a:contourClr>
                <a:srgbClr val="80BDCE"/>
              </a:contourClr>
            </a:sp3d>
          </a:bodyPr>
          <a:lstStyle/>
          <a:p>
            <a:pPr algn="ctr" fontAlgn="auto">
              <a:spcBef>
                <a:spcPts val="0"/>
              </a:spcBef>
              <a:spcAft>
                <a:spcPts val="0"/>
              </a:spcAft>
              <a:defRPr/>
            </a:pPr>
            <a:r>
              <a:rPr lang="ro-RO" sz="5400" b="1" dirty="0">
                <a:solidFill>
                  <a:schemeClr val="bg1"/>
                </a:solidFill>
                <a:latin typeface="+mn-lt"/>
                <a:cs typeface="+mn-cs"/>
              </a:rPr>
              <a:t>CEREȚI CU CREDINȚĂ </a:t>
            </a:r>
            <a:endParaRPr lang="es-ES" sz="5400" b="1" dirty="0">
              <a:solidFill>
                <a:schemeClr val="bg1"/>
              </a:solidFill>
              <a:latin typeface="+mn-lt"/>
              <a:cs typeface="+mn-cs"/>
            </a:endParaRPr>
          </a:p>
        </p:txBody>
      </p:sp>
      <p:grpSp>
        <p:nvGrpSpPr>
          <p:cNvPr id="3" name="2 Rectángulo"/>
          <p:cNvGrpSpPr>
            <a:grpSpLocks/>
          </p:cNvGrpSpPr>
          <p:nvPr/>
        </p:nvGrpSpPr>
        <p:grpSpPr bwMode="auto">
          <a:xfrm>
            <a:off x="5278438" y="274638"/>
            <a:ext cx="3798887" cy="2876550"/>
            <a:chOff x="3325" y="173"/>
            <a:chExt cx="2393" cy="1812"/>
          </a:xfrm>
        </p:grpSpPr>
        <p:pic>
          <p:nvPicPr>
            <p:cNvPr id="17416" name="2 Rectángulo"/>
            <p:cNvPicPr>
              <a:picLocks noChangeArrowheads="1"/>
            </p:cNvPicPr>
            <p:nvPr/>
          </p:nvPicPr>
          <p:blipFill>
            <a:blip r:embed="rId3"/>
            <a:srcRect/>
            <a:stretch>
              <a:fillRect/>
            </a:stretch>
          </p:blipFill>
          <p:spPr bwMode="auto">
            <a:xfrm>
              <a:off x="3325" y="173"/>
              <a:ext cx="2393" cy="1812"/>
            </a:xfrm>
            <a:prstGeom prst="rect">
              <a:avLst/>
            </a:prstGeom>
            <a:noFill/>
            <a:ln w="9525">
              <a:noFill/>
              <a:miter lim="800000"/>
              <a:headEnd/>
              <a:tailEnd/>
            </a:ln>
          </p:spPr>
        </p:pic>
        <p:sp>
          <p:nvSpPr>
            <p:cNvPr id="17417" name="Text Box 4"/>
            <p:cNvSpPr txBox="1">
              <a:spLocks noChangeArrowheads="1"/>
            </p:cNvSpPr>
            <p:nvPr/>
          </p:nvSpPr>
          <p:spPr bwMode="auto">
            <a:xfrm>
              <a:off x="3330" y="177"/>
              <a:ext cx="2385" cy="1730"/>
            </a:xfrm>
            <a:prstGeom prst="rect">
              <a:avLst/>
            </a:prstGeom>
            <a:noFill/>
            <a:ln w="9525">
              <a:noFill/>
              <a:miter lim="800000"/>
              <a:headEnd/>
              <a:tailEnd/>
            </a:ln>
          </p:spPr>
          <p:txBody>
            <a:bodyPr lIns="0" tIns="0" rIns="0" bIns="0">
              <a:spAutoFit/>
            </a:bodyPr>
            <a:lstStyle/>
            <a:p>
              <a:pPr algn="ctr"/>
              <a:r>
                <a:rPr lang="es-ES" b="1">
                  <a:latin typeface="Comic Sans MS" pitchFamily="66" charset="0"/>
                </a:rPr>
                <a:t>“</a:t>
              </a:r>
              <a:r>
                <a:rPr lang="vi-VN" b="1">
                  <a:latin typeface="Comic Sans MS" pitchFamily="66" charset="0"/>
                </a:rPr>
                <a:t>Dacă vreunuia dintre voi îi lipseşte înţelepciunea, s-o ceară de la Dumnezeu, care dă tuturor cu mână largă şi fără mustrare, şi ea îi va fi dată.</a:t>
              </a:r>
            </a:p>
            <a:p>
              <a:pPr algn="ctr"/>
              <a:r>
                <a:rPr lang="vi-VN" b="1">
                  <a:latin typeface="Comic Sans MS" pitchFamily="66" charset="0"/>
                </a:rPr>
                <a:t>Dar s-o ceară cu credinţă, fără să se îndoiască deloc: pentru că cine se îndoieşte seamănă cu valul mării, tulburat şi împins de vânt încoace şi încolo.</a:t>
              </a:r>
              <a:r>
                <a:rPr lang="es-ES" b="1">
                  <a:latin typeface="Comic Sans MS" pitchFamily="66" charset="0"/>
                </a:rPr>
                <a:t>” </a:t>
              </a:r>
              <a:r>
                <a:rPr lang="es-ES" sz="1100" b="1">
                  <a:latin typeface="Comic Sans MS" pitchFamily="66" charset="0"/>
                </a:rPr>
                <a:t>(</a:t>
              </a:r>
              <a:r>
                <a:rPr lang="ro-RO" sz="1100" b="1">
                  <a:latin typeface="Comic Sans MS" pitchFamily="66" charset="0"/>
                </a:rPr>
                <a:t>Iacov</a:t>
              </a:r>
              <a:r>
                <a:rPr lang="es-ES" sz="1100" b="1">
                  <a:latin typeface="Comic Sans MS" pitchFamily="66" charset="0"/>
                </a:rPr>
                <a:t> 1:5-6)</a:t>
              </a:r>
              <a:endParaRPr lang="es-ES" b="1">
                <a:latin typeface="Comic Sans MS" pitchFamily="66" charset="0"/>
              </a:endParaRPr>
            </a:p>
          </p:txBody>
        </p:sp>
      </p:grpSp>
      <p:sp>
        <p:nvSpPr>
          <p:cNvPr id="4" name="3 CuadroTexto"/>
          <p:cNvSpPr txBox="1"/>
          <p:nvPr/>
        </p:nvSpPr>
        <p:spPr>
          <a:xfrm>
            <a:off x="142875" y="1571625"/>
            <a:ext cx="4071938" cy="1323975"/>
          </a:xfrm>
          <a:prstGeom prst="rect">
            <a:avLst/>
          </a:prstGeom>
          <a:noFill/>
        </p:spPr>
        <p:txBody>
          <a:bodyPr>
            <a:spAutoFit/>
          </a:bodyPr>
          <a:lstStyle/>
          <a:p>
            <a:pPr fontAlgn="auto">
              <a:spcBef>
                <a:spcPts val="0"/>
              </a:spcBef>
              <a:spcAft>
                <a:spcPts val="0"/>
              </a:spcAft>
              <a:defRPr/>
            </a:pP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Conform Bibliei, înțelepciunea nu constă în a avea cunoștințe, ci în a ști cum să trăim în</a:t>
            </a: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 “</a:t>
            </a: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frică de Domnul</a:t>
            </a: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 (</a:t>
            </a:r>
            <a:r>
              <a:rPr lang="es-ES" sz="2000" b="1" dirty="0" err="1">
                <a:solidFill>
                  <a:schemeClr val="bg1"/>
                </a:solidFill>
                <a:effectLst>
                  <a:glow rad="101600">
                    <a:schemeClr val="tx1">
                      <a:alpha val="40000"/>
                    </a:schemeClr>
                  </a:glow>
                  <a:outerShdw blurRad="50800" dist="50800" dir="5400000" algn="ctr" rotWithShape="0">
                    <a:schemeClr val="tx1"/>
                  </a:outerShdw>
                </a:effectLst>
                <a:latin typeface="+mn-lt"/>
                <a:cs typeface="+mn-cs"/>
              </a:rPr>
              <a:t>Proverb</a:t>
            </a: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e</a:t>
            </a: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 9:10)</a:t>
            </a: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a:t>
            </a:r>
            <a:endPar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endParaRPr>
          </a:p>
        </p:txBody>
      </p:sp>
      <p:sp>
        <p:nvSpPr>
          <p:cNvPr id="5" name="4 CuadroTexto"/>
          <p:cNvSpPr txBox="1"/>
          <p:nvPr/>
        </p:nvSpPr>
        <p:spPr>
          <a:xfrm>
            <a:off x="214313" y="2909888"/>
            <a:ext cx="4286250" cy="2093912"/>
          </a:xfrm>
          <a:prstGeom prst="rect">
            <a:avLst/>
          </a:prstGeom>
          <a:noFill/>
        </p:spPr>
        <p:txBody>
          <a:bodyPr>
            <a:spAutoFit/>
          </a:bodyPr>
          <a:lstStyle/>
          <a:p>
            <a:pPr marL="342900" indent="-342900" fontAlgn="auto">
              <a:spcBef>
                <a:spcPts val="600"/>
              </a:spcBef>
              <a:spcAft>
                <a:spcPts val="0"/>
              </a:spcAft>
              <a:buClr>
                <a:srgbClr val="96C8D6"/>
              </a:buClr>
              <a:buFont typeface="Wingdings" pitchFamily="2" charset="2"/>
              <a:buChar char="v"/>
              <a:defRPr/>
            </a:pP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S</a:t>
            </a: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ă știi să asculți, să știi să taci, să știi când să te mânii</a:t>
            </a: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 (</a:t>
            </a: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Iacov</a:t>
            </a: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 1:19)</a:t>
            </a:r>
          </a:p>
          <a:p>
            <a:pPr marL="342900" indent="-342900" fontAlgn="auto">
              <a:spcBef>
                <a:spcPts val="600"/>
              </a:spcBef>
              <a:spcAft>
                <a:spcPts val="0"/>
              </a:spcAft>
              <a:buClr>
                <a:srgbClr val="96C8D6"/>
              </a:buClr>
              <a:buFont typeface="Wingdings" pitchFamily="2" charset="2"/>
              <a:buChar char="v"/>
              <a:defRPr/>
            </a:pP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S</a:t>
            </a: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ă știi să discerni nevoile celorlalți</a:t>
            </a: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 (</a:t>
            </a: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Iacov </a:t>
            </a: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2:15-16)</a:t>
            </a:r>
          </a:p>
          <a:p>
            <a:pPr marL="342900" indent="-342900" fontAlgn="auto">
              <a:spcBef>
                <a:spcPts val="600"/>
              </a:spcBef>
              <a:spcAft>
                <a:spcPts val="0"/>
              </a:spcAft>
              <a:buClr>
                <a:srgbClr val="96C8D6"/>
              </a:buClr>
              <a:buFont typeface="Wingdings" pitchFamily="2" charset="2"/>
              <a:buChar char="v"/>
              <a:defRPr/>
            </a:pP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S</a:t>
            </a: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ă știi să te porți corect, cu pricepere </a:t>
            </a: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a:t>
            </a:r>
            <a:r>
              <a:rPr lang="ro-RO"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Iacov </a:t>
            </a:r>
            <a:r>
              <a:rPr lang="es-ES" sz="2000"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3:13)</a:t>
            </a:r>
          </a:p>
        </p:txBody>
      </p:sp>
      <p:sp>
        <p:nvSpPr>
          <p:cNvPr id="6" name="5 CuadroTexto"/>
          <p:cNvSpPr txBox="1"/>
          <p:nvPr/>
        </p:nvSpPr>
        <p:spPr>
          <a:xfrm>
            <a:off x="95250" y="5207000"/>
            <a:ext cx="4214813" cy="1631950"/>
          </a:xfrm>
          <a:prstGeom prst="rect">
            <a:avLst/>
          </a:prstGeom>
          <a:noFill/>
        </p:spPr>
        <p:txBody>
          <a:bodyPr>
            <a:spAutoFit/>
          </a:bodyPr>
          <a:lstStyle/>
          <a:p>
            <a:pPr fontAlgn="auto">
              <a:spcBef>
                <a:spcPts val="0"/>
              </a:spcBef>
              <a:spcAft>
                <a:spcPts val="0"/>
              </a:spcAft>
              <a:defRPr/>
            </a:pPr>
            <a:r>
              <a:rPr lang="ro-RO" sz="2000" b="1" dirty="0">
                <a:solidFill>
                  <a:schemeClr val="bg1"/>
                </a:solidFill>
                <a:effectLst>
                  <a:glow rad="139700">
                    <a:schemeClr val="tx1">
                      <a:alpha val="40000"/>
                    </a:schemeClr>
                  </a:glow>
                  <a:outerShdw blurRad="50800" dist="50800" dir="5400000" algn="ctr" rotWithShape="0">
                    <a:schemeClr val="tx1"/>
                  </a:outerShdw>
                </a:effectLst>
                <a:latin typeface="+mn-lt"/>
                <a:cs typeface="+mn-cs"/>
              </a:rPr>
              <a:t>Această înțelepciune trebuie cerută cu credință, crezând că Dumnezeu are puterea de a ne schimba, și astfel viața noastră să reflecte comuniunea pe care o avem cu Hristos.</a:t>
            </a:r>
            <a:endParaRPr lang="es-ES" sz="2000" b="1" dirty="0">
              <a:solidFill>
                <a:schemeClr val="bg1"/>
              </a:solidFill>
              <a:effectLst>
                <a:glow rad="139700">
                  <a:schemeClr val="tx1">
                    <a:alpha val="40000"/>
                  </a:schemeClr>
                </a:glow>
                <a:outerShdw blurRad="50800" dist="50800" dir="5400000" algn="ctr" rotWithShape="0">
                  <a:schemeClr val="tx1"/>
                </a:outerShdw>
              </a:effectLst>
              <a:latin typeface="+mn-lt"/>
              <a:cs typeface="+mn-cs"/>
            </a:endParaRPr>
          </a:p>
        </p:txBody>
      </p:sp>
      <p:pic>
        <p:nvPicPr>
          <p:cNvPr id="7171" name="Picture 3" descr="R:\Dibujos\Oración\06500_all_04-06-praying.jpg"/>
          <p:cNvPicPr>
            <a:picLocks noChangeAspect="1" noChangeArrowheads="1"/>
          </p:cNvPicPr>
          <p:nvPr/>
        </p:nvPicPr>
        <p:blipFill>
          <a:blip r:embed="rId4"/>
          <a:srcRect/>
          <a:stretch>
            <a:fillRect/>
          </a:stretch>
        </p:blipFill>
        <p:spPr bwMode="auto">
          <a:xfrm>
            <a:off x="4786313" y="3286125"/>
            <a:ext cx="4214812" cy="34353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p:cTn id="37"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38"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p:cTn id="45"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46"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4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528" fill="hold" nodeType="clickEffect">
                                  <p:stCondLst>
                                    <p:cond delay="0"/>
                                  </p:stCondLst>
                                  <p:childTnLst>
                                    <p:set>
                                      <p:cBhvr>
                                        <p:cTn id="52" dur="1" fill="hold">
                                          <p:stCondLst>
                                            <p:cond delay="0"/>
                                          </p:stCondLst>
                                        </p:cTn>
                                        <p:tgtEl>
                                          <p:spTgt spid="7171"/>
                                        </p:tgtEl>
                                        <p:attrNameLst>
                                          <p:attrName>style.visibility</p:attrName>
                                        </p:attrNameLst>
                                      </p:cBhvr>
                                      <p:to>
                                        <p:strVal val="visible"/>
                                      </p:to>
                                    </p:set>
                                    <p:anim calcmode="lin" valueType="num">
                                      <p:cBhvr>
                                        <p:cTn id="53" dur="500" fill="hold"/>
                                        <p:tgtEl>
                                          <p:spTgt spid="7171"/>
                                        </p:tgtEl>
                                        <p:attrNameLst>
                                          <p:attrName>ppt_w</p:attrName>
                                        </p:attrNameLst>
                                      </p:cBhvr>
                                      <p:tavLst>
                                        <p:tav tm="0">
                                          <p:val>
                                            <p:fltVal val="0"/>
                                          </p:val>
                                        </p:tav>
                                        <p:tav tm="100000">
                                          <p:val>
                                            <p:strVal val="#ppt_w"/>
                                          </p:val>
                                        </p:tav>
                                      </p:tavLst>
                                    </p:anim>
                                    <p:anim calcmode="lin" valueType="num">
                                      <p:cBhvr>
                                        <p:cTn id="54" dur="500" fill="hold"/>
                                        <p:tgtEl>
                                          <p:spTgt spid="7171"/>
                                        </p:tgtEl>
                                        <p:attrNameLst>
                                          <p:attrName>ppt_h</p:attrName>
                                        </p:attrNameLst>
                                      </p:cBhvr>
                                      <p:tavLst>
                                        <p:tav tm="0">
                                          <p:val>
                                            <p:fltVal val="0"/>
                                          </p:val>
                                        </p:tav>
                                        <p:tav tm="100000">
                                          <p:val>
                                            <p:strVal val="#ppt_h"/>
                                          </p:val>
                                        </p:tav>
                                      </p:tavLst>
                                    </p:anim>
                                    <p:anim calcmode="lin" valueType="num">
                                      <p:cBhvr>
                                        <p:cTn id="55" dur="500" fill="hold"/>
                                        <p:tgtEl>
                                          <p:spTgt spid="7171"/>
                                        </p:tgtEl>
                                        <p:attrNameLst>
                                          <p:attrName>ppt_x</p:attrName>
                                        </p:attrNameLst>
                                      </p:cBhvr>
                                      <p:tavLst>
                                        <p:tav tm="0">
                                          <p:val>
                                            <p:fltVal val="0.5"/>
                                          </p:val>
                                        </p:tav>
                                        <p:tav tm="100000">
                                          <p:val>
                                            <p:strVal val="#ppt_x"/>
                                          </p:val>
                                        </p:tav>
                                      </p:tavLst>
                                    </p:anim>
                                    <p:anim calcmode="lin" valueType="num">
                                      <p:cBhvr>
                                        <p:cTn id="56" dur="500" fill="hold"/>
                                        <p:tgtEl>
                                          <p:spTgt spid="7171"/>
                                        </p:tgtEl>
                                        <p:attrNameLst>
                                          <p:attrName>ppt_y</p:attrName>
                                        </p:attrNameLst>
                                      </p:cBhvr>
                                      <p:tavLst>
                                        <p:tav tm="0">
                                          <p:val>
                                            <p:fltVal val="0.5"/>
                                          </p:val>
                                        </p:tav>
                                        <p:tav tm="100000">
                                          <p:val>
                                            <p:strVal val="#ppt_y"/>
                                          </p:val>
                                        </p:tav>
                                      </p:tavLst>
                                    </p:anim>
                                  </p:childTnLst>
                                </p:cTn>
                              </p:par>
                            </p:childTnLst>
                          </p:cTn>
                        </p:par>
                        <p:par>
                          <p:cTn id="57" fill="hold">
                            <p:stCondLst>
                              <p:cond delay="500"/>
                            </p:stCondLst>
                            <p:childTnLst>
                              <p:par>
                                <p:cTn id="58" presetID="37" presetClass="entr" presetSubtype="0"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b="-20000"/>
          </a:stretch>
        </a:blipFill>
        <a:effectLst/>
      </p:bgPr>
    </p:bg>
    <p:spTree>
      <p:nvGrpSpPr>
        <p:cNvPr id="1" name=""/>
        <p:cNvGrpSpPr/>
        <p:nvPr/>
      </p:nvGrpSpPr>
      <p:grpSpPr>
        <a:xfrm>
          <a:off x="0" y="0"/>
          <a:ext cx="0" cy="0"/>
          <a:chOff x="0" y="0"/>
          <a:chExt cx="0" cy="0"/>
        </a:xfrm>
      </p:grpSpPr>
      <p:pic>
        <p:nvPicPr>
          <p:cNvPr id="6150" name="Picture 6" descr="http://www.ateistbibeln.se/wp-content/uploads/2013/01/mountainmovingfaith.jpg"/>
          <p:cNvPicPr>
            <a:picLocks noChangeAspect="1" noChangeArrowheads="1"/>
          </p:cNvPicPr>
          <p:nvPr/>
        </p:nvPicPr>
        <p:blipFill>
          <a:blip r:embed="rId3" cstate="email"/>
          <a:srcRect/>
          <a:stretch>
            <a:fillRect/>
          </a:stretch>
        </p:blipFill>
        <p:spPr bwMode="auto">
          <a:xfrm>
            <a:off x="6300191" y="4602840"/>
            <a:ext cx="2856761" cy="2214578"/>
          </a:xfrm>
          <a:prstGeom prst="roundRect">
            <a:avLst>
              <a:gd name="adj" fmla="val 113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Rectángulo"/>
          <p:cNvSpPr/>
          <p:nvPr/>
        </p:nvSpPr>
        <p:spPr>
          <a:xfrm>
            <a:off x="2786050" y="0"/>
            <a:ext cx="6357950"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prst="artDeco"/>
            <a:contourClr>
              <a:srgbClr val="FFFFFF"/>
            </a:contourClr>
          </a:sp3d>
        </p:spPr>
        <p:txBody>
          <a:bodyPr>
            <a:spAutoFit/>
          </a:bodyPr>
          <a:lstStyle/>
          <a:p>
            <a:pPr algn="ctr" fontAlgn="auto">
              <a:spcBef>
                <a:spcPts val="0"/>
              </a:spcBef>
              <a:spcAft>
                <a:spcPts val="0"/>
              </a:spcAft>
              <a:defRPr/>
            </a:pPr>
            <a:r>
              <a:rPr lang="ro-RO"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CREDINȚA ȘI ÎNDOIALA</a:t>
            </a:r>
            <a:endParaRPr lang="es-E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endParaRPr>
          </a:p>
        </p:txBody>
      </p:sp>
      <p:sp>
        <p:nvSpPr>
          <p:cNvPr id="3" name="2 Rectángulo"/>
          <p:cNvSpPr>
            <a:spLocks noChangeArrowheads="1"/>
          </p:cNvSpPr>
          <p:nvPr/>
        </p:nvSpPr>
        <p:spPr bwMode="auto">
          <a:xfrm>
            <a:off x="2928938" y="862013"/>
            <a:ext cx="5857875" cy="923925"/>
          </a:xfrm>
          <a:prstGeom prst="rect">
            <a:avLst/>
          </a:prstGeom>
          <a:noFill/>
          <a:ln w="9525">
            <a:noFill/>
            <a:miter lim="800000"/>
            <a:headEnd/>
            <a:tailEnd/>
          </a:ln>
        </p:spPr>
        <p:txBody>
          <a:bodyPr>
            <a:spAutoFit/>
          </a:bodyPr>
          <a:lstStyle/>
          <a:p>
            <a:r>
              <a:rPr lang="es-ES" b="1">
                <a:solidFill>
                  <a:srgbClr val="753805"/>
                </a:solidFill>
                <a:latin typeface="Comic Sans MS" pitchFamily="66" charset="0"/>
              </a:rPr>
              <a:t>“</a:t>
            </a:r>
            <a:r>
              <a:rPr lang="vi-VN" b="1">
                <a:solidFill>
                  <a:srgbClr val="753805"/>
                </a:solidFill>
                <a:latin typeface="Comic Sans MS" pitchFamily="66" charset="0"/>
              </a:rPr>
              <a:t>Un astfel de om să nu se aştepte să primească ceva de la Domnul,</a:t>
            </a:r>
            <a:r>
              <a:rPr lang="ro-RO" b="1">
                <a:solidFill>
                  <a:srgbClr val="753805"/>
                </a:solidFill>
                <a:latin typeface="Comic Sans MS" pitchFamily="66" charset="0"/>
              </a:rPr>
              <a:t> </a:t>
            </a:r>
            <a:r>
              <a:rPr lang="vi-VN" b="1">
                <a:solidFill>
                  <a:srgbClr val="753805"/>
                </a:solidFill>
                <a:latin typeface="Comic Sans MS" pitchFamily="66" charset="0"/>
              </a:rPr>
              <a:t>căci este un om nehotărât şi nestatornic în toate căile sale.</a:t>
            </a:r>
            <a:r>
              <a:rPr lang="es-ES" b="1">
                <a:solidFill>
                  <a:srgbClr val="753805"/>
                </a:solidFill>
                <a:latin typeface="Comic Sans MS" pitchFamily="66" charset="0"/>
              </a:rPr>
              <a:t>” </a:t>
            </a:r>
            <a:r>
              <a:rPr lang="es-ES" sz="1100" b="1">
                <a:solidFill>
                  <a:srgbClr val="753805"/>
                </a:solidFill>
                <a:latin typeface="Comic Sans MS" pitchFamily="66" charset="0"/>
              </a:rPr>
              <a:t>(</a:t>
            </a:r>
            <a:r>
              <a:rPr lang="ro-RO" sz="1100" b="1">
                <a:solidFill>
                  <a:srgbClr val="753805"/>
                </a:solidFill>
                <a:latin typeface="Comic Sans MS" pitchFamily="66" charset="0"/>
              </a:rPr>
              <a:t>Iacov</a:t>
            </a:r>
            <a:r>
              <a:rPr lang="es-ES" sz="1100" b="1">
                <a:solidFill>
                  <a:srgbClr val="753805"/>
                </a:solidFill>
                <a:latin typeface="Comic Sans MS" pitchFamily="66" charset="0"/>
              </a:rPr>
              <a:t> 1:7-8)</a:t>
            </a:r>
            <a:endParaRPr lang="es-ES" b="1">
              <a:solidFill>
                <a:srgbClr val="753805"/>
              </a:solidFill>
              <a:latin typeface="Comic Sans MS" pitchFamily="66" charset="0"/>
            </a:endParaRPr>
          </a:p>
        </p:txBody>
      </p:sp>
      <p:sp>
        <p:nvSpPr>
          <p:cNvPr id="4" name="3 CuadroTexto"/>
          <p:cNvSpPr txBox="1">
            <a:spLocks noChangeArrowheads="1"/>
          </p:cNvSpPr>
          <p:nvPr/>
        </p:nvSpPr>
        <p:spPr bwMode="auto">
          <a:xfrm>
            <a:off x="0" y="2198688"/>
            <a:ext cx="6572250" cy="1016000"/>
          </a:xfrm>
          <a:prstGeom prst="rect">
            <a:avLst/>
          </a:prstGeom>
          <a:noFill/>
          <a:ln w="9525">
            <a:noFill/>
            <a:miter lim="800000"/>
            <a:headEnd/>
            <a:tailEnd/>
          </a:ln>
        </p:spPr>
        <p:txBody>
          <a:bodyPr>
            <a:spAutoFit/>
          </a:bodyPr>
          <a:lstStyle/>
          <a:p>
            <a:pPr>
              <a:spcBef>
                <a:spcPts val="600"/>
              </a:spcBef>
            </a:pPr>
            <a:r>
              <a:rPr lang="es-ES" sz="2000" b="1">
                <a:latin typeface="Calibri" pitchFamily="34" charset="0"/>
              </a:rPr>
              <a:t>A</a:t>
            </a:r>
            <a:r>
              <a:rPr lang="ro-RO" sz="2000" b="1">
                <a:latin typeface="Calibri" pitchFamily="34" charset="0"/>
              </a:rPr>
              <a:t>semeni lui Ilie, Iacov ne întreabă </a:t>
            </a:r>
            <a:r>
              <a:rPr lang="es-ES" sz="2000" b="1">
                <a:latin typeface="Calibri" pitchFamily="34" charset="0"/>
              </a:rPr>
              <a:t>“</a:t>
            </a:r>
            <a:r>
              <a:rPr lang="vi-VN" sz="2000" b="1">
                <a:latin typeface="Calibri" pitchFamily="34" charset="0"/>
              </a:rPr>
              <a:t>Până când vreţi să şchiopătaţi de amândouă picioarele</a:t>
            </a:r>
            <a:r>
              <a:rPr lang="es-ES" sz="2000" b="1">
                <a:latin typeface="Calibri" pitchFamily="34" charset="0"/>
              </a:rPr>
              <a:t>?” (1R</a:t>
            </a:r>
            <a:r>
              <a:rPr lang="ro-RO" sz="2000" b="1">
                <a:latin typeface="Calibri" pitchFamily="34" charset="0"/>
              </a:rPr>
              <a:t>egi</a:t>
            </a:r>
            <a:r>
              <a:rPr lang="es-ES" sz="2000" b="1">
                <a:latin typeface="Calibri" pitchFamily="34" charset="0"/>
              </a:rPr>
              <a:t> 18:21). </a:t>
            </a:r>
            <a:r>
              <a:rPr lang="ro-RO" sz="2000" b="1">
                <a:latin typeface="Calibri" pitchFamily="34" charset="0"/>
              </a:rPr>
              <a:t>Omul </a:t>
            </a:r>
            <a:r>
              <a:rPr lang="es-ES" sz="2000" b="1">
                <a:latin typeface="Calibri" pitchFamily="34" charset="0"/>
              </a:rPr>
              <a:t>“</a:t>
            </a:r>
            <a:r>
              <a:rPr lang="ro-RO" sz="2000" b="1">
                <a:latin typeface="Calibri" pitchFamily="34" charset="0"/>
              </a:rPr>
              <a:t>nehotărât</a:t>
            </a:r>
            <a:r>
              <a:rPr lang="es-ES" sz="2000" b="1">
                <a:latin typeface="Calibri" pitchFamily="34" charset="0"/>
              </a:rPr>
              <a:t>” </a:t>
            </a:r>
            <a:r>
              <a:rPr lang="ro-RO" sz="2000" b="1">
                <a:latin typeface="Calibri" pitchFamily="34" charset="0"/>
              </a:rPr>
              <a:t>oscilează între credință și îndoială</a:t>
            </a:r>
            <a:r>
              <a:rPr lang="es-ES" sz="2000" b="1">
                <a:latin typeface="Calibri" pitchFamily="34" charset="0"/>
              </a:rPr>
              <a:t>.</a:t>
            </a:r>
          </a:p>
        </p:txBody>
      </p:sp>
      <p:pic>
        <p:nvPicPr>
          <p:cNvPr id="6146" name="Picture 2" descr="\\EUNICE\FondosTematicos\Moisés\Espías\abwasOT33.jpg"/>
          <p:cNvPicPr>
            <a:picLocks noChangeAspect="1" noChangeArrowheads="1"/>
          </p:cNvPicPr>
          <p:nvPr/>
        </p:nvPicPr>
        <p:blipFill>
          <a:blip r:embed="rId4"/>
          <a:srcRect/>
          <a:stretch>
            <a:fillRect/>
          </a:stretch>
        </p:blipFill>
        <p:spPr bwMode="auto">
          <a:xfrm>
            <a:off x="142844" y="142852"/>
            <a:ext cx="2643182" cy="1987281"/>
          </a:xfrm>
          <a:prstGeom prst="rect">
            <a:avLst/>
          </a:prstGeom>
          <a:ln>
            <a:noFill/>
          </a:ln>
          <a:effectLst>
            <a:softEdge rad="112500"/>
          </a:effectLst>
        </p:spPr>
      </p:pic>
      <p:pic>
        <p:nvPicPr>
          <p:cNvPr id="6147" name="Picture 3" descr="R:\Dibujos\Elias\Hecho\Carmelo\Carmelo (32).jpg"/>
          <p:cNvPicPr>
            <a:picLocks noChangeAspect="1" noChangeArrowheads="1"/>
          </p:cNvPicPr>
          <p:nvPr/>
        </p:nvPicPr>
        <p:blipFill>
          <a:blip r:embed="rId5"/>
          <a:srcRect/>
          <a:stretch>
            <a:fillRect/>
          </a:stretch>
        </p:blipFill>
        <p:spPr bwMode="auto">
          <a:xfrm>
            <a:off x="6572264" y="1885956"/>
            <a:ext cx="2381250" cy="24003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148" name="Picture 4" descr="\\EUNICE\FondosTematicos\Jesus\Parabolas\Mostaza\CC-11.jpg"/>
          <p:cNvPicPr>
            <a:picLocks noChangeAspect="1" noChangeArrowheads="1"/>
          </p:cNvPicPr>
          <p:nvPr/>
        </p:nvPicPr>
        <p:blipFill>
          <a:blip r:embed="rId6"/>
          <a:srcRect/>
          <a:stretch>
            <a:fillRect/>
          </a:stretch>
        </p:blipFill>
        <p:spPr bwMode="auto">
          <a:xfrm>
            <a:off x="98425" y="3427413"/>
            <a:ext cx="2616200" cy="3216275"/>
          </a:xfrm>
          <a:prstGeom prst="rect">
            <a:avLst/>
          </a:prstGeom>
          <a:ln>
            <a:noFill/>
          </a:ln>
          <a:effectLst>
            <a:outerShdw blurRad="190500" algn="tl" rotWithShape="0">
              <a:srgbClr val="000000">
                <a:alpha val="70000"/>
              </a:srgbClr>
            </a:outerShdw>
          </a:effectLst>
        </p:spPr>
      </p:pic>
      <p:sp>
        <p:nvSpPr>
          <p:cNvPr id="11" name="10 Rectángulo"/>
          <p:cNvSpPr>
            <a:spLocks noChangeArrowheads="1"/>
          </p:cNvSpPr>
          <p:nvPr/>
        </p:nvSpPr>
        <p:spPr bwMode="auto">
          <a:xfrm>
            <a:off x="2786063" y="5010150"/>
            <a:ext cx="3514725" cy="1938338"/>
          </a:xfrm>
          <a:prstGeom prst="rect">
            <a:avLst/>
          </a:prstGeom>
          <a:noFill/>
          <a:ln w="9525">
            <a:noFill/>
            <a:miter lim="800000"/>
            <a:headEnd/>
            <a:tailEnd/>
          </a:ln>
        </p:spPr>
        <p:txBody>
          <a:bodyPr>
            <a:spAutoFit/>
          </a:bodyPr>
          <a:lstStyle/>
          <a:p>
            <a:pPr>
              <a:spcBef>
                <a:spcPts val="600"/>
              </a:spcBef>
            </a:pPr>
            <a:r>
              <a:rPr lang="ro-RO" sz="2000" b="1">
                <a:solidFill>
                  <a:srgbClr val="000000"/>
                </a:solidFill>
                <a:latin typeface="Calibri" pitchFamily="34" charset="0"/>
              </a:rPr>
              <a:t>O credință care vine de la Dumnezeu și a fost purificată în focul încercărilor este o credință care mută munții</a:t>
            </a:r>
            <a:r>
              <a:rPr lang="es-ES" sz="2000" b="1">
                <a:solidFill>
                  <a:srgbClr val="000000"/>
                </a:solidFill>
                <a:latin typeface="Calibri" pitchFamily="34" charset="0"/>
              </a:rPr>
              <a:t>. </a:t>
            </a:r>
            <a:r>
              <a:rPr lang="ro-RO" sz="2000" b="1">
                <a:solidFill>
                  <a:srgbClr val="000000"/>
                </a:solidFill>
                <a:latin typeface="Calibri" pitchFamily="34" charset="0"/>
              </a:rPr>
              <a:t>O credință în care nu este îndoială</a:t>
            </a:r>
            <a:r>
              <a:rPr lang="es-ES" sz="2000" b="1">
                <a:solidFill>
                  <a:srgbClr val="000000"/>
                </a:solidFill>
                <a:latin typeface="Calibri" pitchFamily="34" charset="0"/>
              </a:rPr>
              <a:t>.</a:t>
            </a:r>
          </a:p>
        </p:txBody>
      </p:sp>
      <p:sp>
        <p:nvSpPr>
          <p:cNvPr id="13" name="12 Rectángulo"/>
          <p:cNvSpPr>
            <a:spLocks noChangeArrowheads="1"/>
          </p:cNvSpPr>
          <p:nvPr/>
        </p:nvSpPr>
        <p:spPr bwMode="auto">
          <a:xfrm>
            <a:off x="2714625" y="3086100"/>
            <a:ext cx="4089400" cy="1938338"/>
          </a:xfrm>
          <a:prstGeom prst="rect">
            <a:avLst/>
          </a:prstGeom>
          <a:noFill/>
          <a:ln w="9525">
            <a:noFill/>
            <a:miter lim="800000"/>
            <a:headEnd/>
            <a:tailEnd/>
          </a:ln>
        </p:spPr>
        <p:txBody>
          <a:bodyPr>
            <a:spAutoFit/>
          </a:bodyPr>
          <a:lstStyle/>
          <a:p>
            <a:pPr>
              <a:spcBef>
                <a:spcPts val="600"/>
              </a:spcBef>
            </a:pPr>
            <a:r>
              <a:rPr lang="ro-RO" sz="2000" b="1">
                <a:solidFill>
                  <a:srgbClr val="000000"/>
                </a:solidFill>
                <a:latin typeface="Calibri" pitchFamily="34" charset="0"/>
              </a:rPr>
              <a:t>Credința noastră trebuie să fie vie și în creștere. Iar acest lucru se întâmplă numai când ne exercităm acea credință</a:t>
            </a:r>
            <a:r>
              <a:rPr lang="es-ES" sz="2000" b="1">
                <a:solidFill>
                  <a:srgbClr val="000000"/>
                </a:solidFill>
                <a:latin typeface="Calibri" pitchFamily="34" charset="0"/>
              </a:rPr>
              <a:t> </a:t>
            </a:r>
            <a:r>
              <a:rPr lang="ro-RO" sz="2000" b="1">
                <a:solidFill>
                  <a:srgbClr val="000000"/>
                </a:solidFill>
                <a:latin typeface="Calibri" pitchFamily="34" charset="0"/>
              </a:rPr>
              <a:t>căutându-L pe Dumnezeu și încrezându-ne în El în orice circumstanță. </a:t>
            </a:r>
            <a:endParaRPr lang="es-ES" sz="2000" b="1">
              <a:solidFill>
                <a:srgbClr val="000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2"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 calcmode="lin" valueType="num">
                                      <p:cBhvr>
                                        <p:cTn id="16" dur="500" fill="hold"/>
                                        <p:tgtEl>
                                          <p:spTgt spid="6146"/>
                                        </p:tgtEl>
                                        <p:attrNameLst>
                                          <p:attrName>ppt_x</p:attrName>
                                        </p:attrNameLst>
                                      </p:cBhvr>
                                      <p:tavLst>
                                        <p:tav tm="0">
                                          <p:val>
                                            <p:strVal val="#ppt_x+#ppt_w/2"/>
                                          </p:val>
                                        </p:tav>
                                        <p:tav tm="100000">
                                          <p:val>
                                            <p:strVal val="#ppt_x"/>
                                          </p:val>
                                        </p:tav>
                                      </p:tavLst>
                                    </p:anim>
                                    <p:anim calcmode="lin" valueType="num">
                                      <p:cBhvr>
                                        <p:cTn id="17" dur="500" fill="hold"/>
                                        <p:tgtEl>
                                          <p:spTgt spid="6146"/>
                                        </p:tgtEl>
                                        <p:attrNameLst>
                                          <p:attrName>ppt_y</p:attrName>
                                        </p:attrNameLst>
                                      </p:cBhvr>
                                      <p:tavLst>
                                        <p:tav tm="0">
                                          <p:val>
                                            <p:strVal val="#ppt_y"/>
                                          </p:val>
                                        </p:tav>
                                        <p:tav tm="100000">
                                          <p:val>
                                            <p:strVal val="#ppt_y"/>
                                          </p:val>
                                        </p:tav>
                                      </p:tavLst>
                                    </p:anim>
                                    <p:anim calcmode="lin" valueType="num">
                                      <p:cBhvr>
                                        <p:cTn id="18" dur="500" fill="hold"/>
                                        <p:tgtEl>
                                          <p:spTgt spid="6146"/>
                                        </p:tgtEl>
                                        <p:attrNameLst>
                                          <p:attrName>ppt_w</p:attrName>
                                        </p:attrNameLst>
                                      </p:cBhvr>
                                      <p:tavLst>
                                        <p:tav tm="0">
                                          <p:val>
                                            <p:fltVal val="0"/>
                                          </p:val>
                                        </p:tav>
                                        <p:tav tm="100000">
                                          <p:val>
                                            <p:strVal val="#ppt_w"/>
                                          </p:val>
                                        </p:tav>
                                      </p:tavLst>
                                    </p:anim>
                                    <p:anim calcmode="lin" valueType="num">
                                      <p:cBhvr>
                                        <p:cTn id="19" dur="500" fill="hold"/>
                                        <p:tgtEl>
                                          <p:spTgt spid="6146"/>
                                        </p:tgtEl>
                                        <p:attrNameLst>
                                          <p:attrName>ppt_h</p:attrName>
                                        </p:attrNameLst>
                                      </p:cBhvr>
                                      <p:tavLst>
                                        <p:tav tm="0">
                                          <p:val>
                                            <p:strVal val="#ppt_h"/>
                                          </p:val>
                                        </p:tav>
                                        <p:tav tm="100000">
                                          <p:val>
                                            <p:strVal val="#ppt_h"/>
                                          </p:val>
                                        </p:tav>
                                      </p:tavLst>
                                    </p:anim>
                                  </p:childTnLst>
                                </p:cTn>
                              </p:par>
                              <p:par>
                                <p:cTn id="20" presetID="17"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ppt_w/2"/>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from="(-#ppt_w/2)" to="(#ppt_x)" calcmode="lin" valueType="num">
                                      <p:cBhvr>
                                        <p:cTn id="30" dur="600" fill="hold">
                                          <p:stCondLst>
                                            <p:cond delay="0"/>
                                          </p:stCondLst>
                                        </p:cTn>
                                        <p:tgtEl>
                                          <p:spTgt spid="4"/>
                                        </p:tgtEl>
                                        <p:attrNameLst>
                                          <p:attrName>ppt_x</p:attrName>
                                        </p:attrNameLst>
                                      </p:cBhvr>
                                    </p:anim>
                                    <p:anim from="0" to="-1.0" calcmode="lin" valueType="num">
                                      <p:cBhvr>
                                        <p:cTn id="31" dur="200" decel="50000" autoRev="1" fill="hold">
                                          <p:stCondLst>
                                            <p:cond delay="600"/>
                                          </p:stCondLst>
                                        </p:cTn>
                                        <p:tgtEl>
                                          <p:spTgt spid="4"/>
                                        </p:tgtEl>
                                        <p:attrNameLst>
                                          <p:attrName>xshear</p:attrName>
                                        </p:attrNameLst>
                                      </p:cBhvr>
                                    </p:anim>
                                    <p:animScale>
                                      <p:cBhvr>
                                        <p:cTn id="32" dur="200" decel="100000" autoRev="1" fill="hold">
                                          <p:stCondLst>
                                            <p:cond delay="600"/>
                                          </p:stCondLst>
                                        </p:cTn>
                                        <p:tgtEl>
                                          <p:spTgt spid="4"/>
                                        </p:tgtEl>
                                      </p:cBhvr>
                                      <p:from x="100000" y="100000"/>
                                      <p:to x="80000" y="100000"/>
                                    </p:animScale>
                                    <p:anim by="(#ppt_h/3+#ppt_w*0.1)" calcmode="lin" valueType="num">
                                      <p:cBhvr additive="sum">
                                        <p:cTn id="33" dur="200" decel="100000" autoRev="1" fill="hold">
                                          <p:stCondLst>
                                            <p:cond delay="600"/>
                                          </p:stCondLst>
                                        </p:cTn>
                                        <p:tgtEl>
                                          <p:spTgt spid="4"/>
                                        </p:tgtEl>
                                        <p:attrNameLst>
                                          <p:attrName>ppt_x</p:attrName>
                                        </p:attrNameLst>
                                      </p:cBhvr>
                                    </p:anim>
                                  </p:childTnLst>
                                </p:cTn>
                              </p:par>
                              <p:par>
                                <p:cTn id="34" presetID="34" presetClass="entr" presetSubtype="0" fill="hold" nodeType="withEffect">
                                  <p:stCondLst>
                                    <p:cond delay="0"/>
                                  </p:stCondLst>
                                  <p:childTnLst>
                                    <p:set>
                                      <p:cBhvr>
                                        <p:cTn id="35" dur="1" fill="hold">
                                          <p:stCondLst>
                                            <p:cond delay="0"/>
                                          </p:stCondLst>
                                        </p:cTn>
                                        <p:tgtEl>
                                          <p:spTgt spid="6147"/>
                                        </p:tgtEl>
                                        <p:attrNameLst>
                                          <p:attrName>style.visibility</p:attrName>
                                        </p:attrNameLst>
                                      </p:cBhvr>
                                      <p:to>
                                        <p:strVal val="visible"/>
                                      </p:to>
                                    </p:set>
                                    <p:anim from="(-#ppt_w/2)" to="(#ppt_x)" calcmode="lin" valueType="num">
                                      <p:cBhvr>
                                        <p:cTn id="36" dur="600" fill="hold">
                                          <p:stCondLst>
                                            <p:cond delay="0"/>
                                          </p:stCondLst>
                                        </p:cTn>
                                        <p:tgtEl>
                                          <p:spTgt spid="6147"/>
                                        </p:tgtEl>
                                        <p:attrNameLst>
                                          <p:attrName>ppt_x</p:attrName>
                                        </p:attrNameLst>
                                      </p:cBhvr>
                                    </p:anim>
                                    <p:anim from="0" to="-1.0" calcmode="lin" valueType="num">
                                      <p:cBhvr>
                                        <p:cTn id="37" dur="200" decel="50000" autoRev="1" fill="hold">
                                          <p:stCondLst>
                                            <p:cond delay="600"/>
                                          </p:stCondLst>
                                        </p:cTn>
                                        <p:tgtEl>
                                          <p:spTgt spid="6147"/>
                                        </p:tgtEl>
                                        <p:attrNameLst>
                                          <p:attrName>xshear</p:attrName>
                                        </p:attrNameLst>
                                      </p:cBhvr>
                                    </p:anim>
                                    <p:animScale>
                                      <p:cBhvr>
                                        <p:cTn id="38" dur="200" decel="100000" autoRev="1" fill="hold">
                                          <p:stCondLst>
                                            <p:cond delay="600"/>
                                          </p:stCondLst>
                                        </p:cTn>
                                        <p:tgtEl>
                                          <p:spTgt spid="6147"/>
                                        </p:tgtEl>
                                      </p:cBhvr>
                                      <p:from x="100000" y="100000"/>
                                      <p:to x="80000" y="100000"/>
                                    </p:animScale>
                                    <p:anim by="(#ppt_h/3+#ppt_w*0.1)" calcmode="lin" valueType="num">
                                      <p:cBhvr additive="sum">
                                        <p:cTn id="39" dur="200" decel="100000" autoRev="1" fill="hold">
                                          <p:stCondLst>
                                            <p:cond delay="600"/>
                                          </p:stCondLst>
                                        </p:cTn>
                                        <p:tgtEl>
                                          <p:spTgt spid="6147"/>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0"/>
                                  </p:stCondLst>
                                  <p:childTnLst>
                                    <p:set>
                                      <p:cBhvr>
                                        <p:cTn id="49" dur="1" fill="hold">
                                          <p:stCondLst>
                                            <p:cond delay="0"/>
                                          </p:stCondLst>
                                        </p:cTn>
                                        <p:tgtEl>
                                          <p:spTgt spid="6148"/>
                                        </p:tgtEl>
                                        <p:attrNameLst>
                                          <p:attrName>style.visibility</p:attrName>
                                        </p:attrNameLst>
                                      </p:cBhvr>
                                      <p:to>
                                        <p:strVal val="visible"/>
                                      </p:to>
                                    </p:set>
                                    <p:animEffect transition="in" filter="fade">
                                      <p:cBhvr>
                                        <p:cTn id="50" dur="1000"/>
                                        <p:tgtEl>
                                          <p:spTgt spid="6148"/>
                                        </p:tgtEl>
                                      </p:cBhvr>
                                    </p:animEffect>
                                    <p:anim calcmode="lin" valueType="num">
                                      <p:cBhvr>
                                        <p:cTn id="51" dur="1000" fill="hold"/>
                                        <p:tgtEl>
                                          <p:spTgt spid="6148"/>
                                        </p:tgtEl>
                                        <p:attrNameLst>
                                          <p:attrName>ppt_x</p:attrName>
                                        </p:attrNameLst>
                                      </p:cBhvr>
                                      <p:tavLst>
                                        <p:tav tm="0">
                                          <p:val>
                                            <p:strVal val="#ppt_x"/>
                                          </p:val>
                                        </p:tav>
                                        <p:tav tm="100000">
                                          <p:val>
                                            <p:strVal val="#ppt_x"/>
                                          </p:val>
                                        </p:tav>
                                      </p:tavLst>
                                    </p:anim>
                                    <p:anim calcmode="lin" valueType="num">
                                      <p:cBhvr>
                                        <p:cTn id="52" dur="900" decel="100000" fill="hold"/>
                                        <p:tgtEl>
                                          <p:spTgt spid="614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148"/>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6150"/>
                                        </p:tgtEl>
                                        <p:attrNameLst>
                                          <p:attrName>style.visibility</p:attrName>
                                        </p:attrNameLst>
                                      </p:cBhvr>
                                      <p:to>
                                        <p:strVal val="visible"/>
                                      </p:to>
                                    </p:set>
                                    <p:animEffect transition="in" filter="fade">
                                      <p:cBhvr>
                                        <p:cTn id="63" dur="1000"/>
                                        <p:tgtEl>
                                          <p:spTgt spid="6150"/>
                                        </p:tgtEl>
                                      </p:cBhvr>
                                    </p:animEffect>
                                    <p:anim calcmode="lin" valueType="num">
                                      <p:cBhvr>
                                        <p:cTn id="64" dur="1000" fill="hold"/>
                                        <p:tgtEl>
                                          <p:spTgt spid="6150"/>
                                        </p:tgtEl>
                                        <p:attrNameLst>
                                          <p:attrName>ppt_x</p:attrName>
                                        </p:attrNameLst>
                                      </p:cBhvr>
                                      <p:tavLst>
                                        <p:tav tm="0">
                                          <p:val>
                                            <p:strVal val="#ppt_x"/>
                                          </p:val>
                                        </p:tav>
                                        <p:tav tm="100000">
                                          <p:val>
                                            <p:strVal val="#ppt_x"/>
                                          </p:val>
                                        </p:tav>
                                      </p:tavLst>
                                    </p:anim>
                                    <p:anim calcmode="lin" valueType="num">
                                      <p:cBhvr>
                                        <p:cTn id="65"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7000" t="-13000" r="-19000" b="-15000"/>
          </a:stretch>
        </a:blipFill>
        <a:effectLst/>
      </p:bgPr>
    </p:bg>
    <p:spTree>
      <p:nvGrpSpPr>
        <p:cNvPr id="1" name=""/>
        <p:cNvGrpSpPr/>
        <p:nvPr/>
      </p:nvGrpSpPr>
      <p:grpSpPr>
        <a:xfrm>
          <a:off x="0" y="0"/>
          <a:ext cx="0" cy="0"/>
          <a:chOff x="0" y="0"/>
          <a:chExt cx="0" cy="0"/>
        </a:xfrm>
      </p:grpSpPr>
      <p:sp>
        <p:nvSpPr>
          <p:cNvPr id="2" name="1 CuadroTexto"/>
          <p:cNvSpPr txBox="1"/>
          <p:nvPr/>
        </p:nvSpPr>
        <p:spPr>
          <a:xfrm>
            <a:off x="285750" y="314325"/>
            <a:ext cx="8429625" cy="5940425"/>
          </a:xfrm>
          <a:prstGeom prst="rect">
            <a:avLst/>
          </a:prstGeom>
          <a:noFill/>
        </p:spPr>
        <p:txBody>
          <a:bodyPr>
            <a:spAutoFit/>
          </a:bodyPr>
          <a:lstStyle/>
          <a:p>
            <a:pPr algn="just">
              <a:defRPr/>
            </a:pPr>
            <a:r>
              <a:rPr lang="es-ES" sz="2000" b="1" dirty="0">
                <a:effectLst>
                  <a:outerShdw blurRad="38100" dist="38100" dir="2700000" algn="tl">
                    <a:srgbClr val="C0C0C0"/>
                  </a:outerShdw>
                </a:effectLst>
                <a:latin typeface="Arial Black" pitchFamily="34" charset="0"/>
              </a:rPr>
              <a:t>“Cele mai dificile </a:t>
            </a:r>
            <a:r>
              <a:rPr lang="ro-RO" sz="2000" b="1" dirty="0">
                <a:effectLst>
                  <a:outerShdw blurRad="38100" dist="38100" dir="2700000" algn="tl">
                    <a:srgbClr val="C0C0C0"/>
                  </a:outerShdw>
                </a:effectLst>
                <a:latin typeface="Arial Black" pitchFamily="34" charset="0"/>
              </a:rPr>
              <a:t>încercări din viața creștinului pot fi cele mai încărcate cu binecuvântări. </a:t>
            </a:r>
            <a:r>
              <a:rPr lang="ro-RO" sz="2000" b="1" dirty="0" err="1">
                <a:effectLst>
                  <a:outerShdw blurRad="38100" dist="38100" dir="2700000" algn="tl">
                    <a:srgbClr val="C0C0C0"/>
                  </a:outerShdw>
                </a:effectLst>
                <a:latin typeface="Arial Black" pitchFamily="34" charset="0"/>
              </a:rPr>
              <a:t>Providențele</a:t>
            </a:r>
            <a:r>
              <a:rPr lang="ro-RO" sz="2000" b="1" dirty="0">
                <a:effectLst>
                  <a:outerShdw blurRad="38100" dist="38100" dir="2700000" algn="tl">
                    <a:srgbClr val="C0C0C0"/>
                  </a:outerShdw>
                </a:effectLst>
                <a:latin typeface="Arial Black" pitchFamily="34" charset="0"/>
              </a:rPr>
              <a:t> </a:t>
            </a:r>
            <a:r>
              <a:rPr lang="ro-RO" sz="2000" b="1" dirty="0">
                <a:effectLst>
                  <a:outerShdw blurRad="38100" dist="38100" dir="2700000" algn="tl">
                    <a:srgbClr val="C0C0C0"/>
                  </a:outerShdw>
                </a:effectLst>
                <a:latin typeface="Arial Black" pitchFamily="34" charset="0"/>
              </a:rPr>
              <a:t>speciale primite în orele cele mai întunecate pot încuraja sufletul în viitoarele atacuri ale lui Satan, și îl pregătesc pe slujitorul lui </a:t>
            </a:r>
            <a:r>
              <a:rPr lang="ro-RO" sz="2000" b="1" dirty="0">
                <a:effectLst>
                  <a:outerShdw blurRad="38100" dist="38100" dir="2700000" algn="tl">
                    <a:srgbClr val="C0C0C0"/>
                  </a:outerShdw>
                </a:effectLst>
                <a:latin typeface="Arial Black" pitchFamily="34" charset="0"/>
              </a:rPr>
              <a:t>Dumnezeu </a:t>
            </a:r>
            <a:r>
              <a:rPr lang="ro-RO" sz="2000" b="1" dirty="0">
                <a:effectLst>
                  <a:outerShdw blurRad="38100" dist="38100" dir="2700000" algn="tl">
                    <a:srgbClr val="C0C0C0"/>
                  </a:outerShdw>
                </a:effectLst>
                <a:latin typeface="Arial Black" pitchFamily="34" charset="0"/>
              </a:rPr>
              <a:t>pentru a sta ferm în încercările de foc. Încercarea credinței noastre este mai prețioasă decât aurul. Însă, pentru a suporta încercările trebuie să avem această credință, acea încredere în Dumnezeu care nu va fi mișcată de argumentele și tentațiile înșelătorului. Avem drept asigurare cuvântul Domnului, să studiem făgăduințele Sale și să ne apropiem de ele.</a:t>
            </a:r>
            <a:r>
              <a:rPr lang="es-ES" sz="2000" b="1" dirty="0">
                <a:effectLst>
                  <a:outerShdw blurRad="38100" dist="38100" dir="2700000" algn="tl">
                    <a:srgbClr val="C0C0C0"/>
                  </a:outerShdw>
                </a:effectLst>
                <a:latin typeface="Arial Black" pitchFamily="34" charset="0"/>
              </a:rPr>
              <a:t>. “Astfel, credinţa vine în urma auzirii; iar auzirea vine prin Cuvântul lui Hristos.” (Roman</a:t>
            </a:r>
            <a:r>
              <a:rPr lang="ro-RO" sz="2000" b="1" dirty="0">
                <a:effectLst>
                  <a:outerShdw blurRad="38100" dist="38100" dir="2700000" algn="tl">
                    <a:srgbClr val="C0C0C0"/>
                  </a:outerShdw>
                </a:effectLst>
                <a:latin typeface="Arial Black" pitchFamily="34" charset="0"/>
              </a:rPr>
              <a:t>i</a:t>
            </a:r>
            <a:r>
              <a:rPr lang="es-ES" sz="2000" b="1" dirty="0">
                <a:effectLst>
                  <a:outerShdw blurRad="38100" dist="38100" dir="2700000" algn="tl">
                    <a:srgbClr val="C0C0C0"/>
                  </a:outerShdw>
                </a:effectLst>
                <a:latin typeface="Arial Black" pitchFamily="34" charset="0"/>
              </a:rPr>
              <a:t> 10:17). </a:t>
            </a:r>
            <a:r>
              <a:rPr lang="ro-RO" sz="2000" b="1" dirty="0">
                <a:effectLst>
                  <a:outerShdw blurRad="38100" dist="38100" dir="2700000" algn="tl">
                    <a:srgbClr val="C0C0C0"/>
                  </a:outerShdw>
                </a:effectLst>
                <a:latin typeface="Arial Black" pitchFamily="34" charset="0"/>
              </a:rPr>
              <a:t>Fericit acel suflet care, în fața ispitei se găsește bogat în cunoștințele scripturii și se ascunde în făgăduințele lui Dumnezeu. Avem nevoie de acea credință durabilă și calmă, acea îndrăzneală morală pe care numai Hristos o poate da pentru a fi pregătiți să înfruntăm încercările și să fim întăriți să ne împlinim lucrarea.</a:t>
            </a:r>
            <a:r>
              <a:rPr lang="es-ES" sz="2000" b="1" dirty="0">
                <a:effectLst>
                  <a:outerShdw blurRad="38100" dist="38100" dir="2700000" algn="tl">
                    <a:srgbClr val="C0C0C0"/>
                  </a:outerShdw>
                </a:effectLst>
                <a:latin typeface="Arial Black" pitchFamily="34" charset="0"/>
              </a:rPr>
              <a:t>”</a:t>
            </a:r>
          </a:p>
        </p:txBody>
      </p:sp>
      <p:sp>
        <p:nvSpPr>
          <p:cNvPr id="19459" name="2 CuadroTexto"/>
          <p:cNvSpPr txBox="1">
            <a:spLocks noChangeArrowheads="1"/>
          </p:cNvSpPr>
          <p:nvPr/>
        </p:nvSpPr>
        <p:spPr bwMode="auto">
          <a:xfrm>
            <a:off x="5381625" y="6264275"/>
            <a:ext cx="3405188" cy="307975"/>
          </a:xfrm>
          <a:prstGeom prst="rect">
            <a:avLst/>
          </a:prstGeom>
          <a:noFill/>
          <a:ln w="9525">
            <a:noFill/>
            <a:miter lim="800000"/>
            <a:headEnd/>
            <a:tailEnd/>
          </a:ln>
        </p:spPr>
        <p:txBody>
          <a:bodyPr wrap="none">
            <a:spAutoFit/>
          </a:bodyPr>
          <a:lstStyle/>
          <a:p>
            <a:pPr algn="r"/>
            <a:r>
              <a:rPr lang="es-ES" sz="1400" b="1">
                <a:latin typeface="Calibri" pitchFamily="34" charset="0"/>
              </a:rPr>
              <a:t>E.G.W. (</a:t>
            </a:r>
            <a:r>
              <a:rPr lang="en-US" sz="1400" b="1" i="1">
                <a:latin typeface="Calibri" pitchFamily="34" charset="0"/>
              </a:rPr>
              <a:t>Review and Herald</a:t>
            </a:r>
            <a:r>
              <a:rPr lang="es-ES" sz="1400" b="1">
                <a:latin typeface="Calibri" pitchFamily="34" charset="0"/>
              </a:rPr>
              <a:t>, 17 </a:t>
            </a:r>
            <a:r>
              <a:rPr lang="ro-RO" sz="1400" b="1">
                <a:latin typeface="Calibri" pitchFamily="34" charset="0"/>
              </a:rPr>
              <a:t>aprilie </a:t>
            </a:r>
            <a:r>
              <a:rPr lang="es-ES" sz="1400" b="1">
                <a:latin typeface="Calibri" pitchFamily="34" charset="0"/>
              </a:rPr>
              <a:t>1894)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2000" r="-2000"/>
          </a:stretch>
        </a:blipFill>
        <a:effectLst/>
      </p:bgPr>
    </p:bg>
    <p:spTree>
      <p:nvGrpSpPr>
        <p:cNvPr id="1" name=""/>
        <p:cNvGrpSpPr/>
        <p:nvPr/>
      </p:nvGrpSpPr>
      <p:grpSpPr>
        <a:xfrm>
          <a:off x="0" y="0"/>
          <a:ext cx="0" cy="0"/>
          <a:chOff x="0" y="0"/>
          <a:chExt cx="0" cy="0"/>
        </a:xfrm>
      </p:grpSpPr>
      <p:pic>
        <p:nvPicPr>
          <p:cNvPr id="5131" name="Picture 11" descr="https://microjurisar.files.wordpress.com/2014/06/dinero4.jpg"/>
          <p:cNvPicPr>
            <a:picLocks noChangeAspect="1" noChangeArrowheads="1"/>
          </p:cNvPicPr>
          <p:nvPr/>
        </p:nvPicPr>
        <p:blipFill>
          <a:blip r:embed="rId3"/>
          <a:srcRect/>
          <a:stretch>
            <a:fillRect/>
          </a:stretch>
        </p:blipFill>
        <p:spPr bwMode="auto">
          <a:xfrm>
            <a:off x="7923213" y="5786438"/>
            <a:ext cx="1220787" cy="1071562"/>
          </a:xfrm>
          <a:prstGeom prst="rect">
            <a:avLst/>
          </a:prstGeom>
          <a:ln>
            <a:noFill/>
          </a:ln>
          <a:effectLst>
            <a:outerShdw blurRad="190500" algn="tl" rotWithShape="0">
              <a:srgbClr val="000000">
                <a:alpha val="70000"/>
              </a:srgbClr>
            </a:outerShdw>
          </a:effectLst>
        </p:spPr>
      </p:pic>
      <p:sp>
        <p:nvSpPr>
          <p:cNvPr id="2" name="1 Rectángulo"/>
          <p:cNvSpPr/>
          <p:nvPr/>
        </p:nvSpPr>
        <p:spPr>
          <a:xfrm>
            <a:off x="0" y="-71462"/>
            <a:ext cx="7786710" cy="707886"/>
          </a:xfrm>
          <a:prstGeom prst="rect">
            <a:avLst/>
          </a:prstGeom>
        </p:spPr>
        <p:txBody>
          <a:bodyPr>
            <a:spAutoFit/>
          </a:bodyPr>
          <a:lstStyle/>
          <a:p>
            <a:pPr algn="ctr" fontAlgn="auto">
              <a:spcBef>
                <a:spcPts val="0"/>
              </a:spcBef>
              <a:spcAft>
                <a:spcPts val="0"/>
              </a:spcAft>
              <a:defRPr/>
            </a:pPr>
            <a:r>
              <a:rPr lang="ro-RO"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Bogații și săracii</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
        <p:nvSpPr>
          <p:cNvPr id="3" name="2 Rectángulo"/>
          <p:cNvSpPr/>
          <p:nvPr/>
        </p:nvSpPr>
        <p:spPr>
          <a:xfrm>
            <a:off x="71438" y="593725"/>
            <a:ext cx="7786687" cy="1477963"/>
          </a:xfrm>
          <a:prstGeom prst="rect">
            <a:avLst/>
          </a:prstGeom>
          <a:gradFill>
            <a:gsLst>
              <a:gs pos="0">
                <a:srgbClr val="FFFF99"/>
              </a:gs>
              <a:gs pos="35000">
                <a:srgbClr val="FFFFCC"/>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s-ES" b="1" dirty="0">
                <a:latin typeface="Comic Sans MS" pitchFamily="66" charset="0"/>
              </a:rPr>
              <a:t>“</a:t>
            </a:r>
            <a:r>
              <a:rPr lang="vi-VN" b="1" dirty="0">
                <a:latin typeface="Comic Sans MS" pitchFamily="66" charset="0"/>
              </a:rPr>
              <a:t>Fratele dintr-o stare de jos să se laude cu înălţarea lui.Bogatul, dimpotrivă, să se laude cu smerirea lui: căci va trece ca floarea ierbii. Răsare soarele cu căldura lui arzătoare şi usucă iarba: floarea ei cade jos, şi frumuseţea înfăţişării ei piere; aşa se va veşteji bogatul în umbletele lui.</a:t>
            </a:r>
            <a:r>
              <a:rPr lang="es-ES" b="1" dirty="0">
                <a:latin typeface="Comic Sans MS" pitchFamily="66" charset="0"/>
              </a:rPr>
              <a:t>” </a:t>
            </a:r>
            <a:r>
              <a:rPr lang="es-ES" sz="1050" b="1" dirty="0">
                <a:latin typeface="Comic Sans MS" pitchFamily="66" charset="0"/>
              </a:rPr>
              <a:t>(</a:t>
            </a:r>
            <a:r>
              <a:rPr lang="ro-RO" sz="1050" b="1" dirty="0">
                <a:latin typeface="Comic Sans MS" pitchFamily="66" charset="0"/>
              </a:rPr>
              <a:t>Iacov</a:t>
            </a:r>
            <a:r>
              <a:rPr lang="es-ES" sz="1050" b="1" dirty="0">
                <a:latin typeface="Comic Sans MS" pitchFamily="66" charset="0"/>
              </a:rPr>
              <a:t> 1:9-11)</a:t>
            </a:r>
            <a:endParaRPr lang="es-ES" b="1" dirty="0">
              <a:latin typeface="Comic Sans MS" pitchFamily="66" charset="0"/>
            </a:endParaRPr>
          </a:p>
        </p:txBody>
      </p:sp>
      <p:graphicFrame>
        <p:nvGraphicFramePr>
          <p:cNvPr id="5" name="4 Diagrama"/>
          <p:cNvGraphicFramePr/>
          <p:nvPr/>
        </p:nvGraphicFramePr>
        <p:xfrm>
          <a:off x="142844" y="2722586"/>
          <a:ext cx="714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6 Imagen" descr="rico-pobre.png"/>
          <p:cNvPicPr>
            <a:picLocks noChangeAspect="1"/>
          </p:cNvPicPr>
          <p:nvPr/>
        </p:nvPicPr>
        <p:blipFill>
          <a:blip r:embed="rId9"/>
          <a:stretch>
            <a:fillRect/>
          </a:stretch>
        </p:blipFill>
        <p:spPr>
          <a:xfrm>
            <a:off x="7991475" y="71438"/>
            <a:ext cx="1081088" cy="2500312"/>
          </a:xfrm>
          <a:prstGeom prst="rect">
            <a:avLst/>
          </a:prstGeom>
          <a:effectLst>
            <a:outerShdw blurRad="50800" dist="38100" dir="2700000" algn="tl" rotWithShape="0">
              <a:prstClr val="black">
                <a:alpha val="40000"/>
              </a:prstClr>
            </a:outerShdw>
          </a:effectLst>
        </p:spPr>
      </p:pic>
      <p:sp>
        <p:nvSpPr>
          <p:cNvPr id="4" name="3 CuadroTexto"/>
          <p:cNvSpPr txBox="1"/>
          <p:nvPr/>
        </p:nvSpPr>
        <p:spPr>
          <a:xfrm>
            <a:off x="80963" y="2057400"/>
            <a:ext cx="6715125" cy="646113"/>
          </a:xfrm>
          <a:prstGeom prst="rect">
            <a:avLst/>
          </a:prstGeom>
          <a:noFill/>
        </p:spPr>
        <p:txBody>
          <a:bodyPr>
            <a:spAutoFit/>
          </a:bodyPr>
          <a:lstStyle/>
          <a:p>
            <a:pPr fontAlgn="auto">
              <a:spcBef>
                <a:spcPts val="0"/>
              </a:spcBef>
              <a:spcAft>
                <a:spcPts val="0"/>
              </a:spcAft>
              <a:defRPr/>
            </a:pPr>
            <a:r>
              <a:rPr lang="ro-RO" b="1" dirty="0">
                <a:solidFill>
                  <a:schemeClr val="bg1"/>
                </a:solidFill>
                <a:effectLst>
                  <a:glow rad="101600">
                    <a:schemeClr val="tx1">
                      <a:alpha val="40000"/>
                    </a:schemeClr>
                  </a:glow>
                  <a:outerShdw blurRad="50800" dist="50800" dir="5400000" algn="ctr" rotWithShape="0">
                    <a:schemeClr val="tx1"/>
                  </a:outerShdw>
                </a:effectLst>
                <a:latin typeface="+mn-lt"/>
                <a:cs typeface="+mn-cs"/>
              </a:rPr>
              <a:t>Cu toate că par extreme, învățăturile lui Iacov despre bogați sunt asemănătoare cu cele ale lui Isus:</a:t>
            </a:r>
            <a:endParaRPr lang="es-ES" b="1" dirty="0">
              <a:solidFill>
                <a:schemeClr val="bg1"/>
              </a:solidFill>
              <a:effectLst>
                <a:glow rad="101600">
                  <a:schemeClr val="tx1">
                    <a:alpha val="40000"/>
                  </a:schemeClr>
                </a:glow>
                <a:outerShdw blurRad="50800" dist="50800" dir="5400000" algn="ctr" rotWithShape="0">
                  <a:schemeClr val="tx1"/>
                </a:outerShdw>
              </a:effectLst>
              <a:latin typeface="+mn-lt"/>
              <a:cs typeface="+mn-cs"/>
            </a:endParaRPr>
          </a:p>
        </p:txBody>
      </p:sp>
      <p:pic>
        <p:nvPicPr>
          <p:cNvPr id="5123" name="Picture 3" descr="R:\Dibujos\Jesus\Parabolas\el rico con graneros.jpg"/>
          <p:cNvPicPr>
            <a:picLocks noChangeAspect="1" noChangeArrowheads="1"/>
          </p:cNvPicPr>
          <p:nvPr/>
        </p:nvPicPr>
        <p:blipFill>
          <a:blip r:embed="rId10"/>
          <a:srcRect/>
          <a:stretch>
            <a:fillRect/>
          </a:stretch>
        </p:blipFill>
        <p:spPr bwMode="auto">
          <a:xfrm>
            <a:off x="7072313" y="4811713"/>
            <a:ext cx="1428750" cy="1046162"/>
          </a:xfrm>
          <a:prstGeom prst="rect">
            <a:avLst/>
          </a:prstGeom>
          <a:ln>
            <a:noFill/>
          </a:ln>
          <a:effectLst>
            <a:outerShdw blurRad="190500" algn="tl" rotWithShape="0">
              <a:srgbClr val="000000">
                <a:alpha val="70000"/>
              </a:srgbClr>
            </a:outerShdw>
          </a:effectLst>
        </p:spPr>
      </p:pic>
      <p:pic>
        <p:nvPicPr>
          <p:cNvPr id="5129" name="Picture 9" descr="\\EUNICE\FondosTematicos\Ayudar\Sin título-1.jpg"/>
          <p:cNvPicPr>
            <a:picLocks noChangeAspect="1" noChangeArrowheads="1"/>
          </p:cNvPicPr>
          <p:nvPr/>
        </p:nvPicPr>
        <p:blipFill>
          <a:blip r:embed="rId11"/>
          <a:srcRect/>
          <a:stretch>
            <a:fillRect/>
          </a:stretch>
        </p:blipFill>
        <p:spPr bwMode="auto">
          <a:xfrm>
            <a:off x="7429500" y="3500438"/>
            <a:ext cx="1631950" cy="1230312"/>
          </a:xfrm>
          <a:prstGeom prst="rect">
            <a:avLst/>
          </a:prstGeom>
          <a:ln>
            <a:noFill/>
          </a:ln>
          <a:effectLst>
            <a:outerShdw blurRad="190500" algn="tl" rotWithShape="0">
              <a:srgbClr val="000000">
                <a:alpha val="70000"/>
              </a:srgbClr>
            </a:outerShdw>
          </a:effectLst>
        </p:spPr>
      </p:pic>
      <p:pic>
        <p:nvPicPr>
          <p:cNvPr id="5126" name="Picture 6" descr="http://missionista.net/wp-content/uploads/2010/10/Worried-Seed.png"/>
          <p:cNvPicPr>
            <a:picLocks noChangeAspect="1" noChangeArrowheads="1"/>
          </p:cNvPicPr>
          <p:nvPr/>
        </p:nvPicPr>
        <p:blipFill>
          <a:blip r:embed="rId12"/>
          <a:srcRect/>
          <a:stretch>
            <a:fillRect/>
          </a:stretch>
        </p:blipFill>
        <p:spPr bwMode="auto">
          <a:xfrm>
            <a:off x="7072313" y="2571750"/>
            <a:ext cx="1785937" cy="1011238"/>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par>
                                <p:cTn id="18" presetID="3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400" decel="100000"/>
                                        <p:tgtEl>
                                          <p:spTgt spid="7"/>
                                        </p:tgtEl>
                                      </p:cBhvr>
                                    </p:animEffect>
                                    <p:anim calcmode="lin" valueType="num">
                                      <p:cBhvr>
                                        <p:cTn id="21" dur="400" decel="100000" fill="hold"/>
                                        <p:tgtEl>
                                          <p:spTgt spid="7"/>
                                        </p:tgtEl>
                                        <p:attrNameLst>
                                          <p:attrName>style.rotation</p:attrName>
                                        </p:attrNameLst>
                                      </p:cBhvr>
                                      <p:tavLst>
                                        <p:tav tm="0">
                                          <p:val>
                                            <p:fltVal val="-90"/>
                                          </p:val>
                                        </p:tav>
                                        <p:tav tm="100000">
                                          <p:val>
                                            <p:fltVal val="0"/>
                                          </p:val>
                                        </p:tav>
                                      </p:tavLst>
                                    </p:anim>
                                    <p:anim calcmode="lin" valueType="num">
                                      <p:cBhvr>
                                        <p:cTn id="22" dur="400" decel="100000" fill="hold"/>
                                        <p:tgtEl>
                                          <p:spTgt spid="7"/>
                                        </p:tgtEl>
                                        <p:attrNameLst>
                                          <p:attrName>ppt_x</p:attrName>
                                        </p:attrNameLst>
                                      </p:cBhvr>
                                      <p:tavLst>
                                        <p:tav tm="0">
                                          <p:val>
                                            <p:strVal val="#ppt_x+0.4"/>
                                          </p:val>
                                        </p:tav>
                                        <p:tav tm="100000">
                                          <p:val>
                                            <p:strVal val="#ppt_x-0.05"/>
                                          </p:val>
                                        </p:tav>
                                      </p:tavLst>
                                    </p:anim>
                                    <p:anim calcmode="lin" valueType="num">
                                      <p:cBhvr>
                                        <p:cTn id="23" dur="400" decel="100000" fill="hold"/>
                                        <p:tgtEl>
                                          <p:spTgt spid="7"/>
                                        </p:tgtEl>
                                        <p:attrNameLst>
                                          <p:attrName>ppt_y</p:attrName>
                                        </p:attrNameLst>
                                      </p:cBhvr>
                                      <p:tavLst>
                                        <p:tav tm="0">
                                          <p:val>
                                            <p:strVal val="#ppt_y-0.4"/>
                                          </p:val>
                                        </p:tav>
                                        <p:tav tm="100000">
                                          <p:val>
                                            <p:strVal val="#ppt_y+0.1"/>
                                          </p:val>
                                        </p:tav>
                                      </p:tavLst>
                                    </p:anim>
                                    <p:anim calcmode="lin" valueType="num">
                                      <p:cBhvr>
                                        <p:cTn id="24"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25"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37" presetClass="entr" presetSubtype="0" fill="hold" nodeType="after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fade">
                                      <p:cBhvr>
                                        <p:cTn id="37" dur="1000"/>
                                        <p:tgtEl>
                                          <p:spTgt spid="5126"/>
                                        </p:tgtEl>
                                      </p:cBhvr>
                                    </p:animEffect>
                                    <p:anim calcmode="lin" valueType="num">
                                      <p:cBhvr>
                                        <p:cTn id="38" dur="1000" fill="hold"/>
                                        <p:tgtEl>
                                          <p:spTgt spid="5126"/>
                                        </p:tgtEl>
                                        <p:attrNameLst>
                                          <p:attrName>ppt_x</p:attrName>
                                        </p:attrNameLst>
                                      </p:cBhvr>
                                      <p:tavLst>
                                        <p:tav tm="0">
                                          <p:val>
                                            <p:strVal val="#ppt_x"/>
                                          </p:val>
                                        </p:tav>
                                        <p:tav tm="100000">
                                          <p:val>
                                            <p:strVal val="#ppt_x"/>
                                          </p:val>
                                        </p:tav>
                                      </p:tavLst>
                                    </p:anim>
                                    <p:anim calcmode="lin" valueType="num">
                                      <p:cBhvr>
                                        <p:cTn id="39" dur="900" decel="100000" fill="hold"/>
                                        <p:tgtEl>
                                          <p:spTgt spid="512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126"/>
                                        </p:tgtEl>
                                        <p:attrNameLst>
                                          <p:attrName>ppt_y</p:attrName>
                                        </p:attrNameLst>
                                      </p:cBhvr>
                                      <p:tavLst>
                                        <p:tav tm="0">
                                          <p:val>
                                            <p:strVal val="#ppt_y-.03"/>
                                          </p:val>
                                        </p:tav>
                                        <p:tav tm="100000">
                                          <p:val>
                                            <p:strVal val="#ppt_y"/>
                                          </p:val>
                                        </p:tav>
                                      </p:tavLst>
                                    </p:anim>
                                  </p:childTnLst>
                                </p:cTn>
                              </p:par>
                            </p:childTnLst>
                          </p:cTn>
                        </p:par>
                        <p:par>
                          <p:cTn id="41" fill="hold">
                            <p:stCondLst>
                              <p:cond delay="2000"/>
                            </p:stCondLst>
                            <p:childTnLst>
                              <p:par>
                                <p:cTn id="42" presetID="37" presetClass="entr" presetSubtype="0" fill="hold" nodeType="afterEffect">
                                  <p:stCondLst>
                                    <p:cond delay="0"/>
                                  </p:stCondLst>
                                  <p:childTnLst>
                                    <p:set>
                                      <p:cBhvr>
                                        <p:cTn id="43" dur="1" fill="hold">
                                          <p:stCondLst>
                                            <p:cond delay="0"/>
                                          </p:stCondLst>
                                        </p:cTn>
                                        <p:tgtEl>
                                          <p:spTgt spid="5129"/>
                                        </p:tgtEl>
                                        <p:attrNameLst>
                                          <p:attrName>style.visibility</p:attrName>
                                        </p:attrNameLst>
                                      </p:cBhvr>
                                      <p:to>
                                        <p:strVal val="visible"/>
                                      </p:to>
                                    </p:set>
                                    <p:animEffect transition="in" filter="fade">
                                      <p:cBhvr>
                                        <p:cTn id="44" dur="1000"/>
                                        <p:tgtEl>
                                          <p:spTgt spid="5129"/>
                                        </p:tgtEl>
                                      </p:cBhvr>
                                    </p:animEffect>
                                    <p:anim calcmode="lin" valueType="num">
                                      <p:cBhvr>
                                        <p:cTn id="45" dur="1000" fill="hold"/>
                                        <p:tgtEl>
                                          <p:spTgt spid="5129"/>
                                        </p:tgtEl>
                                        <p:attrNameLst>
                                          <p:attrName>ppt_x</p:attrName>
                                        </p:attrNameLst>
                                      </p:cBhvr>
                                      <p:tavLst>
                                        <p:tav tm="0">
                                          <p:val>
                                            <p:strVal val="#ppt_x"/>
                                          </p:val>
                                        </p:tav>
                                        <p:tav tm="100000">
                                          <p:val>
                                            <p:strVal val="#ppt_x"/>
                                          </p:val>
                                        </p:tav>
                                      </p:tavLst>
                                    </p:anim>
                                    <p:anim calcmode="lin" valueType="num">
                                      <p:cBhvr>
                                        <p:cTn id="46" dur="900" decel="100000" fill="hold"/>
                                        <p:tgtEl>
                                          <p:spTgt spid="51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129"/>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37" presetClass="entr" presetSubtype="0" fill="hold" nodeType="afterEffect">
                                  <p:stCondLst>
                                    <p:cond delay="0"/>
                                  </p:stCondLst>
                                  <p:childTnLst>
                                    <p:set>
                                      <p:cBhvr>
                                        <p:cTn id="50" dur="1" fill="hold">
                                          <p:stCondLst>
                                            <p:cond delay="0"/>
                                          </p:stCondLst>
                                        </p:cTn>
                                        <p:tgtEl>
                                          <p:spTgt spid="5123"/>
                                        </p:tgtEl>
                                        <p:attrNameLst>
                                          <p:attrName>style.visibility</p:attrName>
                                        </p:attrNameLst>
                                      </p:cBhvr>
                                      <p:to>
                                        <p:strVal val="visible"/>
                                      </p:to>
                                    </p:set>
                                    <p:animEffect transition="in" filter="fade">
                                      <p:cBhvr>
                                        <p:cTn id="51" dur="1000"/>
                                        <p:tgtEl>
                                          <p:spTgt spid="5123"/>
                                        </p:tgtEl>
                                      </p:cBhvr>
                                    </p:animEffect>
                                    <p:anim calcmode="lin" valueType="num">
                                      <p:cBhvr>
                                        <p:cTn id="52" dur="1000" fill="hold"/>
                                        <p:tgtEl>
                                          <p:spTgt spid="5123"/>
                                        </p:tgtEl>
                                        <p:attrNameLst>
                                          <p:attrName>ppt_x</p:attrName>
                                        </p:attrNameLst>
                                      </p:cBhvr>
                                      <p:tavLst>
                                        <p:tav tm="0">
                                          <p:val>
                                            <p:strVal val="#ppt_x"/>
                                          </p:val>
                                        </p:tav>
                                        <p:tav tm="100000">
                                          <p:val>
                                            <p:strVal val="#ppt_x"/>
                                          </p:val>
                                        </p:tav>
                                      </p:tavLst>
                                    </p:anim>
                                    <p:anim calcmode="lin" valueType="num">
                                      <p:cBhvr>
                                        <p:cTn id="53" dur="900" decel="100000" fill="hold"/>
                                        <p:tgtEl>
                                          <p:spTgt spid="512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childTnLst>
                          </p:cTn>
                        </p:par>
                        <p:par>
                          <p:cTn id="55" fill="hold">
                            <p:stCondLst>
                              <p:cond delay="4000"/>
                            </p:stCondLst>
                            <p:childTnLst>
                              <p:par>
                                <p:cTn id="56" presetID="37" presetClass="entr" presetSubtype="0" fill="hold" nodeType="afterEffect">
                                  <p:stCondLst>
                                    <p:cond delay="0"/>
                                  </p:stCondLst>
                                  <p:childTnLst>
                                    <p:set>
                                      <p:cBhvr>
                                        <p:cTn id="57" dur="1" fill="hold">
                                          <p:stCondLst>
                                            <p:cond delay="0"/>
                                          </p:stCondLst>
                                        </p:cTn>
                                        <p:tgtEl>
                                          <p:spTgt spid="5131"/>
                                        </p:tgtEl>
                                        <p:attrNameLst>
                                          <p:attrName>style.visibility</p:attrName>
                                        </p:attrNameLst>
                                      </p:cBhvr>
                                      <p:to>
                                        <p:strVal val="visible"/>
                                      </p:to>
                                    </p:set>
                                    <p:animEffect transition="in" filter="fade">
                                      <p:cBhvr>
                                        <p:cTn id="58" dur="1000"/>
                                        <p:tgtEl>
                                          <p:spTgt spid="5131"/>
                                        </p:tgtEl>
                                      </p:cBhvr>
                                    </p:animEffect>
                                    <p:anim calcmode="lin" valueType="num">
                                      <p:cBhvr>
                                        <p:cTn id="59" dur="1000" fill="hold"/>
                                        <p:tgtEl>
                                          <p:spTgt spid="5131"/>
                                        </p:tgtEl>
                                        <p:attrNameLst>
                                          <p:attrName>ppt_x</p:attrName>
                                        </p:attrNameLst>
                                      </p:cBhvr>
                                      <p:tavLst>
                                        <p:tav tm="0">
                                          <p:val>
                                            <p:strVal val="#ppt_x"/>
                                          </p:val>
                                        </p:tav>
                                        <p:tav tm="100000">
                                          <p:val>
                                            <p:strVal val="#ppt_x"/>
                                          </p:val>
                                        </p:tav>
                                      </p:tavLst>
                                    </p:anim>
                                    <p:anim calcmode="lin" valueType="num">
                                      <p:cBhvr>
                                        <p:cTn id="60" dur="900" decel="100000" fill="hold"/>
                                        <p:tgtEl>
                                          <p:spTgt spid="513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51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6000" b="-15000"/>
          </a:stretch>
        </a:blipFill>
        <a:effectLst/>
      </p:bgPr>
    </p:bg>
    <p:spTree>
      <p:nvGrpSpPr>
        <p:cNvPr id="1" name=""/>
        <p:cNvGrpSpPr/>
        <p:nvPr/>
      </p:nvGrpSpPr>
      <p:grpSpPr>
        <a:xfrm>
          <a:off x="0" y="0"/>
          <a:ext cx="0" cy="0"/>
          <a:chOff x="0" y="0"/>
          <a:chExt cx="0" cy="0"/>
        </a:xfrm>
      </p:grpSpPr>
      <p:sp>
        <p:nvSpPr>
          <p:cNvPr id="2" name="1 Rectángulo"/>
          <p:cNvSpPr/>
          <p:nvPr/>
        </p:nvSpPr>
        <p:spPr>
          <a:xfrm>
            <a:off x="428625" y="549275"/>
            <a:ext cx="8215313" cy="5586413"/>
          </a:xfrm>
          <a:prstGeom prst="rect">
            <a:avLst/>
          </a:prstGeom>
        </p:spPr>
        <p:txBody>
          <a:bodyPr>
            <a:spAutoFit/>
          </a:bodyPr>
          <a:lstStyle/>
          <a:p>
            <a:pPr algn="just">
              <a:spcBef>
                <a:spcPts val="600"/>
              </a:spcBef>
              <a:defRPr/>
            </a:pPr>
            <a:r>
              <a:rPr lang="es-ES" sz="2200" dirty="0">
                <a:latin typeface="Cooper Black"/>
              </a:rPr>
              <a:t>“</a:t>
            </a:r>
            <a:r>
              <a:rPr lang="vi-VN" sz="2200" b="1" dirty="0">
                <a:effectLst>
                  <a:outerShdw blurRad="38100" dist="38100" dir="2700000" algn="tl">
                    <a:srgbClr val="C0C0C0"/>
                  </a:outerShdw>
                </a:effectLst>
              </a:rPr>
              <a:t>Biblia nu îl condamnă pe cel bogat pentru că este bogat; nu se spune că strângerea unei averi ar fi un păcat și nici că banul ar fi rădăcina tuturor relelor. Dimpotrivă, Scriptura declară că Dumnezeu este Cel care ne dă putere ca să acumulăm bogății. Iar această capacitate este un talant prețios, dacă este consacrat lui Dumnezeu și întrebuințat pentru înaintarea lucrării Sale. Biblia nu condamnă geniul sau arta, întrucât acestea sunt rodul înțelepciunii date de Dumnezeu. Nu putem să fim mai curați sau mai sfinți dacă ne îmbrăcăm în sac sau dacă ne privăm căminul de lucrurile care asigură confortul, bunul gust și bunăstarea.</a:t>
            </a:r>
            <a:endParaRPr lang="ro-RO" sz="2200" b="1" dirty="0">
              <a:effectLst>
                <a:outerShdw blurRad="38100" dist="38100" dir="2700000" algn="tl">
                  <a:srgbClr val="C0C0C0"/>
                </a:outerShdw>
              </a:effectLst>
              <a:latin typeface="Arial Black" pitchFamily="34" charset="0"/>
            </a:endParaRPr>
          </a:p>
          <a:p>
            <a:pPr algn="just">
              <a:spcBef>
                <a:spcPts val="600"/>
              </a:spcBef>
              <a:defRPr/>
            </a:pPr>
            <a:r>
              <a:rPr lang="vi-VN" sz="2200" b="1" dirty="0">
                <a:effectLst>
                  <a:outerShdw blurRad="38100" dist="38100" dir="2700000" algn="tl">
                    <a:srgbClr val="C0C0C0"/>
                  </a:outerShdw>
                </a:effectLst>
              </a:rPr>
              <a:t>Scriptura ne</a:t>
            </a:r>
            <a:r>
              <a:rPr lang="ro-RO" sz="2200" b="1" dirty="0">
                <a:effectLst>
                  <a:outerShdw blurRad="38100" dist="38100" dir="2700000" algn="tl">
                    <a:srgbClr val="C0C0C0"/>
                  </a:outerShdw>
                </a:effectLst>
                <a:latin typeface="Calibri" pitchFamily="34" charset="0"/>
              </a:rPr>
              <a:t> </a:t>
            </a:r>
            <a:r>
              <a:rPr lang="vi-VN" sz="2200" b="1" dirty="0">
                <a:effectLst>
                  <a:outerShdw blurRad="38100" dist="38100" dir="2700000" algn="tl">
                    <a:srgbClr val="C0C0C0"/>
                  </a:outerShdw>
                </a:effectLst>
              </a:rPr>
              <a:t>învață că bogăția devine un pericol numai atunci când intră în competiție cu lucrurile veșnice. Ea devine o capcană doar atunci când lucrurile pământești și trecătoare ne captivează gândurile, sentimentele și devoțiunea cerută de </a:t>
            </a:r>
            <a:r>
              <a:rPr lang="ro-RO" sz="2200" b="1" dirty="0">
                <a:effectLst>
                  <a:outerShdw blurRad="38100" dist="38100" dir="2700000" algn="tl">
                    <a:srgbClr val="C0C0C0"/>
                  </a:outerShdw>
                </a:effectLst>
              </a:rPr>
              <a:t>Dumnezeu</a:t>
            </a:r>
            <a:r>
              <a:rPr lang="vi-VN" sz="2200" b="1" dirty="0">
                <a:effectLst>
                  <a:outerShdw blurRad="38100" dist="38100" dir="2700000" algn="tl">
                    <a:srgbClr val="C0C0C0"/>
                  </a:outerShdw>
                </a:effectLst>
              </a:rPr>
              <a:t>.</a:t>
            </a:r>
            <a:r>
              <a:rPr lang="es-ES" sz="2200" b="1" dirty="0">
                <a:effectLst>
                  <a:outerShdw blurRad="38100" dist="38100" dir="2700000" algn="tl">
                    <a:srgbClr val="C0C0C0"/>
                  </a:outerShdw>
                </a:effectLst>
                <a:latin typeface="Arial Black" pitchFamily="34" charset="0"/>
              </a:rPr>
              <a:t>”</a:t>
            </a:r>
          </a:p>
        </p:txBody>
      </p:sp>
      <p:sp>
        <p:nvSpPr>
          <p:cNvPr id="21507" name="2 CuadroTexto"/>
          <p:cNvSpPr txBox="1">
            <a:spLocks noChangeArrowheads="1"/>
          </p:cNvSpPr>
          <p:nvPr/>
        </p:nvSpPr>
        <p:spPr bwMode="auto">
          <a:xfrm>
            <a:off x="4408488" y="6407150"/>
            <a:ext cx="4306887" cy="304800"/>
          </a:xfrm>
          <a:prstGeom prst="rect">
            <a:avLst/>
          </a:prstGeom>
          <a:noFill/>
          <a:ln w="9525">
            <a:noFill/>
            <a:miter lim="800000"/>
            <a:headEnd/>
            <a:tailEnd/>
          </a:ln>
        </p:spPr>
        <p:txBody>
          <a:bodyPr wrap="none">
            <a:spAutoFit/>
          </a:bodyPr>
          <a:lstStyle/>
          <a:p>
            <a:pPr algn="r"/>
            <a:r>
              <a:rPr lang="es-ES" sz="1400" b="1">
                <a:latin typeface="Calibri" pitchFamily="34" charset="0"/>
              </a:rPr>
              <a:t>E.G.W. (</a:t>
            </a:r>
            <a:r>
              <a:rPr lang="it-IT" sz="1400" b="1">
                <a:latin typeface="Calibri" pitchFamily="34" charset="0"/>
              </a:rPr>
              <a:t>Sfaturi privind administrarea cre</a:t>
            </a:r>
            <a:r>
              <a:rPr lang="ro-RO" sz="1400" b="1">
                <a:latin typeface="Calibri" pitchFamily="34" charset="0"/>
              </a:rPr>
              <a:t>s</a:t>
            </a:r>
            <a:r>
              <a:rPr lang="it-IT" sz="1400" b="1">
                <a:latin typeface="Calibri" pitchFamily="34" charset="0"/>
              </a:rPr>
              <a:t>tin</a:t>
            </a:r>
            <a:r>
              <a:rPr lang="ro-RO" sz="1400" b="1">
                <a:latin typeface="Calibri" pitchFamily="34" charset="0"/>
              </a:rPr>
              <a:t>a</a:t>
            </a:r>
            <a:r>
              <a:rPr lang="es-ES" sz="1400" b="1">
                <a:latin typeface="Calibri" pitchFamily="34" charset="0"/>
              </a:rPr>
              <a:t>, p</a:t>
            </a:r>
            <a:r>
              <a:rPr lang="ro-RO" sz="1400" b="1">
                <a:latin typeface="Calibri" pitchFamily="34" charset="0"/>
              </a:rPr>
              <a:t>a</a:t>
            </a:r>
            <a:r>
              <a:rPr lang="es-ES" sz="1400" b="1">
                <a:latin typeface="Calibri" pitchFamily="34" charset="0"/>
              </a:rPr>
              <a:t>g. 144)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951</Words>
  <Application>Microsoft Office PowerPoint</Application>
  <PresentationFormat>Expunere pe ecran (4:3)</PresentationFormat>
  <Paragraphs>34</Paragraphs>
  <Slides>9</Slides>
  <Notes>0</Notes>
  <HiddenSlides>0</HiddenSlides>
  <MMClips>0</MMClips>
  <ScaleCrop>false</ScaleCrop>
  <HeadingPairs>
    <vt:vector size="6" baseType="variant">
      <vt:variant>
        <vt:lpstr>Fonturi utilizate</vt:lpstr>
      </vt:variant>
      <vt:variant>
        <vt:i4>6</vt:i4>
      </vt:variant>
      <vt:variant>
        <vt:lpstr>Şablon formă</vt:lpstr>
      </vt:variant>
      <vt:variant>
        <vt:i4>1</vt:i4>
      </vt:variant>
      <vt:variant>
        <vt:lpstr>Titluri diapozitive</vt:lpstr>
      </vt:variant>
      <vt:variant>
        <vt:i4>9</vt:i4>
      </vt:variant>
    </vt:vector>
  </HeadingPairs>
  <TitlesOfParts>
    <vt:vector size="16" baseType="lpstr">
      <vt:lpstr>Arial</vt:lpstr>
      <vt:lpstr>Calibri</vt:lpstr>
      <vt:lpstr>Comic Sans MS</vt:lpstr>
      <vt:lpstr>Wingdings</vt:lpstr>
      <vt:lpstr>Arial Black</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Base>http://www.fustero.net/es/index_ro.aspx</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Desavarsirea credintei noastre</dc:title>
  <dc:subject>St.Bibl.2014 trim. IV Epistola lui Iacov</dc:subject>
  <dc:creator>SFC</dc:creator>
  <dc:description>http://www.fustero.net/es/RO_2014t402.pptx</dc:description>
  <cp:lastModifiedBy>Scoala gimnaziala Cotofenesti</cp:lastModifiedBy>
  <cp:revision>99</cp:revision>
  <dcterms:created xsi:type="dcterms:W3CDTF">2014-09-10T16:43:42Z</dcterms:created>
  <dcterms:modified xsi:type="dcterms:W3CDTF">2014-11-07T13:02:04Z</dcterms:modified>
</cp:coreProperties>
</file>