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diagrams/colors2.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8" r:id="rId3"/>
    <p:sldId id="259" r:id="rId4"/>
    <p:sldId id="267" r:id="rId5"/>
    <p:sldId id="260" r:id="rId6"/>
    <p:sldId id="261" r:id="rId7"/>
    <p:sldId id="262" r:id="rId8"/>
    <p:sldId id="266" r:id="rId9"/>
  </p:sldIdLst>
  <p:sldSz cx="9144000" cy="6858000" type="screen4x3"/>
  <p:notesSz cx="6858000" cy="9144000"/>
  <p:embeddedFontLst>
    <p:embeddedFont>
      <p:font typeface="Calibri" pitchFamily="34" charset="0"/>
      <p:regular r:id="rId10"/>
      <p:bold r:id="rId11"/>
      <p:italic r:id="rId12"/>
      <p:boldItalic r:id="rId13"/>
    </p:embeddedFont>
    <p:embeddedFont>
      <p:font typeface="Comic Sans MS" pitchFamily="66" charset="0"/>
      <p:regular r:id="rId14"/>
      <p:bold r:id="rId15"/>
    </p:embeddedFont>
  </p:embeddedFontLst>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9FF33"/>
    <a:srgbClr val="602E04"/>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49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AEB1CF-ED8F-4EE9-8345-745C9BBD780D}" type="doc">
      <dgm:prSet loTypeId="urn:microsoft.com/office/officeart/2005/8/layout/vProcess5" loCatId="process" qsTypeId="urn:microsoft.com/office/officeart/2005/8/quickstyle/3d3" qsCatId="3D" csTypeId="urn:microsoft.com/office/officeart/2005/8/colors/colorful1#1" csCatId="colorful" phldr="1"/>
      <dgm:spPr/>
      <dgm:t>
        <a:bodyPr/>
        <a:lstStyle/>
        <a:p>
          <a:endParaRPr lang="es-ES"/>
        </a:p>
      </dgm:t>
    </dgm:pt>
    <dgm:pt modelId="{38218E87-3284-4C93-8F44-A108F95E856C}">
      <dgm:prSet custT="1"/>
      <dgm:spPr/>
      <dgm:t>
        <a:bodyPr/>
        <a:lstStyle/>
        <a:p>
          <a:pPr rtl="0">
            <a:tabLst/>
          </a:pPr>
          <a:r>
            <a:rPr lang="es-ES" sz="1800" b="1" dirty="0" smtClean="0">
              <a:solidFill>
                <a:schemeClr val="bg1"/>
              </a:solidFill>
            </a:rPr>
            <a:t>C</a:t>
          </a:r>
          <a:r>
            <a:rPr lang="ro-RO" sz="1800" b="1" dirty="0" smtClean="0">
              <a:solidFill>
                <a:schemeClr val="bg1"/>
              </a:solidFill>
            </a:rPr>
            <a:t>ând Isus și-a început lucrarea, frații lui îl considerau nebun </a:t>
          </a:r>
          <a:r>
            <a:rPr lang="es-ES" sz="1800" b="1" dirty="0" smtClean="0">
              <a:solidFill>
                <a:schemeClr val="bg1"/>
              </a:solidFill>
            </a:rPr>
            <a:t>(M</a:t>
          </a:r>
          <a:r>
            <a:rPr lang="ro-RO" sz="1800" b="1" dirty="0" smtClean="0">
              <a:solidFill>
                <a:schemeClr val="bg1"/>
              </a:solidFill>
            </a:rPr>
            <a:t>a</a:t>
          </a:r>
          <a:r>
            <a:rPr lang="es-ES" sz="1800" b="1" dirty="0" smtClean="0">
              <a:solidFill>
                <a:schemeClr val="bg1"/>
              </a:solidFill>
            </a:rPr>
            <a:t>r</a:t>
          </a:r>
          <a:r>
            <a:rPr lang="ro-RO" sz="1800" b="1" dirty="0" smtClean="0">
              <a:solidFill>
                <a:schemeClr val="bg1"/>
              </a:solidFill>
            </a:rPr>
            <a:t>cu </a:t>
          </a:r>
          <a:r>
            <a:rPr lang="es-ES" sz="1800" b="1" dirty="0" smtClean="0">
              <a:solidFill>
                <a:schemeClr val="bg1"/>
              </a:solidFill>
            </a:rPr>
            <a:t>3:21). </a:t>
          </a:r>
          <a:r>
            <a:rPr lang="ro-RO" sz="1800" b="1" dirty="0" smtClean="0">
              <a:solidFill>
                <a:schemeClr val="bg1"/>
              </a:solidFill>
            </a:rPr>
            <a:t>Cu toate acestea, după moartea și învierea Sa, L-au acceptat ca Mântuitor</a:t>
          </a:r>
          <a:r>
            <a:rPr lang="es-ES" sz="1800" b="1" dirty="0" smtClean="0">
              <a:solidFill>
                <a:schemeClr val="bg1"/>
              </a:solidFill>
            </a:rPr>
            <a:t> (</a:t>
          </a:r>
          <a:r>
            <a:rPr lang="ro-RO" sz="1800" b="1" dirty="0" smtClean="0">
              <a:solidFill>
                <a:schemeClr val="bg1"/>
              </a:solidFill>
            </a:rPr>
            <a:t>Fapte</a:t>
          </a:r>
          <a:r>
            <a:rPr lang="es-ES" sz="1800" b="1" dirty="0" smtClean="0">
              <a:solidFill>
                <a:schemeClr val="bg1"/>
              </a:solidFill>
            </a:rPr>
            <a:t> 1:14).</a:t>
          </a:r>
          <a:endParaRPr lang="es-ES" sz="1800" dirty="0">
            <a:solidFill>
              <a:schemeClr val="bg1"/>
            </a:solidFill>
          </a:endParaRPr>
        </a:p>
      </dgm:t>
    </dgm:pt>
    <dgm:pt modelId="{6F4FD7B2-9400-4637-B734-8667604C1AEB}" type="parTrans" cxnId="{D3E19C16-C080-41DB-B8D2-CC1532C8E2B0}">
      <dgm:prSet/>
      <dgm:spPr/>
      <dgm:t>
        <a:bodyPr/>
        <a:lstStyle/>
        <a:p>
          <a:endParaRPr lang="es-ES" sz="1800">
            <a:solidFill>
              <a:schemeClr val="tx1"/>
            </a:solidFill>
          </a:endParaRPr>
        </a:p>
      </dgm:t>
    </dgm:pt>
    <dgm:pt modelId="{DD725AD4-C990-4D93-8B7A-F9E8A783E80C}" type="sibTrans" cxnId="{D3E19C16-C080-41DB-B8D2-CC1532C8E2B0}">
      <dgm:prSet custT="1"/>
      <dgm:spPr/>
      <dgm:t>
        <a:bodyPr/>
        <a:lstStyle/>
        <a:p>
          <a:endParaRPr lang="es-ES" sz="1800">
            <a:solidFill>
              <a:schemeClr val="tx1"/>
            </a:solidFill>
          </a:endParaRPr>
        </a:p>
      </dgm:t>
    </dgm:pt>
    <dgm:pt modelId="{8F9B6AB7-BA62-49B2-9037-0EB6D9F584C6}">
      <dgm:prSet custT="1"/>
      <dgm:spPr/>
      <dgm:t>
        <a:bodyPr/>
        <a:lstStyle/>
        <a:p>
          <a:pPr rtl="0"/>
          <a:r>
            <a:rPr lang="ro-RO" sz="1800" b="1" dirty="0" smtClean="0">
              <a:solidFill>
                <a:schemeClr val="tx1"/>
              </a:solidFill>
            </a:rPr>
            <a:t>La puțin timp după înviere, Isus s-a întâlnit în particular, cu fratele Său, Iacov </a:t>
          </a:r>
          <a:r>
            <a:rPr lang="es-ES" sz="1800" b="1" dirty="0" smtClean="0">
              <a:solidFill>
                <a:schemeClr val="tx1"/>
              </a:solidFill>
            </a:rPr>
            <a:t>(1Co</a:t>
          </a:r>
          <a:r>
            <a:rPr lang="ro-RO" sz="1800" b="1" dirty="0" smtClean="0">
              <a:solidFill>
                <a:schemeClr val="tx1"/>
              </a:solidFill>
            </a:rPr>
            <a:t>r</a:t>
          </a:r>
          <a:r>
            <a:rPr lang="es-ES" sz="1800" b="1" dirty="0" smtClean="0">
              <a:solidFill>
                <a:schemeClr val="tx1"/>
              </a:solidFill>
            </a:rPr>
            <a:t>. 15:7).</a:t>
          </a:r>
          <a:endParaRPr lang="es-ES" sz="1800" dirty="0">
            <a:solidFill>
              <a:schemeClr val="tx1"/>
            </a:solidFill>
          </a:endParaRPr>
        </a:p>
      </dgm:t>
    </dgm:pt>
    <dgm:pt modelId="{0E895F1B-5B9B-46CC-864E-32BFA960BAAA}" type="parTrans" cxnId="{593F186A-7573-4D80-97F7-190B431664DD}">
      <dgm:prSet/>
      <dgm:spPr/>
      <dgm:t>
        <a:bodyPr/>
        <a:lstStyle/>
        <a:p>
          <a:endParaRPr lang="es-ES" sz="1800">
            <a:solidFill>
              <a:schemeClr val="tx1"/>
            </a:solidFill>
          </a:endParaRPr>
        </a:p>
      </dgm:t>
    </dgm:pt>
    <dgm:pt modelId="{111C4A8B-B3BD-431B-9C07-FBF6F365B83E}" type="sibTrans" cxnId="{593F186A-7573-4D80-97F7-190B431664DD}">
      <dgm:prSet custT="1"/>
      <dgm:spPr/>
      <dgm:t>
        <a:bodyPr/>
        <a:lstStyle/>
        <a:p>
          <a:endParaRPr lang="es-ES" sz="1800">
            <a:solidFill>
              <a:schemeClr val="tx1"/>
            </a:solidFill>
          </a:endParaRPr>
        </a:p>
      </dgm:t>
    </dgm:pt>
    <dgm:pt modelId="{96385BD9-7728-40BA-BCEF-DC0851771715}">
      <dgm:prSet custT="1"/>
      <dgm:spPr/>
      <dgm:t>
        <a:bodyPr/>
        <a:lstStyle/>
        <a:p>
          <a:pPr rtl="0"/>
          <a:r>
            <a:rPr lang="es-ES" sz="1800" b="1" dirty="0" smtClean="0">
              <a:solidFill>
                <a:schemeClr val="bg1"/>
              </a:solidFill>
            </a:rPr>
            <a:t>C</a:t>
          </a:r>
          <a:r>
            <a:rPr lang="ro-RO" sz="1800" b="1" dirty="0" smtClean="0">
              <a:solidFill>
                <a:schemeClr val="bg1"/>
              </a:solidFill>
            </a:rPr>
            <a:t>ând Pavel a venit pentru prima dată la Ierusalim după convertirea sa, s-a prezentat numai înaintea lui Petru și Iacov, care era deja considerat apostol</a:t>
          </a:r>
          <a:r>
            <a:rPr lang="es-ES" sz="1800" b="1" dirty="0" smtClean="0">
              <a:solidFill>
                <a:schemeClr val="bg1"/>
              </a:solidFill>
            </a:rPr>
            <a:t> (G</a:t>
          </a:r>
          <a:r>
            <a:rPr lang="ro-RO" sz="1800" b="1" dirty="0" smtClean="0">
              <a:solidFill>
                <a:schemeClr val="bg1"/>
              </a:solidFill>
            </a:rPr>
            <a:t>a</a:t>
          </a:r>
          <a:r>
            <a:rPr lang="es-ES" sz="1800" b="1" dirty="0" smtClean="0">
              <a:solidFill>
                <a:schemeClr val="bg1"/>
              </a:solidFill>
            </a:rPr>
            <a:t>l. 1:19).</a:t>
          </a:r>
          <a:endParaRPr lang="es-ES" sz="1800" dirty="0">
            <a:solidFill>
              <a:schemeClr val="bg1"/>
            </a:solidFill>
          </a:endParaRPr>
        </a:p>
      </dgm:t>
    </dgm:pt>
    <dgm:pt modelId="{308744AC-DB6D-4F06-9F8A-135DE2B4F326}" type="parTrans" cxnId="{B7F8A249-DE71-4421-B4E0-828F3039884D}">
      <dgm:prSet/>
      <dgm:spPr/>
      <dgm:t>
        <a:bodyPr/>
        <a:lstStyle/>
        <a:p>
          <a:endParaRPr lang="es-ES" sz="1800">
            <a:solidFill>
              <a:schemeClr val="tx1"/>
            </a:solidFill>
          </a:endParaRPr>
        </a:p>
      </dgm:t>
    </dgm:pt>
    <dgm:pt modelId="{8FE405F6-B0A8-414E-B334-CDFEFBA83136}" type="sibTrans" cxnId="{B7F8A249-DE71-4421-B4E0-828F3039884D}">
      <dgm:prSet custT="1"/>
      <dgm:spPr/>
      <dgm:t>
        <a:bodyPr/>
        <a:lstStyle/>
        <a:p>
          <a:endParaRPr lang="es-ES" sz="1800">
            <a:solidFill>
              <a:schemeClr val="tx1"/>
            </a:solidFill>
          </a:endParaRPr>
        </a:p>
      </dgm:t>
    </dgm:pt>
    <dgm:pt modelId="{00179D4B-C0C3-4599-A1CD-CDE5763DC89E}">
      <dgm:prSet custT="1"/>
      <dgm:spPr/>
      <dgm:t>
        <a:bodyPr/>
        <a:lstStyle/>
        <a:p>
          <a:pPr rtl="0"/>
          <a:r>
            <a:rPr lang="ro-RO" sz="1800" b="1" dirty="0" smtClean="0">
              <a:solidFill>
                <a:schemeClr val="tx1"/>
              </a:solidFill>
            </a:rPr>
            <a:t>Iacov, a condus și el adunarea Bisericii din Ierusalim </a:t>
          </a:r>
          <a:r>
            <a:rPr lang="es-ES" sz="1800" b="1" dirty="0" smtClean="0">
              <a:solidFill>
                <a:schemeClr val="tx1"/>
              </a:solidFill>
            </a:rPr>
            <a:t>(</a:t>
          </a:r>
          <a:r>
            <a:rPr lang="ro-RO" sz="1800" b="1" dirty="0" smtClean="0">
              <a:solidFill>
                <a:schemeClr val="tx1"/>
              </a:solidFill>
            </a:rPr>
            <a:t>Fapte</a:t>
          </a:r>
          <a:r>
            <a:rPr lang="es-ES" sz="1800" b="1" dirty="0" smtClean="0">
              <a:solidFill>
                <a:schemeClr val="tx1"/>
              </a:solidFill>
            </a:rPr>
            <a:t> 15), </a:t>
          </a:r>
          <a:r>
            <a:rPr lang="ro-RO" sz="1800" b="1" dirty="0" smtClean="0">
              <a:solidFill>
                <a:schemeClr val="tx1"/>
              </a:solidFill>
            </a:rPr>
            <a:t>fiind primul din cei trei </a:t>
          </a:r>
          <a:r>
            <a:rPr lang="es-ES" sz="1800" b="1" dirty="0" smtClean="0">
              <a:solidFill>
                <a:schemeClr val="tx1"/>
              </a:solidFill>
            </a:rPr>
            <a:t>“</a:t>
          </a:r>
          <a:r>
            <a:rPr lang="ro-RO" sz="1800" b="1" dirty="0" smtClean="0">
              <a:solidFill>
                <a:schemeClr val="tx1"/>
              </a:solidFill>
            </a:rPr>
            <a:t>stâlpi</a:t>
          </a:r>
          <a:r>
            <a:rPr lang="es-ES" sz="1800" b="1" dirty="0" smtClean="0">
              <a:solidFill>
                <a:schemeClr val="tx1"/>
              </a:solidFill>
            </a:rPr>
            <a:t>” </a:t>
          </a:r>
          <a:r>
            <a:rPr lang="ro-RO" sz="1800" b="1" dirty="0" smtClean="0">
              <a:solidFill>
                <a:schemeClr val="tx1"/>
              </a:solidFill>
            </a:rPr>
            <a:t>ai creștinismului </a:t>
          </a:r>
          <a:r>
            <a:rPr lang="es-ES" sz="1800" b="1" dirty="0" smtClean="0">
              <a:solidFill>
                <a:schemeClr val="tx1"/>
              </a:solidFill>
            </a:rPr>
            <a:t>: “</a:t>
          </a:r>
          <a:r>
            <a:rPr lang="ro-RO" sz="1800" b="1" dirty="0" smtClean="0">
              <a:solidFill>
                <a:schemeClr val="tx1"/>
              </a:solidFill>
            </a:rPr>
            <a:t>Iacov, Chifa</a:t>
          </a:r>
          <a:r>
            <a:rPr lang="es-ES" sz="1800" b="1" dirty="0" smtClean="0">
              <a:solidFill>
                <a:schemeClr val="tx1"/>
              </a:solidFill>
            </a:rPr>
            <a:t>[Pe</a:t>
          </a:r>
          <a:r>
            <a:rPr lang="ro-RO" sz="1800" b="1" dirty="0" smtClean="0">
              <a:solidFill>
                <a:schemeClr val="tx1"/>
              </a:solidFill>
            </a:rPr>
            <a:t>t</a:t>
          </a:r>
          <a:r>
            <a:rPr lang="es-ES" sz="1800" b="1" dirty="0" smtClean="0">
              <a:solidFill>
                <a:schemeClr val="tx1"/>
              </a:solidFill>
            </a:rPr>
            <a:t>r</a:t>
          </a:r>
          <a:r>
            <a:rPr lang="ro-RO" sz="1800" b="1" dirty="0" smtClean="0">
              <a:solidFill>
                <a:schemeClr val="tx1"/>
              </a:solidFill>
            </a:rPr>
            <a:t>u</a:t>
          </a:r>
          <a:r>
            <a:rPr lang="es-ES" sz="1800" b="1" dirty="0" smtClean="0">
              <a:solidFill>
                <a:schemeClr val="tx1"/>
              </a:solidFill>
            </a:rPr>
            <a:t>] </a:t>
          </a:r>
          <a:r>
            <a:rPr lang="ro-RO" sz="1800" b="1" dirty="0" smtClean="0">
              <a:solidFill>
                <a:schemeClr val="tx1"/>
              </a:solidFill>
            </a:rPr>
            <a:t>și Ioan</a:t>
          </a:r>
          <a:r>
            <a:rPr lang="es-ES" sz="1800" b="1" dirty="0" smtClean="0">
              <a:solidFill>
                <a:schemeClr val="tx1"/>
              </a:solidFill>
            </a:rPr>
            <a:t>” (G</a:t>
          </a:r>
          <a:r>
            <a:rPr lang="ro-RO" sz="1800" b="1" dirty="0" smtClean="0">
              <a:solidFill>
                <a:schemeClr val="tx1"/>
              </a:solidFill>
            </a:rPr>
            <a:t>a</a:t>
          </a:r>
          <a:r>
            <a:rPr lang="es-ES" sz="1800" b="1" dirty="0" smtClean="0">
              <a:solidFill>
                <a:schemeClr val="tx1"/>
              </a:solidFill>
            </a:rPr>
            <a:t>l. 2:9).</a:t>
          </a:r>
          <a:endParaRPr lang="es-ES" sz="1800" dirty="0">
            <a:solidFill>
              <a:schemeClr val="tx1"/>
            </a:solidFill>
          </a:endParaRPr>
        </a:p>
      </dgm:t>
    </dgm:pt>
    <dgm:pt modelId="{A4A27989-954C-49CB-BFC2-56477C2566CB}" type="parTrans" cxnId="{A7E1972D-46DA-4BD5-B717-4180CD854B72}">
      <dgm:prSet/>
      <dgm:spPr/>
      <dgm:t>
        <a:bodyPr/>
        <a:lstStyle/>
        <a:p>
          <a:endParaRPr lang="es-ES" sz="1800">
            <a:solidFill>
              <a:schemeClr val="tx1"/>
            </a:solidFill>
          </a:endParaRPr>
        </a:p>
      </dgm:t>
    </dgm:pt>
    <dgm:pt modelId="{A56A99FB-454E-4D6B-BDD5-481B44950BB1}" type="sibTrans" cxnId="{A7E1972D-46DA-4BD5-B717-4180CD854B72}">
      <dgm:prSet custT="1"/>
      <dgm:spPr/>
      <dgm:t>
        <a:bodyPr/>
        <a:lstStyle/>
        <a:p>
          <a:endParaRPr lang="es-ES" sz="1800">
            <a:solidFill>
              <a:schemeClr val="tx1"/>
            </a:solidFill>
          </a:endParaRPr>
        </a:p>
      </dgm:t>
    </dgm:pt>
    <dgm:pt modelId="{936C08D4-626B-417D-A2F8-B549026F77AD}">
      <dgm:prSet custT="1"/>
      <dgm:spPr/>
      <dgm:t>
        <a:bodyPr/>
        <a:lstStyle/>
        <a:p>
          <a:pPr rtl="0"/>
          <a:r>
            <a:rPr lang="ro-RO" sz="1800" b="1" dirty="0" smtClean="0">
              <a:solidFill>
                <a:schemeClr val="tx1"/>
              </a:solidFill>
            </a:rPr>
            <a:t>După Iosif Flavius</a:t>
          </a:r>
          <a:r>
            <a:rPr lang="es-ES" sz="1800" b="1" dirty="0" smtClean="0">
              <a:solidFill>
                <a:schemeClr val="tx1"/>
              </a:solidFill>
            </a:rPr>
            <a:t>, </a:t>
          </a:r>
          <a:r>
            <a:rPr lang="ro-RO" sz="1800" b="1" dirty="0" smtClean="0">
              <a:solidFill>
                <a:schemeClr val="tx1"/>
              </a:solidFill>
            </a:rPr>
            <a:t>Iacov a fost ucis cu pietre în anul </a:t>
          </a:r>
          <a:r>
            <a:rPr lang="es-ES" sz="1800" b="1" dirty="0" smtClean="0">
              <a:solidFill>
                <a:schemeClr val="tx1"/>
              </a:solidFill>
            </a:rPr>
            <a:t>62 d.C.</a:t>
          </a:r>
          <a:r>
            <a:rPr lang="ro-RO" sz="1800" b="1" dirty="0" smtClean="0">
              <a:solidFill>
                <a:schemeClr val="tx1"/>
              </a:solidFill>
            </a:rPr>
            <a:t> La ordinul Marelui Preot Anania</a:t>
          </a:r>
          <a:r>
            <a:rPr lang="es-ES" sz="1800" b="1" dirty="0" smtClean="0">
              <a:solidFill>
                <a:schemeClr val="tx1"/>
              </a:solidFill>
            </a:rPr>
            <a:t> (Antigüedades judías, xx.9.1</a:t>
          </a:r>
          <a:r>
            <a:rPr lang="ro-RO" sz="1800" b="1" dirty="0" smtClean="0">
              <a:solidFill>
                <a:schemeClr val="tx1"/>
              </a:solidFill>
            </a:rPr>
            <a:t>, n.t. Antichități iudaice</a:t>
          </a:r>
          <a:r>
            <a:rPr lang="es-ES" sz="1800" b="1" dirty="0" smtClean="0">
              <a:solidFill>
                <a:schemeClr val="tx1"/>
              </a:solidFill>
            </a:rPr>
            <a:t>)</a:t>
          </a:r>
          <a:endParaRPr lang="es-ES" sz="1800" dirty="0">
            <a:solidFill>
              <a:schemeClr val="tx1"/>
            </a:solidFill>
          </a:endParaRPr>
        </a:p>
      </dgm:t>
    </dgm:pt>
    <dgm:pt modelId="{B0BB065B-8E2B-4421-A728-6B55BF5408DC}" type="parTrans" cxnId="{03B7F745-9757-4E90-9096-DE1FE7B19B34}">
      <dgm:prSet/>
      <dgm:spPr/>
      <dgm:t>
        <a:bodyPr/>
        <a:lstStyle/>
        <a:p>
          <a:endParaRPr lang="es-ES" sz="1800">
            <a:solidFill>
              <a:schemeClr val="tx1"/>
            </a:solidFill>
          </a:endParaRPr>
        </a:p>
      </dgm:t>
    </dgm:pt>
    <dgm:pt modelId="{7F129098-664B-4A21-8B28-AA0CA792389F}" type="sibTrans" cxnId="{03B7F745-9757-4E90-9096-DE1FE7B19B34}">
      <dgm:prSet/>
      <dgm:spPr/>
      <dgm:t>
        <a:bodyPr/>
        <a:lstStyle/>
        <a:p>
          <a:endParaRPr lang="es-ES" sz="1800">
            <a:solidFill>
              <a:schemeClr val="tx1"/>
            </a:solidFill>
          </a:endParaRPr>
        </a:p>
      </dgm:t>
    </dgm:pt>
    <dgm:pt modelId="{6AD0E8A3-AE57-490E-A98D-73D4CBDDEA82}" type="pres">
      <dgm:prSet presAssocID="{5BAEB1CF-ED8F-4EE9-8345-745C9BBD780D}" presName="outerComposite" presStyleCnt="0">
        <dgm:presLayoutVars>
          <dgm:chMax val="5"/>
          <dgm:dir/>
          <dgm:resizeHandles val="exact"/>
        </dgm:presLayoutVars>
      </dgm:prSet>
      <dgm:spPr/>
      <dgm:t>
        <a:bodyPr/>
        <a:lstStyle/>
        <a:p>
          <a:endParaRPr lang="es-ES"/>
        </a:p>
      </dgm:t>
    </dgm:pt>
    <dgm:pt modelId="{02BA16EB-1563-40DE-8216-2F180DCE2535}" type="pres">
      <dgm:prSet presAssocID="{5BAEB1CF-ED8F-4EE9-8345-745C9BBD780D}" presName="dummyMaxCanvas" presStyleCnt="0">
        <dgm:presLayoutVars/>
      </dgm:prSet>
      <dgm:spPr/>
    </dgm:pt>
    <dgm:pt modelId="{DCD088B6-F203-4CA6-A65D-532EE44E141E}" type="pres">
      <dgm:prSet presAssocID="{5BAEB1CF-ED8F-4EE9-8345-745C9BBD780D}" presName="FiveNodes_1" presStyleLbl="node1" presStyleIdx="0" presStyleCnt="5" custScaleX="81691" custLinFactNeighborX="-8106" custLinFactNeighborY="25000">
        <dgm:presLayoutVars>
          <dgm:bulletEnabled val="1"/>
        </dgm:presLayoutVars>
      </dgm:prSet>
      <dgm:spPr/>
      <dgm:t>
        <a:bodyPr/>
        <a:lstStyle/>
        <a:p>
          <a:endParaRPr lang="es-ES"/>
        </a:p>
      </dgm:t>
    </dgm:pt>
    <dgm:pt modelId="{617A655A-8373-41FE-86F5-16CA34309DEF}" type="pres">
      <dgm:prSet presAssocID="{5BAEB1CF-ED8F-4EE9-8345-745C9BBD780D}" presName="FiveNodes_2" presStyleLbl="node1" presStyleIdx="1" presStyleCnt="5" custScaleX="79327" custScaleY="77777" custLinFactNeighborX="6284" custLinFactNeighborY="13889">
        <dgm:presLayoutVars>
          <dgm:bulletEnabled val="1"/>
        </dgm:presLayoutVars>
      </dgm:prSet>
      <dgm:spPr/>
      <dgm:t>
        <a:bodyPr/>
        <a:lstStyle/>
        <a:p>
          <a:endParaRPr lang="es-ES"/>
        </a:p>
      </dgm:t>
    </dgm:pt>
    <dgm:pt modelId="{7D110F81-8752-4A10-B359-12A937AD70EF}" type="pres">
      <dgm:prSet presAssocID="{5BAEB1CF-ED8F-4EE9-8345-745C9BBD780D}" presName="FiveNodes_3" presStyleLbl="node1" presStyleIdx="2" presStyleCnt="5">
        <dgm:presLayoutVars>
          <dgm:bulletEnabled val="1"/>
        </dgm:presLayoutVars>
      </dgm:prSet>
      <dgm:spPr/>
      <dgm:t>
        <a:bodyPr/>
        <a:lstStyle/>
        <a:p>
          <a:endParaRPr lang="es-ES"/>
        </a:p>
      </dgm:t>
    </dgm:pt>
    <dgm:pt modelId="{DD2CBC81-2A80-4B31-AF12-3C184EAE46D3}" type="pres">
      <dgm:prSet presAssocID="{5BAEB1CF-ED8F-4EE9-8345-745C9BBD780D}" presName="FiveNodes_4" presStyleLbl="node1" presStyleIdx="3" presStyleCnt="5">
        <dgm:presLayoutVars>
          <dgm:bulletEnabled val="1"/>
        </dgm:presLayoutVars>
      </dgm:prSet>
      <dgm:spPr/>
      <dgm:t>
        <a:bodyPr/>
        <a:lstStyle/>
        <a:p>
          <a:endParaRPr lang="es-ES"/>
        </a:p>
      </dgm:t>
    </dgm:pt>
    <dgm:pt modelId="{CB102A3C-82DE-4276-80B5-860172BBE591}" type="pres">
      <dgm:prSet presAssocID="{5BAEB1CF-ED8F-4EE9-8345-745C9BBD780D}" presName="FiveNodes_5" presStyleLbl="node1" presStyleIdx="4" presStyleCnt="5">
        <dgm:presLayoutVars>
          <dgm:bulletEnabled val="1"/>
        </dgm:presLayoutVars>
      </dgm:prSet>
      <dgm:spPr/>
      <dgm:t>
        <a:bodyPr/>
        <a:lstStyle/>
        <a:p>
          <a:endParaRPr lang="es-ES"/>
        </a:p>
      </dgm:t>
    </dgm:pt>
    <dgm:pt modelId="{2E8A6F84-D4F4-47FF-887F-7E809DFB2FD6}" type="pres">
      <dgm:prSet presAssocID="{5BAEB1CF-ED8F-4EE9-8345-745C9BBD780D}" presName="FiveConn_1-2" presStyleLbl="fgAccFollowNode1" presStyleIdx="0" presStyleCnt="4" custLinFactX="-82907" custLinFactNeighborX="-100000" custLinFactNeighborY="15812">
        <dgm:presLayoutVars>
          <dgm:bulletEnabled val="1"/>
        </dgm:presLayoutVars>
      </dgm:prSet>
      <dgm:spPr/>
      <dgm:t>
        <a:bodyPr/>
        <a:lstStyle/>
        <a:p>
          <a:endParaRPr lang="es-ES"/>
        </a:p>
      </dgm:t>
    </dgm:pt>
    <dgm:pt modelId="{4A079A87-8B0F-4B69-8B6F-C196F301C94F}" type="pres">
      <dgm:prSet presAssocID="{5BAEB1CF-ED8F-4EE9-8345-745C9BBD780D}" presName="FiveConn_2-3" presStyleLbl="fgAccFollowNode1" presStyleIdx="1" presStyleCnt="4" custLinFactNeighborX="-27885">
        <dgm:presLayoutVars>
          <dgm:bulletEnabled val="1"/>
        </dgm:presLayoutVars>
      </dgm:prSet>
      <dgm:spPr/>
      <dgm:t>
        <a:bodyPr/>
        <a:lstStyle/>
        <a:p>
          <a:endParaRPr lang="es-ES"/>
        </a:p>
      </dgm:t>
    </dgm:pt>
    <dgm:pt modelId="{37707D56-5450-49E3-BEC2-659728CCBAE1}" type="pres">
      <dgm:prSet presAssocID="{5BAEB1CF-ED8F-4EE9-8345-745C9BBD780D}" presName="FiveConn_3-4" presStyleLbl="fgAccFollowNode1" presStyleIdx="2" presStyleCnt="4">
        <dgm:presLayoutVars>
          <dgm:bulletEnabled val="1"/>
        </dgm:presLayoutVars>
      </dgm:prSet>
      <dgm:spPr/>
      <dgm:t>
        <a:bodyPr/>
        <a:lstStyle/>
        <a:p>
          <a:endParaRPr lang="es-ES"/>
        </a:p>
      </dgm:t>
    </dgm:pt>
    <dgm:pt modelId="{84601B97-2885-4F99-9715-D80618F33B4E}" type="pres">
      <dgm:prSet presAssocID="{5BAEB1CF-ED8F-4EE9-8345-745C9BBD780D}" presName="FiveConn_4-5" presStyleLbl="fgAccFollowNode1" presStyleIdx="3" presStyleCnt="4">
        <dgm:presLayoutVars>
          <dgm:bulletEnabled val="1"/>
        </dgm:presLayoutVars>
      </dgm:prSet>
      <dgm:spPr/>
      <dgm:t>
        <a:bodyPr/>
        <a:lstStyle/>
        <a:p>
          <a:endParaRPr lang="es-ES"/>
        </a:p>
      </dgm:t>
    </dgm:pt>
    <dgm:pt modelId="{239F035D-88D8-4C24-BF56-843B11FAFF71}" type="pres">
      <dgm:prSet presAssocID="{5BAEB1CF-ED8F-4EE9-8345-745C9BBD780D}" presName="FiveNodes_1_text" presStyleLbl="node1" presStyleIdx="4" presStyleCnt="5">
        <dgm:presLayoutVars>
          <dgm:bulletEnabled val="1"/>
        </dgm:presLayoutVars>
      </dgm:prSet>
      <dgm:spPr/>
      <dgm:t>
        <a:bodyPr/>
        <a:lstStyle/>
        <a:p>
          <a:endParaRPr lang="es-ES"/>
        </a:p>
      </dgm:t>
    </dgm:pt>
    <dgm:pt modelId="{F500F333-E0B4-41BE-80EB-4D79E6AB28B8}" type="pres">
      <dgm:prSet presAssocID="{5BAEB1CF-ED8F-4EE9-8345-745C9BBD780D}" presName="FiveNodes_2_text" presStyleLbl="node1" presStyleIdx="4" presStyleCnt="5">
        <dgm:presLayoutVars>
          <dgm:bulletEnabled val="1"/>
        </dgm:presLayoutVars>
      </dgm:prSet>
      <dgm:spPr/>
      <dgm:t>
        <a:bodyPr/>
        <a:lstStyle/>
        <a:p>
          <a:endParaRPr lang="es-ES"/>
        </a:p>
      </dgm:t>
    </dgm:pt>
    <dgm:pt modelId="{68DC5813-AED1-4DFB-BC84-3DB87011328D}" type="pres">
      <dgm:prSet presAssocID="{5BAEB1CF-ED8F-4EE9-8345-745C9BBD780D}" presName="FiveNodes_3_text" presStyleLbl="node1" presStyleIdx="4" presStyleCnt="5">
        <dgm:presLayoutVars>
          <dgm:bulletEnabled val="1"/>
        </dgm:presLayoutVars>
      </dgm:prSet>
      <dgm:spPr/>
      <dgm:t>
        <a:bodyPr/>
        <a:lstStyle/>
        <a:p>
          <a:endParaRPr lang="es-ES"/>
        </a:p>
      </dgm:t>
    </dgm:pt>
    <dgm:pt modelId="{3C59E4F8-4E11-49F3-A903-865224147459}" type="pres">
      <dgm:prSet presAssocID="{5BAEB1CF-ED8F-4EE9-8345-745C9BBD780D}" presName="FiveNodes_4_text" presStyleLbl="node1" presStyleIdx="4" presStyleCnt="5">
        <dgm:presLayoutVars>
          <dgm:bulletEnabled val="1"/>
        </dgm:presLayoutVars>
      </dgm:prSet>
      <dgm:spPr/>
      <dgm:t>
        <a:bodyPr/>
        <a:lstStyle/>
        <a:p>
          <a:endParaRPr lang="es-ES"/>
        </a:p>
      </dgm:t>
    </dgm:pt>
    <dgm:pt modelId="{F6E722D9-A3BE-40DF-8284-C9D36A1C6840}" type="pres">
      <dgm:prSet presAssocID="{5BAEB1CF-ED8F-4EE9-8345-745C9BBD780D}" presName="FiveNodes_5_text" presStyleLbl="node1" presStyleIdx="4" presStyleCnt="5">
        <dgm:presLayoutVars>
          <dgm:bulletEnabled val="1"/>
        </dgm:presLayoutVars>
      </dgm:prSet>
      <dgm:spPr/>
      <dgm:t>
        <a:bodyPr/>
        <a:lstStyle/>
        <a:p>
          <a:endParaRPr lang="es-ES"/>
        </a:p>
      </dgm:t>
    </dgm:pt>
  </dgm:ptLst>
  <dgm:cxnLst>
    <dgm:cxn modelId="{A3C56721-1C20-45E6-A35B-0A945DD60EDF}" type="presOf" srcId="{8F9B6AB7-BA62-49B2-9037-0EB6D9F584C6}" destId="{F500F333-E0B4-41BE-80EB-4D79E6AB28B8}" srcOrd="1" destOrd="0" presId="urn:microsoft.com/office/officeart/2005/8/layout/vProcess5"/>
    <dgm:cxn modelId="{F03261CB-6E4D-497C-AF5A-EB1D9011FB57}" type="presOf" srcId="{00179D4B-C0C3-4599-A1CD-CDE5763DC89E}" destId="{DD2CBC81-2A80-4B31-AF12-3C184EAE46D3}" srcOrd="0" destOrd="0" presId="urn:microsoft.com/office/officeart/2005/8/layout/vProcess5"/>
    <dgm:cxn modelId="{A49F0A7B-D7A9-4E02-8DEB-49BB49302B3C}" type="presOf" srcId="{38218E87-3284-4C93-8F44-A108F95E856C}" destId="{239F035D-88D8-4C24-BF56-843B11FAFF71}" srcOrd="1" destOrd="0" presId="urn:microsoft.com/office/officeart/2005/8/layout/vProcess5"/>
    <dgm:cxn modelId="{BA3A7AE0-8381-4459-8ADE-137FF30118A3}" type="presOf" srcId="{A56A99FB-454E-4D6B-BDD5-481B44950BB1}" destId="{84601B97-2885-4F99-9715-D80618F33B4E}" srcOrd="0" destOrd="0" presId="urn:microsoft.com/office/officeart/2005/8/layout/vProcess5"/>
    <dgm:cxn modelId="{0B52F469-DABB-4D1C-A0C3-E155B2038157}" type="presOf" srcId="{5BAEB1CF-ED8F-4EE9-8345-745C9BBD780D}" destId="{6AD0E8A3-AE57-490E-A98D-73D4CBDDEA82}" srcOrd="0" destOrd="0" presId="urn:microsoft.com/office/officeart/2005/8/layout/vProcess5"/>
    <dgm:cxn modelId="{8FFE8B59-E056-45A5-B4D7-2552AB822467}" type="presOf" srcId="{96385BD9-7728-40BA-BCEF-DC0851771715}" destId="{7D110F81-8752-4A10-B359-12A937AD70EF}" srcOrd="0" destOrd="0" presId="urn:microsoft.com/office/officeart/2005/8/layout/vProcess5"/>
    <dgm:cxn modelId="{5EA9AC18-379D-4686-A2BF-3FF3045E1C6B}" type="presOf" srcId="{96385BD9-7728-40BA-BCEF-DC0851771715}" destId="{68DC5813-AED1-4DFB-BC84-3DB87011328D}" srcOrd="1" destOrd="0" presId="urn:microsoft.com/office/officeart/2005/8/layout/vProcess5"/>
    <dgm:cxn modelId="{03B7F745-9757-4E90-9096-DE1FE7B19B34}" srcId="{5BAEB1CF-ED8F-4EE9-8345-745C9BBD780D}" destId="{936C08D4-626B-417D-A2F8-B549026F77AD}" srcOrd="4" destOrd="0" parTransId="{B0BB065B-8E2B-4421-A728-6B55BF5408DC}" sibTransId="{7F129098-664B-4A21-8B28-AA0CA792389F}"/>
    <dgm:cxn modelId="{F4F173DF-4C39-4B17-808B-3135F23A23B8}" type="presOf" srcId="{111C4A8B-B3BD-431B-9C07-FBF6F365B83E}" destId="{4A079A87-8B0F-4B69-8B6F-C196F301C94F}" srcOrd="0" destOrd="0" presId="urn:microsoft.com/office/officeart/2005/8/layout/vProcess5"/>
    <dgm:cxn modelId="{56DFC552-310A-4F61-BB16-486A63BC1C6C}" type="presOf" srcId="{38218E87-3284-4C93-8F44-A108F95E856C}" destId="{DCD088B6-F203-4CA6-A65D-532EE44E141E}" srcOrd="0" destOrd="0" presId="urn:microsoft.com/office/officeart/2005/8/layout/vProcess5"/>
    <dgm:cxn modelId="{B7F8A249-DE71-4421-B4E0-828F3039884D}" srcId="{5BAEB1CF-ED8F-4EE9-8345-745C9BBD780D}" destId="{96385BD9-7728-40BA-BCEF-DC0851771715}" srcOrd="2" destOrd="0" parTransId="{308744AC-DB6D-4F06-9F8A-135DE2B4F326}" sibTransId="{8FE405F6-B0A8-414E-B334-CDFEFBA83136}"/>
    <dgm:cxn modelId="{B6FC86D9-8F40-49C7-B617-2DDFBC616F04}" type="presOf" srcId="{936C08D4-626B-417D-A2F8-B549026F77AD}" destId="{CB102A3C-82DE-4276-80B5-860172BBE591}" srcOrd="0" destOrd="0" presId="urn:microsoft.com/office/officeart/2005/8/layout/vProcess5"/>
    <dgm:cxn modelId="{8FAFBD27-01A1-4D13-B1E8-ACC1A4A36898}" type="presOf" srcId="{00179D4B-C0C3-4599-A1CD-CDE5763DC89E}" destId="{3C59E4F8-4E11-49F3-A903-865224147459}" srcOrd="1" destOrd="0" presId="urn:microsoft.com/office/officeart/2005/8/layout/vProcess5"/>
    <dgm:cxn modelId="{D3E19C16-C080-41DB-B8D2-CC1532C8E2B0}" srcId="{5BAEB1CF-ED8F-4EE9-8345-745C9BBD780D}" destId="{38218E87-3284-4C93-8F44-A108F95E856C}" srcOrd="0" destOrd="0" parTransId="{6F4FD7B2-9400-4637-B734-8667604C1AEB}" sibTransId="{DD725AD4-C990-4D93-8B7A-F9E8A783E80C}"/>
    <dgm:cxn modelId="{7A9F12A1-CCFE-45F9-AC6A-83A762913E59}" type="presOf" srcId="{8F9B6AB7-BA62-49B2-9037-0EB6D9F584C6}" destId="{617A655A-8373-41FE-86F5-16CA34309DEF}" srcOrd="0" destOrd="0" presId="urn:microsoft.com/office/officeart/2005/8/layout/vProcess5"/>
    <dgm:cxn modelId="{593F186A-7573-4D80-97F7-190B431664DD}" srcId="{5BAEB1CF-ED8F-4EE9-8345-745C9BBD780D}" destId="{8F9B6AB7-BA62-49B2-9037-0EB6D9F584C6}" srcOrd="1" destOrd="0" parTransId="{0E895F1B-5B9B-46CC-864E-32BFA960BAAA}" sibTransId="{111C4A8B-B3BD-431B-9C07-FBF6F365B83E}"/>
    <dgm:cxn modelId="{A7E1972D-46DA-4BD5-B717-4180CD854B72}" srcId="{5BAEB1CF-ED8F-4EE9-8345-745C9BBD780D}" destId="{00179D4B-C0C3-4599-A1CD-CDE5763DC89E}" srcOrd="3" destOrd="0" parTransId="{A4A27989-954C-49CB-BFC2-56477C2566CB}" sibTransId="{A56A99FB-454E-4D6B-BDD5-481B44950BB1}"/>
    <dgm:cxn modelId="{EB3C4DD0-113C-480F-B246-EBF4FBF1D904}" type="presOf" srcId="{DD725AD4-C990-4D93-8B7A-F9E8A783E80C}" destId="{2E8A6F84-D4F4-47FF-887F-7E809DFB2FD6}" srcOrd="0" destOrd="0" presId="urn:microsoft.com/office/officeart/2005/8/layout/vProcess5"/>
    <dgm:cxn modelId="{B0C866BB-31A5-4DA9-9C9D-D822179D08C5}" type="presOf" srcId="{8FE405F6-B0A8-414E-B334-CDFEFBA83136}" destId="{37707D56-5450-49E3-BEC2-659728CCBAE1}" srcOrd="0" destOrd="0" presId="urn:microsoft.com/office/officeart/2005/8/layout/vProcess5"/>
    <dgm:cxn modelId="{D2689D01-4013-409C-BE44-231BEBC9A014}" type="presOf" srcId="{936C08D4-626B-417D-A2F8-B549026F77AD}" destId="{F6E722D9-A3BE-40DF-8284-C9D36A1C6840}" srcOrd="1" destOrd="0" presId="urn:microsoft.com/office/officeart/2005/8/layout/vProcess5"/>
    <dgm:cxn modelId="{79B90879-6B94-4DFA-B784-B02D51E1C595}" type="presParOf" srcId="{6AD0E8A3-AE57-490E-A98D-73D4CBDDEA82}" destId="{02BA16EB-1563-40DE-8216-2F180DCE2535}" srcOrd="0" destOrd="0" presId="urn:microsoft.com/office/officeart/2005/8/layout/vProcess5"/>
    <dgm:cxn modelId="{4EBC4DE2-0525-462C-903E-E3ACD62EB41F}" type="presParOf" srcId="{6AD0E8A3-AE57-490E-A98D-73D4CBDDEA82}" destId="{DCD088B6-F203-4CA6-A65D-532EE44E141E}" srcOrd="1" destOrd="0" presId="urn:microsoft.com/office/officeart/2005/8/layout/vProcess5"/>
    <dgm:cxn modelId="{92ADE3C4-C22F-45EA-A67D-D16309EFBD3C}" type="presParOf" srcId="{6AD0E8A3-AE57-490E-A98D-73D4CBDDEA82}" destId="{617A655A-8373-41FE-86F5-16CA34309DEF}" srcOrd="2" destOrd="0" presId="urn:microsoft.com/office/officeart/2005/8/layout/vProcess5"/>
    <dgm:cxn modelId="{5AA7585D-6253-425D-A5E7-B4F37CEE5397}" type="presParOf" srcId="{6AD0E8A3-AE57-490E-A98D-73D4CBDDEA82}" destId="{7D110F81-8752-4A10-B359-12A937AD70EF}" srcOrd="3" destOrd="0" presId="urn:microsoft.com/office/officeart/2005/8/layout/vProcess5"/>
    <dgm:cxn modelId="{A93B7B2B-1B86-4492-97C8-ED08159896C0}" type="presParOf" srcId="{6AD0E8A3-AE57-490E-A98D-73D4CBDDEA82}" destId="{DD2CBC81-2A80-4B31-AF12-3C184EAE46D3}" srcOrd="4" destOrd="0" presId="urn:microsoft.com/office/officeart/2005/8/layout/vProcess5"/>
    <dgm:cxn modelId="{50EA12ED-2855-4A21-B0B1-9B16BC1BA512}" type="presParOf" srcId="{6AD0E8A3-AE57-490E-A98D-73D4CBDDEA82}" destId="{CB102A3C-82DE-4276-80B5-860172BBE591}" srcOrd="5" destOrd="0" presId="urn:microsoft.com/office/officeart/2005/8/layout/vProcess5"/>
    <dgm:cxn modelId="{77CA968B-4521-4B14-AA6E-A64786BCE5A8}" type="presParOf" srcId="{6AD0E8A3-AE57-490E-A98D-73D4CBDDEA82}" destId="{2E8A6F84-D4F4-47FF-887F-7E809DFB2FD6}" srcOrd="6" destOrd="0" presId="urn:microsoft.com/office/officeart/2005/8/layout/vProcess5"/>
    <dgm:cxn modelId="{55438618-F319-465E-A32A-575BF7E8D0A4}" type="presParOf" srcId="{6AD0E8A3-AE57-490E-A98D-73D4CBDDEA82}" destId="{4A079A87-8B0F-4B69-8B6F-C196F301C94F}" srcOrd="7" destOrd="0" presId="urn:microsoft.com/office/officeart/2005/8/layout/vProcess5"/>
    <dgm:cxn modelId="{9D9A6F18-F96A-4BE4-8F73-0AE5A299EFCF}" type="presParOf" srcId="{6AD0E8A3-AE57-490E-A98D-73D4CBDDEA82}" destId="{37707D56-5450-49E3-BEC2-659728CCBAE1}" srcOrd="8" destOrd="0" presId="urn:microsoft.com/office/officeart/2005/8/layout/vProcess5"/>
    <dgm:cxn modelId="{C13F7DE5-C16D-44F4-8D1A-7414B6B91245}" type="presParOf" srcId="{6AD0E8A3-AE57-490E-A98D-73D4CBDDEA82}" destId="{84601B97-2885-4F99-9715-D80618F33B4E}" srcOrd="9" destOrd="0" presId="urn:microsoft.com/office/officeart/2005/8/layout/vProcess5"/>
    <dgm:cxn modelId="{D29788F0-510E-4A1B-9758-166D199C5510}" type="presParOf" srcId="{6AD0E8A3-AE57-490E-A98D-73D4CBDDEA82}" destId="{239F035D-88D8-4C24-BF56-843B11FAFF71}" srcOrd="10" destOrd="0" presId="urn:microsoft.com/office/officeart/2005/8/layout/vProcess5"/>
    <dgm:cxn modelId="{F561F172-C942-4AE5-97B5-96CC77C3D07E}" type="presParOf" srcId="{6AD0E8A3-AE57-490E-A98D-73D4CBDDEA82}" destId="{F500F333-E0B4-41BE-80EB-4D79E6AB28B8}" srcOrd="11" destOrd="0" presId="urn:microsoft.com/office/officeart/2005/8/layout/vProcess5"/>
    <dgm:cxn modelId="{BD54E027-C498-426D-9101-BBA6C1C86F8B}" type="presParOf" srcId="{6AD0E8A3-AE57-490E-A98D-73D4CBDDEA82}" destId="{68DC5813-AED1-4DFB-BC84-3DB87011328D}" srcOrd="12" destOrd="0" presId="urn:microsoft.com/office/officeart/2005/8/layout/vProcess5"/>
    <dgm:cxn modelId="{E18E6D27-57A6-4B31-91E2-94C07749F031}" type="presParOf" srcId="{6AD0E8A3-AE57-490E-A98D-73D4CBDDEA82}" destId="{3C59E4F8-4E11-49F3-A903-865224147459}" srcOrd="13" destOrd="0" presId="urn:microsoft.com/office/officeart/2005/8/layout/vProcess5"/>
    <dgm:cxn modelId="{D47776E8-796C-4896-95CC-3526E0968F32}" type="presParOf" srcId="{6AD0E8A3-AE57-490E-A98D-73D4CBDDEA82}" destId="{F6E722D9-A3BE-40DF-8284-C9D36A1C6840}" srcOrd="14"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CDDDA4-91BF-4A77-BC8F-C93723BC1ABE}" type="doc">
      <dgm:prSet loTypeId="urn:microsoft.com/office/officeart/2005/8/layout/hierarchy3" loCatId="list" qsTypeId="urn:microsoft.com/office/officeart/2005/8/quickstyle/simple2" qsCatId="simple" csTypeId="urn:microsoft.com/office/officeart/2005/8/colors/colorful2" csCatId="colorful" phldr="1"/>
      <dgm:spPr/>
      <dgm:t>
        <a:bodyPr/>
        <a:lstStyle/>
        <a:p>
          <a:endParaRPr lang="es-ES"/>
        </a:p>
      </dgm:t>
    </dgm:pt>
    <dgm:pt modelId="{5A869DEA-AC3F-4C15-866C-D51A4F6D3A2C}">
      <dgm:prSet phldrT="[Texto]" custT="1"/>
      <dgm:spPr>
        <a:noFill/>
        <a:ln>
          <a:noFill/>
        </a:ln>
      </dgm:spPr>
      <dgm:t>
        <a:bodyPr/>
        <a:lstStyle/>
        <a:p>
          <a:r>
            <a:rPr lang="ro-RO" sz="2400" b="1" dirty="0" smtClean="0">
              <a:solidFill>
                <a:srgbClr val="FFFF00"/>
              </a:solidFill>
            </a:rPr>
            <a:t>    EPISTOLA LUI IACOV</a:t>
          </a:r>
          <a:endParaRPr lang="es-ES" sz="2400" b="1" dirty="0">
            <a:solidFill>
              <a:srgbClr val="FFFF00"/>
            </a:solidFill>
          </a:endParaRPr>
        </a:p>
      </dgm:t>
    </dgm:pt>
    <dgm:pt modelId="{33DC8B6E-4CE1-4920-A56A-55ECB510C3F8}" type="parTrans" cxnId="{34C23CA5-1B75-4889-98C7-49624C72E7EA}">
      <dgm:prSet/>
      <dgm:spPr/>
      <dgm:t>
        <a:bodyPr/>
        <a:lstStyle/>
        <a:p>
          <a:endParaRPr lang="es-ES" sz="1600" b="1"/>
        </a:p>
      </dgm:t>
    </dgm:pt>
    <dgm:pt modelId="{118B93C9-DE47-474D-B950-C75DDA382315}" type="sibTrans" cxnId="{34C23CA5-1B75-4889-98C7-49624C72E7EA}">
      <dgm:prSet/>
      <dgm:spPr/>
      <dgm:t>
        <a:bodyPr/>
        <a:lstStyle/>
        <a:p>
          <a:endParaRPr lang="es-ES" sz="1600" b="1"/>
        </a:p>
      </dgm:t>
    </dgm:pt>
    <dgm:pt modelId="{D7760482-8A60-4CF9-ADA5-88612E1F634A}">
      <dgm:prSet phldrT="[Texto]" custT="1">
        <dgm:style>
          <a:lnRef idx="1">
            <a:schemeClr val="accent4"/>
          </a:lnRef>
          <a:fillRef idx="2">
            <a:schemeClr val="accent4"/>
          </a:fillRef>
          <a:effectRef idx="1">
            <a:schemeClr val="accent4"/>
          </a:effectRef>
          <a:fontRef idx="minor">
            <a:schemeClr val="dk1"/>
          </a:fontRef>
        </dgm:style>
      </dgm:prSet>
      <dgm:spPr>
        <a:ln w="38100"/>
      </dgm:spPr>
      <dgm:t>
        <a:bodyPr/>
        <a:lstStyle/>
        <a:p>
          <a:r>
            <a:rPr lang="es-ES" sz="1600" b="1" dirty="0" smtClean="0"/>
            <a:t>“</a:t>
          </a:r>
          <a:r>
            <a:rPr lang="vi-VN" sz="1600" b="1" i="0" dirty="0" smtClean="0">
              <a:latin typeface="Calibri" pitchFamily="34" charset="0"/>
            </a:rPr>
            <a:t>De aceea, pe oricine aude aceste cuvinte ale Mele, şi le face îl voi asemăna cu un om cu judecată care şi-a zidit casa pe stâncă.</a:t>
          </a:r>
          <a:r>
            <a:rPr lang="es-ES" sz="1600" b="1" dirty="0" smtClean="0"/>
            <a:t>” (Mate</a:t>
          </a:r>
          <a:r>
            <a:rPr lang="ro-RO" sz="1600" b="1" dirty="0" smtClean="0"/>
            <a:t>i</a:t>
          </a:r>
          <a:r>
            <a:rPr lang="es-ES" sz="1600" b="1" dirty="0" smtClean="0"/>
            <a:t> 7:24)</a:t>
          </a:r>
          <a:endParaRPr lang="es-ES" sz="1600" b="1" dirty="0"/>
        </a:p>
      </dgm:t>
    </dgm:pt>
    <dgm:pt modelId="{4E263414-0156-4CBA-BD5A-CC4EF5C9FF01}" type="parTrans" cxnId="{336A341E-118F-478B-A70A-6D778F2A64A7}">
      <dgm:prSet/>
      <dgm:spPr>
        <a:ln>
          <a:solidFill>
            <a:srgbClr val="99FF33"/>
          </a:solidFill>
        </a:ln>
      </dgm:spPr>
      <dgm:t>
        <a:bodyPr/>
        <a:lstStyle/>
        <a:p>
          <a:endParaRPr lang="es-ES" sz="1600" b="1"/>
        </a:p>
      </dgm:t>
    </dgm:pt>
    <dgm:pt modelId="{AFE4A2A9-112F-4194-A21B-8CFF2CE95597}" type="sibTrans" cxnId="{336A341E-118F-478B-A70A-6D778F2A64A7}">
      <dgm:prSet/>
      <dgm:spPr/>
      <dgm:t>
        <a:bodyPr/>
        <a:lstStyle/>
        <a:p>
          <a:endParaRPr lang="es-ES" sz="1600" b="1"/>
        </a:p>
      </dgm:t>
    </dgm:pt>
    <dgm:pt modelId="{6C05203C-A63C-4979-A7F3-9949B22C5162}">
      <dgm:prSet phldrT="[Texto]" custT="1">
        <dgm:style>
          <a:lnRef idx="1">
            <a:schemeClr val="accent3"/>
          </a:lnRef>
          <a:fillRef idx="2">
            <a:schemeClr val="accent3"/>
          </a:fillRef>
          <a:effectRef idx="1">
            <a:schemeClr val="accent3"/>
          </a:effectRef>
          <a:fontRef idx="minor">
            <a:schemeClr val="dk1"/>
          </a:fontRef>
        </dgm:style>
      </dgm:prSet>
      <dgm:spPr>
        <a:ln w="38100"/>
      </dgm:spPr>
      <dgm:t>
        <a:bodyPr/>
        <a:lstStyle/>
        <a:p>
          <a:r>
            <a:rPr lang="es-ES" sz="1600" b="1" dirty="0" smtClean="0"/>
            <a:t>“</a:t>
          </a:r>
          <a:r>
            <a:rPr lang="vi-VN" sz="1600" b="1" i="0" dirty="0" smtClean="0">
              <a:latin typeface="Calibri" pitchFamily="34" charset="0"/>
            </a:rPr>
            <a:t>Îi veţi cunoaşte după roadele lor. Culeg oamenii struguri din spini sau smochine din mărăcini</a:t>
          </a:r>
          <a:r>
            <a:rPr lang="es-ES" sz="1600" b="1" dirty="0" smtClean="0">
              <a:latin typeface="Calibri" pitchFamily="34" charset="0"/>
            </a:rPr>
            <a:t>?” </a:t>
          </a:r>
          <a:r>
            <a:rPr lang="es-ES" sz="1600" b="1" dirty="0" smtClean="0"/>
            <a:t>(Mate</a:t>
          </a:r>
          <a:r>
            <a:rPr lang="ro-RO" sz="1600" b="1" dirty="0" smtClean="0"/>
            <a:t>i</a:t>
          </a:r>
          <a:r>
            <a:rPr lang="es-ES" sz="1600" b="1" dirty="0" smtClean="0"/>
            <a:t> 7:16)</a:t>
          </a:r>
          <a:endParaRPr lang="es-ES" sz="1600" b="1" dirty="0"/>
        </a:p>
      </dgm:t>
    </dgm:pt>
    <dgm:pt modelId="{22A5C272-D80B-4076-BEB2-EB27DB5D9FE0}" type="parTrans" cxnId="{F1090B24-164F-4833-9E5B-6D9326300E55}">
      <dgm:prSet/>
      <dgm:spPr>
        <a:ln>
          <a:solidFill>
            <a:srgbClr val="99FF33"/>
          </a:solidFill>
        </a:ln>
      </dgm:spPr>
      <dgm:t>
        <a:bodyPr/>
        <a:lstStyle/>
        <a:p>
          <a:endParaRPr lang="es-ES" sz="1600" b="1"/>
        </a:p>
      </dgm:t>
    </dgm:pt>
    <dgm:pt modelId="{18BA7A89-E08D-4CB4-88F4-28470860518A}" type="sibTrans" cxnId="{F1090B24-164F-4833-9E5B-6D9326300E55}">
      <dgm:prSet/>
      <dgm:spPr/>
      <dgm:t>
        <a:bodyPr/>
        <a:lstStyle/>
        <a:p>
          <a:endParaRPr lang="es-ES" sz="1600" b="1"/>
        </a:p>
      </dgm:t>
    </dgm:pt>
    <dgm:pt modelId="{C5E1D982-F408-436C-BBB5-FD9F9AAC0E5B}">
      <dgm:prSet phldrT="[Texto]" custT="1">
        <dgm:style>
          <a:lnRef idx="1">
            <a:schemeClr val="accent4"/>
          </a:lnRef>
          <a:fillRef idx="2">
            <a:schemeClr val="accent4"/>
          </a:fillRef>
          <a:effectRef idx="1">
            <a:schemeClr val="accent4"/>
          </a:effectRef>
          <a:fontRef idx="minor">
            <a:schemeClr val="dk1"/>
          </a:fontRef>
        </dgm:style>
      </dgm:prSet>
      <dgm:spPr>
        <a:ln w="38100"/>
      </dgm:spPr>
      <dgm:t>
        <a:bodyPr/>
        <a:lstStyle/>
        <a:p>
          <a:r>
            <a:rPr lang="es-ES" sz="1600" b="1" dirty="0" smtClean="0"/>
            <a:t>“</a:t>
          </a:r>
          <a:r>
            <a:rPr lang="vi-VN" sz="1600" b="1" i="0" dirty="0" smtClean="0">
              <a:latin typeface="Calibri" pitchFamily="34" charset="0"/>
            </a:rPr>
            <a:t>Fiţi împlinitori ai Cuvântului, nu numai ascultători, înşelându-vă singuri.</a:t>
          </a:r>
          <a:r>
            <a:rPr lang="es-ES" sz="1600" b="1" dirty="0" smtClean="0">
              <a:latin typeface="Calibri" pitchFamily="34" charset="0"/>
            </a:rPr>
            <a:t>” </a:t>
          </a:r>
          <a:r>
            <a:rPr lang="es-ES" sz="1600" b="1" dirty="0" smtClean="0"/>
            <a:t>(</a:t>
          </a:r>
          <a:r>
            <a:rPr lang="ro-RO" sz="1600" b="1" dirty="0" smtClean="0"/>
            <a:t>Iacov</a:t>
          </a:r>
          <a:r>
            <a:rPr lang="es-ES" sz="1600" b="1" dirty="0" smtClean="0"/>
            <a:t> 1:22)</a:t>
          </a:r>
          <a:endParaRPr lang="es-ES" sz="1600" b="1" dirty="0"/>
        </a:p>
      </dgm:t>
    </dgm:pt>
    <dgm:pt modelId="{811CDCF6-224F-47FB-9551-5D706A799E15}" type="parTrans" cxnId="{1D406328-DE07-4FD3-B419-3782B8A37DEF}">
      <dgm:prSet/>
      <dgm:spPr>
        <a:ln>
          <a:solidFill>
            <a:srgbClr val="FFFF00"/>
          </a:solidFill>
        </a:ln>
      </dgm:spPr>
      <dgm:t>
        <a:bodyPr/>
        <a:lstStyle/>
        <a:p>
          <a:endParaRPr lang="es-ES" sz="1600" b="1"/>
        </a:p>
      </dgm:t>
    </dgm:pt>
    <dgm:pt modelId="{F15C76D9-B0D5-48D4-A9BA-E6485E277F67}" type="sibTrans" cxnId="{1D406328-DE07-4FD3-B419-3782B8A37DEF}">
      <dgm:prSet/>
      <dgm:spPr/>
      <dgm:t>
        <a:bodyPr/>
        <a:lstStyle/>
        <a:p>
          <a:endParaRPr lang="es-ES" sz="1600" b="1"/>
        </a:p>
      </dgm:t>
    </dgm:pt>
    <dgm:pt modelId="{EC917FA6-4245-4982-8555-E02B98F92FEF}">
      <dgm:prSet phldrT="[Texto]" custT="1">
        <dgm:style>
          <a:lnRef idx="1">
            <a:schemeClr val="accent3"/>
          </a:lnRef>
          <a:fillRef idx="2">
            <a:schemeClr val="accent3"/>
          </a:fillRef>
          <a:effectRef idx="1">
            <a:schemeClr val="accent3"/>
          </a:effectRef>
          <a:fontRef idx="minor">
            <a:schemeClr val="dk1"/>
          </a:fontRef>
        </dgm:style>
      </dgm:prSet>
      <dgm:spPr>
        <a:ln w="38100"/>
      </dgm:spPr>
      <dgm:t>
        <a:bodyPr/>
        <a:lstStyle/>
        <a:p>
          <a:r>
            <a:rPr lang="es-ES" sz="1600" b="1" dirty="0" smtClean="0">
              <a:latin typeface="Calibri" pitchFamily="34" charset="0"/>
            </a:rPr>
            <a:t>“</a:t>
          </a:r>
          <a:r>
            <a:rPr lang="vi-VN" sz="1600" b="1" i="0" dirty="0" smtClean="0">
              <a:latin typeface="Calibri" pitchFamily="34" charset="0"/>
            </a:rPr>
            <a:t>Fraţii mei, poate oare un smochin să facă măsline sau o viţă să facă smochine? Nici apa sărată nu poate da apă dulce.</a:t>
          </a:r>
          <a:r>
            <a:rPr lang="es-ES" sz="1600" b="1" dirty="0" smtClean="0">
              <a:latin typeface="Calibri" pitchFamily="34" charset="0"/>
            </a:rPr>
            <a:t>” </a:t>
          </a:r>
          <a:r>
            <a:rPr lang="es-ES" sz="1600" b="1" dirty="0" smtClean="0"/>
            <a:t>(</a:t>
          </a:r>
          <a:r>
            <a:rPr lang="ro-RO" sz="1600" b="1" dirty="0" smtClean="0"/>
            <a:t>Iacov</a:t>
          </a:r>
          <a:r>
            <a:rPr lang="es-ES" sz="1600" b="1" dirty="0" smtClean="0"/>
            <a:t> 3:12)</a:t>
          </a:r>
          <a:endParaRPr lang="es-ES" sz="1600" b="1" dirty="0"/>
        </a:p>
      </dgm:t>
    </dgm:pt>
    <dgm:pt modelId="{76C5F120-B0E6-41B5-BBF1-C2088730F80F}" type="parTrans" cxnId="{F56F6CC1-AA46-4CB5-91EF-E6DCABE9C3E6}">
      <dgm:prSet/>
      <dgm:spPr>
        <a:ln>
          <a:solidFill>
            <a:srgbClr val="FFFF00"/>
          </a:solidFill>
        </a:ln>
      </dgm:spPr>
      <dgm:t>
        <a:bodyPr/>
        <a:lstStyle/>
        <a:p>
          <a:endParaRPr lang="es-ES" sz="1600" b="1"/>
        </a:p>
      </dgm:t>
    </dgm:pt>
    <dgm:pt modelId="{23D6D6A9-65BB-45D3-9ED8-405270D10C17}" type="sibTrans" cxnId="{F56F6CC1-AA46-4CB5-91EF-E6DCABE9C3E6}">
      <dgm:prSet/>
      <dgm:spPr/>
      <dgm:t>
        <a:bodyPr/>
        <a:lstStyle/>
        <a:p>
          <a:endParaRPr lang="es-ES" sz="1600" b="1"/>
        </a:p>
      </dgm:t>
    </dgm:pt>
    <dgm:pt modelId="{A9E4EF6E-A16A-40B1-9902-F04BE2B90C13}">
      <dgm:prSet phldrT="[Texto]" custT="1">
        <dgm:style>
          <a:lnRef idx="1">
            <a:schemeClr val="accent5"/>
          </a:lnRef>
          <a:fillRef idx="2">
            <a:schemeClr val="accent5"/>
          </a:fillRef>
          <a:effectRef idx="1">
            <a:schemeClr val="accent5"/>
          </a:effectRef>
          <a:fontRef idx="minor">
            <a:schemeClr val="dk1"/>
          </a:fontRef>
        </dgm:style>
      </dgm:prSet>
      <dgm:spPr>
        <a:ln w="38100"/>
      </dgm:spPr>
      <dgm:t>
        <a:bodyPr/>
        <a:lstStyle/>
        <a:p>
          <a:r>
            <a:rPr lang="es-ES" sz="1600" b="1" dirty="0" smtClean="0"/>
            <a:t>“</a:t>
          </a:r>
          <a:r>
            <a:rPr lang="vi-VN" sz="1600" b="1" i="0" dirty="0" smtClean="0">
              <a:latin typeface="Calibri" pitchFamily="34" charset="0"/>
            </a:rPr>
            <a:t>Unul singur este dătătorul şi judecătorul Legii: Acela care are putere să mântuiască şi să piardă. Dar tu cine eşti de judeci pe aproapele tău</a:t>
          </a:r>
          <a:r>
            <a:rPr lang="es-ES" sz="1600" b="1" dirty="0" smtClean="0"/>
            <a:t>?” (</a:t>
          </a:r>
          <a:r>
            <a:rPr lang="ro-RO" sz="1600" b="1" dirty="0" smtClean="0"/>
            <a:t>Iacov </a:t>
          </a:r>
          <a:r>
            <a:rPr lang="es-ES" sz="1600" b="1" dirty="0" smtClean="0"/>
            <a:t>4:12)</a:t>
          </a:r>
          <a:endParaRPr lang="es-ES" sz="1600" b="1" dirty="0"/>
        </a:p>
      </dgm:t>
    </dgm:pt>
    <dgm:pt modelId="{936C103E-0990-4955-A312-1192D7973510}" type="parTrans" cxnId="{93C69A79-3380-4034-B13F-CAD5D09F7076}">
      <dgm:prSet/>
      <dgm:spPr>
        <a:ln>
          <a:solidFill>
            <a:srgbClr val="FFFF00"/>
          </a:solidFill>
        </a:ln>
      </dgm:spPr>
      <dgm:t>
        <a:bodyPr/>
        <a:lstStyle/>
        <a:p>
          <a:endParaRPr lang="es-ES" sz="1600" b="1"/>
        </a:p>
      </dgm:t>
    </dgm:pt>
    <dgm:pt modelId="{2AA9BB16-577F-46D5-8FC9-D249653EF295}" type="sibTrans" cxnId="{93C69A79-3380-4034-B13F-CAD5D09F7076}">
      <dgm:prSet/>
      <dgm:spPr/>
      <dgm:t>
        <a:bodyPr/>
        <a:lstStyle/>
        <a:p>
          <a:endParaRPr lang="es-ES" sz="1600" b="1"/>
        </a:p>
      </dgm:t>
    </dgm:pt>
    <dgm:pt modelId="{61814679-1BE4-4894-9273-C31306E193F4}">
      <dgm:prSet phldrT="[Texto]" custT="1"/>
      <dgm:spPr>
        <a:noFill/>
        <a:ln>
          <a:noFill/>
        </a:ln>
      </dgm:spPr>
      <dgm:t>
        <a:bodyPr/>
        <a:lstStyle/>
        <a:p>
          <a:r>
            <a:rPr lang="ro-RO" sz="2400" b="1" dirty="0" smtClean="0">
              <a:solidFill>
                <a:srgbClr val="99FF33"/>
              </a:solidFill>
            </a:rPr>
            <a:t>EVANGHELIA LUI ISUS </a:t>
          </a:r>
          <a:endParaRPr lang="es-ES" sz="2400" b="1" dirty="0">
            <a:solidFill>
              <a:srgbClr val="99FF33"/>
            </a:solidFill>
          </a:endParaRPr>
        </a:p>
      </dgm:t>
    </dgm:pt>
    <dgm:pt modelId="{D739A1AA-DB66-4151-A81F-12BC6ACBE9B4}" type="parTrans" cxnId="{2368708A-36F8-4C65-80C1-BDD8DA92D741}">
      <dgm:prSet/>
      <dgm:spPr/>
      <dgm:t>
        <a:bodyPr/>
        <a:lstStyle/>
        <a:p>
          <a:endParaRPr lang="es-ES" sz="1600" b="1"/>
        </a:p>
      </dgm:t>
    </dgm:pt>
    <dgm:pt modelId="{54A2B308-08CD-42A2-8363-EBEB21927575}" type="sibTrans" cxnId="{2368708A-36F8-4C65-80C1-BDD8DA92D741}">
      <dgm:prSet/>
      <dgm:spPr/>
      <dgm:t>
        <a:bodyPr/>
        <a:lstStyle/>
        <a:p>
          <a:endParaRPr lang="es-ES" sz="1600" b="1"/>
        </a:p>
      </dgm:t>
    </dgm:pt>
    <dgm:pt modelId="{840B5333-7817-4E77-B64F-852620741C1E}">
      <dgm:prSet phldrT="[Texto]" custT="1">
        <dgm:style>
          <a:lnRef idx="1">
            <a:schemeClr val="accent5"/>
          </a:lnRef>
          <a:fillRef idx="2">
            <a:schemeClr val="accent5"/>
          </a:fillRef>
          <a:effectRef idx="1">
            <a:schemeClr val="accent5"/>
          </a:effectRef>
          <a:fontRef idx="minor">
            <a:schemeClr val="dk1"/>
          </a:fontRef>
        </dgm:style>
      </dgm:prSet>
      <dgm:spPr>
        <a:ln w="38100"/>
      </dgm:spPr>
      <dgm:t>
        <a:bodyPr/>
        <a:lstStyle/>
        <a:p>
          <a:r>
            <a:rPr lang="es-ES" sz="1600" b="1" dirty="0" smtClean="0"/>
            <a:t>“</a:t>
          </a:r>
          <a:r>
            <a:rPr lang="vi-VN" sz="1600" b="1" i="0" dirty="0" smtClean="0">
              <a:latin typeface="Calibri" pitchFamily="34" charset="0"/>
            </a:rPr>
            <a:t>Nu judecaţi, ca să nu fiţi judecaţi.</a:t>
          </a:r>
          <a:r>
            <a:rPr lang="es-ES" sz="1600" b="1" dirty="0" smtClean="0"/>
            <a:t>”</a:t>
          </a:r>
          <a:br>
            <a:rPr lang="es-ES" sz="1600" b="1" dirty="0" smtClean="0"/>
          </a:br>
          <a:r>
            <a:rPr lang="es-ES" sz="1600" b="1" dirty="0" smtClean="0"/>
            <a:t>(Mate</a:t>
          </a:r>
          <a:r>
            <a:rPr lang="ro-RO" sz="1600" b="1" dirty="0" smtClean="0"/>
            <a:t>i</a:t>
          </a:r>
          <a:r>
            <a:rPr lang="es-ES" sz="1600" b="1" dirty="0" smtClean="0"/>
            <a:t> 7:1)</a:t>
          </a:r>
          <a:endParaRPr lang="es-ES" sz="1600" b="1" dirty="0"/>
        </a:p>
      </dgm:t>
    </dgm:pt>
    <dgm:pt modelId="{E4F07E43-E2BA-4866-AE2E-512A5A8F2050}" type="parTrans" cxnId="{9F944CF2-7FA8-4E70-B69B-B38219E17543}">
      <dgm:prSet/>
      <dgm:spPr>
        <a:ln>
          <a:solidFill>
            <a:srgbClr val="99FF33"/>
          </a:solidFill>
        </a:ln>
      </dgm:spPr>
      <dgm:t>
        <a:bodyPr/>
        <a:lstStyle/>
        <a:p>
          <a:endParaRPr lang="es-ES" sz="1600" b="1"/>
        </a:p>
      </dgm:t>
    </dgm:pt>
    <dgm:pt modelId="{8E20D0BE-354C-4676-AE18-C81ECB83AC5C}" type="sibTrans" cxnId="{9F944CF2-7FA8-4E70-B69B-B38219E17543}">
      <dgm:prSet/>
      <dgm:spPr/>
      <dgm:t>
        <a:bodyPr/>
        <a:lstStyle/>
        <a:p>
          <a:endParaRPr lang="es-ES" sz="1600" b="1"/>
        </a:p>
      </dgm:t>
    </dgm:pt>
    <dgm:pt modelId="{EE4B22D4-45B4-4B80-B2A2-E8131BAA764E}" type="pres">
      <dgm:prSet presAssocID="{3ACDDDA4-91BF-4A77-BC8F-C93723BC1ABE}" presName="diagram" presStyleCnt="0">
        <dgm:presLayoutVars>
          <dgm:chPref val="1"/>
          <dgm:dir/>
          <dgm:animOne val="branch"/>
          <dgm:animLvl val="lvl"/>
          <dgm:resizeHandles/>
        </dgm:presLayoutVars>
      </dgm:prSet>
      <dgm:spPr/>
      <dgm:t>
        <a:bodyPr/>
        <a:lstStyle/>
        <a:p>
          <a:endParaRPr lang="es-ES"/>
        </a:p>
      </dgm:t>
    </dgm:pt>
    <dgm:pt modelId="{7BD8BEAA-8BDB-4452-B775-CADED48D85DE}" type="pres">
      <dgm:prSet presAssocID="{5A869DEA-AC3F-4C15-866C-D51A4F6D3A2C}" presName="root" presStyleCnt="0"/>
      <dgm:spPr/>
      <dgm:t>
        <a:bodyPr/>
        <a:lstStyle/>
        <a:p>
          <a:endParaRPr lang="es-ES"/>
        </a:p>
      </dgm:t>
    </dgm:pt>
    <dgm:pt modelId="{3C07C96A-1465-4F96-8167-A78FFA398A94}" type="pres">
      <dgm:prSet presAssocID="{5A869DEA-AC3F-4C15-866C-D51A4F6D3A2C}" presName="rootComposite" presStyleCnt="0"/>
      <dgm:spPr/>
      <dgm:t>
        <a:bodyPr/>
        <a:lstStyle/>
        <a:p>
          <a:endParaRPr lang="es-ES"/>
        </a:p>
      </dgm:t>
    </dgm:pt>
    <dgm:pt modelId="{F07D5B13-8646-45D0-A4B9-8B038056555A}" type="pres">
      <dgm:prSet presAssocID="{5A869DEA-AC3F-4C15-866C-D51A4F6D3A2C}" presName="rootText" presStyleLbl="node1" presStyleIdx="0" presStyleCnt="2" custScaleX="148203" custScaleY="64565" custLinFactNeighborX="5331" custLinFactNeighborY="-17658"/>
      <dgm:spPr/>
      <dgm:t>
        <a:bodyPr/>
        <a:lstStyle/>
        <a:p>
          <a:endParaRPr lang="es-ES"/>
        </a:p>
      </dgm:t>
    </dgm:pt>
    <dgm:pt modelId="{0FCF480D-78E6-48F5-9C9D-B85A8C9554F8}" type="pres">
      <dgm:prSet presAssocID="{5A869DEA-AC3F-4C15-866C-D51A4F6D3A2C}" presName="rootConnector" presStyleLbl="node1" presStyleIdx="0" presStyleCnt="2"/>
      <dgm:spPr/>
      <dgm:t>
        <a:bodyPr/>
        <a:lstStyle/>
        <a:p>
          <a:endParaRPr lang="es-ES"/>
        </a:p>
      </dgm:t>
    </dgm:pt>
    <dgm:pt modelId="{F1BE6DC6-C803-45DA-80D2-43D5B1F91B69}" type="pres">
      <dgm:prSet presAssocID="{5A869DEA-AC3F-4C15-866C-D51A4F6D3A2C}" presName="childShape" presStyleCnt="0"/>
      <dgm:spPr/>
      <dgm:t>
        <a:bodyPr/>
        <a:lstStyle/>
        <a:p>
          <a:endParaRPr lang="es-ES"/>
        </a:p>
      </dgm:t>
    </dgm:pt>
    <dgm:pt modelId="{245A58B2-FEB2-4153-922C-02F352BE4DDA}" type="pres">
      <dgm:prSet presAssocID="{811CDCF6-224F-47FB-9551-5D706A799E15}" presName="Name13" presStyleLbl="parChTrans1D2" presStyleIdx="0" presStyleCnt="6"/>
      <dgm:spPr/>
      <dgm:t>
        <a:bodyPr/>
        <a:lstStyle/>
        <a:p>
          <a:endParaRPr lang="es-ES"/>
        </a:p>
      </dgm:t>
    </dgm:pt>
    <dgm:pt modelId="{D97A19F9-0A12-426F-B005-C68AAE8B0233}" type="pres">
      <dgm:prSet presAssocID="{C5E1D982-F408-436C-BBB5-FD9F9AAC0E5B}" presName="childText" presStyleLbl="bgAcc1" presStyleIdx="0" presStyleCnt="6" custScaleX="215535" custScaleY="260527">
        <dgm:presLayoutVars>
          <dgm:bulletEnabled val="1"/>
        </dgm:presLayoutVars>
      </dgm:prSet>
      <dgm:spPr/>
      <dgm:t>
        <a:bodyPr/>
        <a:lstStyle/>
        <a:p>
          <a:endParaRPr lang="es-ES"/>
        </a:p>
      </dgm:t>
    </dgm:pt>
    <dgm:pt modelId="{7F405003-4997-49AA-98FC-AA1953C58CFA}" type="pres">
      <dgm:prSet presAssocID="{76C5F120-B0E6-41B5-BBF1-C2088730F80F}" presName="Name13" presStyleLbl="parChTrans1D2" presStyleIdx="1" presStyleCnt="6"/>
      <dgm:spPr/>
      <dgm:t>
        <a:bodyPr/>
        <a:lstStyle/>
        <a:p>
          <a:endParaRPr lang="es-ES"/>
        </a:p>
      </dgm:t>
    </dgm:pt>
    <dgm:pt modelId="{23E21CF7-55A4-4473-98B2-820923E9A6EF}" type="pres">
      <dgm:prSet presAssocID="{EC917FA6-4245-4982-8555-E02B98F92FEF}" presName="childText" presStyleLbl="bgAcc1" presStyleIdx="1" presStyleCnt="6" custScaleX="209896" custScaleY="280308">
        <dgm:presLayoutVars>
          <dgm:bulletEnabled val="1"/>
        </dgm:presLayoutVars>
      </dgm:prSet>
      <dgm:spPr/>
      <dgm:t>
        <a:bodyPr/>
        <a:lstStyle/>
        <a:p>
          <a:endParaRPr lang="es-ES"/>
        </a:p>
      </dgm:t>
    </dgm:pt>
    <dgm:pt modelId="{F6DB720B-B12B-4BC8-826B-97C99CF363E6}" type="pres">
      <dgm:prSet presAssocID="{936C103E-0990-4955-A312-1192D7973510}" presName="Name13" presStyleLbl="parChTrans1D2" presStyleIdx="2" presStyleCnt="6"/>
      <dgm:spPr/>
      <dgm:t>
        <a:bodyPr/>
        <a:lstStyle/>
        <a:p>
          <a:endParaRPr lang="es-ES"/>
        </a:p>
      </dgm:t>
    </dgm:pt>
    <dgm:pt modelId="{63F2D54F-2781-433B-AA4B-5435173639E2}" type="pres">
      <dgm:prSet presAssocID="{A9E4EF6E-A16A-40B1-9902-F04BE2B90C13}" presName="childText" presStyleLbl="bgAcc1" presStyleIdx="2" presStyleCnt="6" custScaleX="215535" custScaleY="367308" custLinFactNeighborX="-2139" custLinFactNeighborY="9017">
        <dgm:presLayoutVars>
          <dgm:bulletEnabled val="1"/>
        </dgm:presLayoutVars>
      </dgm:prSet>
      <dgm:spPr/>
      <dgm:t>
        <a:bodyPr/>
        <a:lstStyle/>
        <a:p>
          <a:endParaRPr lang="es-ES"/>
        </a:p>
      </dgm:t>
    </dgm:pt>
    <dgm:pt modelId="{CA2CCCD6-D339-4A0B-861B-483B30182A3B}" type="pres">
      <dgm:prSet presAssocID="{61814679-1BE4-4894-9273-C31306E193F4}" presName="root" presStyleCnt="0"/>
      <dgm:spPr/>
      <dgm:t>
        <a:bodyPr/>
        <a:lstStyle/>
        <a:p>
          <a:endParaRPr lang="es-ES"/>
        </a:p>
      </dgm:t>
    </dgm:pt>
    <dgm:pt modelId="{9A88C00E-68DC-41E4-82BD-7433F409E00F}" type="pres">
      <dgm:prSet presAssocID="{61814679-1BE4-4894-9273-C31306E193F4}" presName="rootComposite" presStyleCnt="0"/>
      <dgm:spPr/>
      <dgm:t>
        <a:bodyPr/>
        <a:lstStyle/>
        <a:p>
          <a:endParaRPr lang="es-ES"/>
        </a:p>
      </dgm:t>
    </dgm:pt>
    <dgm:pt modelId="{13EA786A-E571-41D3-A2DC-1A23E15F1CF4}" type="pres">
      <dgm:prSet presAssocID="{61814679-1BE4-4894-9273-C31306E193F4}" presName="rootText" presStyleLbl="node1" presStyleIdx="1" presStyleCnt="2" custScaleX="148203" custScaleY="64565" custLinFactNeighborX="5427" custLinFactNeighborY="-17658"/>
      <dgm:spPr/>
      <dgm:t>
        <a:bodyPr/>
        <a:lstStyle/>
        <a:p>
          <a:endParaRPr lang="es-ES"/>
        </a:p>
      </dgm:t>
    </dgm:pt>
    <dgm:pt modelId="{17DCDE2F-DBA7-4508-B196-BCC8AFD3A923}" type="pres">
      <dgm:prSet presAssocID="{61814679-1BE4-4894-9273-C31306E193F4}" presName="rootConnector" presStyleLbl="node1" presStyleIdx="1" presStyleCnt="2"/>
      <dgm:spPr/>
      <dgm:t>
        <a:bodyPr/>
        <a:lstStyle/>
        <a:p>
          <a:endParaRPr lang="es-ES"/>
        </a:p>
      </dgm:t>
    </dgm:pt>
    <dgm:pt modelId="{62043766-9722-4FBE-9E8B-7C039B2521BC}" type="pres">
      <dgm:prSet presAssocID="{61814679-1BE4-4894-9273-C31306E193F4}" presName="childShape" presStyleCnt="0"/>
      <dgm:spPr/>
      <dgm:t>
        <a:bodyPr/>
        <a:lstStyle/>
        <a:p>
          <a:endParaRPr lang="es-ES"/>
        </a:p>
      </dgm:t>
    </dgm:pt>
    <dgm:pt modelId="{C81A29F7-8629-4B5B-A89F-D04A3C0E4508}" type="pres">
      <dgm:prSet presAssocID="{4E263414-0156-4CBA-BD5A-CC4EF5C9FF01}" presName="Name13" presStyleLbl="parChTrans1D2" presStyleIdx="3" presStyleCnt="6"/>
      <dgm:spPr/>
      <dgm:t>
        <a:bodyPr/>
        <a:lstStyle/>
        <a:p>
          <a:endParaRPr lang="es-ES"/>
        </a:p>
      </dgm:t>
    </dgm:pt>
    <dgm:pt modelId="{0CF5BAB1-176A-4615-95D3-F200B09008D3}" type="pres">
      <dgm:prSet presAssocID="{D7760482-8A60-4CF9-ADA5-88612E1F634A}" presName="childText" presStyleLbl="bgAcc1" presStyleIdx="3" presStyleCnt="6" custScaleX="230233" custScaleY="284637">
        <dgm:presLayoutVars>
          <dgm:bulletEnabled val="1"/>
        </dgm:presLayoutVars>
      </dgm:prSet>
      <dgm:spPr/>
      <dgm:t>
        <a:bodyPr/>
        <a:lstStyle/>
        <a:p>
          <a:endParaRPr lang="es-ES"/>
        </a:p>
      </dgm:t>
    </dgm:pt>
    <dgm:pt modelId="{914155A3-472F-4199-9CBE-51D8E5D0F284}" type="pres">
      <dgm:prSet presAssocID="{22A5C272-D80B-4076-BEB2-EB27DB5D9FE0}" presName="Name13" presStyleLbl="parChTrans1D2" presStyleIdx="4" presStyleCnt="6"/>
      <dgm:spPr/>
      <dgm:t>
        <a:bodyPr/>
        <a:lstStyle/>
        <a:p>
          <a:endParaRPr lang="es-ES"/>
        </a:p>
      </dgm:t>
    </dgm:pt>
    <dgm:pt modelId="{BA8EFDE4-FA41-4CD9-A4CD-1F0AF6747492}" type="pres">
      <dgm:prSet presAssocID="{6C05203C-A63C-4979-A7F3-9949B22C5162}" presName="childText" presStyleLbl="bgAcc1" presStyleIdx="4" presStyleCnt="6" custScaleX="231299" custScaleY="232192">
        <dgm:presLayoutVars>
          <dgm:bulletEnabled val="1"/>
        </dgm:presLayoutVars>
      </dgm:prSet>
      <dgm:spPr/>
      <dgm:t>
        <a:bodyPr/>
        <a:lstStyle/>
        <a:p>
          <a:endParaRPr lang="es-ES"/>
        </a:p>
      </dgm:t>
    </dgm:pt>
    <dgm:pt modelId="{64CC4861-A55B-4B18-9D67-6759F4124C45}" type="pres">
      <dgm:prSet presAssocID="{E4F07E43-E2BA-4866-AE2E-512A5A8F2050}" presName="Name13" presStyleLbl="parChTrans1D2" presStyleIdx="5" presStyleCnt="6"/>
      <dgm:spPr/>
      <dgm:t>
        <a:bodyPr/>
        <a:lstStyle/>
        <a:p>
          <a:endParaRPr lang="es-ES"/>
        </a:p>
      </dgm:t>
    </dgm:pt>
    <dgm:pt modelId="{3E91728E-268B-47EC-8603-2FF29DC69DF2}" type="pres">
      <dgm:prSet presAssocID="{840B5333-7817-4E77-B64F-852620741C1E}" presName="childText" presStyleLbl="bgAcc1" presStyleIdx="5" presStyleCnt="6" custScaleX="217314" custScaleY="188271" custLinFactNeighborY="22476">
        <dgm:presLayoutVars>
          <dgm:bulletEnabled val="1"/>
        </dgm:presLayoutVars>
      </dgm:prSet>
      <dgm:spPr/>
      <dgm:t>
        <a:bodyPr/>
        <a:lstStyle/>
        <a:p>
          <a:endParaRPr lang="es-ES"/>
        </a:p>
      </dgm:t>
    </dgm:pt>
  </dgm:ptLst>
  <dgm:cxnLst>
    <dgm:cxn modelId="{336A341E-118F-478B-A70A-6D778F2A64A7}" srcId="{61814679-1BE4-4894-9273-C31306E193F4}" destId="{D7760482-8A60-4CF9-ADA5-88612E1F634A}" srcOrd="0" destOrd="0" parTransId="{4E263414-0156-4CBA-BD5A-CC4EF5C9FF01}" sibTransId="{AFE4A2A9-112F-4194-A21B-8CFF2CE95597}"/>
    <dgm:cxn modelId="{9D6C9B85-8268-4233-A6A3-6BCD25AF263C}" type="presOf" srcId="{840B5333-7817-4E77-B64F-852620741C1E}" destId="{3E91728E-268B-47EC-8603-2FF29DC69DF2}" srcOrd="0" destOrd="0" presId="urn:microsoft.com/office/officeart/2005/8/layout/hierarchy3"/>
    <dgm:cxn modelId="{2368708A-36F8-4C65-80C1-BDD8DA92D741}" srcId="{3ACDDDA4-91BF-4A77-BC8F-C93723BC1ABE}" destId="{61814679-1BE4-4894-9273-C31306E193F4}" srcOrd="1" destOrd="0" parTransId="{D739A1AA-DB66-4151-A81F-12BC6ACBE9B4}" sibTransId="{54A2B308-08CD-42A2-8363-EBEB21927575}"/>
    <dgm:cxn modelId="{34C23CA5-1B75-4889-98C7-49624C72E7EA}" srcId="{3ACDDDA4-91BF-4A77-BC8F-C93723BC1ABE}" destId="{5A869DEA-AC3F-4C15-866C-D51A4F6D3A2C}" srcOrd="0" destOrd="0" parTransId="{33DC8B6E-4CE1-4920-A56A-55ECB510C3F8}" sibTransId="{118B93C9-DE47-474D-B950-C75DDA382315}"/>
    <dgm:cxn modelId="{FA09C281-3353-4848-86D1-321FA0A49FBF}" type="presOf" srcId="{76C5F120-B0E6-41B5-BBF1-C2088730F80F}" destId="{7F405003-4997-49AA-98FC-AA1953C58CFA}" srcOrd="0" destOrd="0" presId="urn:microsoft.com/office/officeart/2005/8/layout/hierarchy3"/>
    <dgm:cxn modelId="{F1090B24-164F-4833-9E5B-6D9326300E55}" srcId="{61814679-1BE4-4894-9273-C31306E193F4}" destId="{6C05203C-A63C-4979-A7F3-9949B22C5162}" srcOrd="1" destOrd="0" parTransId="{22A5C272-D80B-4076-BEB2-EB27DB5D9FE0}" sibTransId="{18BA7A89-E08D-4CB4-88F4-28470860518A}"/>
    <dgm:cxn modelId="{98D79928-D2FF-47DB-998A-E17549D9CB10}" type="presOf" srcId="{3ACDDDA4-91BF-4A77-BC8F-C93723BC1ABE}" destId="{EE4B22D4-45B4-4B80-B2A2-E8131BAA764E}" srcOrd="0" destOrd="0" presId="urn:microsoft.com/office/officeart/2005/8/layout/hierarchy3"/>
    <dgm:cxn modelId="{E01FE9C3-C5C8-4AE8-9DE8-36DF7E356E18}" type="presOf" srcId="{22A5C272-D80B-4076-BEB2-EB27DB5D9FE0}" destId="{914155A3-472F-4199-9CBE-51D8E5D0F284}" srcOrd="0" destOrd="0" presId="urn:microsoft.com/office/officeart/2005/8/layout/hierarchy3"/>
    <dgm:cxn modelId="{1D406328-DE07-4FD3-B419-3782B8A37DEF}" srcId="{5A869DEA-AC3F-4C15-866C-D51A4F6D3A2C}" destId="{C5E1D982-F408-436C-BBB5-FD9F9AAC0E5B}" srcOrd="0" destOrd="0" parTransId="{811CDCF6-224F-47FB-9551-5D706A799E15}" sibTransId="{F15C76D9-B0D5-48D4-A9BA-E6485E277F67}"/>
    <dgm:cxn modelId="{51A8A4A0-AB44-46B2-A64A-D1CBBA2954F3}" type="presOf" srcId="{61814679-1BE4-4894-9273-C31306E193F4}" destId="{13EA786A-E571-41D3-A2DC-1A23E15F1CF4}" srcOrd="0" destOrd="0" presId="urn:microsoft.com/office/officeart/2005/8/layout/hierarchy3"/>
    <dgm:cxn modelId="{EEC3648E-FE66-495E-A1BC-3CE786DBB537}" type="presOf" srcId="{C5E1D982-F408-436C-BBB5-FD9F9AAC0E5B}" destId="{D97A19F9-0A12-426F-B005-C68AAE8B0233}" srcOrd="0" destOrd="0" presId="urn:microsoft.com/office/officeart/2005/8/layout/hierarchy3"/>
    <dgm:cxn modelId="{22067F62-D2A5-4F56-A8E9-6ECF07C49F2C}" type="presOf" srcId="{936C103E-0990-4955-A312-1192D7973510}" destId="{F6DB720B-B12B-4BC8-826B-97C99CF363E6}" srcOrd="0" destOrd="0" presId="urn:microsoft.com/office/officeart/2005/8/layout/hierarchy3"/>
    <dgm:cxn modelId="{9F944CF2-7FA8-4E70-B69B-B38219E17543}" srcId="{61814679-1BE4-4894-9273-C31306E193F4}" destId="{840B5333-7817-4E77-B64F-852620741C1E}" srcOrd="2" destOrd="0" parTransId="{E4F07E43-E2BA-4866-AE2E-512A5A8F2050}" sibTransId="{8E20D0BE-354C-4676-AE18-C81ECB83AC5C}"/>
    <dgm:cxn modelId="{B3268AB5-7C25-4DC9-B544-766D41593844}" type="presOf" srcId="{4E263414-0156-4CBA-BD5A-CC4EF5C9FF01}" destId="{C81A29F7-8629-4B5B-A89F-D04A3C0E4508}" srcOrd="0" destOrd="0" presId="urn:microsoft.com/office/officeart/2005/8/layout/hierarchy3"/>
    <dgm:cxn modelId="{2E83F54A-62CD-43DD-A452-62410C34F131}" type="presOf" srcId="{5A869DEA-AC3F-4C15-866C-D51A4F6D3A2C}" destId="{F07D5B13-8646-45D0-A4B9-8B038056555A}" srcOrd="0" destOrd="0" presId="urn:microsoft.com/office/officeart/2005/8/layout/hierarchy3"/>
    <dgm:cxn modelId="{CBBF4065-6FF2-40ED-8471-859C89876BD8}" type="presOf" srcId="{5A869DEA-AC3F-4C15-866C-D51A4F6D3A2C}" destId="{0FCF480D-78E6-48F5-9C9D-B85A8C9554F8}" srcOrd="1" destOrd="0" presId="urn:microsoft.com/office/officeart/2005/8/layout/hierarchy3"/>
    <dgm:cxn modelId="{F56F6CC1-AA46-4CB5-91EF-E6DCABE9C3E6}" srcId="{5A869DEA-AC3F-4C15-866C-D51A4F6D3A2C}" destId="{EC917FA6-4245-4982-8555-E02B98F92FEF}" srcOrd="1" destOrd="0" parTransId="{76C5F120-B0E6-41B5-BBF1-C2088730F80F}" sibTransId="{23D6D6A9-65BB-45D3-9ED8-405270D10C17}"/>
    <dgm:cxn modelId="{93C69A79-3380-4034-B13F-CAD5D09F7076}" srcId="{5A869DEA-AC3F-4C15-866C-D51A4F6D3A2C}" destId="{A9E4EF6E-A16A-40B1-9902-F04BE2B90C13}" srcOrd="2" destOrd="0" parTransId="{936C103E-0990-4955-A312-1192D7973510}" sibTransId="{2AA9BB16-577F-46D5-8FC9-D249653EF295}"/>
    <dgm:cxn modelId="{C2606CFE-59FC-4DC5-8AD6-1570BC1E2DB9}" type="presOf" srcId="{A9E4EF6E-A16A-40B1-9902-F04BE2B90C13}" destId="{63F2D54F-2781-433B-AA4B-5435173639E2}" srcOrd="0" destOrd="0" presId="urn:microsoft.com/office/officeart/2005/8/layout/hierarchy3"/>
    <dgm:cxn modelId="{54D35B27-DCFA-49BD-BB13-49FEAB5242EF}" type="presOf" srcId="{E4F07E43-E2BA-4866-AE2E-512A5A8F2050}" destId="{64CC4861-A55B-4B18-9D67-6759F4124C45}" srcOrd="0" destOrd="0" presId="urn:microsoft.com/office/officeart/2005/8/layout/hierarchy3"/>
    <dgm:cxn modelId="{BE160973-EBE0-46C0-B928-754C0F2B7CC7}" type="presOf" srcId="{D7760482-8A60-4CF9-ADA5-88612E1F634A}" destId="{0CF5BAB1-176A-4615-95D3-F200B09008D3}" srcOrd="0" destOrd="0" presId="urn:microsoft.com/office/officeart/2005/8/layout/hierarchy3"/>
    <dgm:cxn modelId="{42D78D4F-9CCD-4EB4-AE33-8B4CEF4A7676}" type="presOf" srcId="{6C05203C-A63C-4979-A7F3-9949B22C5162}" destId="{BA8EFDE4-FA41-4CD9-A4CD-1F0AF6747492}" srcOrd="0" destOrd="0" presId="urn:microsoft.com/office/officeart/2005/8/layout/hierarchy3"/>
    <dgm:cxn modelId="{24A7E8DD-4B23-4001-A740-0D4AEE332CFF}" type="presOf" srcId="{61814679-1BE4-4894-9273-C31306E193F4}" destId="{17DCDE2F-DBA7-4508-B196-BCC8AFD3A923}" srcOrd="1" destOrd="0" presId="urn:microsoft.com/office/officeart/2005/8/layout/hierarchy3"/>
    <dgm:cxn modelId="{30A4151E-72F7-4969-8ABD-8245610B9EEA}" type="presOf" srcId="{EC917FA6-4245-4982-8555-E02B98F92FEF}" destId="{23E21CF7-55A4-4473-98B2-820923E9A6EF}" srcOrd="0" destOrd="0" presId="urn:microsoft.com/office/officeart/2005/8/layout/hierarchy3"/>
    <dgm:cxn modelId="{FCA4DA2B-0BC0-4C1C-B425-C9217C861C17}" type="presOf" srcId="{811CDCF6-224F-47FB-9551-5D706A799E15}" destId="{245A58B2-FEB2-4153-922C-02F352BE4DDA}" srcOrd="0" destOrd="0" presId="urn:microsoft.com/office/officeart/2005/8/layout/hierarchy3"/>
    <dgm:cxn modelId="{E3A13524-2B51-4198-AAAB-40E3D0C1C15C}" type="presParOf" srcId="{EE4B22D4-45B4-4B80-B2A2-E8131BAA764E}" destId="{7BD8BEAA-8BDB-4452-B775-CADED48D85DE}" srcOrd="0" destOrd="0" presId="urn:microsoft.com/office/officeart/2005/8/layout/hierarchy3"/>
    <dgm:cxn modelId="{CFCA8A0A-4426-439B-AFFB-31AA81BA1226}" type="presParOf" srcId="{7BD8BEAA-8BDB-4452-B775-CADED48D85DE}" destId="{3C07C96A-1465-4F96-8167-A78FFA398A94}" srcOrd="0" destOrd="0" presId="urn:microsoft.com/office/officeart/2005/8/layout/hierarchy3"/>
    <dgm:cxn modelId="{BF8B5231-8B11-4827-BA9B-91EDC875D339}" type="presParOf" srcId="{3C07C96A-1465-4F96-8167-A78FFA398A94}" destId="{F07D5B13-8646-45D0-A4B9-8B038056555A}" srcOrd="0" destOrd="0" presId="urn:microsoft.com/office/officeart/2005/8/layout/hierarchy3"/>
    <dgm:cxn modelId="{F537C7E0-54BB-43E2-8F17-A172C75C385F}" type="presParOf" srcId="{3C07C96A-1465-4F96-8167-A78FFA398A94}" destId="{0FCF480D-78E6-48F5-9C9D-B85A8C9554F8}" srcOrd="1" destOrd="0" presId="urn:microsoft.com/office/officeart/2005/8/layout/hierarchy3"/>
    <dgm:cxn modelId="{D597D3BD-1257-4F67-B322-BEB4131FC675}" type="presParOf" srcId="{7BD8BEAA-8BDB-4452-B775-CADED48D85DE}" destId="{F1BE6DC6-C803-45DA-80D2-43D5B1F91B69}" srcOrd="1" destOrd="0" presId="urn:microsoft.com/office/officeart/2005/8/layout/hierarchy3"/>
    <dgm:cxn modelId="{95A5168D-4C9D-4D27-A9E5-1596D1DC9B88}" type="presParOf" srcId="{F1BE6DC6-C803-45DA-80D2-43D5B1F91B69}" destId="{245A58B2-FEB2-4153-922C-02F352BE4DDA}" srcOrd="0" destOrd="0" presId="urn:microsoft.com/office/officeart/2005/8/layout/hierarchy3"/>
    <dgm:cxn modelId="{9A2A133A-5A49-42A6-81B2-475E396A547D}" type="presParOf" srcId="{F1BE6DC6-C803-45DA-80D2-43D5B1F91B69}" destId="{D97A19F9-0A12-426F-B005-C68AAE8B0233}" srcOrd="1" destOrd="0" presId="urn:microsoft.com/office/officeart/2005/8/layout/hierarchy3"/>
    <dgm:cxn modelId="{04AF079F-C640-49D5-A9B8-FBFDF89BCF41}" type="presParOf" srcId="{F1BE6DC6-C803-45DA-80D2-43D5B1F91B69}" destId="{7F405003-4997-49AA-98FC-AA1953C58CFA}" srcOrd="2" destOrd="0" presId="urn:microsoft.com/office/officeart/2005/8/layout/hierarchy3"/>
    <dgm:cxn modelId="{B17FB29D-58F8-4AF2-AA14-E3FCFE4D40BB}" type="presParOf" srcId="{F1BE6DC6-C803-45DA-80D2-43D5B1F91B69}" destId="{23E21CF7-55A4-4473-98B2-820923E9A6EF}" srcOrd="3" destOrd="0" presId="urn:microsoft.com/office/officeart/2005/8/layout/hierarchy3"/>
    <dgm:cxn modelId="{6C37F31D-C65E-47EE-83ED-A2DEB5ED20CE}" type="presParOf" srcId="{F1BE6DC6-C803-45DA-80D2-43D5B1F91B69}" destId="{F6DB720B-B12B-4BC8-826B-97C99CF363E6}" srcOrd="4" destOrd="0" presId="urn:microsoft.com/office/officeart/2005/8/layout/hierarchy3"/>
    <dgm:cxn modelId="{D0AE9ABC-398F-4881-A024-4728468904DF}" type="presParOf" srcId="{F1BE6DC6-C803-45DA-80D2-43D5B1F91B69}" destId="{63F2D54F-2781-433B-AA4B-5435173639E2}" srcOrd="5" destOrd="0" presId="urn:microsoft.com/office/officeart/2005/8/layout/hierarchy3"/>
    <dgm:cxn modelId="{C6D325FB-4EAA-4309-95BC-DCB38610662B}" type="presParOf" srcId="{EE4B22D4-45B4-4B80-B2A2-E8131BAA764E}" destId="{CA2CCCD6-D339-4A0B-861B-483B30182A3B}" srcOrd="1" destOrd="0" presId="urn:microsoft.com/office/officeart/2005/8/layout/hierarchy3"/>
    <dgm:cxn modelId="{FFDA5D1B-1770-4224-BD0B-27CC12595506}" type="presParOf" srcId="{CA2CCCD6-D339-4A0B-861B-483B30182A3B}" destId="{9A88C00E-68DC-41E4-82BD-7433F409E00F}" srcOrd="0" destOrd="0" presId="urn:microsoft.com/office/officeart/2005/8/layout/hierarchy3"/>
    <dgm:cxn modelId="{427B92D7-2304-4B13-84B7-03A9239A5F26}" type="presParOf" srcId="{9A88C00E-68DC-41E4-82BD-7433F409E00F}" destId="{13EA786A-E571-41D3-A2DC-1A23E15F1CF4}" srcOrd="0" destOrd="0" presId="urn:microsoft.com/office/officeart/2005/8/layout/hierarchy3"/>
    <dgm:cxn modelId="{2417759C-48CE-4493-B002-02AE555AF47C}" type="presParOf" srcId="{9A88C00E-68DC-41E4-82BD-7433F409E00F}" destId="{17DCDE2F-DBA7-4508-B196-BCC8AFD3A923}" srcOrd="1" destOrd="0" presId="urn:microsoft.com/office/officeart/2005/8/layout/hierarchy3"/>
    <dgm:cxn modelId="{5CFDD4C4-1A0A-4001-A3E3-AA2EF705EE34}" type="presParOf" srcId="{CA2CCCD6-D339-4A0B-861B-483B30182A3B}" destId="{62043766-9722-4FBE-9E8B-7C039B2521BC}" srcOrd="1" destOrd="0" presId="urn:microsoft.com/office/officeart/2005/8/layout/hierarchy3"/>
    <dgm:cxn modelId="{9E389BB5-882D-48A8-87F5-CAF63CE6BA09}" type="presParOf" srcId="{62043766-9722-4FBE-9E8B-7C039B2521BC}" destId="{C81A29F7-8629-4B5B-A89F-D04A3C0E4508}" srcOrd="0" destOrd="0" presId="urn:microsoft.com/office/officeart/2005/8/layout/hierarchy3"/>
    <dgm:cxn modelId="{60FCB986-77E5-46C0-ACE8-43A80B9376C6}" type="presParOf" srcId="{62043766-9722-4FBE-9E8B-7C039B2521BC}" destId="{0CF5BAB1-176A-4615-95D3-F200B09008D3}" srcOrd="1" destOrd="0" presId="urn:microsoft.com/office/officeart/2005/8/layout/hierarchy3"/>
    <dgm:cxn modelId="{89ED2CD5-620E-457A-8738-CC7EF84112D5}" type="presParOf" srcId="{62043766-9722-4FBE-9E8B-7C039B2521BC}" destId="{914155A3-472F-4199-9CBE-51D8E5D0F284}" srcOrd="2" destOrd="0" presId="urn:microsoft.com/office/officeart/2005/8/layout/hierarchy3"/>
    <dgm:cxn modelId="{D344962E-82F2-4EEB-891C-963B944E4849}" type="presParOf" srcId="{62043766-9722-4FBE-9E8B-7C039B2521BC}" destId="{BA8EFDE4-FA41-4CD9-A4CD-1F0AF6747492}" srcOrd="3" destOrd="0" presId="urn:microsoft.com/office/officeart/2005/8/layout/hierarchy3"/>
    <dgm:cxn modelId="{3D489D73-FCA0-414E-9DCA-9CCA332BF30F}" type="presParOf" srcId="{62043766-9722-4FBE-9E8B-7C039B2521BC}" destId="{64CC4861-A55B-4B18-9D67-6759F4124C45}" srcOrd="4" destOrd="0" presId="urn:microsoft.com/office/officeart/2005/8/layout/hierarchy3"/>
    <dgm:cxn modelId="{0A36454C-792C-4E65-BB35-7186882E5840}" type="presParOf" srcId="{62043766-9722-4FBE-9E8B-7C039B2521BC}" destId="{3E91728E-268B-47EC-8603-2FF29DC69DF2}" srcOrd="5"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D2DE1A68-2F5A-48DE-AEFD-5DF8D2CA1EEB}" type="datetimeFigureOut">
              <a:rPr lang="es-ES"/>
              <a:pPr>
                <a:defRPr/>
              </a:pPr>
              <a:t>04/10/2014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8E34185-80F9-4175-8BC3-928BEB9EEE76}" type="slidenum">
              <a:rPr lang="es-ES"/>
              <a:pPr>
                <a:defRPr/>
              </a:pPr>
              <a:t>‹#›</a:t>
            </a:fld>
            <a:endParaRPr lang="es-E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F541774B-9DFB-4CFC-BE55-7F064F618177}" type="datetimeFigureOut">
              <a:rPr lang="es-ES"/>
              <a:pPr>
                <a:defRPr/>
              </a:pPr>
              <a:t>04/10/2014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A65AFF5-E661-4185-8887-9DF647B1AC1E}" type="slidenum">
              <a:rPr lang="es-ES"/>
              <a:pPr>
                <a:defRPr/>
              </a:pPr>
              <a:t>‹#›</a:t>
            </a:fld>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33806B1-A640-4015-8F86-6A90CBFDB88E}" type="datetimeFigureOut">
              <a:rPr lang="es-ES"/>
              <a:pPr>
                <a:defRPr/>
              </a:pPr>
              <a:t>04/10/2014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9AC32F0-D2FA-40FD-AE64-B97B4E049BAA}" type="slidenum">
              <a:rPr lang="es-ES"/>
              <a:pPr>
                <a:defRPr/>
              </a:pPr>
              <a:t>‹#›</a:t>
            </a:fld>
            <a:endParaRPr lang="es-E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C49679D-FC2C-4A95-B395-D7C2125D9A00}" type="datetimeFigureOut">
              <a:rPr lang="es-ES"/>
              <a:pPr>
                <a:defRPr/>
              </a:pPr>
              <a:t>04/10/2014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A8118E1-92CE-4FF2-BF9B-24F055BDD72E}" type="slidenum">
              <a:rPr lang="es-ES"/>
              <a:pPr>
                <a:defRPr/>
              </a:pPr>
              <a:t>‹#›</a:t>
            </a:fld>
            <a:endParaRPr lang="es-E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790E4AF4-0636-4972-BB5B-61FB5F52B30D}" type="datetimeFigureOut">
              <a:rPr lang="es-ES"/>
              <a:pPr>
                <a:defRPr/>
              </a:pPr>
              <a:t>04/10/2014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06F5A74-476E-415B-A87C-88234782A11C}" type="slidenum">
              <a:rPr lang="es-ES"/>
              <a:pPr>
                <a:defRPr/>
              </a:pPr>
              <a:t>‹#›</a:t>
            </a:fld>
            <a:endParaRPr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809416F2-53F3-46A7-A092-3C353C176318}" type="datetimeFigureOut">
              <a:rPr lang="es-ES"/>
              <a:pPr>
                <a:defRPr/>
              </a:pPr>
              <a:t>04/10/2014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DA197AEB-3748-42F8-B3B2-B662C763AA0E}" type="slidenum">
              <a:rPr lang="es-ES"/>
              <a:pPr>
                <a:defRPr/>
              </a:pPr>
              <a:t>‹#›</a:t>
            </a:fld>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8B0F22E4-47B8-4137-A4C3-E2272828275C}" type="datetimeFigureOut">
              <a:rPr lang="es-ES"/>
              <a:pPr>
                <a:defRPr/>
              </a:pPr>
              <a:t>04/10/2014</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BBAF4E4D-FCE6-4886-BB65-FB35B2B6E487}" type="slidenum">
              <a:rPr lang="es-ES"/>
              <a:pPr>
                <a:defRPr/>
              </a:pPr>
              <a:t>‹#›</a:t>
            </a:fld>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D7247446-E919-4B52-9DA2-635574F8FA25}" type="datetimeFigureOut">
              <a:rPr lang="es-ES"/>
              <a:pPr>
                <a:defRPr/>
              </a:pPr>
              <a:t>04/10/2014</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333D4394-72C2-4917-9E12-D4D74D236D0B}" type="slidenum">
              <a:rPr lang="es-ES"/>
              <a:pPr>
                <a:defRPr/>
              </a:pPr>
              <a:t>‹#›</a:t>
            </a:fld>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2504A103-0582-40AB-B2BE-4AC0D575FBB2}" type="datetimeFigureOut">
              <a:rPr lang="es-ES"/>
              <a:pPr>
                <a:defRPr/>
              </a:pPr>
              <a:t>04/10/2014</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6D709EE3-E568-4B6A-A00D-E8C46EE1CFAB}" type="slidenum">
              <a:rPr lang="es-ES"/>
              <a:pPr>
                <a:defRPr/>
              </a:pPr>
              <a:t>‹#›</a:t>
            </a:fld>
            <a:endParaRPr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8CF12C8-5CB2-4F91-A0F8-5AEC3A079B3A}" type="datetimeFigureOut">
              <a:rPr lang="es-ES"/>
              <a:pPr>
                <a:defRPr/>
              </a:pPr>
              <a:t>04/10/2014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BFC1C6F6-2423-4616-94A3-D64F097AD14E}" type="slidenum">
              <a:rPr lang="es-ES"/>
              <a:pPr>
                <a:defRPr/>
              </a:pPr>
              <a:t>‹#›</a:t>
            </a:fld>
            <a:endParaRPr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9EC9E65-0D9C-4F7C-BCCA-D83A10445254}" type="datetimeFigureOut">
              <a:rPr lang="es-ES"/>
              <a:pPr>
                <a:defRPr/>
              </a:pPr>
              <a:t>04/10/2014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44818B79-62EB-4C94-9D66-9E7DBA42492E}" type="slidenum">
              <a:rPr lang="es-ES"/>
              <a:pPr>
                <a:defRPr/>
              </a:pPr>
              <a:t>‹#›</a:t>
            </a:fld>
            <a:endParaRPr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647778BF-162B-4FF0-B605-3BD114C980C2}" type="datetimeFigureOut">
              <a:rPr lang="es-ES"/>
              <a:pPr>
                <a:defRPr/>
              </a:pPr>
              <a:t>04/10/2014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10856CC-4DCF-4C4E-AB54-CFB310F851B9}"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5000" r="-1000" b="-11000"/>
          </a:stretch>
        </a:blipFill>
        <a:effectLst/>
      </p:bgPr>
    </p:bg>
    <p:spTree>
      <p:nvGrpSpPr>
        <p:cNvPr id="1" name=""/>
        <p:cNvGrpSpPr/>
        <p:nvPr/>
      </p:nvGrpSpPr>
      <p:grpSpPr>
        <a:xfrm>
          <a:off x="0" y="0"/>
          <a:ext cx="0" cy="0"/>
          <a:chOff x="0" y="0"/>
          <a:chExt cx="0" cy="0"/>
        </a:xfrm>
      </p:grpSpPr>
      <p:sp>
        <p:nvSpPr>
          <p:cNvPr id="4" name="3 CuadroTexto"/>
          <p:cNvSpPr txBox="1"/>
          <p:nvPr/>
        </p:nvSpPr>
        <p:spPr>
          <a:xfrm>
            <a:off x="285752" y="-24"/>
            <a:ext cx="4143372" cy="2585323"/>
          </a:xfrm>
          <a:prstGeom prst="rect">
            <a:avLst/>
          </a:prstGeom>
          <a:noFill/>
        </p:spPr>
        <p:txBody>
          <a:bodyPr>
            <a:spAutoFit/>
            <a:scene3d>
              <a:camera prst="orthographicFront"/>
              <a:lightRig rig="morning" dir="t"/>
            </a:scene3d>
            <a:sp3d extrusionH="57150" contourW="31750">
              <a:bevelT w="38100" h="38100"/>
              <a:contourClr>
                <a:srgbClr val="602E04"/>
              </a:contourClr>
            </a:sp3d>
          </a:bodyPr>
          <a:lstStyle/>
          <a:p>
            <a:pPr algn="ctr" fontAlgn="auto">
              <a:spcBef>
                <a:spcPts val="0"/>
              </a:spcBef>
              <a:spcAft>
                <a:spcPts val="0"/>
              </a:spcAft>
              <a:defRPr/>
            </a:pPr>
            <a:r>
              <a:rPr lang="ro-RO" sz="5400" b="1" spc="50" dirty="0">
                <a:ln w="12700" cmpd="sng">
                  <a:noFill/>
                  <a:prstDash val="solid"/>
                </a:ln>
                <a:solidFill>
                  <a:srgbClr val="FFFF00"/>
                </a:solidFill>
                <a:effectLst>
                  <a:glow rad="53100">
                    <a:schemeClr val="accent6">
                      <a:satMod val="180000"/>
                      <a:alpha val="30000"/>
                    </a:schemeClr>
                  </a:glow>
                  <a:outerShdw blurRad="50800" dist="38100" dir="2700000" algn="tl" rotWithShape="0">
                    <a:prstClr val="black">
                      <a:alpha val="86000"/>
                    </a:prstClr>
                  </a:outerShdw>
                </a:effectLst>
                <a:latin typeface="+mn-lt"/>
              </a:rPr>
              <a:t>IACOV, FRATELE DOMNULUI</a:t>
            </a:r>
            <a:endParaRPr lang="es-ES" sz="5400" b="1" spc="50" dirty="0">
              <a:ln w="12700" cmpd="sng">
                <a:noFill/>
                <a:prstDash val="solid"/>
              </a:ln>
              <a:solidFill>
                <a:srgbClr val="FFFF00"/>
              </a:solidFill>
              <a:effectLst>
                <a:glow rad="53100">
                  <a:schemeClr val="accent6">
                    <a:satMod val="180000"/>
                    <a:alpha val="30000"/>
                  </a:schemeClr>
                </a:glow>
                <a:outerShdw blurRad="50800" dist="38100" dir="2700000" algn="tl" rotWithShape="0">
                  <a:prstClr val="black">
                    <a:alpha val="86000"/>
                  </a:prstClr>
                </a:outerShdw>
              </a:effectLst>
              <a:latin typeface="+mn-lt"/>
            </a:endParaRPr>
          </a:p>
        </p:txBody>
      </p:sp>
      <p:sp>
        <p:nvSpPr>
          <p:cNvPr id="13315" name="4 CuadroTexto"/>
          <p:cNvSpPr txBox="1">
            <a:spLocks noChangeArrowheads="1"/>
          </p:cNvSpPr>
          <p:nvPr/>
        </p:nvSpPr>
        <p:spPr bwMode="auto">
          <a:xfrm>
            <a:off x="5689600" y="6488113"/>
            <a:ext cx="3454400" cy="369887"/>
          </a:xfrm>
          <a:prstGeom prst="rect">
            <a:avLst/>
          </a:prstGeom>
          <a:noFill/>
          <a:ln w="9525">
            <a:noFill/>
            <a:miter lim="800000"/>
            <a:headEnd/>
            <a:tailEnd/>
          </a:ln>
        </p:spPr>
        <p:txBody>
          <a:bodyPr wrap="none">
            <a:spAutoFit/>
          </a:bodyPr>
          <a:lstStyle/>
          <a:p>
            <a:pPr algn="r"/>
            <a:r>
              <a:rPr lang="ro-RO" b="1">
                <a:solidFill>
                  <a:srgbClr val="FFFF99"/>
                </a:solidFill>
                <a:latin typeface="Calibri" pitchFamily="34" charset="0"/>
              </a:rPr>
              <a:t>Studiul </a:t>
            </a:r>
            <a:r>
              <a:rPr lang="es-ES" b="1">
                <a:solidFill>
                  <a:srgbClr val="FFFF99"/>
                </a:solidFill>
                <a:latin typeface="Calibri" pitchFamily="34" charset="0"/>
              </a:rPr>
              <a:t>1 </a:t>
            </a:r>
            <a:r>
              <a:rPr lang="ro-RO" b="1">
                <a:solidFill>
                  <a:srgbClr val="FFFF99"/>
                </a:solidFill>
                <a:latin typeface="Calibri" pitchFamily="34" charset="0"/>
              </a:rPr>
              <a:t>pentru </a:t>
            </a:r>
            <a:r>
              <a:rPr lang="es-ES" b="1">
                <a:solidFill>
                  <a:srgbClr val="FFFF99"/>
                </a:solidFill>
                <a:latin typeface="Calibri" pitchFamily="34" charset="0"/>
              </a:rPr>
              <a:t>4 </a:t>
            </a:r>
            <a:r>
              <a:rPr lang="ro-RO" b="1">
                <a:solidFill>
                  <a:srgbClr val="FFFF99"/>
                </a:solidFill>
                <a:latin typeface="Calibri" pitchFamily="34" charset="0"/>
              </a:rPr>
              <a:t>octombrie </a:t>
            </a:r>
            <a:r>
              <a:rPr lang="es-ES" b="1">
                <a:solidFill>
                  <a:srgbClr val="FFFF99"/>
                </a:solidFill>
                <a:latin typeface="Calibri" pitchFamily="34" charset="0"/>
              </a:rPr>
              <a:t>2014</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707886"/>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ro-RO"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Autorul epistolei lui iacov</a:t>
            </a:r>
            <a:endParaRPr lang="es-E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ndParaRPr>
          </a:p>
        </p:txBody>
      </p:sp>
      <p:sp>
        <p:nvSpPr>
          <p:cNvPr id="3" name="2 Rectángulo"/>
          <p:cNvSpPr/>
          <p:nvPr/>
        </p:nvSpPr>
        <p:spPr>
          <a:xfrm>
            <a:off x="827088" y="844550"/>
            <a:ext cx="7848600" cy="369888"/>
          </a:xfrm>
          <a:prstGeom prst="rect">
            <a:avLst/>
          </a:prstGeom>
        </p:spPr>
        <p:txBody>
          <a:bodyPr>
            <a:spAutoFit/>
          </a:bodyPr>
          <a:lstStyle/>
          <a:p>
            <a:pPr fontAlgn="auto">
              <a:spcBef>
                <a:spcPts val="0"/>
              </a:spcBef>
              <a:spcAft>
                <a:spcPts val="0"/>
              </a:spcAft>
              <a:defRPr/>
            </a:pPr>
            <a:r>
              <a:rPr lang="es-ES" b="1" dirty="0">
                <a:solidFill>
                  <a:schemeClr val="tx2">
                    <a:lumMod val="40000"/>
                    <a:lumOff val="60000"/>
                  </a:schemeClr>
                </a:solidFill>
                <a:latin typeface="Comic Sans MS" pitchFamily="66" charset="0"/>
              </a:rPr>
              <a:t>“</a:t>
            </a:r>
            <a:r>
              <a:rPr lang="es-ES" b="1" dirty="0" err="1">
                <a:solidFill>
                  <a:schemeClr val="tx2">
                    <a:lumMod val="40000"/>
                    <a:lumOff val="60000"/>
                  </a:schemeClr>
                </a:solidFill>
                <a:latin typeface="Comic Sans MS" pitchFamily="66" charset="0"/>
              </a:rPr>
              <a:t>Iacov</a:t>
            </a:r>
            <a:r>
              <a:rPr lang="es-ES" b="1" dirty="0">
                <a:solidFill>
                  <a:schemeClr val="tx2">
                    <a:lumMod val="40000"/>
                    <a:lumOff val="60000"/>
                  </a:schemeClr>
                </a:solidFill>
                <a:latin typeface="Comic Sans MS" pitchFamily="66" charset="0"/>
              </a:rPr>
              <a:t>, </a:t>
            </a:r>
            <a:r>
              <a:rPr lang="es-ES" b="1" dirty="0" err="1">
                <a:solidFill>
                  <a:schemeClr val="tx2">
                    <a:lumMod val="40000"/>
                    <a:lumOff val="60000"/>
                  </a:schemeClr>
                </a:solidFill>
                <a:latin typeface="Comic Sans MS" pitchFamily="66" charset="0"/>
              </a:rPr>
              <a:t>rob</a:t>
            </a:r>
            <a:r>
              <a:rPr lang="es-ES" b="1" dirty="0">
                <a:solidFill>
                  <a:schemeClr val="tx2">
                    <a:lumMod val="40000"/>
                    <a:lumOff val="60000"/>
                  </a:schemeClr>
                </a:solidFill>
                <a:latin typeface="Comic Sans MS" pitchFamily="66" charset="0"/>
              </a:rPr>
              <a:t> al lui </a:t>
            </a:r>
            <a:r>
              <a:rPr lang="es-ES" b="1" dirty="0" err="1">
                <a:solidFill>
                  <a:schemeClr val="tx2">
                    <a:lumMod val="40000"/>
                    <a:lumOff val="60000"/>
                  </a:schemeClr>
                </a:solidFill>
                <a:latin typeface="Comic Sans MS" pitchFamily="66" charset="0"/>
              </a:rPr>
              <a:t>Dumnezeu</a:t>
            </a:r>
            <a:r>
              <a:rPr lang="es-ES" b="1" dirty="0">
                <a:solidFill>
                  <a:schemeClr val="tx2">
                    <a:lumMod val="40000"/>
                    <a:lumOff val="60000"/>
                  </a:schemeClr>
                </a:solidFill>
                <a:latin typeface="Comic Sans MS" pitchFamily="66" charset="0"/>
              </a:rPr>
              <a:t> </a:t>
            </a:r>
            <a:r>
              <a:rPr lang="es-ES" b="1" dirty="0" err="1">
                <a:solidFill>
                  <a:schemeClr val="tx2">
                    <a:lumMod val="40000"/>
                    <a:lumOff val="60000"/>
                  </a:schemeClr>
                </a:solidFill>
                <a:latin typeface="Comic Sans MS" pitchFamily="66" charset="0"/>
              </a:rPr>
              <a:t>şi</a:t>
            </a:r>
            <a:r>
              <a:rPr lang="es-ES" b="1" dirty="0">
                <a:solidFill>
                  <a:schemeClr val="tx2">
                    <a:lumMod val="40000"/>
                    <a:lumOff val="60000"/>
                  </a:schemeClr>
                </a:solidFill>
                <a:latin typeface="Comic Sans MS" pitchFamily="66" charset="0"/>
              </a:rPr>
              <a:t> al </a:t>
            </a:r>
            <a:r>
              <a:rPr lang="es-ES" b="1" dirty="0" err="1">
                <a:solidFill>
                  <a:schemeClr val="tx2">
                    <a:lumMod val="40000"/>
                    <a:lumOff val="60000"/>
                  </a:schemeClr>
                </a:solidFill>
                <a:latin typeface="Comic Sans MS" pitchFamily="66" charset="0"/>
              </a:rPr>
              <a:t>Domnului</a:t>
            </a:r>
            <a:r>
              <a:rPr lang="es-ES" b="1" dirty="0">
                <a:solidFill>
                  <a:schemeClr val="tx2">
                    <a:lumMod val="40000"/>
                    <a:lumOff val="60000"/>
                  </a:schemeClr>
                </a:solidFill>
                <a:latin typeface="Comic Sans MS" pitchFamily="66" charset="0"/>
              </a:rPr>
              <a:t> </a:t>
            </a:r>
            <a:r>
              <a:rPr lang="es-ES" b="1" dirty="0" err="1">
                <a:solidFill>
                  <a:schemeClr val="tx2">
                    <a:lumMod val="40000"/>
                    <a:lumOff val="60000"/>
                  </a:schemeClr>
                </a:solidFill>
                <a:latin typeface="Comic Sans MS" pitchFamily="66" charset="0"/>
              </a:rPr>
              <a:t>Isus</a:t>
            </a:r>
            <a:r>
              <a:rPr lang="es-ES" b="1" dirty="0">
                <a:solidFill>
                  <a:schemeClr val="tx2">
                    <a:lumMod val="40000"/>
                    <a:lumOff val="60000"/>
                  </a:schemeClr>
                </a:solidFill>
                <a:latin typeface="Comic Sans MS" pitchFamily="66" charset="0"/>
              </a:rPr>
              <a:t> </a:t>
            </a:r>
            <a:r>
              <a:rPr lang="es-ES" b="1" dirty="0" err="1">
                <a:solidFill>
                  <a:schemeClr val="tx2">
                    <a:lumMod val="40000"/>
                    <a:lumOff val="60000"/>
                  </a:schemeClr>
                </a:solidFill>
                <a:latin typeface="Comic Sans MS" pitchFamily="66" charset="0"/>
              </a:rPr>
              <a:t>Hristos</a:t>
            </a:r>
            <a:r>
              <a:rPr lang="es-ES" b="1" dirty="0">
                <a:solidFill>
                  <a:schemeClr val="tx2">
                    <a:lumMod val="40000"/>
                    <a:lumOff val="60000"/>
                  </a:schemeClr>
                </a:solidFill>
                <a:latin typeface="Comic Sans MS" pitchFamily="66" charset="0"/>
              </a:rPr>
              <a:t>,…” </a:t>
            </a:r>
            <a:r>
              <a:rPr lang="es-ES" sz="1100" b="1" dirty="0">
                <a:solidFill>
                  <a:schemeClr val="tx2">
                    <a:lumMod val="40000"/>
                    <a:lumOff val="60000"/>
                  </a:schemeClr>
                </a:solidFill>
                <a:latin typeface="Comic Sans MS" pitchFamily="66" charset="0"/>
              </a:rPr>
              <a:t>(</a:t>
            </a:r>
            <a:r>
              <a:rPr lang="ro-RO" sz="1100" b="1" dirty="0">
                <a:solidFill>
                  <a:schemeClr val="tx2">
                    <a:lumMod val="40000"/>
                    <a:lumOff val="60000"/>
                  </a:schemeClr>
                </a:solidFill>
                <a:latin typeface="Comic Sans MS" pitchFamily="66" charset="0"/>
              </a:rPr>
              <a:t>Iacov</a:t>
            </a:r>
            <a:r>
              <a:rPr lang="es-ES" sz="1100" b="1" dirty="0">
                <a:solidFill>
                  <a:schemeClr val="tx2">
                    <a:lumMod val="40000"/>
                    <a:lumOff val="60000"/>
                  </a:schemeClr>
                </a:solidFill>
                <a:latin typeface="Comic Sans MS" pitchFamily="66" charset="0"/>
              </a:rPr>
              <a:t> 1:1 </a:t>
            </a:r>
            <a:r>
              <a:rPr lang="es-ES" sz="1100" b="1" dirty="0" err="1">
                <a:solidFill>
                  <a:schemeClr val="tx2">
                    <a:lumMod val="40000"/>
                    <a:lumOff val="60000"/>
                  </a:schemeClr>
                </a:solidFill>
                <a:latin typeface="Comic Sans MS" pitchFamily="66" charset="0"/>
              </a:rPr>
              <a:t>pp</a:t>
            </a:r>
            <a:r>
              <a:rPr lang="es-ES" sz="1100" b="1" dirty="0">
                <a:solidFill>
                  <a:schemeClr val="tx2">
                    <a:lumMod val="40000"/>
                    <a:lumOff val="60000"/>
                  </a:schemeClr>
                </a:solidFill>
                <a:latin typeface="Comic Sans MS" pitchFamily="66" charset="0"/>
              </a:rPr>
              <a:t>)</a:t>
            </a:r>
            <a:endParaRPr lang="es-ES" b="1" dirty="0">
              <a:solidFill>
                <a:schemeClr val="tx2">
                  <a:lumMod val="40000"/>
                  <a:lumOff val="60000"/>
                </a:schemeClr>
              </a:solidFill>
              <a:latin typeface="Comic Sans MS" pitchFamily="66" charset="0"/>
            </a:endParaRPr>
          </a:p>
        </p:txBody>
      </p:sp>
      <p:sp>
        <p:nvSpPr>
          <p:cNvPr id="4" name="3 CuadroTexto"/>
          <p:cNvSpPr txBox="1">
            <a:spLocks noChangeArrowheads="1"/>
          </p:cNvSpPr>
          <p:nvPr/>
        </p:nvSpPr>
        <p:spPr bwMode="auto">
          <a:xfrm>
            <a:off x="357188" y="1292225"/>
            <a:ext cx="5214937" cy="708025"/>
          </a:xfrm>
          <a:prstGeom prst="rect">
            <a:avLst/>
          </a:prstGeom>
          <a:noFill/>
          <a:ln w="9525">
            <a:noFill/>
            <a:miter lim="800000"/>
            <a:headEnd/>
            <a:tailEnd/>
          </a:ln>
        </p:spPr>
        <p:txBody>
          <a:bodyPr>
            <a:spAutoFit/>
          </a:bodyPr>
          <a:lstStyle/>
          <a:p>
            <a:r>
              <a:rPr lang="ro-RO" sz="2000" b="1">
                <a:solidFill>
                  <a:schemeClr val="bg1"/>
                </a:solidFill>
                <a:latin typeface="Calibri" pitchFamily="34" charset="0"/>
              </a:rPr>
              <a:t>În Noul </a:t>
            </a:r>
            <a:r>
              <a:rPr lang="es-ES" sz="2000" b="1">
                <a:solidFill>
                  <a:schemeClr val="bg1"/>
                </a:solidFill>
                <a:latin typeface="Calibri" pitchFamily="34" charset="0"/>
              </a:rPr>
              <a:t>Testament, apar</a:t>
            </a:r>
            <a:r>
              <a:rPr lang="ro-RO" sz="2000" b="1">
                <a:solidFill>
                  <a:schemeClr val="bg1"/>
                </a:solidFill>
                <a:latin typeface="Calibri" pitchFamily="34" charset="0"/>
              </a:rPr>
              <a:t> patru personaje cu numele de Iacov </a:t>
            </a:r>
            <a:r>
              <a:rPr lang="es-ES" sz="2000" b="1">
                <a:solidFill>
                  <a:schemeClr val="bg1"/>
                </a:solidFill>
                <a:latin typeface="Calibri" pitchFamily="34" charset="0"/>
              </a:rPr>
              <a:t>:</a:t>
            </a:r>
          </a:p>
        </p:txBody>
      </p:sp>
      <p:sp>
        <p:nvSpPr>
          <p:cNvPr id="5" name="4 CuadroTexto"/>
          <p:cNvSpPr txBox="1"/>
          <p:nvPr/>
        </p:nvSpPr>
        <p:spPr>
          <a:xfrm>
            <a:off x="285750" y="2078038"/>
            <a:ext cx="6500813" cy="4400550"/>
          </a:xfrm>
          <a:prstGeom prst="rect">
            <a:avLst/>
          </a:prstGeom>
          <a:noFill/>
        </p:spPr>
        <p:txBody>
          <a:bodyPr>
            <a:spAutoFit/>
          </a:bodyPr>
          <a:lstStyle/>
          <a:p>
            <a:pPr marL="342900" indent="-342900" fontAlgn="auto">
              <a:spcBef>
                <a:spcPts val="0"/>
              </a:spcBef>
              <a:spcAft>
                <a:spcPts val="0"/>
              </a:spcAft>
              <a:buClr>
                <a:schemeClr val="accent2">
                  <a:lumMod val="60000"/>
                  <a:lumOff val="40000"/>
                </a:schemeClr>
              </a:buClr>
              <a:buFont typeface="+mj-lt"/>
              <a:buAutoNum type="arabicPeriod"/>
              <a:defRPr/>
            </a:pPr>
            <a:r>
              <a:rPr lang="ro-RO" sz="2000" b="1" dirty="0">
                <a:solidFill>
                  <a:schemeClr val="bg1"/>
                </a:solidFill>
                <a:latin typeface="+mn-lt"/>
              </a:rPr>
              <a:t>Iacov</a:t>
            </a:r>
            <a:r>
              <a:rPr lang="es-ES" sz="2000" b="1" dirty="0">
                <a:solidFill>
                  <a:schemeClr val="bg1"/>
                </a:solidFill>
                <a:latin typeface="+mn-lt"/>
              </a:rPr>
              <a:t>, </a:t>
            </a:r>
            <a:r>
              <a:rPr lang="ro-RO" sz="2000" b="1" dirty="0">
                <a:solidFill>
                  <a:schemeClr val="bg1"/>
                </a:solidFill>
                <a:latin typeface="+mn-lt"/>
              </a:rPr>
              <a:t>fiul lui Zebedei</a:t>
            </a:r>
            <a:r>
              <a:rPr lang="es-ES" sz="2000" b="1" dirty="0">
                <a:solidFill>
                  <a:schemeClr val="bg1"/>
                </a:solidFill>
                <a:latin typeface="+mn-lt"/>
              </a:rPr>
              <a:t>. Mar</a:t>
            </a:r>
            <a:r>
              <a:rPr lang="ro-RO" sz="2000" b="1" dirty="0">
                <a:solidFill>
                  <a:schemeClr val="bg1"/>
                </a:solidFill>
                <a:latin typeface="+mn-lt"/>
              </a:rPr>
              <a:t>cu</a:t>
            </a:r>
            <a:r>
              <a:rPr lang="es-ES" sz="2000" b="1" dirty="0">
                <a:solidFill>
                  <a:schemeClr val="bg1"/>
                </a:solidFill>
                <a:latin typeface="+mn-lt"/>
              </a:rPr>
              <a:t> 3:17.</a:t>
            </a:r>
          </a:p>
          <a:p>
            <a:pPr marL="800100" lvl="1" indent="-342900" fontAlgn="auto">
              <a:spcBef>
                <a:spcPts val="0"/>
              </a:spcBef>
              <a:spcAft>
                <a:spcPts val="0"/>
              </a:spcAft>
              <a:buClr>
                <a:schemeClr val="tx2">
                  <a:lumMod val="40000"/>
                  <a:lumOff val="60000"/>
                </a:schemeClr>
              </a:buClr>
              <a:buFont typeface="Wingdings" pitchFamily="2" charset="2"/>
              <a:buChar char=""/>
              <a:defRPr/>
            </a:pPr>
            <a:r>
              <a:rPr lang="es-ES" sz="2000" b="1" dirty="0">
                <a:solidFill>
                  <a:schemeClr val="bg1"/>
                </a:solidFill>
                <a:latin typeface="+mn-lt"/>
              </a:rPr>
              <a:t>Un</a:t>
            </a:r>
            <a:r>
              <a:rPr lang="ro-RO" sz="2000" b="1" dirty="0">
                <a:solidFill>
                  <a:schemeClr val="bg1"/>
                </a:solidFill>
                <a:latin typeface="+mn-lt"/>
              </a:rPr>
              <a:t>ul din cei doisprezece apostoli. A murit decapitat în anul </a:t>
            </a:r>
            <a:r>
              <a:rPr lang="es-ES" sz="2000" b="1" dirty="0">
                <a:solidFill>
                  <a:schemeClr val="bg1"/>
                </a:solidFill>
                <a:latin typeface="+mn-lt"/>
              </a:rPr>
              <a:t>44 d.C. (</a:t>
            </a:r>
            <a:r>
              <a:rPr lang="ro-RO" sz="2000" b="1" dirty="0">
                <a:solidFill>
                  <a:schemeClr val="bg1"/>
                </a:solidFill>
                <a:latin typeface="+mn-lt"/>
              </a:rPr>
              <a:t>Fapte </a:t>
            </a:r>
            <a:r>
              <a:rPr lang="es-ES" sz="2000" b="1" dirty="0">
                <a:solidFill>
                  <a:schemeClr val="bg1"/>
                </a:solidFill>
                <a:latin typeface="+mn-lt"/>
              </a:rPr>
              <a:t>12:2). </a:t>
            </a:r>
            <a:r>
              <a:rPr lang="ro-RO" sz="2000" b="1" dirty="0">
                <a:solidFill>
                  <a:schemeClr val="bg1"/>
                </a:solidFill>
                <a:latin typeface="+mn-lt"/>
              </a:rPr>
              <a:t>Mult prea devreme pentru a putea scrie această epistolă. </a:t>
            </a:r>
            <a:endParaRPr lang="es-ES" sz="2000" b="1" dirty="0">
              <a:solidFill>
                <a:schemeClr val="bg1"/>
              </a:solidFill>
              <a:latin typeface="+mn-lt"/>
            </a:endParaRPr>
          </a:p>
          <a:p>
            <a:pPr marL="342900" indent="-342900" fontAlgn="auto">
              <a:spcBef>
                <a:spcPts val="0"/>
              </a:spcBef>
              <a:spcAft>
                <a:spcPts val="0"/>
              </a:spcAft>
              <a:buClr>
                <a:schemeClr val="accent2">
                  <a:lumMod val="60000"/>
                  <a:lumOff val="40000"/>
                </a:schemeClr>
              </a:buClr>
              <a:buFont typeface="+mj-lt"/>
              <a:buAutoNum type="arabicPeriod"/>
              <a:defRPr/>
            </a:pPr>
            <a:r>
              <a:rPr lang="ro-RO" sz="2000" b="1" dirty="0">
                <a:solidFill>
                  <a:schemeClr val="bg1"/>
                </a:solidFill>
                <a:latin typeface="+mn-lt"/>
              </a:rPr>
              <a:t>Iacov</a:t>
            </a:r>
            <a:r>
              <a:rPr lang="es-ES" sz="2000" b="1" dirty="0">
                <a:solidFill>
                  <a:schemeClr val="bg1"/>
                </a:solidFill>
                <a:latin typeface="+mn-lt"/>
              </a:rPr>
              <a:t>,</a:t>
            </a:r>
            <a:r>
              <a:rPr lang="ro-RO" sz="2000" b="1" dirty="0">
                <a:solidFill>
                  <a:schemeClr val="bg1"/>
                </a:solidFill>
                <a:latin typeface="+mn-lt"/>
              </a:rPr>
              <a:t> fiul lui </a:t>
            </a:r>
            <a:r>
              <a:rPr lang="es-ES" sz="2000" b="1" dirty="0">
                <a:solidFill>
                  <a:schemeClr val="bg1"/>
                </a:solidFill>
                <a:latin typeface="+mn-lt"/>
              </a:rPr>
              <a:t>Alfe</a:t>
            </a:r>
            <a:r>
              <a:rPr lang="ro-RO" sz="2000" b="1" dirty="0">
                <a:solidFill>
                  <a:schemeClr val="bg1"/>
                </a:solidFill>
                <a:latin typeface="+mn-lt"/>
              </a:rPr>
              <a:t>u</a:t>
            </a:r>
            <a:r>
              <a:rPr lang="es-ES" sz="2000" b="1" dirty="0">
                <a:solidFill>
                  <a:schemeClr val="bg1"/>
                </a:solidFill>
                <a:latin typeface="+mn-lt"/>
              </a:rPr>
              <a:t>. Marc</a:t>
            </a:r>
            <a:r>
              <a:rPr lang="ro-RO" sz="2000" b="1" dirty="0">
                <a:solidFill>
                  <a:schemeClr val="bg1"/>
                </a:solidFill>
                <a:latin typeface="+mn-lt"/>
              </a:rPr>
              <a:t>u </a:t>
            </a:r>
            <a:r>
              <a:rPr lang="es-ES" sz="2000" b="1" dirty="0">
                <a:solidFill>
                  <a:schemeClr val="bg1"/>
                </a:solidFill>
                <a:latin typeface="+mn-lt"/>
              </a:rPr>
              <a:t>3:18.</a:t>
            </a:r>
          </a:p>
          <a:p>
            <a:pPr marL="800100" lvl="1" indent="-342900" fontAlgn="auto">
              <a:spcBef>
                <a:spcPts val="0"/>
              </a:spcBef>
              <a:spcAft>
                <a:spcPts val="0"/>
              </a:spcAft>
              <a:buClr>
                <a:schemeClr val="tx2">
                  <a:lumMod val="40000"/>
                  <a:lumOff val="60000"/>
                </a:schemeClr>
              </a:buClr>
              <a:buFont typeface="Wingdings" pitchFamily="2" charset="2"/>
              <a:buChar char=""/>
              <a:defRPr/>
            </a:pPr>
            <a:r>
              <a:rPr lang="es-ES" sz="2000" b="1" dirty="0">
                <a:solidFill>
                  <a:schemeClr val="bg1"/>
                </a:solidFill>
                <a:latin typeface="+mn-lt"/>
              </a:rPr>
              <a:t>Un</a:t>
            </a:r>
            <a:r>
              <a:rPr lang="ro-RO" sz="2000" b="1" dirty="0">
                <a:solidFill>
                  <a:schemeClr val="bg1"/>
                </a:solidFill>
                <a:latin typeface="+mn-lt"/>
              </a:rPr>
              <a:t>ul din cei doisprezece apostoli</a:t>
            </a:r>
            <a:r>
              <a:rPr lang="es-ES" sz="2000" b="1" dirty="0">
                <a:solidFill>
                  <a:schemeClr val="bg1"/>
                </a:solidFill>
                <a:latin typeface="+mn-lt"/>
              </a:rPr>
              <a:t>, </a:t>
            </a:r>
            <a:r>
              <a:rPr lang="ro-RO" sz="2000" b="1" dirty="0">
                <a:solidFill>
                  <a:schemeClr val="bg1"/>
                </a:solidFill>
                <a:latin typeface="+mn-lt"/>
              </a:rPr>
              <a:t>numit și</a:t>
            </a:r>
            <a:r>
              <a:rPr lang="es-ES" sz="2000" b="1" dirty="0">
                <a:solidFill>
                  <a:schemeClr val="bg1"/>
                </a:solidFill>
                <a:latin typeface="+mn-lt"/>
              </a:rPr>
              <a:t> “</a:t>
            </a:r>
            <a:r>
              <a:rPr lang="ro-RO" sz="2000" b="1" dirty="0">
                <a:solidFill>
                  <a:schemeClr val="bg1"/>
                </a:solidFill>
                <a:latin typeface="+mn-lt"/>
              </a:rPr>
              <a:t>cel mic</a:t>
            </a:r>
            <a:r>
              <a:rPr lang="es-ES" sz="2000" b="1" dirty="0">
                <a:solidFill>
                  <a:schemeClr val="bg1"/>
                </a:solidFill>
                <a:latin typeface="+mn-lt"/>
              </a:rPr>
              <a:t>” (M</a:t>
            </a:r>
            <a:r>
              <a:rPr lang="ro-RO" sz="2000" b="1" dirty="0">
                <a:solidFill>
                  <a:schemeClr val="bg1"/>
                </a:solidFill>
                <a:latin typeface="+mn-lt"/>
              </a:rPr>
              <a:t>a</a:t>
            </a:r>
            <a:r>
              <a:rPr lang="es-ES" sz="2000" b="1" dirty="0">
                <a:solidFill>
                  <a:schemeClr val="bg1"/>
                </a:solidFill>
                <a:latin typeface="+mn-lt"/>
              </a:rPr>
              <a:t>r. 15:40; M</a:t>
            </a:r>
            <a:r>
              <a:rPr lang="ro-RO" sz="2000" b="1" dirty="0">
                <a:solidFill>
                  <a:schemeClr val="bg1"/>
                </a:solidFill>
                <a:latin typeface="+mn-lt"/>
              </a:rPr>
              <a:t>a</a:t>
            </a:r>
            <a:r>
              <a:rPr lang="es-ES" sz="2000" b="1" dirty="0">
                <a:solidFill>
                  <a:schemeClr val="bg1"/>
                </a:solidFill>
                <a:latin typeface="+mn-lt"/>
              </a:rPr>
              <a:t>t. 27:56). N</a:t>
            </a:r>
            <a:r>
              <a:rPr lang="ro-RO" sz="2000" b="1" dirty="0">
                <a:solidFill>
                  <a:schemeClr val="bg1"/>
                </a:solidFill>
                <a:latin typeface="+mn-lt"/>
              </a:rPr>
              <a:t>u se știe nimic despre activitatea sa posterioară Cincizecimii. </a:t>
            </a:r>
            <a:endParaRPr lang="es-ES" sz="2000" b="1" dirty="0">
              <a:solidFill>
                <a:schemeClr val="bg1"/>
              </a:solidFill>
              <a:latin typeface="+mn-lt"/>
            </a:endParaRPr>
          </a:p>
          <a:p>
            <a:pPr marL="342900" indent="-342900" fontAlgn="auto">
              <a:spcBef>
                <a:spcPts val="0"/>
              </a:spcBef>
              <a:spcAft>
                <a:spcPts val="0"/>
              </a:spcAft>
              <a:buClr>
                <a:schemeClr val="accent2">
                  <a:lumMod val="60000"/>
                  <a:lumOff val="40000"/>
                </a:schemeClr>
              </a:buClr>
              <a:buFont typeface="+mj-lt"/>
              <a:buAutoNum type="arabicPeriod"/>
              <a:defRPr/>
            </a:pPr>
            <a:r>
              <a:rPr lang="ro-RO" sz="2000" b="1" dirty="0">
                <a:solidFill>
                  <a:schemeClr val="bg1"/>
                </a:solidFill>
                <a:latin typeface="+mn-lt"/>
              </a:rPr>
              <a:t>Iacov, tatăl lui </a:t>
            </a:r>
            <a:r>
              <a:rPr lang="es-ES" sz="2000" b="1" dirty="0">
                <a:solidFill>
                  <a:schemeClr val="bg1"/>
                </a:solidFill>
                <a:latin typeface="+mn-lt"/>
              </a:rPr>
              <a:t>, </a:t>
            </a:r>
            <a:r>
              <a:rPr lang="ro-RO" sz="2000" b="1" dirty="0">
                <a:solidFill>
                  <a:schemeClr val="bg1"/>
                </a:solidFill>
                <a:latin typeface="+mn-lt"/>
              </a:rPr>
              <a:t>tatăl lui Iuda Tadeu</a:t>
            </a:r>
            <a:r>
              <a:rPr lang="es-ES" sz="2000" b="1" dirty="0">
                <a:solidFill>
                  <a:schemeClr val="bg1"/>
                </a:solidFill>
                <a:latin typeface="+mn-lt"/>
              </a:rPr>
              <a:t>. Luca 6:16.</a:t>
            </a:r>
          </a:p>
          <a:p>
            <a:pPr marL="800100" lvl="1" indent="-342900" fontAlgn="auto">
              <a:spcBef>
                <a:spcPts val="0"/>
              </a:spcBef>
              <a:spcAft>
                <a:spcPts val="0"/>
              </a:spcAft>
              <a:buClr>
                <a:schemeClr val="tx2">
                  <a:lumMod val="40000"/>
                  <a:lumOff val="60000"/>
                </a:schemeClr>
              </a:buClr>
              <a:buFont typeface="Wingdings" pitchFamily="2" charset="2"/>
              <a:buChar char=""/>
              <a:defRPr/>
            </a:pPr>
            <a:r>
              <a:rPr lang="es-ES" sz="2000" b="1" dirty="0">
                <a:solidFill>
                  <a:schemeClr val="bg1"/>
                </a:solidFill>
                <a:latin typeface="+mn-lt"/>
              </a:rPr>
              <a:t>N</a:t>
            </a:r>
            <a:r>
              <a:rPr lang="ro-RO" sz="2000" b="1" dirty="0">
                <a:solidFill>
                  <a:schemeClr val="bg1"/>
                </a:solidFill>
                <a:latin typeface="+mn-lt"/>
              </a:rPr>
              <a:t>u avem nici o dovadă dacă a ajuns creștin sau nu</a:t>
            </a:r>
            <a:r>
              <a:rPr lang="es-ES" sz="2000" b="1" dirty="0">
                <a:solidFill>
                  <a:schemeClr val="bg1"/>
                </a:solidFill>
                <a:latin typeface="+mn-lt"/>
              </a:rPr>
              <a:t>.</a:t>
            </a:r>
          </a:p>
          <a:p>
            <a:pPr marL="342900" indent="-342900" fontAlgn="auto">
              <a:spcBef>
                <a:spcPts val="0"/>
              </a:spcBef>
              <a:spcAft>
                <a:spcPts val="0"/>
              </a:spcAft>
              <a:buClr>
                <a:schemeClr val="accent2">
                  <a:lumMod val="60000"/>
                  <a:lumOff val="40000"/>
                </a:schemeClr>
              </a:buClr>
              <a:buFont typeface="+mj-lt"/>
              <a:buAutoNum type="arabicPeriod"/>
              <a:defRPr/>
            </a:pPr>
            <a:r>
              <a:rPr lang="ro-RO" sz="2000" b="1" dirty="0">
                <a:solidFill>
                  <a:schemeClr val="bg1"/>
                </a:solidFill>
                <a:latin typeface="+mn-lt"/>
              </a:rPr>
              <a:t>Iacov, fratele mai mare al lui Isus.</a:t>
            </a:r>
            <a:r>
              <a:rPr lang="es-ES" sz="2000" b="1" dirty="0">
                <a:solidFill>
                  <a:schemeClr val="bg1"/>
                </a:solidFill>
                <a:latin typeface="+mn-lt"/>
              </a:rPr>
              <a:t> Marc</a:t>
            </a:r>
            <a:r>
              <a:rPr lang="ro-RO" sz="2000" b="1" dirty="0">
                <a:solidFill>
                  <a:schemeClr val="bg1"/>
                </a:solidFill>
                <a:latin typeface="+mn-lt"/>
              </a:rPr>
              <a:t>u</a:t>
            </a:r>
            <a:r>
              <a:rPr lang="es-ES" sz="2000" b="1" dirty="0">
                <a:solidFill>
                  <a:schemeClr val="bg1"/>
                </a:solidFill>
                <a:latin typeface="+mn-lt"/>
              </a:rPr>
              <a:t> 6:3.</a:t>
            </a:r>
          </a:p>
          <a:p>
            <a:pPr marL="800100" lvl="1" indent="-342900" fontAlgn="auto">
              <a:spcBef>
                <a:spcPts val="0"/>
              </a:spcBef>
              <a:spcAft>
                <a:spcPts val="0"/>
              </a:spcAft>
              <a:buClr>
                <a:schemeClr val="tx2">
                  <a:lumMod val="40000"/>
                  <a:lumOff val="60000"/>
                </a:schemeClr>
              </a:buClr>
              <a:buFont typeface="Wingdings" pitchFamily="2" charset="2"/>
              <a:buChar char=""/>
              <a:defRPr/>
            </a:pPr>
            <a:r>
              <a:rPr lang="ro-RO" sz="2000" b="1" dirty="0">
                <a:solidFill>
                  <a:schemeClr val="bg1"/>
                </a:solidFill>
                <a:latin typeface="+mn-lt"/>
              </a:rPr>
              <a:t>Deși nu a crezut la început în Isus, </a:t>
            </a:r>
            <a:r>
              <a:rPr lang="es-ES" sz="2000" b="1" dirty="0">
                <a:solidFill>
                  <a:schemeClr val="bg1"/>
                </a:solidFill>
                <a:latin typeface="+mn-lt"/>
              </a:rPr>
              <a:t>(</a:t>
            </a:r>
            <a:r>
              <a:rPr lang="ro-RO" sz="2000" b="1" dirty="0">
                <a:solidFill>
                  <a:schemeClr val="bg1"/>
                </a:solidFill>
                <a:latin typeface="+mn-lt"/>
              </a:rPr>
              <a:t>Ioan</a:t>
            </a:r>
            <a:r>
              <a:rPr lang="es-ES" sz="2000" b="1" dirty="0">
                <a:solidFill>
                  <a:schemeClr val="bg1"/>
                </a:solidFill>
                <a:latin typeface="+mn-lt"/>
              </a:rPr>
              <a:t> 7:5), </a:t>
            </a:r>
            <a:r>
              <a:rPr lang="ro-RO" sz="2000" b="1" dirty="0">
                <a:solidFill>
                  <a:schemeClr val="bg1"/>
                </a:solidFill>
                <a:latin typeface="+mn-lt"/>
              </a:rPr>
              <a:t>a ajuns să fie un stâlp al bisericii din Ierusalim </a:t>
            </a:r>
            <a:r>
              <a:rPr lang="es-ES" sz="2000" b="1" dirty="0">
                <a:solidFill>
                  <a:schemeClr val="bg1"/>
                </a:solidFill>
                <a:latin typeface="+mn-lt"/>
              </a:rPr>
              <a:t>(G</a:t>
            </a:r>
            <a:r>
              <a:rPr lang="ro-RO" sz="2000" b="1" dirty="0">
                <a:solidFill>
                  <a:schemeClr val="bg1"/>
                </a:solidFill>
                <a:latin typeface="+mn-lt"/>
              </a:rPr>
              <a:t>a</a:t>
            </a:r>
            <a:r>
              <a:rPr lang="es-ES" sz="2000" b="1" dirty="0">
                <a:solidFill>
                  <a:schemeClr val="bg1"/>
                </a:solidFill>
                <a:latin typeface="+mn-lt"/>
              </a:rPr>
              <a:t>l. 2:9). </a:t>
            </a:r>
            <a:r>
              <a:rPr lang="ro-RO" sz="2000" b="1" dirty="0">
                <a:solidFill>
                  <a:schemeClr val="bg1"/>
                </a:solidFill>
                <a:latin typeface="+mn-lt"/>
              </a:rPr>
              <a:t>El este cel care a scris această epistolă</a:t>
            </a:r>
            <a:r>
              <a:rPr lang="es-ES" sz="2000" b="1" dirty="0">
                <a:solidFill>
                  <a:schemeClr val="bg1"/>
                </a:solidFill>
                <a:latin typeface="+mn-lt"/>
              </a:rPr>
              <a:t>.</a:t>
            </a:r>
            <a:endParaRPr lang="es-ES" sz="2000" b="1" dirty="0">
              <a:solidFill>
                <a:schemeClr val="bg1"/>
              </a:solidFill>
              <a:latin typeface="+mn-lt"/>
            </a:endParaRPr>
          </a:p>
        </p:txBody>
      </p:sp>
      <p:pic>
        <p:nvPicPr>
          <p:cNvPr id="8198" name="Picture 6" descr="https://www.lds.org/bc/content/shared/content/images/gospel-library/manual/36618/36618_all_057_02.jpg"/>
          <p:cNvPicPr>
            <a:picLocks noChangeAspect="1" noChangeArrowheads="1"/>
          </p:cNvPicPr>
          <p:nvPr/>
        </p:nvPicPr>
        <p:blipFill>
          <a:blip r:embed="rId3" cstate="email"/>
          <a:srcRect/>
          <a:stretch>
            <a:fillRect/>
          </a:stretch>
        </p:blipFill>
        <p:spPr bwMode="auto">
          <a:xfrm>
            <a:off x="7000892" y="1613245"/>
            <a:ext cx="1857358" cy="2530135"/>
          </a:xfrm>
          <a:prstGeom prst="rect">
            <a:avLst/>
          </a:prstGeom>
          <a:ln w="127000" cap="rnd">
            <a:solidFill>
              <a:schemeClr val="accent2">
                <a:lumMod val="60000"/>
                <a:lumOff val="4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8 Imagen" descr="portada2.jpg"/>
          <p:cNvPicPr>
            <a:picLocks noChangeAspect="1"/>
          </p:cNvPicPr>
          <p:nvPr/>
        </p:nvPicPr>
        <p:blipFill>
          <a:blip r:embed="rId4" cstate="email"/>
          <a:srcRect/>
          <a:stretch>
            <a:fillRect/>
          </a:stretch>
        </p:blipFill>
        <p:spPr>
          <a:xfrm>
            <a:off x="6786577" y="4764298"/>
            <a:ext cx="2188909" cy="1714512"/>
          </a:xfrm>
          <a:prstGeom prst="snip2DiagRect">
            <a:avLst/>
          </a:prstGeom>
          <a:solidFill>
            <a:srgbClr val="FFFFFF">
              <a:shade val="85000"/>
            </a:srgbClr>
          </a:solidFill>
          <a:ln w="889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4"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from="(-#ppt_w/2)" to="(#ppt_x)" calcmode="lin" valueType="num">
                                      <p:cBhvr>
                                        <p:cTn id="16" dur="600" fill="hold">
                                          <p:stCondLst>
                                            <p:cond delay="0"/>
                                          </p:stCondLst>
                                        </p:cTn>
                                        <p:tgtEl>
                                          <p:spTgt spid="3"/>
                                        </p:tgtEl>
                                        <p:attrNameLst>
                                          <p:attrName>ppt_x</p:attrName>
                                        </p:attrNameLst>
                                      </p:cBhvr>
                                    </p:anim>
                                    <p:anim from="0" to="-1.0" calcmode="lin" valueType="num">
                                      <p:cBhvr>
                                        <p:cTn id="17" dur="200" decel="50000" autoRev="1" fill="hold">
                                          <p:stCondLst>
                                            <p:cond delay="600"/>
                                          </p:stCondLst>
                                        </p:cTn>
                                        <p:tgtEl>
                                          <p:spTgt spid="3"/>
                                        </p:tgtEl>
                                        <p:attrNameLst>
                                          <p:attrName>xshear</p:attrName>
                                        </p:attrNameLst>
                                      </p:cBhvr>
                                    </p:anim>
                                    <p:animScale>
                                      <p:cBhvr>
                                        <p:cTn id="18" dur="200" decel="100000" autoRev="1" fill="hold">
                                          <p:stCondLst>
                                            <p:cond delay="600"/>
                                          </p:stCondLst>
                                        </p:cTn>
                                        <p:tgtEl>
                                          <p:spTgt spid="3"/>
                                        </p:tgtEl>
                                      </p:cBhvr>
                                      <p:from x="100000" y="100000"/>
                                      <p:to x="80000" y="100000"/>
                                    </p:animScale>
                                    <p:anim by="(#ppt_h/3+#ppt_w*0.1)" calcmode="lin" valueType="num">
                                      <p:cBhvr additive="sum">
                                        <p:cTn id="19" dur="200" decel="100000" autoRev="1" fill="hold">
                                          <p:stCondLst>
                                            <p:cond delay="600"/>
                                          </p:stCondLst>
                                        </p:cTn>
                                        <p:tgtEl>
                                          <p:spTgt spid="3"/>
                                        </p:tgtEl>
                                        <p:attrNameLst>
                                          <p:attrName>ppt_x</p:attrName>
                                        </p:attrNameLst>
                                      </p:cBhvr>
                                    </p:anim>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8"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 calcmode="lin" valueType="num">
                                      <p:cBhvr>
                                        <p:cTn id="32" dur="500" fill="hold"/>
                                        <p:tgtEl>
                                          <p:spTgt spid="5">
                                            <p:txEl>
                                              <p:pRg st="0" end="0"/>
                                            </p:txEl>
                                          </p:spTgt>
                                        </p:tgtEl>
                                        <p:attrNameLst>
                                          <p:attrName>ppt_x</p:attrName>
                                        </p:attrNameLst>
                                      </p:cBhvr>
                                      <p:tavLst>
                                        <p:tav tm="0">
                                          <p:val>
                                            <p:strVal val="#ppt_x-#ppt_w/2"/>
                                          </p:val>
                                        </p:tav>
                                        <p:tav tm="100000">
                                          <p:val>
                                            <p:strVal val="#ppt_x"/>
                                          </p:val>
                                        </p:tav>
                                      </p:tavLst>
                                    </p:anim>
                                    <p:anim calcmode="lin" valueType="num">
                                      <p:cBhvr>
                                        <p:cTn id="33"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3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5">
                                            <p:txEl>
                                              <p:pRg st="0" end="0"/>
                                            </p:txEl>
                                          </p:spTgt>
                                        </p:tgtEl>
                                        <p:attrNameLst>
                                          <p:attrName>ppt_h</p:attrName>
                                        </p:attrNameLst>
                                      </p:cBhvr>
                                      <p:tavLst>
                                        <p:tav tm="0">
                                          <p:val>
                                            <p:strVal val="#ppt_h"/>
                                          </p:val>
                                        </p:tav>
                                        <p:tav tm="100000">
                                          <p:val>
                                            <p:strVal val="#ppt_h"/>
                                          </p:val>
                                        </p:tav>
                                      </p:tavLst>
                                    </p:anim>
                                  </p:childTnLst>
                                </p:cTn>
                              </p:par>
                              <p:par>
                                <p:cTn id="36" presetID="37" presetClass="entr" presetSubtype="0" fill="hold" nodeType="withEffect">
                                  <p:stCondLst>
                                    <p:cond delay="0"/>
                                  </p:stCondLst>
                                  <p:childTnLst>
                                    <p:set>
                                      <p:cBhvr>
                                        <p:cTn id="37" dur="1" fill="hold">
                                          <p:stCondLst>
                                            <p:cond delay="0"/>
                                          </p:stCondLst>
                                        </p:cTn>
                                        <p:tgtEl>
                                          <p:spTgt spid="8198"/>
                                        </p:tgtEl>
                                        <p:attrNameLst>
                                          <p:attrName>style.visibility</p:attrName>
                                        </p:attrNameLst>
                                      </p:cBhvr>
                                      <p:to>
                                        <p:strVal val="visible"/>
                                      </p:to>
                                    </p:set>
                                    <p:animEffect transition="in" filter="fade">
                                      <p:cBhvr>
                                        <p:cTn id="38" dur="1000"/>
                                        <p:tgtEl>
                                          <p:spTgt spid="8198"/>
                                        </p:tgtEl>
                                      </p:cBhvr>
                                    </p:animEffect>
                                    <p:anim calcmode="lin" valueType="num">
                                      <p:cBhvr>
                                        <p:cTn id="39" dur="1000" fill="hold"/>
                                        <p:tgtEl>
                                          <p:spTgt spid="8198"/>
                                        </p:tgtEl>
                                        <p:attrNameLst>
                                          <p:attrName>ppt_x</p:attrName>
                                        </p:attrNameLst>
                                      </p:cBhvr>
                                      <p:tavLst>
                                        <p:tav tm="0">
                                          <p:val>
                                            <p:strVal val="#ppt_x"/>
                                          </p:val>
                                        </p:tav>
                                        <p:tav tm="100000">
                                          <p:val>
                                            <p:strVal val="#ppt_x"/>
                                          </p:val>
                                        </p:tav>
                                      </p:tavLst>
                                    </p:anim>
                                    <p:anim calcmode="lin" valueType="num">
                                      <p:cBhvr>
                                        <p:cTn id="40" dur="900" decel="100000" fill="hold"/>
                                        <p:tgtEl>
                                          <p:spTgt spid="8198"/>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8198"/>
                                        </p:tgtEl>
                                        <p:attrNameLst>
                                          <p:attrName>ppt_y</p:attrName>
                                        </p:attrNameLst>
                                      </p:cBhvr>
                                      <p:tavLst>
                                        <p:tav tm="0">
                                          <p:val>
                                            <p:strVal val="#ppt_y-.03"/>
                                          </p:val>
                                        </p:tav>
                                        <p:tav tm="100000">
                                          <p:val>
                                            <p:strVal val="#ppt_y"/>
                                          </p:val>
                                        </p:tav>
                                      </p:tavLst>
                                    </p:anim>
                                  </p:childTnLst>
                                </p:cTn>
                              </p:par>
                            </p:childTnLst>
                          </p:cTn>
                        </p:par>
                        <p:par>
                          <p:cTn id="42" fill="hold">
                            <p:stCondLst>
                              <p:cond delay="1000"/>
                            </p:stCondLst>
                            <p:childTnLst>
                              <p:par>
                                <p:cTn id="43" presetID="17" presetClass="entr" presetSubtype="8" fill="hold" grpId="0" nodeType="afterEffect">
                                  <p:stCondLst>
                                    <p:cond delay="0"/>
                                  </p:stCondLst>
                                  <p:childTnLst>
                                    <p:set>
                                      <p:cBhvr>
                                        <p:cTn id="44" dur="1" fill="hold">
                                          <p:stCondLst>
                                            <p:cond delay="0"/>
                                          </p:stCondLst>
                                        </p:cTn>
                                        <p:tgtEl>
                                          <p:spTgt spid="5">
                                            <p:txEl>
                                              <p:pRg st="1" end="1"/>
                                            </p:txEl>
                                          </p:spTgt>
                                        </p:tgtEl>
                                        <p:attrNameLst>
                                          <p:attrName>style.visibility</p:attrName>
                                        </p:attrNameLst>
                                      </p:cBhvr>
                                      <p:to>
                                        <p:strVal val="visible"/>
                                      </p:to>
                                    </p:set>
                                    <p:anim calcmode="lin" valueType="num">
                                      <p:cBhvr>
                                        <p:cTn id="45" dur="500" fill="hold"/>
                                        <p:tgtEl>
                                          <p:spTgt spid="5">
                                            <p:txEl>
                                              <p:pRg st="1" end="1"/>
                                            </p:txEl>
                                          </p:spTgt>
                                        </p:tgtEl>
                                        <p:attrNameLst>
                                          <p:attrName>ppt_x</p:attrName>
                                        </p:attrNameLst>
                                      </p:cBhvr>
                                      <p:tavLst>
                                        <p:tav tm="0">
                                          <p:val>
                                            <p:strVal val="#ppt_x-#ppt_w/2"/>
                                          </p:val>
                                        </p:tav>
                                        <p:tav tm="100000">
                                          <p:val>
                                            <p:strVal val="#ppt_x"/>
                                          </p:val>
                                        </p:tav>
                                      </p:tavLst>
                                    </p:anim>
                                    <p:anim calcmode="lin" valueType="num">
                                      <p:cBhvr>
                                        <p:cTn id="46"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4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48"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8" fill="hold" grpId="0" nodeType="clickEffect">
                                  <p:stCondLst>
                                    <p:cond delay="0"/>
                                  </p:stCondLst>
                                  <p:childTnLst>
                                    <p:set>
                                      <p:cBhvr>
                                        <p:cTn id="52" dur="1" fill="hold">
                                          <p:stCondLst>
                                            <p:cond delay="0"/>
                                          </p:stCondLst>
                                        </p:cTn>
                                        <p:tgtEl>
                                          <p:spTgt spid="5">
                                            <p:txEl>
                                              <p:pRg st="2" end="2"/>
                                            </p:txEl>
                                          </p:spTgt>
                                        </p:tgtEl>
                                        <p:attrNameLst>
                                          <p:attrName>style.visibility</p:attrName>
                                        </p:attrNameLst>
                                      </p:cBhvr>
                                      <p:to>
                                        <p:strVal val="visible"/>
                                      </p:to>
                                    </p:set>
                                    <p:anim calcmode="lin" valueType="num">
                                      <p:cBhvr>
                                        <p:cTn id="53" dur="500" fill="hold"/>
                                        <p:tgtEl>
                                          <p:spTgt spid="5">
                                            <p:txEl>
                                              <p:pRg st="2" end="2"/>
                                            </p:txEl>
                                          </p:spTgt>
                                        </p:tgtEl>
                                        <p:attrNameLst>
                                          <p:attrName>ppt_x</p:attrName>
                                        </p:attrNameLst>
                                      </p:cBhvr>
                                      <p:tavLst>
                                        <p:tav tm="0">
                                          <p:val>
                                            <p:strVal val="#ppt_x-#ppt_w/2"/>
                                          </p:val>
                                        </p:tav>
                                        <p:tav tm="100000">
                                          <p:val>
                                            <p:strVal val="#ppt_x"/>
                                          </p:val>
                                        </p:tav>
                                      </p:tavLst>
                                    </p:anim>
                                    <p:anim calcmode="lin" valueType="num">
                                      <p:cBhvr>
                                        <p:cTn id="54"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5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56"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par>
                          <p:cTn id="57" fill="hold">
                            <p:stCondLst>
                              <p:cond delay="500"/>
                            </p:stCondLst>
                            <p:childTnLst>
                              <p:par>
                                <p:cTn id="58" presetID="17" presetClass="entr" presetSubtype="8" fill="hold" grpId="0" nodeType="afterEffect">
                                  <p:stCondLst>
                                    <p:cond delay="0"/>
                                  </p:stCondLst>
                                  <p:childTnLst>
                                    <p:set>
                                      <p:cBhvr>
                                        <p:cTn id="59" dur="1" fill="hold">
                                          <p:stCondLst>
                                            <p:cond delay="0"/>
                                          </p:stCondLst>
                                        </p:cTn>
                                        <p:tgtEl>
                                          <p:spTgt spid="5">
                                            <p:txEl>
                                              <p:pRg st="3" end="3"/>
                                            </p:txEl>
                                          </p:spTgt>
                                        </p:tgtEl>
                                        <p:attrNameLst>
                                          <p:attrName>style.visibility</p:attrName>
                                        </p:attrNameLst>
                                      </p:cBhvr>
                                      <p:to>
                                        <p:strVal val="visible"/>
                                      </p:to>
                                    </p:set>
                                    <p:anim calcmode="lin" valueType="num">
                                      <p:cBhvr>
                                        <p:cTn id="60" dur="500" fill="hold"/>
                                        <p:tgtEl>
                                          <p:spTgt spid="5">
                                            <p:txEl>
                                              <p:pRg st="3" end="3"/>
                                            </p:txEl>
                                          </p:spTgt>
                                        </p:tgtEl>
                                        <p:attrNameLst>
                                          <p:attrName>ppt_x</p:attrName>
                                        </p:attrNameLst>
                                      </p:cBhvr>
                                      <p:tavLst>
                                        <p:tav tm="0">
                                          <p:val>
                                            <p:strVal val="#ppt_x-#ppt_w/2"/>
                                          </p:val>
                                        </p:tav>
                                        <p:tav tm="100000">
                                          <p:val>
                                            <p:strVal val="#ppt_x"/>
                                          </p:val>
                                        </p:tav>
                                      </p:tavLst>
                                    </p:anim>
                                    <p:anim calcmode="lin" valueType="num">
                                      <p:cBhvr>
                                        <p:cTn id="61" dur="500" fill="hold"/>
                                        <p:tgtEl>
                                          <p:spTgt spid="5">
                                            <p:txEl>
                                              <p:pRg st="3" end="3"/>
                                            </p:txEl>
                                          </p:spTgt>
                                        </p:tgtEl>
                                        <p:attrNameLst>
                                          <p:attrName>ppt_y</p:attrName>
                                        </p:attrNameLst>
                                      </p:cBhvr>
                                      <p:tavLst>
                                        <p:tav tm="0">
                                          <p:val>
                                            <p:strVal val="#ppt_y"/>
                                          </p:val>
                                        </p:tav>
                                        <p:tav tm="100000">
                                          <p:val>
                                            <p:strVal val="#ppt_y"/>
                                          </p:val>
                                        </p:tav>
                                      </p:tavLst>
                                    </p:anim>
                                    <p:anim calcmode="lin" valueType="num">
                                      <p:cBhvr>
                                        <p:cTn id="62"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63"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17" presetClass="entr" presetSubtype="8" fill="hold" grpId="0" nodeType="clickEffect">
                                  <p:stCondLst>
                                    <p:cond delay="0"/>
                                  </p:stCondLst>
                                  <p:childTnLst>
                                    <p:set>
                                      <p:cBhvr>
                                        <p:cTn id="67" dur="1" fill="hold">
                                          <p:stCondLst>
                                            <p:cond delay="0"/>
                                          </p:stCondLst>
                                        </p:cTn>
                                        <p:tgtEl>
                                          <p:spTgt spid="5">
                                            <p:txEl>
                                              <p:pRg st="4" end="4"/>
                                            </p:txEl>
                                          </p:spTgt>
                                        </p:tgtEl>
                                        <p:attrNameLst>
                                          <p:attrName>style.visibility</p:attrName>
                                        </p:attrNameLst>
                                      </p:cBhvr>
                                      <p:to>
                                        <p:strVal val="visible"/>
                                      </p:to>
                                    </p:set>
                                    <p:anim calcmode="lin" valueType="num">
                                      <p:cBhvr>
                                        <p:cTn id="68" dur="500" fill="hold"/>
                                        <p:tgtEl>
                                          <p:spTgt spid="5">
                                            <p:txEl>
                                              <p:pRg st="4" end="4"/>
                                            </p:txEl>
                                          </p:spTgt>
                                        </p:tgtEl>
                                        <p:attrNameLst>
                                          <p:attrName>ppt_x</p:attrName>
                                        </p:attrNameLst>
                                      </p:cBhvr>
                                      <p:tavLst>
                                        <p:tav tm="0">
                                          <p:val>
                                            <p:strVal val="#ppt_x-#ppt_w/2"/>
                                          </p:val>
                                        </p:tav>
                                        <p:tav tm="100000">
                                          <p:val>
                                            <p:strVal val="#ppt_x"/>
                                          </p:val>
                                        </p:tav>
                                      </p:tavLst>
                                    </p:anim>
                                    <p:anim calcmode="lin" valueType="num">
                                      <p:cBhvr>
                                        <p:cTn id="69" dur="500" fill="hold"/>
                                        <p:tgtEl>
                                          <p:spTgt spid="5">
                                            <p:txEl>
                                              <p:pRg st="4" end="4"/>
                                            </p:txEl>
                                          </p:spTgt>
                                        </p:tgtEl>
                                        <p:attrNameLst>
                                          <p:attrName>ppt_y</p:attrName>
                                        </p:attrNameLst>
                                      </p:cBhvr>
                                      <p:tavLst>
                                        <p:tav tm="0">
                                          <p:val>
                                            <p:strVal val="#ppt_y"/>
                                          </p:val>
                                        </p:tav>
                                        <p:tav tm="100000">
                                          <p:val>
                                            <p:strVal val="#ppt_y"/>
                                          </p:val>
                                        </p:tav>
                                      </p:tavLst>
                                    </p:anim>
                                    <p:anim calcmode="lin" valueType="num">
                                      <p:cBhvr>
                                        <p:cTn id="70"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71" dur="5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par>
                          <p:cTn id="72" fill="hold">
                            <p:stCondLst>
                              <p:cond delay="500"/>
                            </p:stCondLst>
                            <p:childTnLst>
                              <p:par>
                                <p:cTn id="73" presetID="17" presetClass="entr" presetSubtype="8" fill="hold" grpId="0" nodeType="afterEffect">
                                  <p:stCondLst>
                                    <p:cond delay="0"/>
                                  </p:stCondLst>
                                  <p:childTnLst>
                                    <p:set>
                                      <p:cBhvr>
                                        <p:cTn id="74" dur="1" fill="hold">
                                          <p:stCondLst>
                                            <p:cond delay="0"/>
                                          </p:stCondLst>
                                        </p:cTn>
                                        <p:tgtEl>
                                          <p:spTgt spid="5">
                                            <p:txEl>
                                              <p:pRg st="5" end="5"/>
                                            </p:txEl>
                                          </p:spTgt>
                                        </p:tgtEl>
                                        <p:attrNameLst>
                                          <p:attrName>style.visibility</p:attrName>
                                        </p:attrNameLst>
                                      </p:cBhvr>
                                      <p:to>
                                        <p:strVal val="visible"/>
                                      </p:to>
                                    </p:set>
                                    <p:anim calcmode="lin" valueType="num">
                                      <p:cBhvr>
                                        <p:cTn id="75" dur="500" fill="hold"/>
                                        <p:tgtEl>
                                          <p:spTgt spid="5">
                                            <p:txEl>
                                              <p:pRg st="5" end="5"/>
                                            </p:txEl>
                                          </p:spTgt>
                                        </p:tgtEl>
                                        <p:attrNameLst>
                                          <p:attrName>ppt_x</p:attrName>
                                        </p:attrNameLst>
                                      </p:cBhvr>
                                      <p:tavLst>
                                        <p:tav tm="0">
                                          <p:val>
                                            <p:strVal val="#ppt_x-#ppt_w/2"/>
                                          </p:val>
                                        </p:tav>
                                        <p:tav tm="100000">
                                          <p:val>
                                            <p:strVal val="#ppt_x"/>
                                          </p:val>
                                        </p:tav>
                                      </p:tavLst>
                                    </p:anim>
                                    <p:anim calcmode="lin" valueType="num">
                                      <p:cBhvr>
                                        <p:cTn id="76" dur="500" fill="hold"/>
                                        <p:tgtEl>
                                          <p:spTgt spid="5">
                                            <p:txEl>
                                              <p:pRg st="5" end="5"/>
                                            </p:txEl>
                                          </p:spTgt>
                                        </p:tgtEl>
                                        <p:attrNameLst>
                                          <p:attrName>ppt_y</p:attrName>
                                        </p:attrNameLst>
                                      </p:cBhvr>
                                      <p:tavLst>
                                        <p:tav tm="0">
                                          <p:val>
                                            <p:strVal val="#ppt_y"/>
                                          </p:val>
                                        </p:tav>
                                        <p:tav tm="100000">
                                          <p:val>
                                            <p:strVal val="#ppt_y"/>
                                          </p:val>
                                        </p:tav>
                                      </p:tavLst>
                                    </p:anim>
                                    <p:anim calcmode="lin" valueType="num">
                                      <p:cBhvr>
                                        <p:cTn id="77"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78" dur="500" fill="hold"/>
                                        <p:tgtEl>
                                          <p:spTgt spid="5">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17" presetClass="entr" presetSubtype="8" fill="hold" grpId="0" nodeType="clickEffect">
                                  <p:stCondLst>
                                    <p:cond delay="0"/>
                                  </p:stCondLst>
                                  <p:childTnLst>
                                    <p:set>
                                      <p:cBhvr>
                                        <p:cTn id="82" dur="1" fill="hold">
                                          <p:stCondLst>
                                            <p:cond delay="0"/>
                                          </p:stCondLst>
                                        </p:cTn>
                                        <p:tgtEl>
                                          <p:spTgt spid="5">
                                            <p:txEl>
                                              <p:pRg st="6" end="6"/>
                                            </p:txEl>
                                          </p:spTgt>
                                        </p:tgtEl>
                                        <p:attrNameLst>
                                          <p:attrName>style.visibility</p:attrName>
                                        </p:attrNameLst>
                                      </p:cBhvr>
                                      <p:to>
                                        <p:strVal val="visible"/>
                                      </p:to>
                                    </p:set>
                                    <p:anim calcmode="lin" valueType="num">
                                      <p:cBhvr>
                                        <p:cTn id="83" dur="500" fill="hold"/>
                                        <p:tgtEl>
                                          <p:spTgt spid="5">
                                            <p:txEl>
                                              <p:pRg st="6" end="6"/>
                                            </p:txEl>
                                          </p:spTgt>
                                        </p:tgtEl>
                                        <p:attrNameLst>
                                          <p:attrName>ppt_x</p:attrName>
                                        </p:attrNameLst>
                                      </p:cBhvr>
                                      <p:tavLst>
                                        <p:tav tm="0">
                                          <p:val>
                                            <p:strVal val="#ppt_x-#ppt_w/2"/>
                                          </p:val>
                                        </p:tav>
                                        <p:tav tm="100000">
                                          <p:val>
                                            <p:strVal val="#ppt_x"/>
                                          </p:val>
                                        </p:tav>
                                      </p:tavLst>
                                    </p:anim>
                                    <p:anim calcmode="lin" valueType="num">
                                      <p:cBhvr>
                                        <p:cTn id="84" dur="500" fill="hold"/>
                                        <p:tgtEl>
                                          <p:spTgt spid="5">
                                            <p:txEl>
                                              <p:pRg st="6" end="6"/>
                                            </p:txEl>
                                          </p:spTgt>
                                        </p:tgtEl>
                                        <p:attrNameLst>
                                          <p:attrName>ppt_y</p:attrName>
                                        </p:attrNameLst>
                                      </p:cBhvr>
                                      <p:tavLst>
                                        <p:tav tm="0">
                                          <p:val>
                                            <p:strVal val="#ppt_y"/>
                                          </p:val>
                                        </p:tav>
                                        <p:tav tm="100000">
                                          <p:val>
                                            <p:strVal val="#ppt_y"/>
                                          </p:val>
                                        </p:tav>
                                      </p:tavLst>
                                    </p:anim>
                                    <p:anim calcmode="lin" valueType="num">
                                      <p:cBhvr>
                                        <p:cTn id="85"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86" dur="500" fill="hold"/>
                                        <p:tgtEl>
                                          <p:spTgt spid="5">
                                            <p:txEl>
                                              <p:pRg st="6" end="6"/>
                                            </p:txEl>
                                          </p:spTgt>
                                        </p:tgtEl>
                                        <p:attrNameLst>
                                          <p:attrName>ppt_h</p:attrName>
                                        </p:attrNameLst>
                                      </p:cBhvr>
                                      <p:tavLst>
                                        <p:tav tm="0">
                                          <p:val>
                                            <p:strVal val="#ppt_h"/>
                                          </p:val>
                                        </p:tav>
                                        <p:tav tm="100000">
                                          <p:val>
                                            <p:strVal val="#ppt_h"/>
                                          </p:val>
                                        </p:tav>
                                      </p:tavLst>
                                    </p:anim>
                                  </p:childTnLst>
                                </p:cTn>
                              </p:par>
                              <p:par>
                                <p:cTn id="87" presetID="37" presetClass="entr" presetSubtype="0" fill="hold" nodeType="with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fade">
                                      <p:cBhvr>
                                        <p:cTn id="89" dur="1000"/>
                                        <p:tgtEl>
                                          <p:spTgt spid="9"/>
                                        </p:tgtEl>
                                      </p:cBhvr>
                                    </p:animEffect>
                                    <p:anim calcmode="lin" valueType="num">
                                      <p:cBhvr>
                                        <p:cTn id="90" dur="1000" fill="hold"/>
                                        <p:tgtEl>
                                          <p:spTgt spid="9"/>
                                        </p:tgtEl>
                                        <p:attrNameLst>
                                          <p:attrName>ppt_x</p:attrName>
                                        </p:attrNameLst>
                                      </p:cBhvr>
                                      <p:tavLst>
                                        <p:tav tm="0">
                                          <p:val>
                                            <p:strVal val="#ppt_x"/>
                                          </p:val>
                                        </p:tav>
                                        <p:tav tm="100000">
                                          <p:val>
                                            <p:strVal val="#ppt_x"/>
                                          </p:val>
                                        </p:tav>
                                      </p:tavLst>
                                    </p:anim>
                                    <p:anim calcmode="lin" valueType="num">
                                      <p:cBhvr>
                                        <p:cTn id="91" dur="900" decel="100000" fill="hold"/>
                                        <p:tgtEl>
                                          <p:spTgt spid="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93" fill="hold">
                            <p:stCondLst>
                              <p:cond delay="1000"/>
                            </p:stCondLst>
                            <p:childTnLst>
                              <p:par>
                                <p:cTn id="94" presetID="17" presetClass="entr" presetSubtype="8" fill="hold" grpId="0" nodeType="afterEffect">
                                  <p:stCondLst>
                                    <p:cond delay="0"/>
                                  </p:stCondLst>
                                  <p:childTnLst>
                                    <p:set>
                                      <p:cBhvr>
                                        <p:cTn id="95" dur="1" fill="hold">
                                          <p:stCondLst>
                                            <p:cond delay="0"/>
                                          </p:stCondLst>
                                        </p:cTn>
                                        <p:tgtEl>
                                          <p:spTgt spid="5">
                                            <p:txEl>
                                              <p:pRg st="7" end="7"/>
                                            </p:txEl>
                                          </p:spTgt>
                                        </p:tgtEl>
                                        <p:attrNameLst>
                                          <p:attrName>style.visibility</p:attrName>
                                        </p:attrNameLst>
                                      </p:cBhvr>
                                      <p:to>
                                        <p:strVal val="visible"/>
                                      </p:to>
                                    </p:set>
                                    <p:anim calcmode="lin" valueType="num">
                                      <p:cBhvr>
                                        <p:cTn id="96" dur="500" fill="hold"/>
                                        <p:tgtEl>
                                          <p:spTgt spid="5">
                                            <p:txEl>
                                              <p:pRg st="7" end="7"/>
                                            </p:txEl>
                                          </p:spTgt>
                                        </p:tgtEl>
                                        <p:attrNameLst>
                                          <p:attrName>ppt_x</p:attrName>
                                        </p:attrNameLst>
                                      </p:cBhvr>
                                      <p:tavLst>
                                        <p:tav tm="0">
                                          <p:val>
                                            <p:strVal val="#ppt_x-#ppt_w/2"/>
                                          </p:val>
                                        </p:tav>
                                        <p:tav tm="100000">
                                          <p:val>
                                            <p:strVal val="#ppt_x"/>
                                          </p:val>
                                        </p:tav>
                                      </p:tavLst>
                                    </p:anim>
                                    <p:anim calcmode="lin" valueType="num">
                                      <p:cBhvr>
                                        <p:cTn id="97" dur="500" fill="hold"/>
                                        <p:tgtEl>
                                          <p:spTgt spid="5">
                                            <p:txEl>
                                              <p:pRg st="7" end="7"/>
                                            </p:txEl>
                                          </p:spTgt>
                                        </p:tgtEl>
                                        <p:attrNameLst>
                                          <p:attrName>ppt_y</p:attrName>
                                        </p:attrNameLst>
                                      </p:cBhvr>
                                      <p:tavLst>
                                        <p:tav tm="0">
                                          <p:val>
                                            <p:strVal val="#ppt_y"/>
                                          </p:val>
                                        </p:tav>
                                        <p:tav tm="100000">
                                          <p:val>
                                            <p:strVal val="#ppt_y"/>
                                          </p:val>
                                        </p:tav>
                                      </p:tavLst>
                                    </p:anim>
                                    <p:anim calcmode="lin" valueType="num">
                                      <p:cBhvr>
                                        <p:cTn id="98"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99" dur="500" fill="hold"/>
                                        <p:tgtEl>
                                          <p:spTgt spid="5">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24"/>
            <a:ext cx="91440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o-RO" sz="4000" b="1" spc="50" dirty="0">
                <a:ln w="11430"/>
                <a:gradFill>
                  <a:gsLst>
                    <a:gs pos="25000">
                      <a:schemeClr val="accent2">
                        <a:satMod val="155000"/>
                      </a:schemeClr>
                    </a:gs>
                    <a:gs pos="100000">
                      <a:schemeClr val="accent2">
                        <a:shade val="45000"/>
                        <a:satMod val="165000"/>
                      </a:schemeClr>
                    </a:gs>
                  </a:gsLst>
                  <a:lin ang="5400000"/>
                </a:gradFill>
                <a:effectLst>
                  <a:glow rad="101600">
                    <a:schemeClr val="accent6">
                      <a:satMod val="175000"/>
                      <a:alpha val="40000"/>
                    </a:schemeClr>
                  </a:glow>
                  <a:outerShdw blurRad="76200" dist="50800" dir="5400000" algn="tl" rotWithShape="0">
                    <a:srgbClr val="000000">
                      <a:alpha val="65000"/>
                    </a:srgbClr>
                  </a:outerShdw>
                </a:effectLst>
                <a:latin typeface="+mn-lt"/>
              </a:rPr>
              <a:t>IACOV, FRATELE LUI ISUS</a:t>
            </a:r>
            <a:endParaRPr lang="es-ES" sz="4000" b="1" spc="50" dirty="0">
              <a:ln w="11430"/>
              <a:gradFill>
                <a:gsLst>
                  <a:gs pos="25000">
                    <a:schemeClr val="accent2">
                      <a:satMod val="155000"/>
                    </a:schemeClr>
                  </a:gs>
                  <a:gs pos="100000">
                    <a:schemeClr val="accent2">
                      <a:shade val="45000"/>
                      <a:satMod val="165000"/>
                    </a:schemeClr>
                  </a:gs>
                </a:gsLst>
                <a:lin ang="5400000"/>
              </a:gradFill>
              <a:effectLst>
                <a:glow rad="101600">
                  <a:schemeClr val="accent6">
                    <a:satMod val="175000"/>
                    <a:alpha val="40000"/>
                  </a:schemeClr>
                </a:glow>
                <a:outerShdw blurRad="76200" dist="50800" dir="5400000" algn="tl" rotWithShape="0">
                  <a:srgbClr val="000000">
                    <a:alpha val="65000"/>
                  </a:srgbClr>
                </a:outerShdw>
              </a:effectLst>
              <a:latin typeface="+mn-lt"/>
            </a:endParaRPr>
          </a:p>
        </p:txBody>
      </p:sp>
      <p:sp>
        <p:nvSpPr>
          <p:cNvPr id="3" name="2 Rectángulo"/>
          <p:cNvSpPr>
            <a:spLocks noChangeArrowheads="1"/>
          </p:cNvSpPr>
          <p:nvPr/>
        </p:nvSpPr>
        <p:spPr bwMode="auto">
          <a:xfrm>
            <a:off x="0" y="701675"/>
            <a:ext cx="5786438" cy="369888"/>
          </a:xfrm>
          <a:prstGeom prst="rect">
            <a:avLst/>
          </a:prstGeom>
          <a:noFill/>
          <a:ln w="9525">
            <a:noFill/>
            <a:miter lim="800000"/>
            <a:headEnd/>
            <a:tailEnd/>
          </a:ln>
        </p:spPr>
        <p:txBody>
          <a:bodyPr>
            <a:spAutoFit/>
          </a:bodyPr>
          <a:lstStyle/>
          <a:p>
            <a:r>
              <a:rPr lang="es-ES" b="1">
                <a:solidFill>
                  <a:srgbClr val="602E04"/>
                </a:solidFill>
                <a:latin typeface="Comic Sans MS" pitchFamily="66" charset="0"/>
              </a:rPr>
              <a:t>“</a:t>
            </a:r>
            <a:r>
              <a:rPr lang="vi-VN" b="1">
                <a:solidFill>
                  <a:srgbClr val="602E04"/>
                </a:solidFill>
                <a:latin typeface="Comic Sans MS" pitchFamily="66" charset="0"/>
              </a:rPr>
              <a:t>Căci nici fraţii Lui nu credeau în El.</a:t>
            </a:r>
            <a:r>
              <a:rPr lang="es-ES" b="1">
                <a:solidFill>
                  <a:srgbClr val="602E04"/>
                </a:solidFill>
                <a:latin typeface="Comic Sans MS" pitchFamily="66" charset="0"/>
              </a:rPr>
              <a:t>” </a:t>
            </a:r>
            <a:r>
              <a:rPr lang="es-ES" sz="1100" b="1">
                <a:solidFill>
                  <a:srgbClr val="602E04"/>
                </a:solidFill>
                <a:latin typeface="Comic Sans MS" pitchFamily="66" charset="0"/>
              </a:rPr>
              <a:t>(Juan 7:5)</a:t>
            </a:r>
            <a:endParaRPr lang="es-ES" b="1">
              <a:solidFill>
                <a:srgbClr val="602E04"/>
              </a:solidFill>
              <a:latin typeface="Comic Sans MS" pitchFamily="66" charset="0"/>
            </a:endParaRPr>
          </a:p>
        </p:txBody>
      </p:sp>
      <p:graphicFrame>
        <p:nvGraphicFramePr>
          <p:cNvPr id="5" name="4 Diagrama"/>
          <p:cNvGraphicFramePr/>
          <p:nvPr/>
        </p:nvGraphicFramePr>
        <p:xfrm>
          <a:off x="142876" y="1000108"/>
          <a:ext cx="8858280" cy="5715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4"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from="(-#ppt_w/2)" to="(#ppt_x)" calcmode="lin" valueType="num">
                                      <p:cBhvr>
                                        <p:cTn id="16" dur="600" fill="hold">
                                          <p:stCondLst>
                                            <p:cond delay="0"/>
                                          </p:stCondLst>
                                        </p:cTn>
                                        <p:tgtEl>
                                          <p:spTgt spid="3"/>
                                        </p:tgtEl>
                                        <p:attrNameLst>
                                          <p:attrName>ppt_x</p:attrName>
                                        </p:attrNameLst>
                                      </p:cBhvr>
                                    </p:anim>
                                    <p:anim from="0" to="-1.0" calcmode="lin" valueType="num">
                                      <p:cBhvr>
                                        <p:cTn id="17" dur="200" decel="50000" autoRev="1" fill="hold">
                                          <p:stCondLst>
                                            <p:cond delay="600"/>
                                          </p:stCondLst>
                                        </p:cTn>
                                        <p:tgtEl>
                                          <p:spTgt spid="3"/>
                                        </p:tgtEl>
                                        <p:attrNameLst>
                                          <p:attrName>xshear</p:attrName>
                                        </p:attrNameLst>
                                      </p:cBhvr>
                                    </p:anim>
                                    <p:animScale>
                                      <p:cBhvr>
                                        <p:cTn id="18" dur="200" decel="100000" autoRev="1" fill="hold">
                                          <p:stCondLst>
                                            <p:cond delay="600"/>
                                          </p:stCondLst>
                                        </p:cTn>
                                        <p:tgtEl>
                                          <p:spTgt spid="3"/>
                                        </p:tgtEl>
                                      </p:cBhvr>
                                      <p:from x="100000" y="100000"/>
                                      <p:to x="80000" y="100000"/>
                                    </p:animScale>
                                    <p:anim by="(#ppt_h/3+#ppt_w*0.1)" calcmode="lin" valueType="num">
                                      <p:cBhvr additive="sum">
                                        <p:cTn id="19" dur="200" decel="100000" autoRev="1" fill="hold">
                                          <p:stCondLst>
                                            <p:cond delay="600"/>
                                          </p:stCondLst>
                                        </p:cTn>
                                        <p:tgtEl>
                                          <p:spTgt spid="3"/>
                                        </p:tgtEl>
                                        <p:attrNameLst>
                                          <p:attrName>ppt_x</p:attrName>
                                        </p:attrNameLst>
                                      </p:cBhvr>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5">
                                            <p:graphicEl>
                                              <a:dgm id="{DCD088B6-F203-4CA6-A65D-532EE44E141E}"/>
                                            </p:graphicEl>
                                          </p:spTgt>
                                        </p:tgtEl>
                                        <p:attrNameLst>
                                          <p:attrName>style.visibility</p:attrName>
                                        </p:attrNameLst>
                                      </p:cBhvr>
                                      <p:to>
                                        <p:strVal val="visible"/>
                                      </p:to>
                                    </p:set>
                                    <p:animEffect transition="in" filter="fade">
                                      <p:cBhvr>
                                        <p:cTn id="24" dur="1000"/>
                                        <p:tgtEl>
                                          <p:spTgt spid="5">
                                            <p:graphicEl>
                                              <a:dgm id="{DCD088B6-F203-4CA6-A65D-532EE44E141E}"/>
                                            </p:graphicEl>
                                          </p:spTgt>
                                        </p:tgtEl>
                                      </p:cBhvr>
                                    </p:animEffect>
                                    <p:anim calcmode="lin" valueType="num">
                                      <p:cBhvr>
                                        <p:cTn id="25" dur="1000" fill="hold"/>
                                        <p:tgtEl>
                                          <p:spTgt spid="5">
                                            <p:graphicEl>
                                              <a:dgm id="{DCD088B6-F203-4CA6-A65D-532EE44E141E}"/>
                                            </p:graphicEl>
                                          </p:spTgt>
                                        </p:tgtEl>
                                        <p:attrNameLst>
                                          <p:attrName>ppt_x</p:attrName>
                                        </p:attrNameLst>
                                      </p:cBhvr>
                                      <p:tavLst>
                                        <p:tav tm="0">
                                          <p:val>
                                            <p:strVal val="#ppt_x"/>
                                          </p:val>
                                        </p:tav>
                                        <p:tav tm="100000">
                                          <p:val>
                                            <p:strVal val="#ppt_x"/>
                                          </p:val>
                                        </p:tav>
                                      </p:tavLst>
                                    </p:anim>
                                    <p:anim calcmode="lin" valueType="num">
                                      <p:cBhvr>
                                        <p:cTn id="26" dur="1000" fill="hold"/>
                                        <p:tgtEl>
                                          <p:spTgt spid="5">
                                            <p:graphicEl>
                                              <a:dgm id="{DCD088B6-F203-4CA6-A65D-532EE44E141E}"/>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5">
                                            <p:graphicEl>
                                              <a:dgm id="{2E8A6F84-D4F4-47FF-887F-7E809DFB2FD6}"/>
                                            </p:graphicEl>
                                          </p:spTgt>
                                        </p:tgtEl>
                                        <p:attrNameLst>
                                          <p:attrName>style.visibility</p:attrName>
                                        </p:attrNameLst>
                                      </p:cBhvr>
                                      <p:to>
                                        <p:strVal val="visible"/>
                                      </p:to>
                                    </p:set>
                                    <p:animEffect transition="in" filter="fade">
                                      <p:cBhvr>
                                        <p:cTn id="31" dur="1000"/>
                                        <p:tgtEl>
                                          <p:spTgt spid="5">
                                            <p:graphicEl>
                                              <a:dgm id="{2E8A6F84-D4F4-47FF-887F-7E809DFB2FD6}"/>
                                            </p:graphicEl>
                                          </p:spTgt>
                                        </p:tgtEl>
                                      </p:cBhvr>
                                    </p:animEffect>
                                    <p:anim calcmode="lin" valueType="num">
                                      <p:cBhvr>
                                        <p:cTn id="32" dur="1000" fill="hold"/>
                                        <p:tgtEl>
                                          <p:spTgt spid="5">
                                            <p:graphicEl>
                                              <a:dgm id="{2E8A6F84-D4F4-47FF-887F-7E809DFB2FD6}"/>
                                            </p:graphicEl>
                                          </p:spTgt>
                                        </p:tgtEl>
                                        <p:attrNameLst>
                                          <p:attrName>ppt_x</p:attrName>
                                        </p:attrNameLst>
                                      </p:cBhvr>
                                      <p:tavLst>
                                        <p:tav tm="0">
                                          <p:val>
                                            <p:strVal val="#ppt_x"/>
                                          </p:val>
                                        </p:tav>
                                        <p:tav tm="100000">
                                          <p:val>
                                            <p:strVal val="#ppt_x"/>
                                          </p:val>
                                        </p:tav>
                                      </p:tavLst>
                                    </p:anim>
                                    <p:anim calcmode="lin" valueType="num">
                                      <p:cBhvr>
                                        <p:cTn id="33" dur="1000" fill="hold"/>
                                        <p:tgtEl>
                                          <p:spTgt spid="5">
                                            <p:graphicEl>
                                              <a:dgm id="{2E8A6F84-D4F4-47FF-887F-7E809DFB2FD6}"/>
                                            </p:graphicEl>
                                          </p:spTgt>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5">
                                            <p:graphicEl>
                                              <a:dgm id="{617A655A-8373-41FE-86F5-16CA34309DEF}"/>
                                            </p:graphicEl>
                                          </p:spTgt>
                                        </p:tgtEl>
                                        <p:attrNameLst>
                                          <p:attrName>style.visibility</p:attrName>
                                        </p:attrNameLst>
                                      </p:cBhvr>
                                      <p:to>
                                        <p:strVal val="visible"/>
                                      </p:to>
                                    </p:set>
                                    <p:animEffect transition="in" filter="fade">
                                      <p:cBhvr>
                                        <p:cTn id="36" dur="1000"/>
                                        <p:tgtEl>
                                          <p:spTgt spid="5">
                                            <p:graphicEl>
                                              <a:dgm id="{617A655A-8373-41FE-86F5-16CA34309DEF}"/>
                                            </p:graphicEl>
                                          </p:spTgt>
                                        </p:tgtEl>
                                      </p:cBhvr>
                                    </p:animEffect>
                                    <p:anim calcmode="lin" valueType="num">
                                      <p:cBhvr>
                                        <p:cTn id="37" dur="1000" fill="hold"/>
                                        <p:tgtEl>
                                          <p:spTgt spid="5">
                                            <p:graphicEl>
                                              <a:dgm id="{617A655A-8373-41FE-86F5-16CA34309DEF}"/>
                                            </p:graphicEl>
                                          </p:spTgt>
                                        </p:tgtEl>
                                        <p:attrNameLst>
                                          <p:attrName>ppt_x</p:attrName>
                                        </p:attrNameLst>
                                      </p:cBhvr>
                                      <p:tavLst>
                                        <p:tav tm="0">
                                          <p:val>
                                            <p:strVal val="#ppt_x"/>
                                          </p:val>
                                        </p:tav>
                                        <p:tav tm="100000">
                                          <p:val>
                                            <p:strVal val="#ppt_x"/>
                                          </p:val>
                                        </p:tav>
                                      </p:tavLst>
                                    </p:anim>
                                    <p:anim calcmode="lin" valueType="num">
                                      <p:cBhvr>
                                        <p:cTn id="38" dur="1000" fill="hold"/>
                                        <p:tgtEl>
                                          <p:spTgt spid="5">
                                            <p:graphicEl>
                                              <a:dgm id="{617A655A-8373-41FE-86F5-16CA34309DEF}"/>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5">
                                            <p:graphicEl>
                                              <a:dgm id="{4A079A87-8B0F-4B69-8B6F-C196F301C94F}"/>
                                            </p:graphicEl>
                                          </p:spTgt>
                                        </p:tgtEl>
                                        <p:attrNameLst>
                                          <p:attrName>style.visibility</p:attrName>
                                        </p:attrNameLst>
                                      </p:cBhvr>
                                      <p:to>
                                        <p:strVal val="visible"/>
                                      </p:to>
                                    </p:set>
                                    <p:animEffect transition="in" filter="fade">
                                      <p:cBhvr>
                                        <p:cTn id="43" dur="1000"/>
                                        <p:tgtEl>
                                          <p:spTgt spid="5">
                                            <p:graphicEl>
                                              <a:dgm id="{4A079A87-8B0F-4B69-8B6F-C196F301C94F}"/>
                                            </p:graphicEl>
                                          </p:spTgt>
                                        </p:tgtEl>
                                      </p:cBhvr>
                                    </p:animEffect>
                                    <p:anim calcmode="lin" valueType="num">
                                      <p:cBhvr>
                                        <p:cTn id="44" dur="1000" fill="hold"/>
                                        <p:tgtEl>
                                          <p:spTgt spid="5">
                                            <p:graphicEl>
                                              <a:dgm id="{4A079A87-8B0F-4B69-8B6F-C196F301C94F}"/>
                                            </p:graphicEl>
                                          </p:spTgt>
                                        </p:tgtEl>
                                        <p:attrNameLst>
                                          <p:attrName>ppt_x</p:attrName>
                                        </p:attrNameLst>
                                      </p:cBhvr>
                                      <p:tavLst>
                                        <p:tav tm="0">
                                          <p:val>
                                            <p:strVal val="#ppt_x"/>
                                          </p:val>
                                        </p:tav>
                                        <p:tav tm="100000">
                                          <p:val>
                                            <p:strVal val="#ppt_x"/>
                                          </p:val>
                                        </p:tav>
                                      </p:tavLst>
                                    </p:anim>
                                    <p:anim calcmode="lin" valueType="num">
                                      <p:cBhvr>
                                        <p:cTn id="45" dur="1000" fill="hold"/>
                                        <p:tgtEl>
                                          <p:spTgt spid="5">
                                            <p:graphicEl>
                                              <a:dgm id="{4A079A87-8B0F-4B69-8B6F-C196F301C94F}"/>
                                            </p:graphicEl>
                                          </p:spTgt>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5">
                                            <p:graphicEl>
                                              <a:dgm id="{7D110F81-8752-4A10-B359-12A937AD70EF}"/>
                                            </p:graphicEl>
                                          </p:spTgt>
                                        </p:tgtEl>
                                        <p:attrNameLst>
                                          <p:attrName>style.visibility</p:attrName>
                                        </p:attrNameLst>
                                      </p:cBhvr>
                                      <p:to>
                                        <p:strVal val="visible"/>
                                      </p:to>
                                    </p:set>
                                    <p:animEffect transition="in" filter="fade">
                                      <p:cBhvr>
                                        <p:cTn id="48" dur="1000"/>
                                        <p:tgtEl>
                                          <p:spTgt spid="5">
                                            <p:graphicEl>
                                              <a:dgm id="{7D110F81-8752-4A10-B359-12A937AD70EF}"/>
                                            </p:graphicEl>
                                          </p:spTgt>
                                        </p:tgtEl>
                                      </p:cBhvr>
                                    </p:animEffect>
                                    <p:anim calcmode="lin" valueType="num">
                                      <p:cBhvr>
                                        <p:cTn id="49" dur="1000" fill="hold"/>
                                        <p:tgtEl>
                                          <p:spTgt spid="5">
                                            <p:graphicEl>
                                              <a:dgm id="{7D110F81-8752-4A10-B359-12A937AD70EF}"/>
                                            </p:graphicEl>
                                          </p:spTgt>
                                        </p:tgtEl>
                                        <p:attrNameLst>
                                          <p:attrName>ppt_x</p:attrName>
                                        </p:attrNameLst>
                                      </p:cBhvr>
                                      <p:tavLst>
                                        <p:tav tm="0">
                                          <p:val>
                                            <p:strVal val="#ppt_x"/>
                                          </p:val>
                                        </p:tav>
                                        <p:tav tm="100000">
                                          <p:val>
                                            <p:strVal val="#ppt_x"/>
                                          </p:val>
                                        </p:tav>
                                      </p:tavLst>
                                    </p:anim>
                                    <p:anim calcmode="lin" valueType="num">
                                      <p:cBhvr>
                                        <p:cTn id="50" dur="1000" fill="hold"/>
                                        <p:tgtEl>
                                          <p:spTgt spid="5">
                                            <p:graphicEl>
                                              <a:dgm id="{7D110F81-8752-4A10-B359-12A937AD70EF}"/>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5">
                                            <p:graphicEl>
                                              <a:dgm id="{37707D56-5450-49E3-BEC2-659728CCBAE1}"/>
                                            </p:graphicEl>
                                          </p:spTgt>
                                        </p:tgtEl>
                                        <p:attrNameLst>
                                          <p:attrName>style.visibility</p:attrName>
                                        </p:attrNameLst>
                                      </p:cBhvr>
                                      <p:to>
                                        <p:strVal val="visible"/>
                                      </p:to>
                                    </p:set>
                                    <p:animEffect transition="in" filter="fade">
                                      <p:cBhvr>
                                        <p:cTn id="55" dur="1000"/>
                                        <p:tgtEl>
                                          <p:spTgt spid="5">
                                            <p:graphicEl>
                                              <a:dgm id="{37707D56-5450-49E3-BEC2-659728CCBAE1}"/>
                                            </p:graphicEl>
                                          </p:spTgt>
                                        </p:tgtEl>
                                      </p:cBhvr>
                                    </p:animEffect>
                                    <p:anim calcmode="lin" valueType="num">
                                      <p:cBhvr>
                                        <p:cTn id="56" dur="1000" fill="hold"/>
                                        <p:tgtEl>
                                          <p:spTgt spid="5">
                                            <p:graphicEl>
                                              <a:dgm id="{37707D56-5450-49E3-BEC2-659728CCBAE1}"/>
                                            </p:graphicEl>
                                          </p:spTgt>
                                        </p:tgtEl>
                                        <p:attrNameLst>
                                          <p:attrName>ppt_x</p:attrName>
                                        </p:attrNameLst>
                                      </p:cBhvr>
                                      <p:tavLst>
                                        <p:tav tm="0">
                                          <p:val>
                                            <p:strVal val="#ppt_x"/>
                                          </p:val>
                                        </p:tav>
                                        <p:tav tm="100000">
                                          <p:val>
                                            <p:strVal val="#ppt_x"/>
                                          </p:val>
                                        </p:tav>
                                      </p:tavLst>
                                    </p:anim>
                                    <p:anim calcmode="lin" valueType="num">
                                      <p:cBhvr>
                                        <p:cTn id="57" dur="1000" fill="hold"/>
                                        <p:tgtEl>
                                          <p:spTgt spid="5">
                                            <p:graphicEl>
                                              <a:dgm id="{37707D56-5450-49E3-BEC2-659728CCBAE1}"/>
                                            </p:graphicEl>
                                          </p:spTgt>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5">
                                            <p:graphicEl>
                                              <a:dgm id="{DD2CBC81-2A80-4B31-AF12-3C184EAE46D3}"/>
                                            </p:graphicEl>
                                          </p:spTgt>
                                        </p:tgtEl>
                                        <p:attrNameLst>
                                          <p:attrName>style.visibility</p:attrName>
                                        </p:attrNameLst>
                                      </p:cBhvr>
                                      <p:to>
                                        <p:strVal val="visible"/>
                                      </p:to>
                                    </p:set>
                                    <p:animEffect transition="in" filter="fade">
                                      <p:cBhvr>
                                        <p:cTn id="60" dur="1000"/>
                                        <p:tgtEl>
                                          <p:spTgt spid="5">
                                            <p:graphicEl>
                                              <a:dgm id="{DD2CBC81-2A80-4B31-AF12-3C184EAE46D3}"/>
                                            </p:graphicEl>
                                          </p:spTgt>
                                        </p:tgtEl>
                                      </p:cBhvr>
                                    </p:animEffect>
                                    <p:anim calcmode="lin" valueType="num">
                                      <p:cBhvr>
                                        <p:cTn id="61" dur="1000" fill="hold"/>
                                        <p:tgtEl>
                                          <p:spTgt spid="5">
                                            <p:graphicEl>
                                              <a:dgm id="{DD2CBC81-2A80-4B31-AF12-3C184EAE46D3}"/>
                                            </p:graphicEl>
                                          </p:spTgt>
                                        </p:tgtEl>
                                        <p:attrNameLst>
                                          <p:attrName>ppt_x</p:attrName>
                                        </p:attrNameLst>
                                      </p:cBhvr>
                                      <p:tavLst>
                                        <p:tav tm="0">
                                          <p:val>
                                            <p:strVal val="#ppt_x"/>
                                          </p:val>
                                        </p:tav>
                                        <p:tav tm="100000">
                                          <p:val>
                                            <p:strVal val="#ppt_x"/>
                                          </p:val>
                                        </p:tav>
                                      </p:tavLst>
                                    </p:anim>
                                    <p:anim calcmode="lin" valueType="num">
                                      <p:cBhvr>
                                        <p:cTn id="62" dur="1000" fill="hold"/>
                                        <p:tgtEl>
                                          <p:spTgt spid="5">
                                            <p:graphicEl>
                                              <a:dgm id="{DD2CBC81-2A80-4B31-AF12-3C184EAE46D3}"/>
                                            </p:graphic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5">
                                            <p:graphicEl>
                                              <a:dgm id="{84601B97-2885-4F99-9715-D80618F33B4E}"/>
                                            </p:graphicEl>
                                          </p:spTgt>
                                        </p:tgtEl>
                                        <p:attrNameLst>
                                          <p:attrName>style.visibility</p:attrName>
                                        </p:attrNameLst>
                                      </p:cBhvr>
                                      <p:to>
                                        <p:strVal val="visible"/>
                                      </p:to>
                                    </p:set>
                                    <p:animEffect transition="in" filter="fade">
                                      <p:cBhvr>
                                        <p:cTn id="67" dur="1000"/>
                                        <p:tgtEl>
                                          <p:spTgt spid="5">
                                            <p:graphicEl>
                                              <a:dgm id="{84601B97-2885-4F99-9715-D80618F33B4E}"/>
                                            </p:graphicEl>
                                          </p:spTgt>
                                        </p:tgtEl>
                                      </p:cBhvr>
                                    </p:animEffect>
                                    <p:anim calcmode="lin" valueType="num">
                                      <p:cBhvr>
                                        <p:cTn id="68" dur="1000" fill="hold"/>
                                        <p:tgtEl>
                                          <p:spTgt spid="5">
                                            <p:graphicEl>
                                              <a:dgm id="{84601B97-2885-4F99-9715-D80618F33B4E}"/>
                                            </p:graphicEl>
                                          </p:spTgt>
                                        </p:tgtEl>
                                        <p:attrNameLst>
                                          <p:attrName>ppt_x</p:attrName>
                                        </p:attrNameLst>
                                      </p:cBhvr>
                                      <p:tavLst>
                                        <p:tav tm="0">
                                          <p:val>
                                            <p:strVal val="#ppt_x"/>
                                          </p:val>
                                        </p:tav>
                                        <p:tav tm="100000">
                                          <p:val>
                                            <p:strVal val="#ppt_x"/>
                                          </p:val>
                                        </p:tav>
                                      </p:tavLst>
                                    </p:anim>
                                    <p:anim calcmode="lin" valueType="num">
                                      <p:cBhvr>
                                        <p:cTn id="69" dur="1000" fill="hold"/>
                                        <p:tgtEl>
                                          <p:spTgt spid="5">
                                            <p:graphicEl>
                                              <a:dgm id="{84601B97-2885-4F99-9715-D80618F33B4E}"/>
                                            </p:graphicEl>
                                          </p:spTgt>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5">
                                            <p:graphicEl>
                                              <a:dgm id="{CB102A3C-82DE-4276-80B5-860172BBE591}"/>
                                            </p:graphicEl>
                                          </p:spTgt>
                                        </p:tgtEl>
                                        <p:attrNameLst>
                                          <p:attrName>style.visibility</p:attrName>
                                        </p:attrNameLst>
                                      </p:cBhvr>
                                      <p:to>
                                        <p:strVal val="visible"/>
                                      </p:to>
                                    </p:set>
                                    <p:animEffect transition="in" filter="fade">
                                      <p:cBhvr>
                                        <p:cTn id="72" dur="1000"/>
                                        <p:tgtEl>
                                          <p:spTgt spid="5">
                                            <p:graphicEl>
                                              <a:dgm id="{CB102A3C-82DE-4276-80B5-860172BBE591}"/>
                                            </p:graphicEl>
                                          </p:spTgt>
                                        </p:tgtEl>
                                      </p:cBhvr>
                                    </p:animEffect>
                                    <p:anim calcmode="lin" valueType="num">
                                      <p:cBhvr>
                                        <p:cTn id="73" dur="1000" fill="hold"/>
                                        <p:tgtEl>
                                          <p:spTgt spid="5">
                                            <p:graphicEl>
                                              <a:dgm id="{CB102A3C-82DE-4276-80B5-860172BBE591}"/>
                                            </p:graphicEl>
                                          </p:spTgt>
                                        </p:tgtEl>
                                        <p:attrNameLst>
                                          <p:attrName>ppt_x</p:attrName>
                                        </p:attrNameLst>
                                      </p:cBhvr>
                                      <p:tavLst>
                                        <p:tav tm="0">
                                          <p:val>
                                            <p:strVal val="#ppt_x"/>
                                          </p:val>
                                        </p:tav>
                                        <p:tav tm="100000">
                                          <p:val>
                                            <p:strVal val="#ppt_x"/>
                                          </p:val>
                                        </p:tav>
                                      </p:tavLst>
                                    </p:anim>
                                    <p:anim calcmode="lin" valueType="num">
                                      <p:cBhvr>
                                        <p:cTn id="74" dur="1000" fill="hold"/>
                                        <p:tgtEl>
                                          <p:spTgt spid="5">
                                            <p:graphicEl>
                                              <a:dgm id="{CB102A3C-82DE-4276-80B5-860172BBE59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5"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Rectángulo"/>
          <p:cNvSpPr>
            <a:spLocks noChangeArrowheads="1"/>
          </p:cNvSpPr>
          <p:nvPr/>
        </p:nvSpPr>
        <p:spPr bwMode="auto">
          <a:xfrm>
            <a:off x="1214438" y="0"/>
            <a:ext cx="7072312" cy="6451600"/>
          </a:xfrm>
          <a:prstGeom prst="rect">
            <a:avLst/>
          </a:prstGeom>
          <a:noFill/>
          <a:ln w="9525">
            <a:noFill/>
            <a:miter lim="800000"/>
            <a:headEnd/>
            <a:tailEnd/>
          </a:ln>
        </p:spPr>
        <p:txBody>
          <a:bodyPr>
            <a:spAutoFit/>
          </a:bodyPr>
          <a:lstStyle/>
          <a:p>
            <a:pPr algn="just">
              <a:spcBef>
                <a:spcPts val="600"/>
              </a:spcBef>
            </a:pPr>
            <a:r>
              <a:rPr lang="ro-RO" sz="2400" b="1">
                <a:latin typeface="Times New Roman" pitchFamily="18" charset="0"/>
              </a:rPr>
              <a:t>“Ce sprijin ar fi găsit Isus în rudele sale terestre dacă ar fi crezut în El ca trimis al cerului şi ar fi cooperat cu El în împlinirea voii lui Dumnezeu. Necredinţa lor a aruncat o umbră asupra vieţii terestre a lui Isus. Era parte din amărăciunea paharului nenorocirii pe care El L-a băut pentru noi. …</a:t>
            </a:r>
          </a:p>
          <a:p>
            <a:pPr algn="just">
              <a:spcBef>
                <a:spcPts val="600"/>
              </a:spcBef>
            </a:pPr>
            <a:r>
              <a:rPr lang="ro-RO" sz="2400" b="1">
                <a:latin typeface="Times New Roman" pitchFamily="18" charset="0"/>
              </a:rPr>
              <a:t>Îl vedeau adesea plin de griji, dar, în loc să Îl consoleze, spiritul pe care îl manifestau şi cuvintele pe care le foloseau  nu făceau decât să Îi rănească sufletul. Natura Sa sensibilă era torturată, motivele Sale erau greşit interpretate, lucrarea Sa naturală era greşit înţeleasă. …</a:t>
            </a:r>
          </a:p>
          <a:p>
            <a:pPr algn="just">
              <a:spcBef>
                <a:spcPts val="600"/>
              </a:spcBef>
            </a:pPr>
            <a:r>
              <a:rPr lang="ro-RO" sz="2400" b="1">
                <a:latin typeface="Times New Roman" pitchFamily="18" charset="0"/>
              </a:rPr>
              <a:t>Cei chemaţi să sufere pentru cauza lui Hristos, cei care trebuie să suporte neînţelegere şi neîncredere chiar în propria casă, pot găsi consolare la gândul că Isus a păţit la fel.”</a:t>
            </a:r>
          </a:p>
        </p:txBody>
      </p:sp>
      <p:sp>
        <p:nvSpPr>
          <p:cNvPr id="16387" name="2 CuadroTexto"/>
          <p:cNvSpPr txBox="1">
            <a:spLocks noChangeArrowheads="1"/>
          </p:cNvSpPr>
          <p:nvPr/>
        </p:nvSpPr>
        <p:spPr bwMode="auto">
          <a:xfrm>
            <a:off x="6032500" y="6500813"/>
            <a:ext cx="3111500" cy="307975"/>
          </a:xfrm>
          <a:prstGeom prst="rect">
            <a:avLst/>
          </a:prstGeom>
          <a:noFill/>
          <a:ln w="9525">
            <a:noFill/>
            <a:miter lim="800000"/>
            <a:headEnd/>
            <a:tailEnd/>
          </a:ln>
        </p:spPr>
        <p:txBody>
          <a:bodyPr wrap="none">
            <a:spAutoFit/>
          </a:bodyPr>
          <a:lstStyle/>
          <a:p>
            <a:pPr algn="r"/>
            <a:r>
              <a:rPr lang="es-ES" sz="1400" b="1">
                <a:latin typeface="Calibri" pitchFamily="34" charset="0"/>
              </a:rPr>
              <a:t>E.G.W. </a:t>
            </a:r>
            <a:r>
              <a:rPr lang="ro-RO" sz="1400" b="1">
                <a:latin typeface="Calibri" pitchFamily="34" charset="0"/>
              </a:rPr>
              <a:t>(Hristos, Lumina Lumii</a:t>
            </a:r>
            <a:r>
              <a:rPr lang="es-ES" sz="1400" b="1">
                <a:latin typeface="Calibri" pitchFamily="34" charset="0"/>
              </a:rPr>
              <a:t>, 292-293)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12000" r="-6000" b="-8000"/>
          </a:stretch>
        </a:blipFill>
        <a:effectLst/>
      </p:bgPr>
    </p:bg>
    <p:spTree>
      <p:nvGrpSpPr>
        <p:cNvPr id="1" name=""/>
        <p:cNvGrpSpPr/>
        <p:nvPr/>
      </p:nvGrpSpPr>
      <p:grpSpPr>
        <a:xfrm>
          <a:off x="0" y="0"/>
          <a:ext cx="0" cy="0"/>
          <a:chOff x="0" y="0"/>
          <a:chExt cx="0" cy="0"/>
        </a:xfrm>
      </p:grpSpPr>
      <p:pic>
        <p:nvPicPr>
          <p:cNvPr id="6146" name="Picture 2" descr="http://www.cuadernodemaestra.es/wp-content/uploads/Expulsi_n_de_los_jud_os_en_1492_grabado_coloreado_del_siglo_XIX_madrid_biblioteca_nacional.jpg"/>
          <p:cNvPicPr>
            <a:picLocks noChangeAspect="1" noChangeArrowheads="1"/>
          </p:cNvPicPr>
          <p:nvPr/>
        </p:nvPicPr>
        <p:blipFill>
          <a:blip r:embed="rId3">
            <a:lum contrast="20000"/>
          </a:blip>
          <a:srcRect/>
          <a:stretch>
            <a:fillRect/>
          </a:stretch>
        </p:blipFill>
        <p:spPr bwMode="auto">
          <a:xfrm>
            <a:off x="428596" y="1428736"/>
            <a:ext cx="4214842" cy="2718574"/>
          </a:xfrm>
          <a:prstGeom prst="round2DiagRect">
            <a:avLst>
              <a:gd name="adj1" fmla="val 16667"/>
              <a:gd name="adj2" fmla="val 0"/>
            </a:avLst>
          </a:prstGeom>
          <a:ln w="28575" cap="sq">
            <a:solidFill>
              <a:schemeClr val="tx1"/>
            </a:solidFill>
            <a:miter lim="800000"/>
          </a:ln>
          <a:effectLst>
            <a:outerShdw blurRad="254000" algn="tl" rotWithShape="0">
              <a:srgbClr val="000000">
                <a:alpha val="43000"/>
              </a:srgbClr>
            </a:outerShdw>
          </a:effectLst>
          <a:scene3d>
            <a:camera prst="orthographicFront"/>
            <a:lightRig rig="threePt" dir="t"/>
          </a:scene3d>
          <a:sp3d>
            <a:bevelT prst="relaxedInset"/>
          </a:sp3d>
        </p:spPr>
      </p:pic>
      <p:pic>
        <p:nvPicPr>
          <p:cNvPr id="6148" name="Picture 4" descr="http://atlasdelabiblia.files.wordpress.com/2013/04/image_thumb79.png?w=643&amp;h=325"/>
          <p:cNvPicPr>
            <a:picLocks noChangeAspect="1" noChangeArrowheads="1"/>
          </p:cNvPicPr>
          <p:nvPr/>
        </p:nvPicPr>
        <p:blipFill>
          <a:blip r:embed="rId4" cstate="email"/>
          <a:srcRect/>
          <a:stretch>
            <a:fillRect/>
          </a:stretch>
        </p:blipFill>
        <p:spPr bwMode="auto">
          <a:xfrm>
            <a:off x="142844" y="4357694"/>
            <a:ext cx="4786346" cy="2357454"/>
          </a:xfrm>
          <a:prstGeom prst="rect">
            <a:avLst/>
          </a:prstGeom>
          <a:noFill/>
          <a:scene3d>
            <a:camera prst="orthographicFront"/>
            <a:lightRig rig="threePt" dir="t"/>
          </a:scene3d>
          <a:sp3d>
            <a:bevelT prst="relaxedInset"/>
          </a:sp3d>
        </p:spPr>
      </p:pic>
      <p:sp>
        <p:nvSpPr>
          <p:cNvPr id="2" name="1 CuadroTexto"/>
          <p:cNvSpPr txBox="1"/>
          <p:nvPr/>
        </p:nvSpPr>
        <p:spPr>
          <a:xfrm>
            <a:off x="0" y="-3413"/>
            <a:ext cx="9144000" cy="646331"/>
          </a:xfrm>
          <a:prstGeom prst="rect">
            <a:avLst/>
          </a:prstGeom>
          <a:noFill/>
        </p:spPr>
        <p:txBody>
          <a:bodyPr>
            <a:spAutoFit/>
            <a:scene3d>
              <a:camera prst="orthographicFront"/>
              <a:lightRig rig="sunrise" dir="tl">
                <a:rot lat="0" lon="0" rev="3000000"/>
              </a:lightRig>
            </a:scene3d>
            <a:sp3d contourW="25400" prstMaterial="matte">
              <a:bevelT w="25400" h="55880" prst="artDeco"/>
              <a:contourClr>
                <a:schemeClr val="tx1"/>
              </a:contourClr>
            </a:sp3d>
          </a:bodyPr>
          <a:lstStyle/>
          <a:p>
            <a:pPr algn="ctr" fontAlgn="auto">
              <a:spcBef>
                <a:spcPts val="0"/>
              </a:spcBef>
              <a:spcAft>
                <a:spcPts val="0"/>
              </a:spcAft>
              <a:defRPr/>
            </a:pPr>
            <a:r>
              <a:rPr lang="ro-RO" sz="3600" b="1" spc="300" dirty="0">
                <a:ln w="11430"/>
                <a:gradFill>
                  <a:gsLst>
                    <a:gs pos="25000">
                      <a:schemeClr val="bg2">
                        <a:lumMod val="75000"/>
                      </a:schemeClr>
                    </a:gs>
                    <a:gs pos="100000">
                      <a:schemeClr val="bg2">
                        <a:lumMod val="50000"/>
                      </a:schemeClr>
                    </a:gs>
                  </a:gsLst>
                  <a:lin ang="5400000"/>
                </a:gradFill>
                <a:effectLst>
                  <a:outerShdw blurRad="76200" dist="50800" dir="5400000" algn="tl" rotWithShape="0">
                    <a:srgbClr val="000000">
                      <a:alpha val="65000"/>
                    </a:srgbClr>
                  </a:outerShdw>
                </a:effectLst>
                <a:latin typeface="+mn-lt"/>
              </a:rPr>
              <a:t>DESTINATARII EPISTOLEI</a:t>
            </a:r>
            <a:endParaRPr lang="es-ES" sz="3600" b="1" spc="300" dirty="0">
              <a:ln w="11430"/>
              <a:gradFill>
                <a:gsLst>
                  <a:gs pos="25000">
                    <a:schemeClr val="bg2">
                      <a:lumMod val="75000"/>
                    </a:schemeClr>
                  </a:gs>
                  <a:gs pos="100000">
                    <a:schemeClr val="bg2">
                      <a:lumMod val="50000"/>
                    </a:schemeClr>
                  </a:gs>
                </a:gsLst>
                <a:lin ang="5400000"/>
              </a:gradFill>
              <a:effectLst>
                <a:outerShdw blurRad="76200" dist="50800" dir="5400000" algn="tl" rotWithShape="0">
                  <a:srgbClr val="000000">
                    <a:alpha val="65000"/>
                  </a:srgbClr>
                </a:outerShdw>
              </a:effectLst>
              <a:latin typeface="+mn-lt"/>
            </a:endParaRPr>
          </a:p>
        </p:txBody>
      </p:sp>
      <p:sp>
        <p:nvSpPr>
          <p:cNvPr id="3" name="2 Rectángulo"/>
          <p:cNvSpPr/>
          <p:nvPr/>
        </p:nvSpPr>
        <p:spPr>
          <a:xfrm>
            <a:off x="1258888" y="642938"/>
            <a:ext cx="7885112" cy="641350"/>
          </a:xfrm>
          <a:prstGeom prst="rect">
            <a:avLst/>
          </a:prstGeom>
        </p:spPr>
        <p:txBody>
          <a:bodyPr>
            <a:spAutoFit/>
          </a:bodyPr>
          <a:lstStyle/>
          <a:p>
            <a:r>
              <a:rPr lang="ro-RO" b="1">
                <a:solidFill>
                  <a:srgbClr val="DDD9C3"/>
                </a:solidFill>
                <a:effectLst>
                  <a:outerShdw blurRad="38100" dist="38100" dir="2700000" algn="tl">
                    <a:srgbClr val="C0C0C0"/>
                  </a:outerShdw>
                </a:effectLst>
                <a:latin typeface="Comic Sans MS" pitchFamily="66" charset="0"/>
              </a:rPr>
              <a:t>“Iacov, rob al lui Dumnezeu şi al Domnului Isus Hristos, către cele douăsprezece seminţii care sunt împrăştiate: Sănătate!” </a:t>
            </a:r>
            <a:r>
              <a:rPr lang="ro-RO" sz="1100" b="1">
                <a:solidFill>
                  <a:srgbClr val="DDD9C3"/>
                </a:solidFill>
                <a:effectLst>
                  <a:outerShdw blurRad="38100" dist="38100" dir="2700000" algn="tl">
                    <a:srgbClr val="C0C0C0"/>
                  </a:outerShdw>
                </a:effectLst>
                <a:latin typeface="Comic Sans MS" pitchFamily="66" charset="0"/>
              </a:rPr>
              <a:t>(Iacov  1:1)</a:t>
            </a:r>
            <a:endParaRPr lang="ro-RO" b="1">
              <a:solidFill>
                <a:srgbClr val="DDD9C3"/>
              </a:solidFill>
              <a:effectLst>
                <a:outerShdw blurRad="38100" dist="38100" dir="2700000" algn="tl">
                  <a:srgbClr val="C0C0C0"/>
                </a:outerShdw>
              </a:effectLst>
              <a:latin typeface="Comic Sans MS" pitchFamily="66" charset="0"/>
            </a:endParaRPr>
          </a:p>
        </p:txBody>
      </p:sp>
      <p:sp>
        <p:nvSpPr>
          <p:cNvPr id="4" name="3 Rectángulo"/>
          <p:cNvSpPr>
            <a:spLocks noChangeArrowheads="1"/>
          </p:cNvSpPr>
          <p:nvPr/>
        </p:nvSpPr>
        <p:spPr bwMode="auto">
          <a:xfrm>
            <a:off x="4929188" y="1317625"/>
            <a:ext cx="4286250" cy="5486400"/>
          </a:xfrm>
          <a:prstGeom prst="rect">
            <a:avLst/>
          </a:prstGeom>
          <a:noFill/>
          <a:ln w="9525">
            <a:noFill/>
            <a:miter lim="800000"/>
            <a:headEnd/>
            <a:tailEnd/>
          </a:ln>
        </p:spPr>
        <p:txBody>
          <a:bodyPr>
            <a:spAutoFit/>
          </a:bodyPr>
          <a:lstStyle/>
          <a:p>
            <a:r>
              <a:rPr lang="ro-RO" sz="2000" b="1">
                <a:latin typeface="Calibri" pitchFamily="34" charset="0"/>
              </a:rPr>
              <a:t>“Iacov se identifică pe sine şi pe destinatarii epistolei ca fiind iudei. El se referă, de pildă, la Avraam ca la „părintele nostru” (cap. 2:21) şi la „adunare” [literal, „sinagogă”] (v. 2), locul unde se strângeau iudeii pentru a se închina (vezi Vol. V, pp. 56, 57). Dar scriitorul şi cititorii cărora le-a fost adresată iniţial scrisoarea erau şi creştini, aşa cum reiese din frecventele referiri la Isus Hristos ca „Domn” (vezi cap. 1:1,7,12; 2:1; 5:7,11). Astfel, scriindu-le celor „douăsprezece seminţii” împrăştiate, Iacov se adresează creştinilor iudei care locuiau ici şi colo în Imperiul Roman (compară cu 1 Petru 1:1).)” </a:t>
            </a:r>
            <a:r>
              <a:rPr lang="ro-RO" sz="1400" b="1">
                <a:latin typeface="Calibri" pitchFamily="34" charset="0"/>
              </a:rPr>
              <a:t>(Comentarii Biblice, despre Iacov 1:1)</a:t>
            </a:r>
            <a:endParaRPr lang="ro-RO" sz="2000" b="1">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900" decel="100000" fill="hold"/>
                                        <p:tgtEl>
                                          <p:spTgt spid="4"/>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0"/>
                                  </p:stCondLst>
                                  <p:childTnLst>
                                    <p:set>
                                      <p:cBhvr>
                                        <p:cTn id="27" dur="1" fill="hold">
                                          <p:stCondLst>
                                            <p:cond delay="0"/>
                                          </p:stCondLst>
                                        </p:cTn>
                                        <p:tgtEl>
                                          <p:spTgt spid="6146"/>
                                        </p:tgtEl>
                                        <p:attrNameLst>
                                          <p:attrName>style.visibility</p:attrName>
                                        </p:attrNameLst>
                                      </p:cBhvr>
                                      <p:to>
                                        <p:strVal val="visible"/>
                                      </p:to>
                                    </p:set>
                                    <p:animEffect transition="in" filter="fade">
                                      <p:cBhvr>
                                        <p:cTn id="28" dur="1000"/>
                                        <p:tgtEl>
                                          <p:spTgt spid="6146"/>
                                        </p:tgtEl>
                                      </p:cBhvr>
                                    </p:animEffect>
                                    <p:anim calcmode="lin" valueType="num">
                                      <p:cBhvr>
                                        <p:cTn id="29" dur="1000" fill="hold"/>
                                        <p:tgtEl>
                                          <p:spTgt spid="6146"/>
                                        </p:tgtEl>
                                        <p:attrNameLst>
                                          <p:attrName>ppt_x</p:attrName>
                                        </p:attrNameLst>
                                      </p:cBhvr>
                                      <p:tavLst>
                                        <p:tav tm="0">
                                          <p:val>
                                            <p:strVal val="#ppt_x"/>
                                          </p:val>
                                        </p:tav>
                                        <p:tav tm="100000">
                                          <p:val>
                                            <p:strVal val="#ppt_x"/>
                                          </p:val>
                                        </p:tav>
                                      </p:tavLst>
                                    </p:anim>
                                    <p:anim calcmode="lin" valueType="num">
                                      <p:cBhvr>
                                        <p:cTn id="30" dur="900" decel="100000" fill="hold"/>
                                        <p:tgtEl>
                                          <p:spTgt spid="614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6146"/>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0"/>
                                  </p:stCondLst>
                                  <p:childTnLst>
                                    <p:set>
                                      <p:cBhvr>
                                        <p:cTn id="33" dur="1" fill="hold">
                                          <p:stCondLst>
                                            <p:cond delay="0"/>
                                          </p:stCondLst>
                                        </p:cTn>
                                        <p:tgtEl>
                                          <p:spTgt spid="6148"/>
                                        </p:tgtEl>
                                        <p:attrNameLst>
                                          <p:attrName>style.visibility</p:attrName>
                                        </p:attrNameLst>
                                      </p:cBhvr>
                                      <p:to>
                                        <p:strVal val="visible"/>
                                      </p:to>
                                    </p:set>
                                    <p:animEffect transition="in" filter="fade">
                                      <p:cBhvr>
                                        <p:cTn id="34" dur="1000"/>
                                        <p:tgtEl>
                                          <p:spTgt spid="6148"/>
                                        </p:tgtEl>
                                      </p:cBhvr>
                                    </p:animEffect>
                                    <p:anim calcmode="lin" valueType="num">
                                      <p:cBhvr>
                                        <p:cTn id="35" dur="1000" fill="hold"/>
                                        <p:tgtEl>
                                          <p:spTgt spid="6148"/>
                                        </p:tgtEl>
                                        <p:attrNameLst>
                                          <p:attrName>ppt_x</p:attrName>
                                        </p:attrNameLst>
                                      </p:cBhvr>
                                      <p:tavLst>
                                        <p:tav tm="0">
                                          <p:val>
                                            <p:strVal val="#ppt_x"/>
                                          </p:val>
                                        </p:tav>
                                        <p:tav tm="100000">
                                          <p:val>
                                            <p:strVal val="#ppt_x"/>
                                          </p:val>
                                        </p:tav>
                                      </p:tavLst>
                                    </p:anim>
                                    <p:anim calcmode="lin" valueType="num">
                                      <p:cBhvr>
                                        <p:cTn id="36" dur="900" decel="100000" fill="hold"/>
                                        <p:tgtEl>
                                          <p:spTgt spid="6148"/>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614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6000"/>
            <a:lum/>
          </a:blip>
          <a:srcRect/>
          <a:stretch>
            <a:fillRect l="-7000" t="-3000" r="-57000" b="-11000"/>
          </a:stretch>
        </a:blipFill>
        <a:effectLst/>
      </p:bgPr>
    </p:bg>
    <p:spTree>
      <p:nvGrpSpPr>
        <p:cNvPr id="1" name=""/>
        <p:cNvGrpSpPr/>
        <p:nvPr/>
      </p:nvGrpSpPr>
      <p:grpSpPr>
        <a:xfrm>
          <a:off x="0" y="0"/>
          <a:ext cx="0" cy="0"/>
          <a:chOff x="0" y="0"/>
          <a:chExt cx="0" cy="0"/>
        </a:xfrm>
      </p:grpSpPr>
      <p:pic>
        <p:nvPicPr>
          <p:cNvPr id="5126" name="Picture 6" descr="R:\Dibujos\varios\Capturaehk.JPG"/>
          <p:cNvPicPr>
            <a:picLocks noChangeAspect="1" noChangeArrowheads="1"/>
          </p:cNvPicPr>
          <p:nvPr/>
        </p:nvPicPr>
        <p:blipFill>
          <a:blip r:embed="rId3"/>
          <a:srcRect/>
          <a:stretch>
            <a:fillRect/>
          </a:stretch>
        </p:blipFill>
        <p:spPr bwMode="auto">
          <a:xfrm>
            <a:off x="66675" y="3286125"/>
            <a:ext cx="2719388" cy="3500438"/>
          </a:xfrm>
          <a:prstGeom prst="rect">
            <a:avLst/>
          </a:prstGeom>
          <a:ln>
            <a:noFill/>
          </a:ln>
          <a:effectLst>
            <a:outerShdw blurRad="292100" dist="139700" dir="2700000" algn="tl" rotWithShape="0">
              <a:srgbClr val="333333">
                <a:alpha val="65000"/>
              </a:srgbClr>
            </a:outerShdw>
          </a:effectLst>
        </p:spPr>
      </p:pic>
      <p:sp>
        <p:nvSpPr>
          <p:cNvPr id="2" name="1 CuadroTexto"/>
          <p:cNvSpPr txBox="1"/>
          <p:nvPr/>
        </p:nvSpPr>
        <p:spPr>
          <a:xfrm>
            <a:off x="0" y="0"/>
            <a:ext cx="9144000" cy="677108"/>
          </a:xfrm>
          <a:prstGeom prst="rect">
            <a:avLst/>
          </a:prstGeom>
          <a:noFill/>
        </p:spPr>
        <p:txBody>
          <a:bodyPr>
            <a:spAutoFit/>
            <a:scene3d>
              <a:camera prst="orthographicFront"/>
              <a:lightRig rig="threePt" dir="t"/>
            </a:scene3d>
            <a:sp3d extrusionH="57150" contourW="6350">
              <a:bevelT w="38100" h="38100"/>
              <a:contourClr>
                <a:srgbClr val="602E04"/>
              </a:contourClr>
            </a:sp3d>
          </a:bodyPr>
          <a:lstStyle/>
          <a:p>
            <a:pPr algn="ctr" fontAlgn="auto">
              <a:spcBef>
                <a:spcPts val="0"/>
              </a:spcBef>
              <a:spcAft>
                <a:spcPts val="0"/>
              </a:spcAft>
              <a:defRPr/>
            </a:pPr>
            <a:r>
              <a:rPr lang="ro-RO" sz="3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MESAJUL EPISTOLEI: CREDINȚĂ ȘI LUCRARE</a:t>
            </a:r>
            <a:endParaRPr lang="es-ES" sz="3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p:txBody>
      </p:sp>
      <p:sp>
        <p:nvSpPr>
          <p:cNvPr id="3" name="2 Rectángulo"/>
          <p:cNvSpPr>
            <a:spLocks noChangeArrowheads="1"/>
          </p:cNvSpPr>
          <p:nvPr/>
        </p:nvSpPr>
        <p:spPr bwMode="auto">
          <a:xfrm>
            <a:off x="571500" y="639763"/>
            <a:ext cx="7500938" cy="641350"/>
          </a:xfrm>
          <a:prstGeom prst="rect">
            <a:avLst/>
          </a:prstGeom>
          <a:noFill/>
          <a:ln w="9525">
            <a:noFill/>
            <a:miter lim="800000"/>
            <a:headEnd/>
            <a:tailEnd/>
          </a:ln>
        </p:spPr>
        <p:txBody>
          <a:bodyPr>
            <a:spAutoFit/>
          </a:bodyPr>
          <a:lstStyle/>
          <a:p>
            <a:r>
              <a:rPr lang="ro-RO" b="1">
                <a:solidFill>
                  <a:srgbClr val="602E04"/>
                </a:solidFill>
                <a:latin typeface="Comic Sans MS" pitchFamily="66" charset="0"/>
              </a:rPr>
              <a:t>“Vedeţi, dar, că omul este socotit neprihănit prin fapte, şi nu numai prin credinţă.” </a:t>
            </a:r>
            <a:r>
              <a:rPr lang="ro-RO" sz="1100" b="1">
                <a:solidFill>
                  <a:srgbClr val="602E04"/>
                </a:solidFill>
                <a:latin typeface="Comic Sans MS" pitchFamily="66" charset="0"/>
              </a:rPr>
              <a:t>(Iacov 2:24)</a:t>
            </a:r>
            <a:endParaRPr lang="ro-RO" b="1">
              <a:solidFill>
                <a:srgbClr val="602E04"/>
              </a:solidFill>
              <a:latin typeface="Comic Sans MS" pitchFamily="66" charset="0"/>
            </a:endParaRPr>
          </a:p>
        </p:txBody>
      </p:sp>
      <p:sp>
        <p:nvSpPr>
          <p:cNvPr id="4" name="3 CuadroTexto"/>
          <p:cNvSpPr txBox="1">
            <a:spLocks noChangeArrowheads="1"/>
          </p:cNvSpPr>
          <p:nvPr/>
        </p:nvSpPr>
        <p:spPr bwMode="auto">
          <a:xfrm>
            <a:off x="71438" y="1285875"/>
            <a:ext cx="5072062" cy="1890713"/>
          </a:xfrm>
          <a:prstGeom prst="rect">
            <a:avLst/>
          </a:prstGeom>
          <a:noFill/>
          <a:ln w="9525">
            <a:noFill/>
            <a:miter lim="800000"/>
            <a:headEnd/>
            <a:tailEnd/>
          </a:ln>
        </p:spPr>
        <p:txBody>
          <a:bodyPr>
            <a:spAutoFit/>
          </a:bodyPr>
          <a:lstStyle/>
          <a:p>
            <a:pPr>
              <a:spcBef>
                <a:spcPts val="600"/>
              </a:spcBef>
            </a:pPr>
            <a:r>
              <a:rPr lang="ro-RO" sz="2000" b="1">
                <a:latin typeface="Calibri" pitchFamily="34" charset="0"/>
              </a:rPr>
              <a:t>Considerând în mod eronat că în epistola sa,  Iacov predica mântuirea prin fapte, Martin Luther a denumit-o o “epistolă de paie”, deoarece “nu era nimic în ea din naturaleţea evangheliei” </a:t>
            </a:r>
            <a:r>
              <a:rPr lang="ro-RO" sz="1400" b="1">
                <a:latin typeface="Calibri" pitchFamily="34" charset="0"/>
              </a:rPr>
              <a:t>(prefaţa cărţii lui Iacov din traducerea Noului Testament în Germană. 1522)</a:t>
            </a:r>
            <a:r>
              <a:rPr lang="ro-RO" b="1">
                <a:latin typeface="Calibri" pitchFamily="34" charset="0"/>
              </a:rPr>
              <a:t>.</a:t>
            </a:r>
            <a:endParaRPr lang="ro-RO" sz="2000" b="1">
              <a:latin typeface="Calibri" pitchFamily="34" charset="0"/>
            </a:endParaRPr>
          </a:p>
        </p:txBody>
      </p:sp>
      <p:pic>
        <p:nvPicPr>
          <p:cNvPr id="5122" name="Picture 2" descr="http://miblogdesociales.files.wordpress.com/2012/01/martim-lutero-03.jpg"/>
          <p:cNvPicPr>
            <a:picLocks noChangeAspect="1" noChangeArrowheads="1"/>
          </p:cNvPicPr>
          <p:nvPr/>
        </p:nvPicPr>
        <p:blipFill>
          <a:blip r:embed="rId4" cstate="email"/>
          <a:srcRect/>
          <a:stretch>
            <a:fillRect/>
          </a:stretch>
        </p:blipFill>
        <p:spPr bwMode="auto">
          <a:xfrm>
            <a:off x="5167641" y="1285860"/>
            <a:ext cx="1618937" cy="1635227"/>
          </a:xfrm>
          <a:prstGeom prst="roundRect">
            <a:avLst>
              <a:gd name="adj" fmla="val 4167"/>
            </a:avLst>
          </a:prstGeom>
          <a:solidFill>
            <a:srgbClr val="FFFFFF"/>
          </a:solidFill>
          <a:ln w="76200" cap="sq">
            <a:solidFill>
              <a:srgbClr val="FFFF99"/>
            </a:solidFill>
            <a:miter lim="800000"/>
          </a:ln>
          <a:effectLst/>
          <a:scene3d>
            <a:camera prst="orthographicFront"/>
            <a:lightRig rig="threePt" dir="t">
              <a:rot lat="0" lon="0" rev="2700000"/>
            </a:lightRig>
          </a:scene3d>
          <a:sp3d contourW="6350">
            <a:bevelT h="38100"/>
            <a:contourClr>
              <a:srgbClr val="C0C0C0"/>
            </a:contourClr>
          </a:sp3d>
        </p:spPr>
      </p:pic>
      <p:pic>
        <p:nvPicPr>
          <p:cNvPr id="5124" name="Picture 4" descr="http://thestoryofliberty.homestead.com/wesleybros-500.jpg"/>
          <p:cNvPicPr>
            <a:picLocks noChangeAspect="1" noChangeArrowheads="1"/>
          </p:cNvPicPr>
          <p:nvPr/>
        </p:nvPicPr>
        <p:blipFill>
          <a:blip r:embed="rId5" cstate="email"/>
          <a:srcRect/>
          <a:stretch>
            <a:fillRect/>
          </a:stretch>
        </p:blipFill>
        <p:spPr bwMode="auto">
          <a:xfrm>
            <a:off x="6963745" y="1285860"/>
            <a:ext cx="2037411" cy="1643074"/>
          </a:xfrm>
          <a:prstGeom prst="roundRect">
            <a:avLst>
              <a:gd name="adj" fmla="val 4167"/>
            </a:avLst>
          </a:prstGeom>
          <a:solidFill>
            <a:srgbClr val="FFFFFF"/>
          </a:solidFill>
          <a:ln w="76200" cap="sq">
            <a:solidFill>
              <a:srgbClr val="FFFF99"/>
            </a:solidFill>
            <a:miter lim="800000"/>
          </a:ln>
          <a:effectLst/>
          <a:scene3d>
            <a:camera prst="orthographicFront"/>
            <a:lightRig rig="threePt" dir="t">
              <a:rot lat="0" lon="0" rev="2700000"/>
            </a:lightRig>
          </a:scene3d>
          <a:sp3d contourW="6350">
            <a:bevelT h="38100"/>
            <a:contourClr>
              <a:srgbClr val="C0C0C0"/>
            </a:contourClr>
          </a:sp3d>
        </p:spPr>
      </p:pic>
      <p:sp>
        <p:nvSpPr>
          <p:cNvPr id="8" name="7 Rectángulo"/>
          <p:cNvSpPr>
            <a:spLocks noChangeArrowheads="1"/>
          </p:cNvSpPr>
          <p:nvPr/>
        </p:nvSpPr>
        <p:spPr bwMode="auto">
          <a:xfrm>
            <a:off x="2786063" y="5445125"/>
            <a:ext cx="6357937" cy="1311275"/>
          </a:xfrm>
          <a:prstGeom prst="rect">
            <a:avLst/>
          </a:prstGeom>
          <a:noFill/>
          <a:ln w="9525">
            <a:noFill/>
            <a:miter lim="800000"/>
            <a:headEnd/>
            <a:tailEnd/>
          </a:ln>
        </p:spPr>
        <p:txBody>
          <a:bodyPr lIns="162000" rIns="0">
            <a:spAutoFit/>
          </a:bodyPr>
          <a:lstStyle/>
          <a:p>
            <a:pPr>
              <a:spcBef>
                <a:spcPts val="600"/>
              </a:spcBef>
            </a:pPr>
            <a:r>
              <a:rPr lang="ro-RO" sz="2000" b="1">
                <a:latin typeface="Calibri" pitchFamily="34" charset="0"/>
              </a:rPr>
              <a:t>Iacov scrie despre cum trebuie să trăiască un creştin, nu cum să ajungă să fie. Arată preocuparea pentru ceea ce înseamnă să fii un creştin autentic şi accentuează că ceea ce facem trebuie să fie în concordanţă cu ceea ce spunem. </a:t>
            </a:r>
          </a:p>
        </p:txBody>
      </p:sp>
      <p:sp>
        <p:nvSpPr>
          <p:cNvPr id="9" name="8 Rectángulo"/>
          <p:cNvSpPr>
            <a:spLocks noChangeArrowheads="1"/>
          </p:cNvSpPr>
          <p:nvPr/>
        </p:nvSpPr>
        <p:spPr bwMode="auto">
          <a:xfrm>
            <a:off x="5357813" y="3182938"/>
            <a:ext cx="3643312" cy="1920875"/>
          </a:xfrm>
          <a:prstGeom prst="rect">
            <a:avLst/>
          </a:prstGeom>
          <a:noFill/>
          <a:ln w="9525">
            <a:noFill/>
            <a:miter lim="800000"/>
            <a:headEnd/>
            <a:tailEnd/>
          </a:ln>
        </p:spPr>
        <p:txBody>
          <a:bodyPr>
            <a:spAutoFit/>
          </a:bodyPr>
          <a:lstStyle/>
          <a:p>
            <a:pPr>
              <a:spcBef>
                <a:spcPts val="600"/>
              </a:spcBef>
            </a:pPr>
            <a:r>
              <a:rPr lang="ro-RO" sz="2000" b="1">
                <a:latin typeface="Calibri" pitchFamily="34" charset="0"/>
              </a:rPr>
              <a:t>Posterior, alţi reformatori (precum fraţii Wesley) au introdus în protestantism ideea importanţei sfinţeniei în viaţa creştinului, restituind epistolei adevăratul său sens.  </a:t>
            </a:r>
          </a:p>
        </p:txBody>
      </p:sp>
      <p:pic>
        <p:nvPicPr>
          <p:cNvPr id="5128" name="Picture 8" descr="R:\Dibujos\varios\Nueva carpeta\Sin título-5.jpg"/>
          <p:cNvPicPr>
            <a:picLocks noChangeAspect="1" noChangeArrowheads="1"/>
          </p:cNvPicPr>
          <p:nvPr/>
        </p:nvPicPr>
        <p:blipFill>
          <a:blip r:embed="rId6" cstate="email"/>
          <a:srcRect/>
          <a:stretch>
            <a:fillRect/>
          </a:stretch>
        </p:blipFill>
        <p:spPr bwMode="auto">
          <a:xfrm>
            <a:off x="2786050" y="3286124"/>
            <a:ext cx="2597746" cy="2286016"/>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900" decel="100000" fill="hold"/>
                                        <p:tgtEl>
                                          <p:spTgt spid="4"/>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0"/>
                                  </p:stCondLst>
                                  <p:childTnLst>
                                    <p:set>
                                      <p:cBhvr>
                                        <p:cTn id="27" dur="1" fill="hold">
                                          <p:stCondLst>
                                            <p:cond delay="0"/>
                                          </p:stCondLst>
                                        </p:cTn>
                                        <p:tgtEl>
                                          <p:spTgt spid="5122"/>
                                        </p:tgtEl>
                                        <p:attrNameLst>
                                          <p:attrName>style.visibility</p:attrName>
                                        </p:attrNameLst>
                                      </p:cBhvr>
                                      <p:to>
                                        <p:strVal val="visible"/>
                                      </p:to>
                                    </p:set>
                                    <p:animEffect transition="in" filter="fade">
                                      <p:cBhvr>
                                        <p:cTn id="28" dur="1000"/>
                                        <p:tgtEl>
                                          <p:spTgt spid="5122"/>
                                        </p:tgtEl>
                                      </p:cBhvr>
                                    </p:animEffect>
                                    <p:anim calcmode="lin" valueType="num">
                                      <p:cBhvr>
                                        <p:cTn id="29" dur="1000" fill="hold"/>
                                        <p:tgtEl>
                                          <p:spTgt spid="5122"/>
                                        </p:tgtEl>
                                        <p:attrNameLst>
                                          <p:attrName>ppt_x</p:attrName>
                                        </p:attrNameLst>
                                      </p:cBhvr>
                                      <p:tavLst>
                                        <p:tav tm="0">
                                          <p:val>
                                            <p:strVal val="#ppt_x"/>
                                          </p:val>
                                        </p:tav>
                                        <p:tav tm="100000">
                                          <p:val>
                                            <p:strVal val="#ppt_x"/>
                                          </p:val>
                                        </p:tav>
                                      </p:tavLst>
                                    </p:anim>
                                    <p:anim calcmode="lin" valueType="num">
                                      <p:cBhvr>
                                        <p:cTn id="30" dur="900" decel="100000" fill="hold"/>
                                        <p:tgtEl>
                                          <p:spTgt spid="5122"/>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5122"/>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5124"/>
                                        </p:tgtEl>
                                        <p:attrNameLst>
                                          <p:attrName>style.visibility</p:attrName>
                                        </p:attrNameLst>
                                      </p:cBhvr>
                                      <p:to>
                                        <p:strVal val="visible"/>
                                      </p:to>
                                    </p:set>
                                    <p:animEffect transition="in" filter="fade">
                                      <p:cBhvr>
                                        <p:cTn id="36" dur="1000"/>
                                        <p:tgtEl>
                                          <p:spTgt spid="5124"/>
                                        </p:tgtEl>
                                      </p:cBhvr>
                                    </p:animEffect>
                                    <p:anim calcmode="lin" valueType="num">
                                      <p:cBhvr>
                                        <p:cTn id="37" dur="1000" fill="hold"/>
                                        <p:tgtEl>
                                          <p:spTgt spid="5124"/>
                                        </p:tgtEl>
                                        <p:attrNameLst>
                                          <p:attrName>ppt_x</p:attrName>
                                        </p:attrNameLst>
                                      </p:cBhvr>
                                      <p:tavLst>
                                        <p:tav tm="0">
                                          <p:val>
                                            <p:strVal val="#ppt_x"/>
                                          </p:val>
                                        </p:tav>
                                        <p:tav tm="100000">
                                          <p:val>
                                            <p:strVal val="#ppt_x"/>
                                          </p:val>
                                        </p:tav>
                                      </p:tavLst>
                                    </p:anim>
                                    <p:anim calcmode="lin" valueType="num">
                                      <p:cBhvr>
                                        <p:cTn id="38" dur="1000" fill="hold"/>
                                        <p:tgtEl>
                                          <p:spTgt spid="5124"/>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528"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 calcmode="lin" valueType="num">
                                      <p:cBhvr>
                                        <p:cTn id="50" dur="500" fill="hold"/>
                                        <p:tgtEl>
                                          <p:spTgt spid="8"/>
                                        </p:tgtEl>
                                        <p:attrNameLst>
                                          <p:attrName>ppt_x</p:attrName>
                                        </p:attrNameLst>
                                      </p:cBhvr>
                                      <p:tavLst>
                                        <p:tav tm="0">
                                          <p:val>
                                            <p:fltVal val="0.5"/>
                                          </p:val>
                                        </p:tav>
                                        <p:tav tm="100000">
                                          <p:val>
                                            <p:strVal val="#ppt_x"/>
                                          </p:val>
                                        </p:tav>
                                      </p:tavLst>
                                    </p:anim>
                                    <p:anim calcmode="lin" valueType="num">
                                      <p:cBhvr>
                                        <p:cTn id="51" dur="500" fill="hold"/>
                                        <p:tgtEl>
                                          <p:spTgt spid="8"/>
                                        </p:tgtEl>
                                        <p:attrNameLst>
                                          <p:attrName>ppt_y</p:attrName>
                                        </p:attrNameLst>
                                      </p:cBhvr>
                                      <p:tavLst>
                                        <p:tav tm="0">
                                          <p:val>
                                            <p:fltVal val="0.5"/>
                                          </p:val>
                                        </p:tav>
                                        <p:tav tm="100000">
                                          <p:val>
                                            <p:strVal val="#ppt_y"/>
                                          </p:val>
                                        </p:tav>
                                      </p:tavLst>
                                    </p:anim>
                                  </p:childTnLst>
                                </p:cTn>
                              </p:par>
                              <p:par>
                                <p:cTn id="52" presetID="23" presetClass="entr" presetSubtype="528" fill="hold" nodeType="withEffect">
                                  <p:stCondLst>
                                    <p:cond delay="0"/>
                                  </p:stCondLst>
                                  <p:childTnLst>
                                    <p:set>
                                      <p:cBhvr>
                                        <p:cTn id="53" dur="1" fill="hold">
                                          <p:stCondLst>
                                            <p:cond delay="0"/>
                                          </p:stCondLst>
                                        </p:cTn>
                                        <p:tgtEl>
                                          <p:spTgt spid="5126"/>
                                        </p:tgtEl>
                                        <p:attrNameLst>
                                          <p:attrName>style.visibility</p:attrName>
                                        </p:attrNameLst>
                                      </p:cBhvr>
                                      <p:to>
                                        <p:strVal val="visible"/>
                                      </p:to>
                                    </p:set>
                                    <p:anim calcmode="lin" valueType="num">
                                      <p:cBhvr>
                                        <p:cTn id="54" dur="500" fill="hold"/>
                                        <p:tgtEl>
                                          <p:spTgt spid="5126"/>
                                        </p:tgtEl>
                                        <p:attrNameLst>
                                          <p:attrName>ppt_w</p:attrName>
                                        </p:attrNameLst>
                                      </p:cBhvr>
                                      <p:tavLst>
                                        <p:tav tm="0">
                                          <p:val>
                                            <p:fltVal val="0"/>
                                          </p:val>
                                        </p:tav>
                                        <p:tav tm="100000">
                                          <p:val>
                                            <p:strVal val="#ppt_w"/>
                                          </p:val>
                                        </p:tav>
                                      </p:tavLst>
                                    </p:anim>
                                    <p:anim calcmode="lin" valueType="num">
                                      <p:cBhvr>
                                        <p:cTn id="55" dur="500" fill="hold"/>
                                        <p:tgtEl>
                                          <p:spTgt spid="5126"/>
                                        </p:tgtEl>
                                        <p:attrNameLst>
                                          <p:attrName>ppt_h</p:attrName>
                                        </p:attrNameLst>
                                      </p:cBhvr>
                                      <p:tavLst>
                                        <p:tav tm="0">
                                          <p:val>
                                            <p:fltVal val="0"/>
                                          </p:val>
                                        </p:tav>
                                        <p:tav tm="100000">
                                          <p:val>
                                            <p:strVal val="#ppt_h"/>
                                          </p:val>
                                        </p:tav>
                                      </p:tavLst>
                                    </p:anim>
                                    <p:anim calcmode="lin" valueType="num">
                                      <p:cBhvr>
                                        <p:cTn id="56" dur="500" fill="hold"/>
                                        <p:tgtEl>
                                          <p:spTgt spid="5126"/>
                                        </p:tgtEl>
                                        <p:attrNameLst>
                                          <p:attrName>ppt_x</p:attrName>
                                        </p:attrNameLst>
                                      </p:cBhvr>
                                      <p:tavLst>
                                        <p:tav tm="0">
                                          <p:val>
                                            <p:fltVal val="0.5"/>
                                          </p:val>
                                        </p:tav>
                                        <p:tav tm="100000">
                                          <p:val>
                                            <p:strVal val="#ppt_x"/>
                                          </p:val>
                                        </p:tav>
                                      </p:tavLst>
                                    </p:anim>
                                    <p:anim calcmode="lin" valueType="num">
                                      <p:cBhvr>
                                        <p:cTn id="57" dur="500" fill="hold"/>
                                        <p:tgtEl>
                                          <p:spTgt spid="5126"/>
                                        </p:tgtEl>
                                        <p:attrNameLst>
                                          <p:attrName>ppt_y</p:attrName>
                                        </p:attrNameLst>
                                      </p:cBhvr>
                                      <p:tavLst>
                                        <p:tav tm="0">
                                          <p:val>
                                            <p:fltVal val="0.5"/>
                                          </p:val>
                                        </p:tav>
                                        <p:tav tm="100000">
                                          <p:val>
                                            <p:strVal val="#ppt_y"/>
                                          </p:val>
                                        </p:tav>
                                      </p:tavLst>
                                    </p:anim>
                                  </p:childTnLst>
                                </p:cTn>
                              </p:par>
                              <p:par>
                                <p:cTn id="58" presetID="23" presetClass="entr" presetSubtype="528" fill="hold" nodeType="withEffect">
                                  <p:stCondLst>
                                    <p:cond delay="0"/>
                                  </p:stCondLst>
                                  <p:childTnLst>
                                    <p:set>
                                      <p:cBhvr>
                                        <p:cTn id="59" dur="1" fill="hold">
                                          <p:stCondLst>
                                            <p:cond delay="0"/>
                                          </p:stCondLst>
                                        </p:cTn>
                                        <p:tgtEl>
                                          <p:spTgt spid="5128"/>
                                        </p:tgtEl>
                                        <p:attrNameLst>
                                          <p:attrName>style.visibility</p:attrName>
                                        </p:attrNameLst>
                                      </p:cBhvr>
                                      <p:to>
                                        <p:strVal val="visible"/>
                                      </p:to>
                                    </p:set>
                                    <p:anim calcmode="lin" valueType="num">
                                      <p:cBhvr>
                                        <p:cTn id="60" dur="500" fill="hold"/>
                                        <p:tgtEl>
                                          <p:spTgt spid="5128"/>
                                        </p:tgtEl>
                                        <p:attrNameLst>
                                          <p:attrName>ppt_w</p:attrName>
                                        </p:attrNameLst>
                                      </p:cBhvr>
                                      <p:tavLst>
                                        <p:tav tm="0">
                                          <p:val>
                                            <p:fltVal val="0"/>
                                          </p:val>
                                        </p:tav>
                                        <p:tav tm="100000">
                                          <p:val>
                                            <p:strVal val="#ppt_w"/>
                                          </p:val>
                                        </p:tav>
                                      </p:tavLst>
                                    </p:anim>
                                    <p:anim calcmode="lin" valueType="num">
                                      <p:cBhvr>
                                        <p:cTn id="61" dur="500" fill="hold"/>
                                        <p:tgtEl>
                                          <p:spTgt spid="5128"/>
                                        </p:tgtEl>
                                        <p:attrNameLst>
                                          <p:attrName>ppt_h</p:attrName>
                                        </p:attrNameLst>
                                      </p:cBhvr>
                                      <p:tavLst>
                                        <p:tav tm="0">
                                          <p:val>
                                            <p:fltVal val="0"/>
                                          </p:val>
                                        </p:tav>
                                        <p:tav tm="100000">
                                          <p:val>
                                            <p:strVal val="#ppt_h"/>
                                          </p:val>
                                        </p:tav>
                                      </p:tavLst>
                                    </p:anim>
                                    <p:anim calcmode="lin" valueType="num">
                                      <p:cBhvr>
                                        <p:cTn id="62" dur="500" fill="hold"/>
                                        <p:tgtEl>
                                          <p:spTgt spid="5128"/>
                                        </p:tgtEl>
                                        <p:attrNameLst>
                                          <p:attrName>ppt_x</p:attrName>
                                        </p:attrNameLst>
                                      </p:cBhvr>
                                      <p:tavLst>
                                        <p:tav tm="0">
                                          <p:val>
                                            <p:fltVal val="0.5"/>
                                          </p:val>
                                        </p:tav>
                                        <p:tav tm="100000">
                                          <p:val>
                                            <p:strVal val="#ppt_x"/>
                                          </p:val>
                                        </p:tav>
                                      </p:tavLst>
                                    </p:anim>
                                    <p:anim calcmode="lin" valueType="num">
                                      <p:cBhvr>
                                        <p:cTn id="63" dur="500" fill="hold"/>
                                        <p:tgtEl>
                                          <p:spTgt spid="51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cxnSp>
        <p:nvCxnSpPr>
          <p:cNvPr id="11" name="10 Conector recto"/>
          <p:cNvCxnSpPr/>
          <p:nvPr/>
        </p:nvCxnSpPr>
        <p:spPr>
          <a:xfrm>
            <a:off x="0" y="3284538"/>
            <a:ext cx="9144000" cy="1587"/>
          </a:xfrm>
          <a:prstGeom prst="line">
            <a:avLst/>
          </a:prstGeom>
          <a:ln w="381000">
            <a:solidFill>
              <a:schemeClr val="accent5">
                <a:lumMod val="50000"/>
              </a:schemeClr>
            </a:solidFill>
          </a:ln>
          <a:effectLst>
            <a:outerShdw blurRad="40000" dist="23000" dir="5400000" rotWithShape="0">
              <a:srgbClr val="000000"/>
            </a:outerShdw>
          </a:effectLst>
        </p:spPr>
        <p:style>
          <a:lnRef idx="3">
            <a:schemeClr val="dk1"/>
          </a:lnRef>
          <a:fillRef idx="0">
            <a:schemeClr val="dk1"/>
          </a:fillRef>
          <a:effectRef idx="2">
            <a:schemeClr val="dk1"/>
          </a:effectRef>
          <a:fontRef idx="minor">
            <a:schemeClr val="tx1"/>
          </a:fontRef>
        </p:style>
      </p:cxnSp>
      <p:pic>
        <p:nvPicPr>
          <p:cNvPr id="1028" name="Picture 4" descr="http://stanthonysseminary.org/wp-content/uploads/2013/06/fariseo-publicano.jpg"/>
          <p:cNvPicPr>
            <a:picLocks noChangeAspect="1" noChangeArrowheads="1"/>
          </p:cNvPicPr>
          <p:nvPr/>
        </p:nvPicPr>
        <p:blipFill>
          <a:blip r:embed="rId3" cstate="email"/>
          <a:srcRect/>
          <a:stretch>
            <a:fillRect/>
          </a:stretch>
        </p:blipFill>
        <p:spPr bwMode="auto">
          <a:xfrm>
            <a:off x="4357687" y="3286124"/>
            <a:ext cx="4572032" cy="3429024"/>
          </a:xfrm>
          <a:prstGeom prst="rect">
            <a:avLst/>
          </a:prstGeom>
          <a:solidFill>
            <a:srgbClr val="FFFFFF">
              <a:shade val="85000"/>
            </a:srgbClr>
          </a:solidFill>
          <a:ln w="88900" cap="sq">
            <a:solidFill>
              <a:schemeClr val="accent5">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1 CuadroTexto"/>
          <p:cNvSpPr txBox="1"/>
          <p:nvPr/>
        </p:nvSpPr>
        <p:spPr>
          <a:xfrm>
            <a:off x="785786" y="0"/>
            <a:ext cx="8358214" cy="523220"/>
          </a:xfrm>
          <a:prstGeom prst="rect">
            <a:avLst/>
          </a:prstGeom>
          <a:noFill/>
        </p:spPr>
        <p:txBody>
          <a:bodyPr>
            <a:spAutoFit/>
          </a:bodyPr>
          <a:lstStyle/>
          <a:p>
            <a:pPr algn="ctr" fontAlgn="auto">
              <a:spcBef>
                <a:spcPts val="0"/>
              </a:spcBef>
              <a:spcAft>
                <a:spcPts val="0"/>
              </a:spcAft>
              <a:defRPr/>
            </a:pPr>
            <a:r>
              <a:rPr lang="ro-RO"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MESAJUL ESPITOLEI: </a:t>
            </a:r>
            <a:r>
              <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EVANG</a:t>
            </a:r>
            <a:r>
              <a:rPr lang="ro-RO"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HELIA LUI ISUS</a:t>
            </a:r>
            <a:endPar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3" name="2 Rectángulo"/>
          <p:cNvSpPr/>
          <p:nvPr/>
        </p:nvSpPr>
        <p:spPr>
          <a:xfrm>
            <a:off x="4500563" y="684213"/>
            <a:ext cx="4500562" cy="641350"/>
          </a:xfrm>
          <a:prstGeom prst="rect">
            <a:avLst/>
          </a:prstGeom>
        </p:spPr>
        <p:txBody>
          <a:bodyPr>
            <a:spAutoFit/>
          </a:bodyPr>
          <a:lstStyle/>
          <a:p>
            <a:r>
              <a:rPr lang="ro-RO" b="1">
                <a:solidFill>
                  <a:srgbClr val="93CDDD"/>
                </a:solidFill>
                <a:latin typeface="Comic Sans MS" pitchFamily="66" charset="0"/>
              </a:rPr>
              <a:t>“Fratele dintr-o stare de jos să se laude cu înălţarea lui.” </a:t>
            </a:r>
            <a:r>
              <a:rPr lang="ro-RO" sz="1100" b="1">
                <a:solidFill>
                  <a:srgbClr val="93CDDD"/>
                </a:solidFill>
                <a:latin typeface="Comic Sans MS" pitchFamily="66" charset="0"/>
              </a:rPr>
              <a:t>(Iacov 1:9)</a:t>
            </a:r>
            <a:endParaRPr lang="ro-RO" b="1">
              <a:solidFill>
                <a:srgbClr val="93CDDD"/>
              </a:solidFill>
              <a:latin typeface="Comic Sans MS" pitchFamily="66" charset="0"/>
            </a:endParaRPr>
          </a:p>
        </p:txBody>
      </p:sp>
      <p:sp>
        <p:nvSpPr>
          <p:cNvPr id="4" name="3 CuadroTexto"/>
          <p:cNvSpPr txBox="1">
            <a:spLocks noChangeArrowheads="1"/>
          </p:cNvSpPr>
          <p:nvPr/>
        </p:nvSpPr>
        <p:spPr bwMode="auto">
          <a:xfrm>
            <a:off x="900113" y="3643313"/>
            <a:ext cx="3457575" cy="2835275"/>
          </a:xfrm>
          <a:prstGeom prst="rect">
            <a:avLst/>
          </a:prstGeom>
          <a:noFill/>
          <a:ln w="9525">
            <a:noFill/>
            <a:miter lim="800000"/>
            <a:headEnd/>
            <a:tailEnd/>
          </a:ln>
        </p:spPr>
        <p:txBody>
          <a:bodyPr>
            <a:spAutoFit/>
          </a:bodyPr>
          <a:lstStyle/>
          <a:p>
            <a:pPr>
              <a:spcBef>
                <a:spcPts val="600"/>
              </a:spcBef>
            </a:pPr>
            <a:r>
              <a:rPr lang="ro-RO" sz="2000" b="1">
                <a:latin typeface="Calibri" pitchFamily="34" charset="0"/>
              </a:rPr>
              <a:t>“Învăţaţi de la Mine, căci Eu sunt blând şi smerit cu inima” (Mat. 11:29), a fost, cu siguranţă, lecţia pe care Iacov a învăţat-o cel mai bine. El însuşi se prezintă ca “rob al lui Dumnezeu şi al Domnului Isus Hristos” şi subliniază umilinţa în întreaga sa epistolă. </a:t>
            </a:r>
          </a:p>
        </p:txBody>
      </p:sp>
      <p:sp>
        <p:nvSpPr>
          <p:cNvPr id="6" name="5 Rectángulo"/>
          <p:cNvSpPr>
            <a:spLocks noChangeArrowheads="1"/>
          </p:cNvSpPr>
          <p:nvPr/>
        </p:nvSpPr>
        <p:spPr bwMode="auto">
          <a:xfrm>
            <a:off x="4500563" y="1412875"/>
            <a:ext cx="4500562" cy="1616075"/>
          </a:xfrm>
          <a:prstGeom prst="rect">
            <a:avLst/>
          </a:prstGeom>
          <a:noFill/>
          <a:ln w="9525">
            <a:noFill/>
            <a:miter lim="800000"/>
            <a:headEnd/>
            <a:tailEnd/>
          </a:ln>
        </p:spPr>
        <p:txBody>
          <a:bodyPr>
            <a:spAutoFit/>
          </a:bodyPr>
          <a:lstStyle/>
          <a:p>
            <a:pPr>
              <a:spcBef>
                <a:spcPts val="600"/>
              </a:spcBef>
            </a:pPr>
            <a:r>
              <a:rPr lang="ro-RO" sz="2000" b="1">
                <a:solidFill>
                  <a:srgbClr val="000000"/>
                </a:solidFill>
                <a:latin typeface="Calibri" pitchFamily="34" charset="0"/>
              </a:rPr>
              <a:t>Cu toate că iniţial nu a crezut în Isus, ceea ce Iacov a învăţat în timpul copilăriei şi tinereţii lui Isus şi ceea ce a ascultat în predicile Sale i-au atins profund inima. </a:t>
            </a:r>
          </a:p>
        </p:txBody>
      </p:sp>
      <p:pic>
        <p:nvPicPr>
          <p:cNvPr id="4099" name="Picture 3" descr="R:\Dibujos\varios\Nueva carpeta\abwasNT10.jpg"/>
          <p:cNvPicPr>
            <a:picLocks noChangeAspect="1" noChangeArrowheads="1"/>
          </p:cNvPicPr>
          <p:nvPr/>
        </p:nvPicPr>
        <p:blipFill>
          <a:blip r:embed="rId4"/>
          <a:srcRect/>
          <a:stretch>
            <a:fillRect/>
          </a:stretch>
        </p:blipFill>
        <p:spPr bwMode="auto">
          <a:xfrm>
            <a:off x="428596" y="714356"/>
            <a:ext cx="3705626" cy="2786082"/>
          </a:xfrm>
          <a:prstGeom prst="snip2DiagRect">
            <a:avLst/>
          </a:prstGeom>
          <a:solidFill>
            <a:srgbClr val="FFFFFF">
              <a:shade val="85000"/>
            </a:srgbClr>
          </a:solidFill>
          <a:ln w="889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4"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from="(-#ppt_w/2)" to="(#ppt_x)" calcmode="lin" valueType="num">
                                      <p:cBhvr>
                                        <p:cTn id="16" dur="600" fill="hold">
                                          <p:stCondLst>
                                            <p:cond delay="0"/>
                                          </p:stCondLst>
                                        </p:cTn>
                                        <p:tgtEl>
                                          <p:spTgt spid="3"/>
                                        </p:tgtEl>
                                        <p:attrNameLst>
                                          <p:attrName>ppt_x</p:attrName>
                                        </p:attrNameLst>
                                      </p:cBhvr>
                                    </p:anim>
                                    <p:anim from="0" to="-1.0" calcmode="lin" valueType="num">
                                      <p:cBhvr>
                                        <p:cTn id="17" dur="200" decel="50000" autoRev="1" fill="hold">
                                          <p:stCondLst>
                                            <p:cond delay="600"/>
                                          </p:stCondLst>
                                        </p:cTn>
                                        <p:tgtEl>
                                          <p:spTgt spid="3"/>
                                        </p:tgtEl>
                                        <p:attrNameLst>
                                          <p:attrName>xshear</p:attrName>
                                        </p:attrNameLst>
                                      </p:cBhvr>
                                    </p:anim>
                                    <p:animScale>
                                      <p:cBhvr>
                                        <p:cTn id="18" dur="200" decel="100000" autoRev="1" fill="hold">
                                          <p:stCondLst>
                                            <p:cond delay="600"/>
                                          </p:stCondLst>
                                        </p:cTn>
                                        <p:tgtEl>
                                          <p:spTgt spid="3"/>
                                        </p:tgtEl>
                                      </p:cBhvr>
                                      <p:from x="100000" y="100000"/>
                                      <p:to x="80000" y="100000"/>
                                    </p:animScale>
                                    <p:anim by="(#ppt_h/3+#ppt_w*0.1)" calcmode="lin" valueType="num">
                                      <p:cBhvr additive="sum">
                                        <p:cTn id="19" dur="200" decel="100000" autoRev="1" fill="hold">
                                          <p:stCondLst>
                                            <p:cond delay="600"/>
                                          </p:stCondLst>
                                        </p:cTn>
                                        <p:tgtEl>
                                          <p:spTgt spid="3"/>
                                        </p:tgtEl>
                                        <p:attrNameLst>
                                          <p:attrName>ppt_x</p:attrName>
                                        </p:attrNameLst>
                                      </p:cBhvr>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4099"/>
                                        </p:tgtEl>
                                        <p:attrNameLst>
                                          <p:attrName>style.visibility</p:attrName>
                                        </p:attrNameLst>
                                      </p:cBhvr>
                                      <p:to>
                                        <p:strVal val="visible"/>
                                      </p:to>
                                    </p:set>
                                    <p:animEffect transition="in" filter="fade">
                                      <p:cBhvr>
                                        <p:cTn id="24" dur="1000"/>
                                        <p:tgtEl>
                                          <p:spTgt spid="4099"/>
                                        </p:tgtEl>
                                      </p:cBhvr>
                                    </p:animEffect>
                                    <p:anim calcmode="lin" valueType="num">
                                      <p:cBhvr>
                                        <p:cTn id="25" dur="1000" fill="hold"/>
                                        <p:tgtEl>
                                          <p:spTgt spid="4099"/>
                                        </p:tgtEl>
                                        <p:attrNameLst>
                                          <p:attrName>ppt_x</p:attrName>
                                        </p:attrNameLst>
                                      </p:cBhvr>
                                      <p:tavLst>
                                        <p:tav tm="0">
                                          <p:val>
                                            <p:strVal val="#ppt_x"/>
                                          </p:val>
                                        </p:tav>
                                        <p:tav tm="100000">
                                          <p:val>
                                            <p:strVal val="#ppt_x"/>
                                          </p:val>
                                        </p:tav>
                                      </p:tavLst>
                                    </p:anim>
                                    <p:anim calcmode="lin" valueType="num">
                                      <p:cBhvr>
                                        <p:cTn id="26" dur="900" decel="100000" fill="hold"/>
                                        <p:tgtEl>
                                          <p:spTgt spid="409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099"/>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900" decel="100000" fill="hold"/>
                                        <p:tgtEl>
                                          <p:spTgt spid="6"/>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1028"/>
                                        </p:tgtEl>
                                        <p:attrNameLst>
                                          <p:attrName>style.visibility</p:attrName>
                                        </p:attrNameLst>
                                      </p:cBhvr>
                                      <p:to>
                                        <p:strVal val="visible"/>
                                      </p:to>
                                    </p:set>
                                    <p:animEffect transition="in" filter="fade">
                                      <p:cBhvr>
                                        <p:cTn id="43" dur="1000"/>
                                        <p:tgtEl>
                                          <p:spTgt spid="1028"/>
                                        </p:tgtEl>
                                      </p:cBhvr>
                                    </p:animEffect>
                                    <p:anim calcmode="lin" valueType="num">
                                      <p:cBhvr>
                                        <p:cTn id="44" dur="1000" fill="hold"/>
                                        <p:tgtEl>
                                          <p:spTgt spid="1028"/>
                                        </p:tgtEl>
                                        <p:attrNameLst>
                                          <p:attrName>ppt_x</p:attrName>
                                        </p:attrNameLst>
                                      </p:cBhvr>
                                      <p:tavLst>
                                        <p:tav tm="0">
                                          <p:val>
                                            <p:strVal val="#ppt_x"/>
                                          </p:val>
                                        </p:tav>
                                        <p:tav tm="100000">
                                          <p:val>
                                            <p:strVal val="#ppt_x"/>
                                          </p:val>
                                        </p:tav>
                                      </p:tavLst>
                                    </p:anim>
                                    <p:anim calcmode="lin" valueType="num">
                                      <p:cBhvr>
                                        <p:cTn id="45"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553998"/>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r>
              <a:rPr lang="ro-RO"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MESAJUL EPISTOLEI</a:t>
            </a:r>
            <a:r>
              <a:rPr lang="es-ES"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 </a:t>
            </a:r>
            <a:r>
              <a:rPr lang="ro-RO"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EVANGHELIA LUI ISUS</a:t>
            </a:r>
            <a:endParaRPr lang="es-ES"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p:txBody>
      </p:sp>
      <p:sp>
        <p:nvSpPr>
          <p:cNvPr id="4" name="3 CuadroTexto"/>
          <p:cNvSpPr txBox="1">
            <a:spLocks noChangeArrowheads="1"/>
          </p:cNvSpPr>
          <p:nvPr/>
        </p:nvSpPr>
        <p:spPr bwMode="auto">
          <a:xfrm>
            <a:off x="5072063" y="715963"/>
            <a:ext cx="3571875" cy="1552575"/>
          </a:xfrm>
          <a:prstGeom prst="rect">
            <a:avLst/>
          </a:prstGeom>
          <a:noFill/>
          <a:ln w="9525">
            <a:noFill/>
            <a:miter lim="800000"/>
            <a:headEnd/>
            <a:tailEnd/>
          </a:ln>
        </p:spPr>
        <p:txBody>
          <a:bodyPr>
            <a:spAutoFit/>
          </a:bodyPr>
          <a:lstStyle/>
          <a:p>
            <a:pPr>
              <a:spcBef>
                <a:spcPts val="600"/>
              </a:spcBef>
            </a:pPr>
            <a:r>
              <a:rPr lang="ro-RO" sz="2400" b="1">
                <a:solidFill>
                  <a:schemeClr val="bg1"/>
                </a:solidFill>
                <a:latin typeface="Calibri" pitchFamily="34" charset="0"/>
              </a:rPr>
              <a:t>De asemenea, întâlnim în Epistola lui Iacov lecţii asemănătoare cu cele ale lui Isus</a:t>
            </a:r>
          </a:p>
        </p:txBody>
      </p:sp>
      <p:graphicFrame>
        <p:nvGraphicFramePr>
          <p:cNvPr id="5" name="4 Diagrama"/>
          <p:cNvGraphicFramePr/>
          <p:nvPr/>
        </p:nvGraphicFramePr>
        <p:xfrm>
          <a:off x="0" y="642942"/>
          <a:ext cx="4643438" cy="6286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graphicEl>
                                              <a:dgm id="{F07D5B13-8646-45D0-A4B9-8B038056555A}"/>
                                            </p:graphicEl>
                                          </p:spTgt>
                                        </p:tgtEl>
                                        <p:attrNameLst>
                                          <p:attrName>style.visibility</p:attrName>
                                        </p:attrNameLst>
                                      </p:cBhvr>
                                      <p:to>
                                        <p:strVal val="visible"/>
                                      </p:to>
                                    </p:set>
                                    <p:animEffect transition="in" filter="fade">
                                      <p:cBhvr>
                                        <p:cTn id="19" dur="1000"/>
                                        <p:tgtEl>
                                          <p:spTgt spid="5">
                                            <p:graphicEl>
                                              <a:dgm id="{F07D5B13-8646-45D0-A4B9-8B038056555A}"/>
                                            </p:graphicEl>
                                          </p:spTgt>
                                        </p:tgtEl>
                                      </p:cBhvr>
                                    </p:animEffect>
                                    <p:anim calcmode="lin" valueType="num">
                                      <p:cBhvr>
                                        <p:cTn id="20" dur="1000" fill="hold"/>
                                        <p:tgtEl>
                                          <p:spTgt spid="5">
                                            <p:graphicEl>
                                              <a:dgm id="{F07D5B13-8646-45D0-A4B9-8B038056555A}"/>
                                            </p:graphicEl>
                                          </p:spTgt>
                                        </p:tgtEl>
                                        <p:attrNameLst>
                                          <p:attrName>ppt_x</p:attrName>
                                        </p:attrNameLst>
                                      </p:cBhvr>
                                      <p:tavLst>
                                        <p:tav tm="0">
                                          <p:val>
                                            <p:strVal val="#ppt_x"/>
                                          </p:val>
                                        </p:tav>
                                        <p:tav tm="100000">
                                          <p:val>
                                            <p:strVal val="#ppt_x"/>
                                          </p:val>
                                        </p:tav>
                                      </p:tavLst>
                                    </p:anim>
                                    <p:anim calcmode="lin" valueType="num">
                                      <p:cBhvr>
                                        <p:cTn id="21" dur="900" decel="100000" fill="hold"/>
                                        <p:tgtEl>
                                          <p:spTgt spid="5">
                                            <p:graphicEl>
                                              <a:dgm id="{F07D5B13-8646-45D0-A4B9-8B038056555A}"/>
                                            </p:graphic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graphicEl>
                                              <a:dgm id="{F07D5B13-8646-45D0-A4B9-8B038056555A}"/>
                                            </p:graphicEl>
                                          </p:spTgt>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47" presetClass="entr" presetSubtype="0" fill="hold" grpId="0" nodeType="afterEffect">
                                  <p:stCondLst>
                                    <p:cond delay="0"/>
                                  </p:stCondLst>
                                  <p:childTnLst>
                                    <p:set>
                                      <p:cBhvr>
                                        <p:cTn id="25" dur="1" fill="hold">
                                          <p:stCondLst>
                                            <p:cond delay="0"/>
                                          </p:stCondLst>
                                        </p:cTn>
                                        <p:tgtEl>
                                          <p:spTgt spid="5">
                                            <p:graphicEl>
                                              <a:dgm id="{245A58B2-FEB2-4153-922C-02F352BE4DDA}"/>
                                            </p:graphicEl>
                                          </p:spTgt>
                                        </p:tgtEl>
                                        <p:attrNameLst>
                                          <p:attrName>style.visibility</p:attrName>
                                        </p:attrNameLst>
                                      </p:cBhvr>
                                      <p:to>
                                        <p:strVal val="visible"/>
                                      </p:to>
                                    </p:set>
                                    <p:animEffect transition="in" filter="fade">
                                      <p:cBhvr>
                                        <p:cTn id="26" dur="1000"/>
                                        <p:tgtEl>
                                          <p:spTgt spid="5">
                                            <p:graphicEl>
                                              <a:dgm id="{245A58B2-FEB2-4153-922C-02F352BE4DDA}"/>
                                            </p:graphicEl>
                                          </p:spTgt>
                                        </p:tgtEl>
                                      </p:cBhvr>
                                    </p:animEffect>
                                    <p:anim calcmode="lin" valueType="num">
                                      <p:cBhvr>
                                        <p:cTn id="27" dur="1000" fill="hold"/>
                                        <p:tgtEl>
                                          <p:spTgt spid="5">
                                            <p:graphicEl>
                                              <a:dgm id="{245A58B2-FEB2-4153-922C-02F352BE4DDA}"/>
                                            </p:graphicEl>
                                          </p:spTgt>
                                        </p:tgtEl>
                                        <p:attrNameLst>
                                          <p:attrName>ppt_x</p:attrName>
                                        </p:attrNameLst>
                                      </p:cBhvr>
                                      <p:tavLst>
                                        <p:tav tm="0">
                                          <p:val>
                                            <p:strVal val="#ppt_x"/>
                                          </p:val>
                                        </p:tav>
                                        <p:tav tm="100000">
                                          <p:val>
                                            <p:strVal val="#ppt_x"/>
                                          </p:val>
                                        </p:tav>
                                      </p:tavLst>
                                    </p:anim>
                                    <p:anim calcmode="lin" valueType="num">
                                      <p:cBhvr>
                                        <p:cTn id="28" dur="1000" fill="hold"/>
                                        <p:tgtEl>
                                          <p:spTgt spid="5">
                                            <p:graphicEl>
                                              <a:dgm id="{245A58B2-FEB2-4153-922C-02F352BE4DDA}"/>
                                            </p:graphicEl>
                                          </p:spTgt>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5">
                                            <p:graphicEl>
                                              <a:dgm id="{D97A19F9-0A12-426F-B005-C68AAE8B0233}"/>
                                            </p:graphicEl>
                                          </p:spTgt>
                                        </p:tgtEl>
                                        <p:attrNameLst>
                                          <p:attrName>style.visibility</p:attrName>
                                        </p:attrNameLst>
                                      </p:cBhvr>
                                      <p:to>
                                        <p:strVal val="visible"/>
                                      </p:to>
                                    </p:set>
                                    <p:animEffect transition="in" filter="fade">
                                      <p:cBhvr>
                                        <p:cTn id="31" dur="1000"/>
                                        <p:tgtEl>
                                          <p:spTgt spid="5">
                                            <p:graphicEl>
                                              <a:dgm id="{D97A19F9-0A12-426F-B005-C68AAE8B0233}"/>
                                            </p:graphicEl>
                                          </p:spTgt>
                                        </p:tgtEl>
                                      </p:cBhvr>
                                    </p:animEffect>
                                    <p:anim calcmode="lin" valueType="num">
                                      <p:cBhvr>
                                        <p:cTn id="32" dur="1000" fill="hold"/>
                                        <p:tgtEl>
                                          <p:spTgt spid="5">
                                            <p:graphicEl>
                                              <a:dgm id="{D97A19F9-0A12-426F-B005-C68AAE8B0233}"/>
                                            </p:graphicEl>
                                          </p:spTgt>
                                        </p:tgtEl>
                                        <p:attrNameLst>
                                          <p:attrName>ppt_x</p:attrName>
                                        </p:attrNameLst>
                                      </p:cBhvr>
                                      <p:tavLst>
                                        <p:tav tm="0">
                                          <p:val>
                                            <p:strVal val="#ppt_x"/>
                                          </p:val>
                                        </p:tav>
                                        <p:tav tm="100000">
                                          <p:val>
                                            <p:strVal val="#ppt_x"/>
                                          </p:val>
                                        </p:tav>
                                      </p:tavLst>
                                    </p:anim>
                                    <p:anim calcmode="lin" valueType="num">
                                      <p:cBhvr>
                                        <p:cTn id="33" dur="1000" fill="hold"/>
                                        <p:tgtEl>
                                          <p:spTgt spid="5">
                                            <p:graphicEl>
                                              <a:dgm id="{D97A19F9-0A12-426F-B005-C68AAE8B0233}"/>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1" nodeType="clickEffect">
                                  <p:stCondLst>
                                    <p:cond delay="0"/>
                                  </p:stCondLst>
                                  <p:childTnLst>
                                    <p:set>
                                      <p:cBhvr>
                                        <p:cTn id="37" dur="1" fill="hold">
                                          <p:stCondLst>
                                            <p:cond delay="0"/>
                                          </p:stCondLst>
                                        </p:cTn>
                                        <p:tgtEl>
                                          <p:spTgt spid="5">
                                            <p:graphicEl>
                                              <a:dgm id="{13EA786A-E571-41D3-A2DC-1A23E15F1CF4}"/>
                                            </p:graphicEl>
                                          </p:spTgt>
                                        </p:tgtEl>
                                        <p:attrNameLst>
                                          <p:attrName>style.visibility</p:attrName>
                                        </p:attrNameLst>
                                      </p:cBhvr>
                                      <p:to>
                                        <p:strVal val="visible"/>
                                      </p:to>
                                    </p:set>
                                    <p:animEffect transition="in" filter="fade">
                                      <p:cBhvr>
                                        <p:cTn id="38" dur="1000"/>
                                        <p:tgtEl>
                                          <p:spTgt spid="5">
                                            <p:graphicEl>
                                              <a:dgm id="{13EA786A-E571-41D3-A2DC-1A23E15F1CF4}"/>
                                            </p:graphicEl>
                                          </p:spTgt>
                                        </p:tgtEl>
                                      </p:cBhvr>
                                    </p:animEffect>
                                    <p:anim calcmode="lin" valueType="num">
                                      <p:cBhvr>
                                        <p:cTn id="39" dur="1000" fill="hold"/>
                                        <p:tgtEl>
                                          <p:spTgt spid="5">
                                            <p:graphicEl>
                                              <a:dgm id="{13EA786A-E571-41D3-A2DC-1A23E15F1CF4}"/>
                                            </p:graphicEl>
                                          </p:spTgt>
                                        </p:tgtEl>
                                        <p:attrNameLst>
                                          <p:attrName>ppt_x</p:attrName>
                                        </p:attrNameLst>
                                      </p:cBhvr>
                                      <p:tavLst>
                                        <p:tav tm="0">
                                          <p:val>
                                            <p:strVal val="#ppt_x"/>
                                          </p:val>
                                        </p:tav>
                                        <p:tav tm="100000">
                                          <p:val>
                                            <p:strVal val="#ppt_x"/>
                                          </p:val>
                                        </p:tav>
                                      </p:tavLst>
                                    </p:anim>
                                    <p:anim calcmode="lin" valueType="num">
                                      <p:cBhvr>
                                        <p:cTn id="40" dur="900" decel="100000" fill="hold"/>
                                        <p:tgtEl>
                                          <p:spTgt spid="5">
                                            <p:graphicEl>
                                              <a:dgm id="{13EA786A-E571-41D3-A2DC-1A23E15F1CF4}"/>
                                            </p:graphic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
                                            <p:graphicEl>
                                              <a:dgm id="{13EA786A-E571-41D3-A2DC-1A23E15F1CF4}"/>
                                            </p:graphicEl>
                                          </p:spTgt>
                                        </p:tgtEl>
                                        <p:attrNameLst>
                                          <p:attrName>ppt_y</p:attrName>
                                        </p:attrNameLst>
                                      </p:cBhvr>
                                      <p:tavLst>
                                        <p:tav tm="0">
                                          <p:val>
                                            <p:strVal val="#ppt_y-.03"/>
                                          </p:val>
                                        </p:tav>
                                        <p:tav tm="100000">
                                          <p:val>
                                            <p:strVal val="#ppt_y"/>
                                          </p:val>
                                        </p:tav>
                                      </p:tavLst>
                                    </p:anim>
                                  </p:childTnLst>
                                </p:cTn>
                              </p:par>
                            </p:childTnLst>
                          </p:cTn>
                        </p:par>
                        <p:par>
                          <p:cTn id="42" fill="hold">
                            <p:stCondLst>
                              <p:cond delay="1000"/>
                            </p:stCondLst>
                            <p:childTnLst>
                              <p:par>
                                <p:cTn id="43" presetID="47" presetClass="entr" presetSubtype="0" fill="hold" grpId="1" nodeType="afterEffect">
                                  <p:stCondLst>
                                    <p:cond delay="0"/>
                                  </p:stCondLst>
                                  <p:childTnLst>
                                    <p:set>
                                      <p:cBhvr>
                                        <p:cTn id="44" dur="1" fill="hold">
                                          <p:stCondLst>
                                            <p:cond delay="0"/>
                                          </p:stCondLst>
                                        </p:cTn>
                                        <p:tgtEl>
                                          <p:spTgt spid="5">
                                            <p:graphicEl>
                                              <a:dgm id="{C81A29F7-8629-4B5B-A89F-D04A3C0E4508}"/>
                                            </p:graphicEl>
                                          </p:spTgt>
                                        </p:tgtEl>
                                        <p:attrNameLst>
                                          <p:attrName>style.visibility</p:attrName>
                                        </p:attrNameLst>
                                      </p:cBhvr>
                                      <p:to>
                                        <p:strVal val="visible"/>
                                      </p:to>
                                    </p:set>
                                    <p:animEffect transition="in" filter="fade">
                                      <p:cBhvr>
                                        <p:cTn id="45" dur="1000"/>
                                        <p:tgtEl>
                                          <p:spTgt spid="5">
                                            <p:graphicEl>
                                              <a:dgm id="{C81A29F7-8629-4B5B-A89F-D04A3C0E4508}"/>
                                            </p:graphicEl>
                                          </p:spTgt>
                                        </p:tgtEl>
                                      </p:cBhvr>
                                    </p:animEffect>
                                    <p:anim calcmode="lin" valueType="num">
                                      <p:cBhvr>
                                        <p:cTn id="46" dur="1000" fill="hold"/>
                                        <p:tgtEl>
                                          <p:spTgt spid="5">
                                            <p:graphicEl>
                                              <a:dgm id="{C81A29F7-8629-4B5B-A89F-D04A3C0E4508}"/>
                                            </p:graphicEl>
                                          </p:spTgt>
                                        </p:tgtEl>
                                        <p:attrNameLst>
                                          <p:attrName>ppt_x</p:attrName>
                                        </p:attrNameLst>
                                      </p:cBhvr>
                                      <p:tavLst>
                                        <p:tav tm="0">
                                          <p:val>
                                            <p:strVal val="#ppt_x"/>
                                          </p:val>
                                        </p:tav>
                                        <p:tav tm="100000">
                                          <p:val>
                                            <p:strVal val="#ppt_x"/>
                                          </p:val>
                                        </p:tav>
                                      </p:tavLst>
                                    </p:anim>
                                    <p:anim calcmode="lin" valueType="num">
                                      <p:cBhvr>
                                        <p:cTn id="47" dur="1000" fill="hold"/>
                                        <p:tgtEl>
                                          <p:spTgt spid="5">
                                            <p:graphicEl>
                                              <a:dgm id="{C81A29F7-8629-4B5B-A89F-D04A3C0E4508}"/>
                                            </p:graphicEl>
                                          </p:spTgt>
                                        </p:tgtEl>
                                        <p:attrNameLst>
                                          <p:attrName>ppt_y</p:attrName>
                                        </p:attrNameLst>
                                      </p:cBhvr>
                                      <p:tavLst>
                                        <p:tav tm="0">
                                          <p:val>
                                            <p:strVal val="#ppt_y-.1"/>
                                          </p:val>
                                        </p:tav>
                                        <p:tav tm="100000">
                                          <p:val>
                                            <p:strVal val="#ppt_y"/>
                                          </p:val>
                                        </p:tav>
                                      </p:tavLst>
                                    </p:anim>
                                  </p:childTnLst>
                                </p:cTn>
                              </p:par>
                              <p:par>
                                <p:cTn id="48" presetID="47" presetClass="entr" presetSubtype="0" fill="hold" grpId="1" nodeType="withEffect">
                                  <p:stCondLst>
                                    <p:cond delay="0"/>
                                  </p:stCondLst>
                                  <p:childTnLst>
                                    <p:set>
                                      <p:cBhvr>
                                        <p:cTn id="49" dur="1" fill="hold">
                                          <p:stCondLst>
                                            <p:cond delay="0"/>
                                          </p:stCondLst>
                                        </p:cTn>
                                        <p:tgtEl>
                                          <p:spTgt spid="5">
                                            <p:graphicEl>
                                              <a:dgm id="{0CF5BAB1-176A-4615-95D3-F200B09008D3}"/>
                                            </p:graphicEl>
                                          </p:spTgt>
                                        </p:tgtEl>
                                        <p:attrNameLst>
                                          <p:attrName>style.visibility</p:attrName>
                                        </p:attrNameLst>
                                      </p:cBhvr>
                                      <p:to>
                                        <p:strVal val="visible"/>
                                      </p:to>
                                    </p:set>
                                    <p:animEffect transition="in" filter="fade">
                                      <p:cBhvr>
                                        <p:cTn id="50" dur="1000"/>
                                        <p:tgtEl>
                                          <p:spTgt spid="5">
                                            <p:graphicEl>
                                              <a:dgm id="{0CF5BAB1-176A-4615-95D3-F200B09008D3}"/>
                                            </p:graphicEl>
                                          </p:spTgt>
                                        </p:tgtEl>
                                      </p:cBhvr>
                                    </p:animEffect>
                                    <p:anim calcmode="lin" valueType="num">
                                      <p:cBhvr>
                                        <p:cTn id="51" dur="1000" fill="hold"/>
                                        <p:tgtEl>
                                          <p:spTgt spid="5">
                                            <p:graphicEl>
                                              <a:dgm id="{0CF5BAB1-176A-4615-95D3-F200B09008D3}"/>
                                            </p:graphicEl>
                                          </p:spTgt>
                                        </p:tgtEl>
                                        <p:attrNameLst>
                                          <p:attrName>ppt_x</p:attrName>
                                        </p:attrNameLst>
                                      </p:cBhvr>
                                      <p:tavLst>
                                        <p:tav tm="0">
                                          <p:val>
                                            <p:strVal val="#ppt_x"/>
                                          </p:val>
                                        </p:tav>
                                        <p:tav tm="100000">
                                          <p:val>
                                            <p:strVal val="#ppt_x"/>
                                          </p:val>
                                        </p:tav>
                                      </p:tavLst>
                                    </p:anim>
                                    <p:anim calcmode="lin" valueType="num">
                                      <p:cBhvr>
                                        <p:cTn id="52" dur="1000" fill="hold"/>
                                        <p:tgtEl>
                                          <p:spTgt spid="5">
                                            <p:graphicEl>
                                              <a:dgm id="{0CF5BAB1-176A-4615-95D3-F200B09008D3}"/>
                                            </p:graphic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5">
                                            <p:graphicEl>
                                              <a:dgm id="{7F405003-4997-49AA-98FC-AA1953C58CFA}"/>
                                            </p:graphicEl>
                                          </p:spTgt>
                                        </p:tgtEl>
                                        <p:attrNameLst>
                                          <p:attrName>style.visibility</p:attrName>
                                        </p:attrNameLst>
                                      </p:cBhvr>
                                      <p:to>
                                        <p:strVal val="visible"/>
                                      </p:to>
                                    </p:set>
                                    <p:animEffect transition="in" filter="fade">
                                      <p:cBhvr>
                                        <p:cTn id="57" dur="1000"/>
                                        <p:tgtEl>
                                          <p:spTgt spid="5">
                                            <p:graphicEl>
                                              <a:dgm id="{7F405003-4997-49AA-98FC-AA1953C58CFA}"/>
                                            </p:graphicEl>
                                          </p:spTgt>
                                        </p:tgtEl>
                                      </p:cBhvr>
                                    </p:animEffect>
                                    <p:anim calcmode="lin" valueType="num">
                                      <p:cBhvr>
                                        <p:cTn id="58" dur="1000" fill="hold"/>
                                        <p:tgtEl>
                                          <p:spTgt spid="5">
                                            <p:graphicEl>
                                              <a:dgm id="{7F405003-4997-49AA-98FC-AA1953C58CFA}"/>
                                            </p:graphicEl>
                                          </p:spTgt>
                                        </p:tgtEl>
                                        <p:attrNameLst>
                                          <p:attrName>ppt_x</p:attrName>
                                        </p:attrNameLst>
                                      </p:cBhvr>
                                      <p:tavLst>
                                        <p:tav tm="0">
                                          <p:val>
                                            <p:strVal val="#ppt_x"/>
                                          </p:val>
                                        </p:tav>
                                        <p:tav tm="100000">
                                          <p:val>
                                            <p:strVal val="#ppt_x"/>
                                          </p:val>
                                        </p:tav>
                                      </p:tavLst>
                                    </p:anim>
                                    <p:anim calcmode="lin" valueType="num">
                                      <p:cBhvr>
                                        <p:cTn id="59" dur="1000" fill="hold"/>
                                        <p:tgtEl>
                                          <p:spTgt spid="5">
                                            <p:graphicEl>
                                              <a:dgm id="{7F405003-4997-49AA-98FC-AA1953C58CFA}"/>
                                            </p:graphicEl>
                                          </p:spTgt>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5">
                                            <p:graphicEl>
                                              <a:dgm id="{23E21CF7-55A4-4473-98B2-820923E9A6EF}"/>
                                            </p:graphicEl>
                                          </p:spTgt>
                                        </p:tgtEl>
                                        <p:attrNameLst>
                                          <p:attrName>style.visibility</p:attrName>
                                        </p:attrNameLst>
                                      </p:cBhvr>
                                      <p:to>
                                        <p:strVal val="visible"/>
                                      </p:to>
                                    </p:set>
                                    <p:animEffect transition="in" filter="fade">
                                      <p:cBhvr>
                                        <p:cTn id="62" dur="1000"/>
                                        <p:tgtEl>
                                          <p:spTgt spid="5">
                                            <p:graphicEl>
                                              <a:dgm id="{23E21CF7-55A4-4473-98B2-820923E9A6EF}"/>
                                            </p:graphicEl>
                                          </p:spTgt>
                                        </p:tgtEl>
                                      </p:cBhvr>
                                    </p:animEffect>
                                    <p:anim calcmode="lin" valueType="num">
                                      <p:cBhvr>
                                        <p:cTn id="63" dur="1000" fill="hold"/>
                                        <p:tgtEl>
                                          <p:spTgt spid="5">
                                            <p:graphicEl>
                                              <a:dgm id="{23E21CF7-55A4-4473-98B2-820923E9A6EF}"/>
                                            </p:graphicEl>
                                          </p:spTgt>
                                        </p:tgtEl>
                                        <p:attrNameLst>
                                          <p:attrName>ppt_x</p:attrName>
                                        </p:attrNameLst>
                                      </p:cBhvr>
                                      <p:tavLst>
                                        <p:tav tm="0">
                                          <p:val>
                                            <p:strVal val="#ppt_x"/>
                                          </p:val>
                                        </p:tav>
                                        <p:tav tm="100000">
                                          <p:val>
                                            <p:strVal val="#ppt_x"/>
                                          </p:val>
                                        </p:tav>
                                      </p:tavLst>
                                    </p:anim>
                                    <p:anim calcmode="lin" valueType="num">
                                      <p:cBhvr>
                                        <p:cTn id="64" dur="1000" fill="hold"/>
                                        <p:tgtEl>
                                          <p:spTgt spid="5">
                                            <p:graphicEl>
                                              <a:dgm id="{23E21CF7-55A4-4473-98B2-820923E9A6EF}"/>
                                            </p:graphic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1" nodeType="clickEffect">
                                  <p:stCondLst>
                                    <p:cond delay="0"/>
                                  </p:stCondLst>
                                  <p:childTnLst>
                                    <p:set>
                                      <p:cBhvr>
                                        <p:cTn id="68" dur="1" fill="hold">
                                          <p:stCondLst>
                                            <p:cond delay="0"/>
                                          </p:stCondLst>
                                        </p:cTn>
                                        <p:tgtEl>
                                          <p:spTgt spid="5">
                                            <p:graphicEl>
                                              <a:dgm id="{914155A3-472F-4199-9CBE-51D8E5D0F284}"/>
                                            </p:graphicEl>
                                          </p:spTgt>
                                        </p:tgtEl>
                                        <p:attrNameLst>
                                          <p:attrName>style.visibility</p:attrName>
                                        </p:attrNameLst>
                                      </p:cBhvr>
                                      <p:to>
                                        <p:strVal val="visible"/>
                                      </p:to>
                                    </p:set>
                                    <p:animEffect transition="in" filter="fade">
                                      <p:cBhvr>
                                        <p:cTn id="69" dur="1000"/>
                                        <p:tgtEl>
                                          <p:spTgt spid="5">
                                            <p:graphicEl>
                                              <a:dgm id="{914155A3-472F-4199-9CBE-51D8E5D0F284}"/>
                                            </p:graphicEl>
                                          </p:spTgt>
                                        </p:tgtEl>
                                      </p:cBhvr>
                                    </p:animEffect>
                                    <p:anim calcmode="lin" valueType="num">
                                      <p:cBhvr>
                                        <p:cTn id="70" dur="1000" fill="hold"/>
                                        <p:tgtEl>
                                          <p:spTgt spid="5">
                                            <p:graphicEl>
                                              <a:dgm id="{914155A3-472F-4199-9CBE-51D8E5D0F284}"/>
                                            </p:graphicEl>
                                          </p:spTgt>
                                        </p:tgtEl>
                                        <p:attrNameLst>
                                          <p:attrName>ppt_x</p:attrName>
                                        </p:attrNameLst>
                                      </p:cBhvr>
                                      <p:tavLst>
                                        <p:tav tm="0">
                                          <p:val>
                                            <p:strVal val="#ppt_x"/>
                                          </p:val>
                                        </p:tav>
                                        <p:tav tm="100000">
                                          <p:val>
                                            <p:strVal val="#ppt_x"/>
                                          </p:val>
                                        </p:tav>
                                      </p:tavLst>
                                    </p:anim>
                                    <p:anim calcmode="lin" valueType="num">
                                      <p:cBhvr>
                                        <p:cTn id="71" dur="1000" fill="hold"/>
                                        <p:tgtEl>
                                          <p:spTgt spid="5">
                                            <p:graphicEl>
                                              <a:dgm id="{914155A3-472F-4199-9CBE-51D8E5D0F284}"/>
                                            </p:graphicEl>
                                          </p:spTgt>
                                        </p:tgtEl>
                                        <p:attrNameLst>
                                          <p:attrName>ppt_y</p:attrName>
                                        </p:attrNameLst>
                                      </p:cBhvr>
                                      <p:tavLst>
                                        <p:tav tm="0">
                                          <p:val>
                                            <p:strVal val="#ppt_y-.1"/>
                                          </p:val>
                                        </p:tav>
                                        <p:tav tm="100000">
                                          <p:val>
                                            <p:strVal val="#ppt_y"/>
                                          </p:val>
                                        </p:tav>
                                      </p:tavLst>
                                    </p:anim>
                                  </p:childTnLst>
                                </p:cTn>
                              </p:par>
                              <p:par>
                                <p:cTn id="72" presetID="47" presetClass="entr" presetSubtype="0" fill="hold" grpId="1" nodeType="withEffect">
                                  <p:stCondLst>
                                    <p:cond delay="0"/>
                                  </p:stCondLst>
                                  <p:childTnLst>
                                    <p:set>
                                      <p:cBhvr>
                                        <p:cTn id="73" dur="1" fill="hold">
                                          <p:stCondLst>
                                            <p:cond delay="0"/>
                                          </p:stCondLst>
                                        </p:cTn>
                                        <p:tgtEl>
                                          <p:spTgt spid="5">
                                            <p:graphicEl>
                                              <a:dgm id="{BA8EFDE4-FA41-4CD9-A4CD-1F0AF6747492}"/>
                                            </p:graphicEl>
                                          </p:spTgt>
                                        </p:tgtEl>
                                        <p:attrNameLst>
                                          <p:attrName>style.visibility</p:attrName>
                                        </p:attrNameLst>
                                      </p:cBhvr>
                                      <p:to>
                                        <p:strVal val="visible"/>
                                      </p:to>
                                    </p:set>
                                    <p:animEffect transition="in" filter="fade">
                                      <p:cBhvr>
                                        <p:cTn id="74" dur="1000"/>
                                        <p:tgtEl>
                                          <p:spTgt spid="5">
                                            <p:graphicEl>
                                              <a:dgm id="{BA8EFDE4-FA41-4CD9-A4CD-1F0AF6747492}"/>
                                            </p:graphicEl>
                                          </p:spTgt>
                                        </p:tgtEl>
                                      </p:cBhvr>
                                    </p:animEffect>
                                    <p:anim calcmode="lin" valueType="num">
                                      <p:cBhvr>
                                        <p:cTn id="75" dur="1000" fill="hold"/>
                                        <p:tgtEl>
                                          <p:spTgt spid="5">
                                            <p:graphicEl>
                                              <a:dgm id="{BA8EFDE4-FA41-4CD9-A4CD-1F0AF6747492}"/>
                                            </p:graphicEl>
                                          </p:spTgt>
                                        </p:tgtEl>
                                        <p:attrNameLst>
                                          <p:attrName>ppt_x</p:attrName>
                                        </p:attrNameLst>
                                      </p:cBhvr>
                                      <p:tavLst>
                                        <p:tav tm="0">
                                          <p:val>
                                            <p:strVal val="#ppt_x"/>
                                          </p:val>
                                        </p:tav>
                                        <p:tav tm="100000">
                                          <p:val>
                                            <p:strVal val="#ppt_x"/>
                                          </p:val>
                                        </p:tav>
                                      </p:tavLst>
                                    </p:anim>
                                    <p:anim calcmode="lin" valueType="num">
                                      <p:cBhvr>
                                        <p:cTn id="76" dur="1000" fill="hold"/>
                                        <p:tgtEl>
                                          <p:spTgt spid="5">
                                            <p:graphicEl>
                                              <a:dgm id="{BA8EFDE4-FA41-4CD9-A4CD-1F0AF6747492}"/>
                                            </p:graphic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5">
                                            <p:graphicEl>
                                              <a:dgm id="{F6DB720B-B12B-4BC8-826B-97C99CF363E6}"/>
                                            </p:graphicEl>
                                          </p:spTgt>
                                        </p:tgtEl>
                                        <p:attrNameLst>
                                          <p:attrName>style.visibility</p:attrName>
                                        </p:attrNameLst>
                                      </p:cBhvr>
                                      <p:to>
                                        <p:strVal val="visible"/>
                                      </p:to>
                                    </p:set>
                                    <p:animEffect transition="in" filter="fade">
                                      <p:cBhvr>
                                        <p:cTn id="81" dur="1000"/>
                                        <p:tgtEl>
                                          <p:spTgt spid="5">
                                            <p:graphicEl>
                                              <a:dgm id="{F6DB720B-B12B-4BC8-826B-97C99CF363E6}"/>
                                            </p:graphicEl>
                                          </p:spTgt>
                                        </p:tgtEl>
                                      </p:cBhvr>
                                    </p:animEffect>
                                    <p:anim calcmode="lin" valueType="num">
                                      <p:cBhvr>
                                        <p:cTn id="82" dur="1000" fill="hold"/>
                                        <p:tgtEl>
                                          <p:spTgt spid="5">
                                            <p:graphicEl>
                                              <a:dgm id="{F6DB720B-B12B-4BC8-826B-97C99CF363E6}"/>
                                            </p:graphicEl>
                                          </p:spTgt>
                                        </p:tgtEl>
                                        <p:attrNameLst>
                                          <p:attrName>ppt_x</p:attrName>
                                        </p:attrNameLst>
                                      </p:cBhvr>
                                      <p:tavLst>
                                        <p:tav tm="0">
                                          <p:val>
                                            <p:strVal val="#ppt_x"/>
                                          </p:val>
                                        </p:tav>
                                        <p:tav tm="100000">
                                          <p:val>
                                            <p:strVal val="#ppt_x"/>
                                          </p:val>
                                        </p:tav>
                                      </p:tavLst>
                                    </p:anim>
                                    <p:anim calcmode="lin" valueType="num">
                                      <p:cBhvr>
                                        <p:cTn id="83" dur="1000" fill="hold"/>
                                        <p:tgtEl>
                                          <p:spTgt spid="5">
                                            <p:graphicEl>
                                              <a:dgm id="{F6DB720B-B12B-4BC8-826B-97C99CF363E6}"/>
                                            </p:graphicEl>
                                          </p:spTgt>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5">
                                            <p:graphicEl>
                                              <a:dgm id="{63F2D54F-2781-433B-AA4B-5435173639E2}"/>
                                            </p:graphicEl>
                                          </p:spTgt>
                                        </p:tgtEl>
                                        <p:attrNameLst>
                                          <p:attrName>style.visibility</p:attrName>
                                        </p:attrNameLst>
                                      </p:cBhvr>
                                      <p:to>
                                        <p:strVal val="visible"/>
                                      </p:to>
                                    </p:set>
                                    <p:animEffect transition="in" filter="fade">
                                      <p:cBhvr>
                                        <p:cTn id="86" dur="1000"/>
                                        <p:tgtEl>
                                          <p:spTgt spid="5">
                                            <p:graphicEl>
                                              <a:dgm id="{63F2D54F-2781-433B-AA4B-5435173639E2}"/>
                                            </p:graphicEl>
                                          </p:spTgt>
                                        </p:tgtEl>
                                      </p:cBhvr>
                                    </p:animEffect>
                                    <p:anim calcmode="lin" valueType="num">
                                      <p:cBhvr>
                                        <p:cTn id="87" dur="1000" fill="hold"/>
                                        <p:tgtEl>
                                          <p:spTgt spid="5">
                                            <p:graphicEl>
                                              <a:dgm id="{63F2D54F-2781-433B-AA4B-5435173639E2}"/>
                                            </p:graphicEl>
                                          </p:spTgt>
                                        </p:tgtEl>
                                        <p:attrNameLst>
                                          <p:attrName>ppt_x</p:attrName>
                                        </p:attrNameLst>
                                      </p:cBhvr>
                                      <p:tavLst>
                                        <p:tav tm="0">
                                          <p:val>
                                            <p:strVal val="#ppt_x"/>
                                          </p:val>
                                        </p:tav>
                                        <p:tav tm="100000">
                                          <p:val>
                                            <p:strVal val="#ppt_x"/>
                                          </p:val>
                                        </p:tav>
                                      </p:tavLst>
                                    </p:anim>
                                    <p:anim calcmode="lin" valueType="num">
                                      <p:cBhvr>
                                        <p:cTn id="88" dur="1000" fill="hold"/>
                                        <p:tgtEl>
                                          <p:spTgt spid="5">
                                            <p:graphicEl>
                                              <a:dgm id="{63F2D54F-2781-433B-AA4B-5435173639E2}"/>
                                            </p:graphic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1" nodeType="clickEffect">
                                  <p:stCondLst>
                                    <p:cond delay="0"/>
                                  </p:stCondLst>
                                  <p:childTnLst>
                                    <p:set>
                                      <p:cBhvr>
                                        <p:cTn id="92" dur="1" fill="hold">
                                          <p:stCondLst>
                                            <p:cond delay="0"/>
                                          </p:stCondLst>
                                        </p:cTn>
                                        <p:tgtEl>
                                          <p:spTgt spid="5">
                                            <p:graphicEl>
                                              <a:dgm id="{64CC4861-A55B-4B18-9D67-6759F4124C45}"/>
                                            </p:graphicEl>
                                          </p:spTgt>
                                        </p:tgtEl>
                                        <p:attrNameLst>
                                          <p:attrName>style.visibility</p:attrName>
                                        </p:attrNameLst>
                                      </p:cBhvr>
                                      <p:to>
                                        <p:strVal val="visible"/>
                                      </p:to>
                                    </p:set>
                                    <p:animEffect transition="in" filter="fade">
                                      <p:cBhvr>
                                        <p:cTn id="93" dur="1000"/>
                                        <p:tgtEl>
                                          <p:spTgt spid="5">
                                            <p:graphicEl>
                                              <a:dgm id="{64CC4861-A55B-4B18-9D67-6759F4124C45}"/>
                                            </p:graphicEl>
                                          </p:spTgt>
                                        </p:tgtEl>
                                      </p:cBhvr>
                                    </p:animEffect>
                                    <p:anim calcmode="lin" valueType="num">
                                      <p:cBhvr>
                                        <p:cTn id="94" dur="1000" fill="hold"/>
                                        <p:tgtEl>
                                          <p:spTgt spid="5">
                                            <p:graphicEl>
                                              <a:dgm id="{64CC4861-A55B-4B18-9D67-6759F4124C45}"/>
                                            </p:graphicEl>
                                          </p:spTgt>
                                        </p:tgtEl>
                                        <p:attrNameLst>
                                          <p:attrName>ppt_x</p:attrName>
                                        </p:attrNameLst>
                                      </p:cBhvr>
                                      <p:tavLst>
                                        <p:tav tm="0">
                                          <p:val>
                                            <p:strVal val="#ppt_x"/>
                                          </p:val>
                                        </p:tav>
                                        <p:tav tm="100000">
                                          <p:val>
                                            <p:strVal val="#ppt_x"/>
                                          </p:val>
                                        </p:tav>
                                      </p:tavLst>
                                    </p:anim>
                                    <p:anim calcmode="lin" valueType="num">
                                      <p:cBhvr>
                                        <p:cTn id="95" dur="1000" fill="hold"/>
                                        <p:tgtEl>
                                          <p:spTgt spid="5">
                                            <p:graphicEl>
                                              <a:dgm id="{64CC4861-A55B-4B18-9D67-6759F4124C45}"/>
                                            </p:graphicEl>
                                          </p:spTgt>
                                        </p:tgtEl>
                                        <p:attrNameLst>
                                          <p:attrName>ppt_y</p:attrName>
                                        </p:attrNameLst>
                                      </p:cBhvr>
                                      <p:tavLst>
                                        <p:tav tm="0">
                                          <p:val>
                                            <p:strVal val="#ppt_y-.1"/>
                                          </p:val>
                                        </p:tav>
                                        <p:tav tm="100000">
                                          <p:val>
                                            <p:strVal val="#ppt_y"/>
                                          </p:val>
                                        </p:tav>
                                      </p:tavLst>
                                    </p:anim>
                                  </p:childTnLst>
                                </p:cTn>
                              </p:par>
                              <p:par>
                                <p:cTn id="96" presetID="47" presetClass="entr" presetSubtype="0" fill="hold" grpId="1" nodeType="withEffect">
                                  <p:stCondLst>
                                    <p:cond delay="0"/>
                                  </p:stCondLst>
                                  <p:childTnLst>
                                    <p:set>
                                      <p:cBhvr>
                                        <p:cTn id="97" dur="1" fill="hold">
                                          <p:stCondLst>
                                            <p:cond delay="0"/>
                                          </p:stCondLst>
                                        </p:cTn>
                                        <p:tgtEl>
                                          <p:spTgt spid="5">
                                            <p:graphicEl>
                                              <a:dgm id="{3E91728E-268B-47EC-8603-2FF29DC69DF2}"/>
                                            </p:graphicEl>
                                          </p:spTgt>
                                        </p:tgtEl>
                                        <p:attrNameLst>
                                          <p:attrName>style.visibility</p:attrName>
                                        </p:attrNameLst>
                                      </p:cBhvr>
                                      <p:to>
                                        <p:strVal val="visible"/>
                                      </p:to>
                                    </p:set>
                                    <p:animEffect transition="in" filter="fade">
                                      <p:cBhvr>
                                        <p:cTn id="98" dur="1000"/>
                                        <p:tgtEl>
                                          <p:spTgt spid="5">
                                            <p:graphicEl>
                                              <a:dgm id="{3E91728E-268B-47EC-8603-2FF29DC69DF2}"/>
                                            </p:graphicEl>
                                          </p:spTgt>
                                        </p:tgtEl>
                                      </p:cBhvr>
                                    </p:animEffect>
                                    <p:anim calcmode="lin" valueType="num">
                                      <p:cBhvr>
                                        <p:cTn id="99" dur="1000" fill="hold"/>
                                        <p:tgtEl>
                                          <p:spTgt spid="5">
                                            <p:graphicEl>
                                              <a:dgm id="{3E91728E-268B-47EC-8603-2FF29DC69DF2}"/>
                                            </p:graphicEl>
                                          </p:spTgt>
                                        </p:tgtEl>
                                        <p:attrNameLst>
                                          <p:attrName>ppt_x</p:attrName>
                                        </p:attrNameLst>
                                      </p:cBhvr>
                                      <p:tavLst>
                                        <p:tav tm="0">
                                          <p:val>
                                            <p:strVal val="#ppt_x"/>
                                          </p:val>
                                        </p:tav>
                                        <p:tav tm="100000">
                                          <p:val>
                                            <p:strVal val="#ppt_x"/>
                                          </p:val>
                                        </p:tav>
                                      </p:tavLst>
                                    </p:anim>
                                    <p:anim calcmode="lin" valueType="num">
                                      <p:cBhvr>
                                        <p:cTn id="100" dur="1000" fill="hold"/>
                                        <p:tgtEl>
                                          <p:spTgt spid="5">
                                            <p:graphicEl>
                                              <a:dgm id="{3E91728E-268B-47EC-8603-2FF29DC69DF2}"/>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uiExpand="1">
        <p:bldSub>
          <a:bldDgm bld="lvlOne"/>
        </p:bldSub>
      </p:bldGraphic>
      <p:bldGraphic spid="5" grpId="1" uiExpand="1">
        <p:bldSub>
          <a:bldDgm bld="lvlOne"/>
        </p:bldSub>
      </p:bldGraphic>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769</TotalTime>
  <Words>661</Words>
  <Application>Microsoft Office PowerPoint</Application>
  <PresentationFormat>Expunere pe ecran (4:3)</PresentationFormat>
  <Paragraphs>26</Paragraphs>
  <Slides>8</Slides>
  <Notes>0</Notes>
  <HiddenSlides>0</HiddenSlides>
  <MMClips>0</MMClips>
  <ScaleCrop>false</ScaleCrop>
  <HeadingPairs>
    <vt:vector size="6" baseType="variant">
      <vt:variant>
        <vt:lpstr>Fonturi utilizate</vt:lpstr>
      </vt:variant>
      <vt:variant>
        <vt:i4>5</vt:i4>
      </vt:variant>
      <vt:variant>
        <vt:lpstr>Şablon formă</vt:lpstr>
      </vt:variant>
      <vt:variant>
        <vt:i4>1</vt:i4>
      </vt:variant>
      <vt:variant>
        <vt:lpstr>Titluri diapozitive</vt:lpstr>
      </vt:variant>
      <vt:variant>
        <vt:i4>8</vt:i4>
      </vt:variant>
    </vt:vector>
  </HeadingPairs>
  <TitlesOfParts>
    <vt:vector size="14" baseType="lpstr">
      <vt:lpstr>Calibri</vt:lpstr>
      <vt:lpstr>Arial</vt:lpstr>
      <vt:lpstr>Comic Sans MS</vt:lpstr>
      <vt:lpstr>Wingdings</vt:lpstr>
      <vt:lpstr>Times New Roman</vt:lpstr>
      <vt:lpstr>Tema de Office</vt:lpstr>
      <vt:lpstr>Diapozitivul 1</vt:lpstr>
      <vt:lpstr>Diapozitivul 2</vt:lpstr>
      <vt:lpstr>Diapozitivul 3</vt:lpstr>
      <vt:lpstr>Diapozitivul 4</vt:lpstr>
      <vt:lpstr>Diapozitivul 5</vt:lpstr>
      <vt:lpstr>Diapozitivul 6</vt:lpstr>
      <vt:lpstr>Diapozitivul 7</vt:lpstr>
      <vt:lpstr>Diapozitivul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1 - Iacov, fratele Domnului</dc:title>
  <dc:subject>St.Bibl.'2014' trim. IV Epistola lui Iacov</dc:subject>
  <dc:creator>SFC</dc:creator>
  <cp:lastModifiedBy>Viorel Tronaru</cp:lastModifiedBy>
  <cp:revision>110</cp:revision>
  <dcterms:created xsi:type="dcterms:W3CDTF">2014-08-31T07:17:08Z</dcterms:created>
  <dcterms:modified xsi:type="dcterms:W3CDTF">2014-10-04T18:19:01Z</dcterms:modified>
</cp:coreProperties>
</file>