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6" r:id="rId5"/>
    <p:sldId id="259" r:id="rId6"/>
    <p:sldId id="260" r:id="rId7"/>
    <p:sldId id="261" r:id="rId8"/>
    <p:sldId id="267"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charset="0"/>
      <p:regular r:id="rId18"/>
    </p:embeddedFont>
    <p:embeddedFont>
      <p:font typeface="Arial Black" pitchFamily="34" charset="0"/>
      <p:bold r:id="rId19"/>
      <p:italic r:id="rId20"/>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807"/>
    <a:srgbClr val="642F04"/>
    <a:srgbClr val="5E3F12"/>
    <a:srgbClr val="A16C1F"/>
    <a:srgbClr val="333200"/>
    <a:srgbClr val="FFFFCC"/>
    <a:srgbClr val="FFFF99"/>
    <a:srgbClr val="8559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4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D7D38-1C9A-48A8-9B79-0C991E2CE69A}" type="doc">
      <dgm:prSet loTypeId="urn:microsoft.com/office/officeart/2005/8/layout/pList1#1" loCatId="list" qsTypeId="urn:microsoft.com/office/officeart/2005/8/quickstyle/3d3" qsCatId="3D" csTypeId="urn:microsoft.com/office/officeart/2005/8/colors/colorful1#1" csCatId="colorful" phldr="1"/>
      <dgm:spPr/>
      <dgm:t>
        <a:bodyPr/>
        <a:lstStyle/>
        <a:p>
          <a:endParaRPr lang="es-ES"/>
        </a:p>
      </dgm:t>
    </dgm:pt>
    <dgm:pt modelId="{5611C17B-DBE3-4EA4-9612-8DF7E6C94CFE}">
      <dgm:prSet custT="1"/>
      <dgm:spPr/>
      <dgm:t>
        <a:bodyPr/>
        <a:lstStyle/>
        <a:p>
          <a:pPr rtl="0"/>
          <a:r>
            <a:rPr lang="ro-RO" sz="1800" b="1" dirty="0" smtClean="0"/>
            <a:t>Toate promisiunile făcute lui Israel s-au împlinit</a:t>
          </a:r>
          <a:r>
            <a:rPr lang="es-ES" sz="1800" b="1" dirty="0" smtClean="0"/>
            <a:t>. </a:t>
          </a:r>
          <a:r>
            <a:rPr lang="ro-RO" sz="1800" b="1" dirty="0" smtClean="0"/>
            <a:t>Iosua</a:t>
          </a:r>
          <a:r>
            <a:rPr lang="es-ES" sz="1800" b="1" dirty="0" smtClean="0"/>
            <a:t> 21:45; 1R</a:t>
          </a:r>
          <a:r>
            <a:rPr lang="ro-RO" sz="1800" b="1" dirty="0" smtClean="0"/>
            <a:t>egi</a:t>
          </a:r>
          <a:r>
            <a:rPr lang="es-ES" sz="1800" b="1" dirty="0" smtClean="0"/>
            <a:t> 8:56.</a:t>
          </a:r>
          <a:endParaRPr lang="es-ES" sz="1800" dirty="0"/>
        </a:p>
      </dgm:t>
    </dgm:pt>
    <dgm:pt modelId="{A3A82564-FDF6-471F-B375-60D8C3D52BC2}" type="parTrans" cxnId="{E558D081-5F42-4426-AA33-6A3219ECDDA0}">
      <dgm:prSet/>
      <dgm:spPr/>
      <dgm:t>
        <a:bodyPr/>
        <a:lstStyle/>
        <a:p>
          <a:endParaRPr lang="es-ES" sz="1800"/>
        </a:p>
      </dgm:t>
    </dgm:pt>
    <dgm:pt modelId="{FC077A65-84A0-4CC9-9645-278F427B3306}" type="sibTrans" cxnId="{E558D081-5F42-4426-AA33-6A3219ECDDA0}">
      <dgm:prSet/>
      <dgm:spPr/>
      <dgm:t>
        <a:bodyPr/>
        <a:lstStyle/>
        <a:p>
          <a:endParaRPr lang="es-ES" sz="1800"/>
        </a:p>
      </dgm:t>
    </dgm:pt>
    <dgm:pt modelId="{E0D1FB84-D4D7-4F00-BBDD-7944EBA04609}">
      <dgm:prSet custT="1"/>
      <dgm:spPr/>
      <dgm:t>
        <a:bodyPr/>
        <a:lstStyle/>
        <a:p>
          <a:pPr rtl="0"/>
          <a:r>
            <a:rPr lang="ro-RO" sz="1800" b="1" dirty="0" smtClean="0"/>
            <a:t>S-a împlinit promisiunea întrupării</a:t>
          </a:r>
          <a:r>
            <a:rPr lang="es-ES" sz="1800" b="1" dirty="0" smtClean="0"/>
            <a:t>. </a:t>
          </a:r>
          <a:r>
            <a:rPr lang="ro-RO" sz="1800" b="1" dirty="0" smtClean="0"/>
            <a:t>Ps</a:t>
          </a:r>
          <a:r>
            <a:rPr lang="es-ES" sz="1800" b="1" dirty="0" smtClean="0"/>
            <a:t>. 40:7; </a:t>
          </a:r>
          <a:r>
            <a:rPr lang="ro-RO" sz="1800" b="1" dirty="0" smtClean="0"/>
            <a:t>Evr.</a:t>
          </a:r>
          <a:r>
            <a:rPr lang="es-ES" sz="1800" b="1" dirty="0" smtClean="0"/>
            <a:t> 10:5-7</a:t>
          </a:r>
          <a:endParaRPr lang="es-ES" sz="1800" dirty="0"/>
        </a:p>
      </dgm:t>
    </dgm:pt>
    <dgm:pt modelId="{283F7AC6-051D-4468-B7EC-A89C8353BB17}" type="parTrans" cxnId="{DC0240EF-AD1E-4BB0-8D67-70E0D4F2390A}">
      <dgm:prSet/>
      <dgm:spPr/>
      <dgm:t>
        <a:bodyPr/>
        <a:lstStyle/>
        <a:p>
          <a:endParaRPr lang="es-ES" sz="1800"/>
        </a:p>
      </dgm:t>
    </dgm:pt>
    <dgm:pt modelId="{FC220489-A87C-4268-8997-0D51142A9639}" type="sibTrans" cxnId="{DC0240EF-AD1E-4BB0-8D67-70E0D4F2390A}">
      <dgm:prSet/>
      <dgm:spPr/>
      <dgm:t>
        <a:bodyPr/>
        <a:lstStyle/>
        <a:p>
          <a:endParaRPr lang="es-ES" sz="1800"/>
        </a:p>
      </dgm:t>
    </dgm:pt>
    <dgm:pt modelId="{A8696C6F-EB17-4402-8B43-C188892F9D39}">
      <dgm:prSet custT="1"/>
      <dgm:spPr/>
      <dgm:t>
        <a:bodyPr/>
        <a:lstStyle/>
        <a:p>
          <a:pPr rtl="0"/>
          <a:r>
            <a:rPr lang="ro-RO" sz="1800" b="1" dirty="0" smtClean="0"/>
            <a:t>Isus a împlinit promisiunea de a o învia pe fiica lui Iair</a:t>
          </a:r>
          <a:r>
            <a:rPr lang="es-ES" sz="1800" b="1" dirty="0" smtClean="0"/>
            <a:t>. </a:t>
          </a:r>
          <a:r>
            <a:rPr lang="es-ES" sz="1800" b="1" dirty="0" err="1" smtClean="0"/>
            <a:t>Luc</a:t>
          </a:r>
          <a:r>
            <a:rPr lang="ro-RO" sz="1800" b="1" dirty="0" smtClean="0"/>
            <a:t>a</a:t>
          </a:r>
          <a:r>
            <a:rPr lang="es-ES" sz="1800" b="1" dirty="0" smtClean="0"/>
            <a:t> 8:50</a:t>
          </a:r>
          <a:r>
            <a:rPr lang="ro-RO" sz="1800" b="1" dirty="0" smtClean="0"/>
            <a:t>,</a:t>
          </a:r>
          <a:r>
            <a:rPr lang="es-ES" sz="1800" b="1" dirty="0" smtClean="0"/>
            <a:t>54-55.</a:t>
          </a:r>
          <a:endParaRPr lang="es-ES" sz="1800" dirty="0"/>
        </a:p>
      </dgm:t>
    </dgm:pt>
    <dgm:pt modelId="{61F48221-FAB0-4D2D-A51B-D52087F4FE35}" type="parTrans" cxnId="{8A4F768E-D6D9-45C2-9298-0E2CDDA54751}">
      <dgm:prSet/>
      <dgm:spPr/>
      <dgm:t>
        <a:bodyPr/>
        <a:lstStyle/>
        <a:p>
          <a:endParaRPr lang="es-ES" sz="1800"/>
        </a:p>
      </dgm:t>
    </dgm:pt>
    <dgm:pt modelId="{6F5B706D-1970-4CDF-9675-E4C50648467C}" type="sibTrans" cxnId="{8A4F768E-D6D9-45C2-9298-0E2CDDA54751}">
      <dgm:prSet/>
      <dgm:spPr/>
      <dgm:t>
        <a:bodyPr/>
        <a:lstStyle/>
        <a:p>
          <a:endParaRPr lang="es-ES" sz="1800"/>
        </a:p>
      </dgm:t>
    </dgm:pt>
    <dgm:pt modelId="{68C4955B-F198-45F3-B43D-FD4E8951AB23}">
      <dgm:prSet custT="1"/>
      <dgm:spPr/>
      <dgm:t>
        <a:bodyPr/>
        <a:lstStyle/>
        <a:p>
          <a:pPr rtl="0"/>
          <a:r>
            <a:rPr lang="ro-RO" sz="1800" b="1" dirty="0" smtClean="0"/>
            <a:t>A promis că El însuși se va ridica din mormânt</a:t>
          </a:r>
          <a:r>
            <a:rPr lang="es-ES" sz="1800" b="1" dirty="0" smtClean="0"/>
            <a:t>. </a:t>
          </a:r>
          <a:r>
            <a:rPr lang="es-ES" sz="1800" b="1" dirty="0" err="1" smtClean="0"/>
            <a:t>Mat.</a:t>
          </a:r>
          <a:r>
            <a:rPr lang="es-ES" sz="1800" b="1" dirty="0" smtClean="0"/>
            <a:t> 16:21; </a:t>
          </a:r>
          <a:r>
            <a:rPr lang="es-ES" sz="1800" b="1" dirty="0" err="1" smtClean="0"/>
            <a:t>Mat.</a:t>
          </a:r>
          <a:r>
            <a:rPr lang="es-ES" sz="1800" b="1" dirty="0" smtClean="0"/>
            <a:t> 28:5-6.</a:t>
          </a:r>
          <a:endParaRPr lang="es-ES" sz="1800" dirty="0"/>
        </a:p>
      </dgm:t>
    </dgm:pt>
    <dgm:pt modelId="{07209B67-02F4-444A-9732-E5290BDD22A9}" type="parTrans" cxnId="{B8349871-1EA2-4CFE-B434-163E1FF8F698}">
      <dgm:prSet/>
      <dgm:spPr/>
      <dgm:t>
        <a:bodyPr/>
        <a:lstStyle/>
        <a:p>
          <a:endParaRPr lang="es-ES" sz="1800"/>
        </a:p>
      </dgm:t>
    </dgm:pt>
    <dgm:pt modelId="{7DB92394-A3AA-4F55-B0AE-53566ABD2270}" type="sibTrans" cxnId="{B8349871-1EA2-4CFE-B434-163E1FF8F698}">
      <dgm:prSet/>
      <dgm:spPr/>
      <dgm:t>
        <a:bodyPr/>
        <a:lstStyle/>
        <a:p>
          <a:endParaRPr lang="es-ES" sz="1800"/>
        </a:p>
      </dgm:t>
    </dgm:pt>
    <dgm:pt modelId="{995B3732-A04B-40C6-8CEA-4608F49682FB}">
      <dgm:prSet custT="1"/>
      <dgm:spPr/>
      <dgm:t>
        <a:bodyPr/>
        <a:lstStyle/>
        <a:p>
          <a:pPr rtl="0"/>
          <a:r>
            <a:rPr lang="ro-RO" sz="1800" b="1" dirty="0" smtClean="0"/>
            <a:t>A promis Duhul Sfânt ucenicilor Săi</a:t>
          </a:r>
          <a:r>
            <a:rPr lang="es-ES" sz="1800" b="1" dirty="0" smtClean="0"/>
            <a:t>. </a:t>
          </a:r>
          <a:r>
            <a:rPr lang="ro-RO" sz="1800" b="1" dirty="0" smtClean="0"/>
            <a:t>Fapte</a:t>
          </a:r>
          <a:r>
            <a:rPr lang="es-ES" sz="1800" b="1" dirty="0" smtClean="0"/>
            <a:t> 1:8; 2:4.</a:t>
          </a:r>
          <a:endParaRPr lang="es-ES" sz="1800" dirty="0"/>
        </a:p>
      </dgm:t>
    </dgm:pt>
    <dgm:pt modelId="{C1494CAC-C532-4031-843D-226B6779038D}" type="parTrans" cxnId="{45623D04-5583-4C5F-8F6F-7DDB4BB4F78B}">
      <dgm:prSet/>
      <dgm:spPr/>
      <dgm:t>
        <a:bodyPr/>
        <a:lstStyle/>
        <a:p>
          <a:endParaRPr lang="es-ES" sz="1800"/>
        </a:p>
      </dgm:t>
    </dgm:pt>
    <dgm:pt modelId="{5CFAE6EB-60F4-47CC-9F63-E0F668AEBA66}" type="sibTrans" cxnId="{45623D04-5583-4C5F-8F6F-7DDB4BB4F78B}">
      <dgm:prSet/>
      <dgm:spPr/>
      <dgm:t>
        <a:bodyPr/>
        <a:lstStyle/>
        <a:p>
          <a:endParaRPr lang="es-ES" sz="1800"/>
        </a:p>
      </dgm:t>
    </dgm:pt>
    <dgm:pt modelId="{E81A7B45-ECFE-467D-A84A-359370018898}">
      <dgm:prSet custT="1"/>
      <dgm:spPr/>
      <dgm:t>
        <a:bodyPr/>
        <a:lstStyle/>
        <a:p>
          <a:pPr rtl="0"/>
          <a:r>
            <a:rPr lang="ro-RO" sz="1800" b="1" dirty="0" smtClean="0"/>
            <a:t>A promis că Se va întoarce</a:t>
          </a:r>
          <a:r>
            <a:rPr lang="es-ES" sz="1800" b="1" dirty="0" smtClean="0"/>
            <a:t>… </a:t>
          </a:r>
          <a:r>
            <a:rPr lang="ro-RO" sz="1800" b="1" dirty="0" smtClean="0"/>
            <a:t>și o va face </a:t>
          </a:r>
          <a:r>
            <a:rPr lang="ro-RO" sz="1800" b="1" smtClean="0"/>
            <a:t>cu siguranță</a:t>
          </a:r>
          <a:r>
            <a:rPr lang="es-ES" sz="1800" b="1" smtClean="0"/>
            <a:t>!</a:t>
          </a:r>
          <a:endParaRPr lang="es-ES" sz="1800" b="1" dirty="0"/>
        </a:p>
      </dgm:t>
    </dgm:pt>
    <dgm:pt modelId="{ED2335DC-338B-4EA7-97E4-BEF1487B7B10}" type="parTrans" cxnId="{6096728D-D000-4F6F-A09C-F75E4FED7E68}">
      <dgm:prSet/>
      <dgm:spPr/>
      <dgm:t>
        <a:bodyPr/>
        <a:lstStyle/>
        <a:p>
          <a:endParaRPr lang="es-ES" sz="1800"/>
        </a:p>
      </dgm:t>
    </dgm:pt>
    <dgm:pt modelId="{CA407C5B-C55F-44E5-9450-542CE8C4F33E}" type="sibTrans" cxnId="{6096728D-D000-4F6F-A09C-F75E4FED7E68}">
      <dgm:prSet/>
      <dgm:spPr/>
      <dgm:t>
        <a:bodyPr/>
        <a:lstStyle/>
        <a:p>
          <a:endParaRPr lang="es-ES" sz="1800"/>
        </a:p>
      </dgm:t>
    </dgm:pt>
    <dgm:pt modelId="{E54227E7-1FD6-4736-A44D-D348BABFBEBA}" type="pres">
      <dgm:prSet presAssocID="{724D7D38-1C9A-48A8-9B79-0C991E2CE69A}" presName="Name0" presStyleCnt="0">
        <dgm:presLayoutVars>
          <dgm:dir/>
          <dgm:resizeHandles val="exact"/>
        </dgm:presLayoutVars>
      </dgm:prSet>
      <dgm:spPr/>
      <dgm:t>
        <a:bodyPr/>
        <a:lstStyle/>
        <a:p>
          <a:endParaRPr lang="es-ES"/>
        </a:p>
      </dgm:t>
    </dgm:pt>
    <dgm:pt modelId="{31D17FB2-7F74-4C9D-A586-157F73A98D1D}" type="pres">
      <dgm:prSet presAssocID="{5611C17B-DBE3-4EA4-9612-8DF7E6C94CFE}" presName="compNode" presStyleCnt="0"/>
      <dgm:spPr/>
    </dgm:pt>
    <dgm:pt modelId="{05EA1082-B9C5-4BE5-8932-16C7CEA0A665}" type="pres">
      <dgm:prSet presAssocID="{5611C17B-DBE3-4EA4-9612-8DF7E6C94CFE}" presName="pictRect" presStyleLbl="node1" presStyleIdx="0" presStyleCnt="6" custLinFactNeighborY="-24448"/>
      <dgm:spPr>
        <a:blipFill rotWithShape="0">
          <a:blip xmlns:r="http://schemas.openxmlformats.org/officeDocument/2006/relationships" r:embed="rId1"/>
          <a:stretch>
            <a:fillRect/>
          </a:stretch>
        </a:blipFill>
      </dgm:spPr>
    </dgm:pt>
    <dgm:pt modelId="{794A79F8-8E71-4928-93B8-1C7720CAE7B1}" type="pres">
      <dgm:prSet presAssocID="{5611C17B-DBE3-4EA4-9612-8DF7E6C94CFE}" presName="textRect" presStyleLbl="revTx" presStyleIdx="0" presStyleCnt="6" custScaleX="145154" custLinFactNeighborY="-45403">
        <dgm:presLayoutVars>
          <dgm:bulletEnabled val="1"/>
        </dgm:presLayoutVars>
      </dgm:prSet>
      <dgm:spPr/>
      <dgm:t>
        <a:bodyPr/>
        <a:lstStyle/>
        <a:p>
          <a:endParaRPr lang="es-ES"/>
        </a:p>
      </dgm:t>
    </dgm:pt>
    <dgm:pt modelId="{6DD1217A-4B4F-4DFD-8E0F-7C9A0131D220}" type="pres">
      <dgm:prSet presAssocID="{FC077A65-84A0-4CC9-9645-278F427B3306}" presName="sibTrans" presStyleLbl="sibTrans2D1" presStyleIdx="0" presStyleCnt="0"/>
      <dgm:spPr/>
      <dgm:t>
        <a:bodyPr/>
        <a:lstStyle/>
        <a:p>
          <a:endParaRPr lang="es-ES"/>
        </a:p>
      </dgm:t>
    </dgm:pt>
    <dgm:pt modelId="{25D1D591-0B06-4C51-AFDA-0DD4AA3F4852}" type="pres">
      <dgm:prSet presAssocID="{E0D1FB84-D4D7-4F00-BBDD-7944EBA04609}" presName="compNode" presStyleCnt="0"/>
      <dgm:spPr/>
    </dgm:pt>
    <dgm:pt modelId="{2721FDB1-CF5C-46C4-8F13-0FDBC4DB679A}" type="pres">
      <dgm:prSet presAssocID="{E0D1FB84-D4D7-4F00-BBDD-7944EBA04609}" presName="pictRect" presStyleLbl="node1" presStyleIdx="1" presStyleCnt="6" custLinFactNeighborY="-24448"/>
      <dgm:spPr>
        <a:blipFill rotWithShape="0">
          <a:blip xmlns:r="http://schemas.openxmlformats.org/officeDocument/2006/relationships" r:embed="rId2"/>
          <a:stretch>
            <a:fillRect/>
          </a:stretch>
        </a:blipFill>
      </dgm:spPr>
    </dgm:pt>
    <dgm:pt modelId="{631569C5-3DF6-4333-89E2-179D11843A8B}" type="pres">
      <dgm:prSet presAssocID="{E0D1FB84-D4D7-4F00-BBDD-7944EBA04609}" presName="textRect" presStyleLbl="revTx" presStyleIdx="1" presStyleCnt="6" custScaleX="123568" custLinFactNeighborY="-45403">
        <dgm:presLayoutVars>
          <dgm:bulletEnabled val="1"/>
        </dgm:presLayoutVars>
      </dgm:prSet>
      <dgm:spPr/>
      <dgm:t>
        <a:bodyPr/>
        <a:lstStyle/>
        <a:p>
          <a:endParaRPr lang="es-ES"/>
        </a:p>
      </dgm:t>
    </dgm:pt>
    <dgm:pt modelId="{9540ECBF-13B8-47D6-AF1C-3241E4EBA181}" type="pres">
      <dgm:prSet presAssocID="{FC220489-A87C-4268-8997-0D51142A9639}" presName="sibTrans" presStyleLbl="sibTrans2D1" presStyleIdx="0" presStyleCnt="0"/>
      <dgm:spPr/>
      <dgm:t>
        <a:bodyPr/>
        <a:lstStyle/>
        <a:p>
          <a:endParaRPr lang="es-ES"/>
        </a:p>
      </dgm:t>
    </dgm:pt>
    <dgm:pt modelId="{8DD907EC-0175-4E91-9E00-78076C1DCD8F}" type="pres">
      <dgm:prSet presAssocID="{A8696C6F-EB17-4402-8B43-C188892F9D39}" presName="compNode" presStyleCnt="0"/>
      <dgm:spPr/>
    </dgm:pt>
    <dgm:pt modelId="{F4989850-C99C-4C83-A64B-4B2D76890FA9}" type="pres">
      <dgm:prSet presAssocID="{A8696C6F-EB17-4402-8B43-C188892F9D39}" presName="pictRect" presStyleLbl="node1" presStyleIdx="2" presStyleCnt="6" custLinFactNeighborX="-3158" custLinFactNeighborY="-24448"/>
      <dgm:spPr>
        <a:blipFill rotWithShape="0">
          <a:blip xmlns:r="http://schemas.openxmlformats.org/officeDocument/2006/relationships" r:embed="rId3"/>
          <a:stretch>
            <a:fillRect/>
          </a:stretch>
        </a:blipFill>
      </dgm:spPr>
    </dgm:pt>
    <dgm:pt modelId="{73020E56-8541-4C8B-8017-F88B06610353}" type="pres">
      <dgm:prSet presAssocID="{A8696C6F-EB17-4402-8B43-C188892F9D39}" presName="textRect" presStyleLbl="revTx" presStyleIdx="2" presStyleCnt="6" custScaleX="173370" custLinFactNeighborX="-3158" custLinFactNeighborY="-45403">
        <dgm:presLayoutVars>
          <dgm:bulletEnabled val="1"/>
        </dgm:presLayoutVars>
      </dgm:prSet>
      <dgm:spPr/>
      <dgm:t>
        <a:bodyPr/>
        <a:lstStyle/>
        <a:p>
          <a:endParaRPr lang="es-ES"/>
        </a:p>
      </dgm:t>
    </dgm:pt>
    <dgm:pt modelId="{ADCC5920-F31B-432F-9BA3-3E99F9FAEB53}" type="pres">
      <dgm:prSet presAssocID="{6F5B706D-1970-4CDF-9675-E4C50648467C}" presName="sibTrans" presStyleLbl="sibTrans2D1" presStyleIdx="0" presStyleCnt="0"/>
      <dgm:spPr/>
      <dgm:t>
        <a:bodyPr/>
        <a:lstStyle/>
        <a:p>
          <a:endParaRPr lang="es-ES"/>
        </a:p>
      </dgm:t>
    </dgm:pt>
    <dgm:pt modelId="{EAA77A37-D497-44A8-89ED-5968D4E53850}" type="pres">
      <dgm:prSet presAssocID="{68C4955B-F198-45F3-B43D-FD4E8951AB23}" presName="compNode" presStyleCnt="0"/>
      <dgm:spPr/>
    </dgm:pt>
    <dgm:pt modelId="{5AE56396-4E54-4D3C-ADB3-738623B4DDAC}" type="pres">
      <dgm:prSet presAssocID="{68C4955B-F198-45F3-B43D-FD4E8951AB23}" presName="pictRect" presStyleLbl="node1" presStyleIdx="3" presStyleCnt="6"/>
      <dgm:spPr>
        <a:blipFill rotWithShape="0">
          <a:blip xmlns:r="http://schemas.openxmlformats.org/officeDocument/2006/relationships" r:embed="rId4"/>
          <a:stretch>
            <a:fillRect/>
          </a:stretch>
        </a:blipFill>
      </dgm:spPr>
    </dgm:pt>
    <dgm:pt modelId="{398785E0-ABBD-44EF-A4E8-6247A577132B}" type="pres">
      <dgm:prSet presAssocID="{68C4955B-F198-45F3-B43D-FD4E8951AB23}" presName="textRect" presStyleLbl="revTx" presStyleIdx="3" presStyleCnt="6" custScaleX="148160">
        <dgm:presLayoutVars>
          <dgm:bulletEnabled val="1"/>
        </dgm:presLayoutVars>
      </dgm:prSet>
      <dgm:spPr/>
      <dgm:t>
        <a:bodyPr/>
        <a:lstStyle/>
        <a:p>
          <a:endParaRPr lang="es-ES"/>
        </a:p>
      </dgm:t>
    </dgm:pt>
    <dgm:pt modelId="{BF537C68-7EF1-4C8B-A8F9-6CF12D3956BA}" type="pres">
      <dgm:prSet presAssocID="{7DB92394-A3AA-4F55-B0AE-53566ABD2270}" presName="sibTrans" presStyleLbl="sibTrans2D1" presStyleIdx="0" presStyleCnt="0"/>
      <dgm:spPr/>
      <dgm:t>
        <a:bodyPr/>
        <a:lstStyle/>
        <a:p>
          <a:endParaRPr lang="es-ES"/>
        </a:p>
      </dgm:t>
    </dgm:pt>
    <dgm:pt modelId="{702BE1A9-AF1B-44B0-8623-5A5254C24694}" type="pres">
      <dgm:prSet presAssocID="{995B3732-A04B-40C6-8CEA-4608F49682FB}" presName="compNode" presStyleCnt="0"/>
      <dgm:spPr/>
    </dgm:pt>
    <dgm:pt modelId="{69683DA1-E173-4227-ADF1-0CB17F248BA6}" type="pres">
      <dgm:prSet presAssocID="{995B3732-A04B-40C6-8CEA-4608F49682FB}" presName="pictRect" presStyleLbl="node1" presStyleIdx="4" presStyleCnt="6"/>
      <dgm:spPr>
        <a:blipFill rotWithShape="0">
          <a:blip xmlns:r="http://schemas.openxmlformats.org/officeDocument/2006/relationships" r:embed="rId5"/>
          <a:stretch>
            <a:fillRect/>
          </a:stretch>
        </a:blipFill>
      </dgm:spPr>
    </dgm:pt>
    <dgm:pt modelId="{B66716C8-517A-4CE7-872F-99164C2BD501}" type="pres">
      <dgm:prSet presAssocID="{995B3732-A04B-40C6-8CEA-4608F49682FB}" presName="textRect" presStyleLbl="revTx" presStyleIdx="4" presStyleCnt="6" custScaleX="114230">
        <dgm:presLayoutVars>
          <dgm:bulletEnabled val="1"/>
        </dgm:presLayoutVars>
      </dgm:prSet>
      <dgm:spPr/>
      <dgm:t>
        <a:bodyPr/>
        <a:lstStyle/>
        <a:p>
          <a:endParaRPr lang="es-ES"/>
        </a:p>
      </dgm:t>
    </dgm:pt>
    <dgm:pt modelId="{6EFE6902-DEF0-464E-9D0D-706C52D223EE}" type="pres">
      <dgm:prSet presAssocID="{5CFAE6EB-60F4-47CC-9F63-E0F668AEBA66}" presName="sibTrans" presStyleLbl="sibTrans2D1" presStyleIdx="0" presStyleCnt="0"/>
      <dgm:spPr/>
      <dgm:t>
        <a:bodyPr/>
        <a:lstStyle/>
        <a:p>
          <a:endParaRPr lang="es-ES"/>
        </a:p>
      </dgm:t>
    </dgm:pt>
    <dgm:pt modelId="{1F18BCDD-9BDE-4DC7-BE7E-57C6E0970EA7}" type="pres">
      <dgm:prSet presAssocID="{E81A7B45-ECFE-467D-A84A-359370018898}" presName="compNode" presStyleCnt="0"/>
      <dgm:spPr/>
    </dgm:pt>
    <dgm:pt modelId="{EC38B6BD-1D8E-4893-9962-4F704B89E968}" type="pres">
      <dgm:prSet presAssocID="{E81A7B45-ECFE-467D-A84A-359370018898}" presName="pictRect" presStyleLbl="node1" presStyleIdx="5" presStyleCnt="6" custLinFactNeighborX="21815"/>
      <dgm:spPr>
        <a:blipFill rotWithShape="0">
          <a:blip xmlns:r="http://schemas.openxmlformats.org/officeDocument/2006/relationships" r:embed="rId6"/>
          <a:stretch>
            <a:fillRect/>
          </a:stretch>
        </a:blipFill>
      </dgm:spPr>
    </dgm:pt>
    <dgm:pt modelId="{35F094B1-A722-436D-8CF9-176EA29D9CC7}" type="pres">
      <dgm:prSet presAssocID="{E81A7B45-ECFE-467D-A84A-359370018898}" presName="textRect" presStyleLbl="revTx" presStyleIdx="5" presStyleCnt="6" custScaleX="136469" custLinFactNeighborX="21815">
        <dgm:presLayoutVars>
          <dgm:bulletEnabled val="1"/>
        </dgm:presLayoutVars>
      </dgm:prSet>
      <dgm:spPr/>
      <dgm:t>
        <a:bodyPr/>
        <a:lstStyle/>
        <a:p>
          <a:endParaRPr lang="es-ES"/>
        </a:p>
      </dgm:t>
    </dgm:pt>
  </dgm:ptLst>
  <dgm:cxnLst>
    <dgm:cxn modelId="{B79B88CE-2561-4147-A6FF-502C3505E6B3}" type="presOf" srcId="{FC077A65-84A0-4CC9-9645-278F427B3306}" destId="{6DD1217A-4B4F-4DFD-8E0F-7C9A0131D220}" srcOrd="0" destOrd="0" presId="urn:microsoft.com/office/officeart/2005/8/layout/pList1#1"/>
    <dgm:cxn modelId="{BA1E0ED3-D066-4F13-AB5D-29AAC4A1F8C5}" type="presOf" srcId="{FC220489-A87C-4268-8997-0D51142A9639}" destId="{9540ECBF-13B8-47D6-AF1C-3241E4EBA181}" srcOrd="0" destOrd="0" presId="urn:microsoft.com/office/officeart/2005/8/layout/pList1#1"/>
    <dgm:cxn modelId="{FB1AE0B0-6F26-466E-AB62-4A33B8511165}" type="presOf" srcId="{A8696C6F-EB17-4402-8B43-C188892F9D39}" destId="{73020E56-8541-4C8B-8017-F88B06610353}" srcOrd="0" destOrd="0" presId="urn:microsoft.com/office/officeart/2005/8/layout/pList1#1"/>
    <dgm:cxn modelId="{45623D04-5583-4C5F-8F6F-7DDB4BB4F78B}" srcId="{724D7D38-1C9A-48A8-9B79-0C991E2CE69A}" destId="{995B3732-A04B-40C6-8CEA-4608F49682FB}" srcOrd="4" destOrd="0" parTransId="{C1494CAC-C532-4031-843D-226B6779038D}" sibTransId="{5CFAE6EB-60F4-47CC-9F63-E0F668AEBA66}"/>
    <dgm:cxn modelId="{B8349871-1EA2-4CFE-B434-163E1FF8F698}" srcId="{724D7D38-1C9A-48A8-9B79-0C991E2CE69A}" destId="{68C4955B-F198-45F3-B43D-FD4E8951AB23}" srcOrd="3" destOrd="0" parTransId="{07209B67-02F4-444A-9732-E5290BDD22A9}" sibTransId="{7DB92394-A3AA-4F55-B0AE-53566ABD2270}"/>
    <dgm:cxn modelId="{E558D081-5F42-4426-AA33-6A3219ECDDA0}" srcId="{724D7D38-1C9A-48A8-9B79-0C991E2CE69A}" destId="{5611C17B-DBE3-4EA4-9612-8DF7E6C94CFE}" srcOrd="0" destOrd="0" parTransId="{A3A82564-FDF6-471F-B375-60D8C3D52BC2}" sibTransId="{FC077A65-84A0-4CC9-9645-278F427B3306}"/>
    <dgm:cxn modelId="{F3A7CF61-ADF8-428E-8021-616A55DFD37F}" type="presOf" srcId="{E0D1FB84-D4D7-4F00-BBDD-7944EBA04609}" destId="{631569C5-3DF6-4333-89E2-179D11843A8B}" srcOrd="0" destOrd="0" presId="urn:microsoft.com/office/officeart/2005/8/layout/pList1#1"/>
    <dgm:cxn modelId="{14D8506C-6AD0-4FE1-ACE9-13CA6B58FA41}" type="presOf" srcId="{724D7D38-1C9A-48A8-9B79-0C991E2CE69A}" destId="{E54227E7-1FD6-4736-A44D-D348BABFBEBA}" srcOrd="0" destOrd="0" presId="urn:microsoft.com/office/officeart/2005/8/layout/pList1#1"/>
    <dgm:cxn modelId="{468A3C69-E39D-4D77-A11F-745EB2EC6D98}" type="presOf" srcId="{68C4955B-F198-45F3-B43D-FD4E8951AB23}" destId="{398785E0-ABBD-44EF-A4E8-6247A577132B}" srcOrd="0" destOrd="0" presId="urn:microsoft.com/office/officeart/2005/8/layout/pList1#1"/>
    <dgm:cxn modelId="{0352A264-A459-49E3-950F-6D0AF393A767}" type="presOf" srcId="{6F5B706D-1970-4CDF-9675-E4C50648467C}" destId="{ADCC5920-F31B-432F-9BA3-3E99F9FAEB53}" srcOrd="0" destOrd="0" presId="urn:microsoft.com/office/officeart/2005/8/layout/pList1#1"/>
    <dgm:cxn modelId="{BC52FF5E-338E-4A28-9146-D7F723CBCD52}" type="presOf" srcId="{995B3732-A04B-40C6-8CEA-4608F49682FB}" destId="{B66716C8-517A-4CE7-872F-99164C2BD501}" srcOrd="0" destOrd="0" presId="urn:microsoft.com/office/officeart/2005/8/layout/pList1#1"/>
    <dgm:cxn modelId="{DC0240EF-AD1E-4BB0-8D67-70E0D4F2390A}" srcId="{724D7D38-1C9A-48A8-9B79-0C991E2CE69A}" destId="{E0D1FB84-D4D7-4F00-BBDD-7944EBA04609}" srcOrd="1" destOrd="0" parTransId="{283F7AC6-051D-4468-B7EC-A89C8353BB17}" sibTransId="{FC220489-A87C-4268-8997-0D51142A9639}"/>
    <dgm:cxn modelId="{8A4F768E-D6D9-45C2-9298-0E2CDDA54751}" srcId="{724D7D38-1C9A-48A8-9B79-0C991E2CE69A}" destId="{A8696C6F-EB17-4402-8B43-C188892F9D39}" srcOrd="2" destOrd="0" parTransId="{61F48221-FAB0-4D2D-A51B-D52087F4FE35}" sibTransId="{6F5B706D-1970-4CDF-9675-E4C50648467C}"/>
    <dgm:cxn modelId="{2E8B67FF-3DBE-4749-A9FB-9B6273A769CB}" type="presOf" srcId="{E81A7B45-ECFE-467D-A84A-359370018898}" destId="{35F094B1-A722-436D-8CF9-176EA29D9CC7}" srcOrd="0" destOrd="0" presId="urn:microsoft.com/office/officeart/2005/8/layout/pList1#1"/>
    <dgm:cxn modelId="{A0FB8583-EEC8-46D0-AF35-1CD07BE6B262}" type="presOf" srcId="{5611C17B-DBE3-4EA4-9612-8DF7E6C94CFE}" destId="{794A79F8-8E71-4928-93B8-1C7720CAE7B1}" srcOrd="0" destOrd="0" presId="urn:microsoft.com/office/officeart/2005/8/layout/pList1#1"/>
    <dgm:cxn modelId="{2BA5B4A3-8EFC-4FB7-AB2A-959246FE1C61}" type="presOf" srcId="{7DB92394-A3AA-4F55-B0AE-53566ABD2270}" destId="{BF537C68-7EF1-4C8B-A8F9-6CF12D3956BA}" srcOrd="0" destOrd="0" presId="urn:microsoft.com/office/officeart/2005/8/layout/pList1#1"/>
    <dgm:cxn modelId="{ADCCEE98-E2AC-4AFC-B950-CD493C96299E}" type="presOf" srcId="{5CFAE6EB-60F4-47CC-9F63-E0F668AEBA66}" destId="{6EFE6902-DEF0-464E-9D0D-706C52D223EE}" srcOrd="0" destOrd="0" presId="urn:microsoft.com/office/officeart/2005/8/layout/pList1#1"/>
    <dgm:cxn modelId="{6096728D-D000-4F6F-A09C-F75E4FED7E68}" srcId="{724D7D38-1C9A-48A8-9B79-0C991E2CE69A}" destId="{E81A7B45-ECFE-467D-A84A-359370018898}" srcOrd="5" destOrd="0" parTransId="{ED2335DC-338B-4EA7-97E4-BEF1487B7B10}" sibTransId="{CA407C5B-C55F-44E5-9450-542CE8C4F33E}"/>
    <dgm:cxn modelId="{30A34E54-6216-4598-A63B-C9DCF29332CB}" type="presParOf" srcId="{E54227E7-1FD6-4736-A44D-D348BABFBEBA}" destId="{31D17FB2-7F74-4C9D-A586-157F73A98D1D}" srcOrd="0" destOrd="0" presId="urn:microsoft.com/office/officeart/2005/8/layout/pList1#1"/>
    <dgm:cxn modelId="{BBED2A6F-71F2-49FC-8E43-EBF6345780DA}" type="presParOf" srcId="{31D17FB2-7F74-4C9D-A586-157F73A98D1D}" destId="{05EA1082-B9C5-4BE5-8932-16C7CEA0A665}" srcOrd="0" destOrd="0" presId="urn:microsoft.com/office/officeart/2005/8/layout/pList1#1"/>
    <dgm:cxn modelId="{DD581DF4-4969-4BCB-9312-E2C84782AD78}" type="presParOf" srcId="{31D17FB2-7F74-4C9D-A586-157F73A98D1D}" destId="{794A79F8-8E71-4928-93B8-1C7720CAE7B1}" srcOrd="1" destOrd="0" presId="urn:microsoft.com/office/officeart/2005/8/layout/pList1#1"/>
    <dgm:cxn modelId="{E80BB65F-C6C5-4314-95C5-7803E6A31A85}" type="presParOf" srcId="{E54227E7-1FD6-4736-A44D-D348BABFBEBA}" destId="{6DD1217A-4B4F-4DFD-8E0F-7C9A0131D220}" srcOrd="1" destOrd="0" presId="urn:microsoft.com/office/officeart/2005/8/layout/pList1#1"/>
    <dgm:cxn modelId="{754FC437-44E5-47E4-AECF-4D7860CA828E}" type="presParOf" srcId="{E54227E7-1FD6-4736-A44D-D348BABFBEBA}" destId="{25D1D591-0B06-4C51-AFDA-0DD4AA3F4852}" srcOrd="2" destOrd="0" presId="urn:microsoft.com/office/officeart/2005/8/layout/pList1#1"/>
    <dgm:cxn modelId="{A7E9CCC4-07C1-4C97-AEAC-726588540587}" type="presParOf" srcId="{25D1D591-0B06-4C51-AFDA-0DD4AA3F4852}" destId="{2721FDB1-CF5C-46C4-8F13-0FDBC4DB679A}" srcOrd="0" destOrd="0" presId="urn:microsoft.com/office/officeart/2005/8/layout/pList1#1"/>
    <dgm:cxn modelId="{F9AA797F-1330-4548-8923-ED5F2D808878}" type="presParOf" srcId="{25D1D591-0B06-4C51-AFDA-0DD4AA3F4852}" destId="{631569C5-3DF6-4333-89E2-179D11843A8B}" srcOrd="1" destOrd="0" presId="urn:microsoft.com/office/officeart/2005/8/layout/pList1#1"/>
    <dgm:cxn modelId="{7B4ED04D-1A98-48E8-87F7-852F682EFD26}" type="presParOf" srcId="{E54227E7-1FD6-4736-A44D-D348BABFBEBA}" destId="{9540ECBF-13B8-47D6-AF1C-3241E4EBA181}" srcOrd="3" destOrd="0" presId="urn:microsoft.com/office/officeart/2005/8/layout/pList1#1"/>
    <dgm:cxn modelId="{121F4D33-DAEC-415D-BB2B-5298A6B952F9}" type="presParOf" srcId="{E54227E7-1FD6-4736-A44D-D348BABFBEBA}" destId="{8DD907EC-0175-4E91-9E00-78076C1DCD8F}" srcOrd="4" destOrd="0" presId="urn:microsoft.com/office/officeart/2005/8/layout/pList1#1"/>
    <dgm:cxn modelId="{221CCB1D-F765-4365-8162-D5B4121A8D83}" type="presParOf" srcId="{8DD907EC-0175-4E91-9E00-78076C1DCD8F}" destId="{F4989850-C99C-4C83-A64B-4B2D76890FA9}" srcOrd="0" destOrd="0" presId="urn:microsoft.com/office/officeart/2005/8/layout/pList1#1"/>
    <dgm:cxn modelId="{3F37F1EC-6174-4F59-A767-40189AC772B6}" type="presParOf" srcId="{8DD907EC-0175-4E91-9E00-78076C1DCD8F}" destId="{73020E56-8541-4C8B-8017-F88B06610353}" srcOrd="1" destOrd="0" presId="urn:microsoft.com/office/officeart/2005/8/layout/pList1#1"/>
    <dgm:cxn modelId="{B95D7B46-8E1D-47D8-9559-59E6B4E4FFEB}" type="presParOf" srcId="{E54227E7-1FD6-4736-A44D-D348BABFBEBA}" destId="{ADCC5920-F31B-432F-9BA3-3E99F9FAEB53}" srcOrd="5" destOrd="0" presId="urn:microsoft.com/office/officeart/2005/8/layout/pList1#1"/>
    <dgm:cxn modelId="{EBED7A93-13CB-440A-906B-6B00A7BF0DAD}" type="presParOf" srcId="{E54227E7-1FD6-4736-A44D-D348BABFBEBA}" destId="{EAA77A37-D497-44A8-89ED-5968D4E53850}" srcOrd="6" destOrd="0" presId="urn:microsoft.com/office/officeart/2005/8/layout/pList1#1"/>
    <dgm:cxn modelId="{85768819-76C5-4776-A4BD-5DF2E03B8945}" type="presParOf" srcId="{EAA77A37-D497-44A8-89ED-5968D4E53850}" destId="{5AE56396-4E54-4D3C-ADB3-738623B4DDAC}" srcOrd="0" destOrd="0" presId="urn:microsoft.com/office/officeart/2005/8/layout/pList1#1"/>
    <dgm:cxn modelId="{2E916CF1-64A7-4BCE-9A93-47B82BBCCAD1}" type="presParOf" srcId="{EAA77A37-D497-44A8-89ED-5968D4E53850}" destId="{398785E0-ABBD-44EF-A4E8-6247A577132B}" srcOrd="1" destOrd="0" presId="urn:microsoft.com/office/officeart/2005/8/layout/pList1#1"/>
    <dgm:cxn modelId="{7859C94A-1959-4AE8-A7D0-9DAFCC7204CF}" type="presParOf" srcId="{E54227E7-1FD6-4736-A44D-D348BABFBEBA}" destId="{BF537C68-7EF1-4C8B-A8F9-6CF12D3956BA}" srcOrd="7" destOrd="0" presId="urn:microsoft.com/office/officeart/2005/8/layout/pList1#1"/>
    <dgm:cxn modelId="{0CD50C20-6733-4151-A66E-50D07085F62B}" type="presParOf" srcId="{E54227E7-1FD6-4736-A44D-D348BABFBEBA}" destId="{702BE1A9-AF1B-44B0-8623-5A5254C24694}" srcOrd="8" destOrd="0" presId="urn:microsoft.com/office/officeart/2005/8/layout/pList1#1"/>
    <dgm:cxn modelId="{9A758BEE-4D41-40EE-98FA-189F9FF6201B}" type="presParOf" srcId="{702BE1A9-AF1B-44B0-8623-5A5254C24694}" destId="{69683DA1-E173-4227-ADF1-0CB17F248BA6}" srcOrd="0" destOrd="0" presId="urn:microsoft.com/office/officeart/2005/8/layout/pList1#1"/>
    <dgm:cxn modelId="{19ADA14F-13D5-4C8D-903E-783EF759EFE9}" type="presParOf" srcId="{702BE1A9-AF1B-44B0-8623-5A5254C24694}" destId="{B66716C8-517A-4CE7-872F-99164C2BD501}" srcOrd="1" destOrd="0" presId="urn:microsoft.com/office/officeart/2005/8/layout/pList1#1"/>
    <dgm:cxn modelId="{9EB9CD86-821F-4D37-B344-1A5C347134CB}" type="presParOf" srcId="{E54227E7-1FD6-4736-A44D-D348BABFBEBA}" destId="{6EFE6902-DEF0-464E-9D0D-706C52D223EE}" srcOrd="9" destOrd="0" presId="urn:microsoft.com/office/officeart/2005/8/layout/pList1#1"/>
    <dgm:cxn modelId="{086A6E1A-CF21-4777-AB3D-0B3AF3840386}" type="presParOf" srcId="{E54227E7-1FD6-4736-A44D-D348BABFBEBA}" destId="{1F18BCDD-9BDE-4DC7-BE7E-57C6E0970EA7}" srcOrd="10" destOrd="0" presId="urn:microsoft.com/office/officeart/2005/8/layout/pList1#1"/>
    <dgm:cxn modelId="{29C02C68-756A-4C4A-BD6B-C3DC479D32BB}" type="presParOf" srcId="{1F18BCDD-9BDE-4DC7-BE7E-57C6E0970EA7}" destId="{EC38B6BD-1D8E-4893-9962-4F704B89E968}" srcOrd="0" destOrd="0" presId="urn:microsoft.com/office/officeart/2005/8/layout/pList1#1"/>
    <dgm:cxn modelId="{F1AD52C5-B8EE-42EC-B634-294F6D38F891}" type="presParOf" srcId="{1F18BCDD-9BDE-4DC7-BE7E-57C6E0970EA7}" destId="{35F094B1-A722-436D-8CF9-176EA29D9CC7}"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9FE9DE3-1108-41EB-BD13-D09ED12EF951}" type="datetimeFigureOut">
              <a:rPr lang="es-ES"/>
              <a:pPr>
                <a:defRPr/>
              </a:pPr>
              <a:t>25/09/2014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84463A5-A52E-453D-AB93-200F1EAB97A9}" type="slidenum">
              <a:rPr lang="es-ES"/>
              <a:pPr>
                <a:defRPr/>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4D5CA69-13A7-4634-AE05-EF859CA5AF7D}" type="datetimeFigureOut">
              <a:rPr lang="es-ES"/>
              <a:pPr>
                <a:defRPr/>
              </a:pPr>
              <a:t>25/09/2014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03C221A-7AD8-4466-B61C-498593ED2459}" type="slidenum">
              <a:rPr lang="es-ES"/>
              <a:pPr>
                <a:defRPr/>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6F95599-E859-4EAC-BD23-1225D8D208ED}" type="datetimeFigureOut">
              <a:rPr lang="es-ES"/>
              <a:pPr>
                <a:defRPr/>
              </a:pPr>
              <a:t>25/09/2014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ED5D407-FFF1-47E5-90E2-13215CAE33B1}" type="slidenum">
              <a:rPr lang="es-ES"/>
              <a:pPr>
                <a:defRPr/>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5B3F888-C0FF-433A-9694-EDF11AE7A8A0}" type="datetimeFigureOut">
              <a:rPr lang="es-ES"/>
              <a:pPr>
                <a:defRPr/>
              </a:pPr>
              <a:t>25/09/2014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8A55CB2-D769-49B5-94C4-CB0AEC36F34A}" type="slidenum">
              <a:rPr lang="es-ES"/>
              <a:pPr>
                <a:defRPr/>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671A38B-39FA-4381-AD25-5D4E1671FA19}" type="datetimeFigureOut">
              <a:rPr lang="es-ES"/>
              <a:pPr>
                <a:defRPr/>
              </a:pPr>
              <a:t>25/09/2014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711D3A8-D43E-4C9A-B7FE-EB9B400931B9}" type="slidenum">
              <a:rPr lang="es-ES"/>
              <a:pPr>
                <a:defRPr/>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4C74A49-C60E-445E-B477-354BD54AFA04}" type="datetimeFigureOut">
              <a:rPr lang="es-ES"/>
              <a:pPr>
                <a:defRPr/>
              </a:pPr>
              <a:t>25/09/2014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07D7201-64E7-438B-BC14-0AB639544405}" type="slidenum">
              <a:rPr lang="es-ES"/>
              <a:pPr>
                <a:defRPr/>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32A2645-6737-4736-BF42-768FA50BAAA2}" type="datetimeFigureOut">
              <a:rPr lang="es-ES"/>
              <a:pPr>
                <a:defRPr/>
              </a:pPr>
              <a:t>25/09/2014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24CF24B-05CE-41C6-91B2-23FBF21807BD}" type="slidenum">
              <a:rPr lang="es-ES"/>
              <a:pPr>
                <a:defRPr/>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2D9E9DA-93DB-4F10-AA93-E48FBE3F1909}" type="datetimeFigureOut">
              <a:rPr lang="es-ES"/>
              <a:pPr>
                <a:defRPr/>
              </a:pPr>
              <a:t>25/09/2014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D4F131D-7E21-46E4-A895-BE682AD16D1E}" type="slidenum">
              <a:rPr lang="es-ES"/>
              <a:pPr>
                <a:defRPr/>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5487A60-46CF-4D5B-B96E-9A76B9C0089A}" type="datetimeFigureOut">
              <a:rPr lang="es-ES"/>
              <a:pPr>
                <a:defRPr/>
              </a:pPr>
              <a:t>25/09/2014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F4F0C02-0070-48B1-9065-74930B584C16}" type="slidenum">
              <a:rPr lang="es-ES"/>
              <a:pPr>
                <a:defRPr/>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0009D41-4D5E-4883-BE3A-FE8E57C5AE2A}" type="datetimeFigureOut">
              <a:rPr lang="es-ES"/>
              <a:pPr>
                <a:defRPr/>
              </a:pPr>
              <a:t>25/09/2014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C8793E6-AB1B-4C24-B140-2959681BCDA9}" type="slidenum">
              <a:rPr lang="es-ES"/>
              <a:pPr>
                <a:defRPr/>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72D779D-94C3-4B13-907B-5FC829704739}" type="datetimeFigureOut">
              <a:rPr lang="es-ES"/>
              <a:pPr>
                <a:defRPr/>
              </a:pPr>
              <a:t>25/09/2014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AFB78AB-A2E2-49DF-9FC6-8BD81B5DE2CD}" type="slidenum">
              <a:rPr lang="es-ES"/>
              <a:pPr>
                <a:defRPr/>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3AFAD94-E627-42C8-BDC7-768F4E01E17E}" type="datetimeFigureOut">
              <a:rPr lang="es-ES"/>
              <a:pPr>
                <a:defRPr/>
              </a:pPr>
              <a:t>25/09/2014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BCB453-70EB-4A29-B155-691780F2F61F}"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143240" y="4061776"/>
            <a:ext cx="3357586" cy="2554545"/>
          </a:xfrm>
          <a:prstGeom prst="rect">
            <a:avLst/>
          </a:prstGeom>
          <a:noFill/>
        </p:spPr>
        <p:txBody>
          <a:bodyPr>
            <a:spAutoFit/>
            <a:scene3d>
              <a:camera prst="orthographicFront"/>
              <a:lightRig rig="morning" dir="t">
                <a:rot lat="0" lon="0" rev="11400000"/>
              </a:lightRig>
            </a:scene3d>
            <a:sp3d extrusionH="57150" contourW="31750">
              <a:bevelT w="38100" h="38100"/>
              <a:contourClr>
                <a:srgbClr val="855919"/>
              </a:contourClr>
            </a:sp3d>
          </a:bodyPr>
          <a:lstStyle/>
          <a:p>
            <a:pPr algn="ctr" fontAlgn="auto">
              <a:spcBef>
                <a:spcPts val="0"/>
              </a:spcBef>
              <a:spcAft>
                <a:spcPts val="0"/>
              </a:spcAft>
              <a:defRPr/>
            </a:pPr>
            <a:r>
              <a:rPr lang="es-ES" sz="4000" b="1" spc="300" dirty="0">
                <a:ln w="19050">
                  <a:noFill/>
                  <a:prstDash val="solid"/>
                </a:ln>
                <a:solidFill>
                  <a:srgbClr val="855919"/>
                </a:solidFill>
                <a:effectLst>
                  <a:outerShdw blurRad="50000" dist="50800" dir="7500000" algn="tl">
                    <a:srgbClr val="000000">
                      <a:shade val="5000"/>
                      <a:alpha val="35000"/>
                    </a:srgbClr>
                  </a:outerShdw>
                </a:effectLst>
                <a:latin typeface="+mn-lt"/>
                <a:cs typeface="+mn-cs"/>
              </a:rPr>
              <a:t>A DOUA VENIRE A DOMNULUI ISUS</a:t>
            </a:r>
            <a:endParaRPr lang="es-ES" sz="4000" b="1" spc="300" dirty="0">
              <a:ln w="19050">
                <a:noFill/>
                <a:prstDash val="solid"/>
              </a:ln>
              <a:solidFill>
                <a:srgbClr val="855919"/>
              </a:solidFill>
              <a:effectLst>
                <a:outerShdw blurRad="50000" dist="50800" dir="7500000" algn="tl">
                  <a:srgbClr val="000000">
                    <a:shade val="5000"/>
                    <a:alpha val="35000"/>
                  </a:srgbClr>
                </a:outerShdw>
              </a:effectLst>
              <a:latin typeface="+mn-lt"/>
              <a:cs typeface="+mn-cs"/>
            </a:endParaRPr>
          </a:p>
        </p:txBody>
      </p:sp>
      <p:sp>
        <p:nvSpPr>
          <p:cNvPr id="5" name="4 CuadroTexto"/>
          <p:cNvSpPr txBox="1"/>
          <p:nvPr/>
        </p:nvSpPr>
        <p:spPr>
          <a:xfrm>
            <a:off x="4041775" y="0"/>
            <a:ext cx="3787775" cy="369888"/>
          </a:xfrm>
          <a:prstGeom prst="rect">
            <a:avLst/>
          </a:prstGeom>
          <a:noFill/>
        </p:spPr>
        <p:txBody>
          <a:bodyPr wrap="none">
            <a:spAutoFit/>
          </a:bodyPr>
          <a:lstStyle/>
          <a:p>
            <a:pPr algn="ctr" fontAlgn="auto">
              <a:spcBef>
                <a:spcPts val="0"/>
              </a:spcBef>
              <a:spcAft>
                <a:spcPts val="0"/>
              </a:spcAft>
              <a:defRPr/>
            </a:pPr>
            <a:r>
              <a:rPr lang="es-ES" b="1" dirty="0" err="1">
                <a:solidFill>
                  <a:schemeClr val="bg2">
                    <a:lumMod val="75000"/>
                  </a:schemeClr>
                </a:solidFill>
                <a:latin typeface="+mn-lt"/>
                <a:cs typeface="+mn-cs"/>
              </a:rPr>
              <a:t>Studiul</a:t>
            </a:r>
            <a:r>
              <a:rPr lang="es-ES" b="1" dirty="0">
                <a:solidFill>
                  <a:schemeClr val="bg2">
                    <a:lumMod val="75000"/>
                  </a:schemeClr>
                </a:solidFill>
                <a:latin typeface="+mn-lt"/>
                <a:cs typeface="+mn-cs"/>
              </a:rPr>
              <a:t> 13 </a:t>
            </a:r>
            <a:r>
              <a:rPr lang="es-ES" b="1" dirty="0" err="1">
                <a:solidFill>
                  <a:schemeClr val="bg2">
                    <a:lumMod val="75000"/>
                  </a:schemeClr>
                </a:solidFill>
                <a:latin typeface="+mn-lt"/>
                <a:cs typeface="+mn-cs"/>
              </a:rPr>
              <a:t>pentru</a:t>
            </a:r>
            <a:r>
              <a:rPr lang="es-ES" b="1" dirty="0">
                <a:solidFill>
                  <a:schemeClr val="bg2">
                    <a:lumMod val="75000"/>
                  </a:schemeClr>
                </a:solidFill>
                <a:latin typeface="+mn-lt"/>
                <a:cs typeface="+mn-cs"/>
              </a:rPr>
              <a:t> 27 </a:t>
            </a:r>
            <a:r>
              <a:rPr lang="es-ES" b="1" dirty="0" err="1">
                <a:solidFill>
                  <a:schemeClr val="bg2">
                    <a:lumMod val="75000"/>
                  </a:schemeClr>
                </a:solidFill>
                <a:latin typeface="+mn-lt"/>
                <a:cs typeface="+mn-cs"/>
              </a:rPr>
              <a:t>septembrie</a:t>
            </a:r>
            <a:r>
              <a:rPr lang="es-ES" b="1" dirty="0">
                <a:solidFill>
                  <a:schemeClr val="bg2">
                    <a:lumMod val="75000"/>
                  </a:schemeClr>
                </a:solidFill>
                <a:latin typeface="+mn-lt"/>
                <a:cs typeface="+mn-cs"/>
              </a:rPr>
              <a:t> 2014</a:t>
            </a:r>
            <a:endParaRPr lang="es-ES" b="1" dirty="0">
              <a:solidFill>
                <a:schemeClr val="bg2">
                  <a:lumMod val="75000"/>
                </a:schemeClr>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143125" y="857250"/>
            <a:ext cx="6858000" cy="5216525"/>
          </a:xfrm>
          <a:prstGeom prst="rect">
            <a:avLst/>
          </a:prstGeom>
        </p:spPr>
        <p:txBody>
          <a:bodyPr>
            <a:spAutoFit/>
          </a:bodyPr>
          <a:lstStyle/>
          <a:p>
            <a:pPr algn="ctr"/>
            <a:r>
              <a:rPr lang="es-ES" sz="2800">
                <a:latin typeface="Cooper Black"/>
              </a:rPr>
              <a:t>“</a:t>
            </a:r>
            <a:r>
              <a:rPr lang="es-ES" sz="2800">
                <a:effectLst>
                  <a:outerShdw blurRad="38100" dist="38100" dir="2700000" algn="tl">
                    <a:srgbClr val="C0C0C0"/>
                  </a:outerShdw>
                </a:effectLst>
                <a:latin typeface="Arial Black" pitchFamily="34" charset="0"/>
              </a:rPr>
              <a:t>N</a:t>
            </a:r>
            <a:r>
              <a:rPr lang="ro-RO" sz="2800">
                <a:effectLst>
                  <a:outerShdw blurRad="38100" dist="38100" dir="2700000" algn="tl">
                    <a:srgbClr val="C0C0C0"/>
                  </a:outerShdw>
                </a:effectLst>
                <a:latin typeface="Arial Black" pitchFamily="34" charset="0"/>
              </a:rPr>
              <a:t>u cunoaștem cu precizie timpul când Domnul se va arăta pe norii cerului, dar El ne-a spus că unica noastră siguranță stă în a fi pregătiți constant, veghind și așteptând. Fie că avem înainte un an, cinci sau zece, trebuie să fim fideli astăzi credinței noastre. Trebuie să ne împlinim lucrarea zilnic, așa de conștiincios ca și cum ar fi ultima noastră zi pe care o trăim.</a:t>
            </a:r>
            <a:r>
              <a:rPr lang="es-ES" sz="2800">
                <a:latin typeface="Cooper Black"/>
              </a:rPr>
              <a:t>”</a:t>
            </a:r>
          </a:p>
        </p:txBody>
      </p:sp>
      <p:sp>
        <p:nvSpPr>
          <p:cNvPr id="22531" name="2 CuadroTexto"/>
          <p:cNvSpPr txBox="1">
            <a:spLocks noChangeArrowheads="1"/>
          </p:cNvSpPr>
          <p:nvPr/>
        </p:nvSpPr>
        <p:spPr bwMode="auto">
          <a:xfrm>
            <a:off x="3676650" y="6072188"/>
            <a:ext cx="5467350" cy="307975"/>
          </a:xfrm>
          <a:prstGeom prst="rect">
            <a:avLst/>
          </a:prstGeom>
          <a:noFill/>
          <a:ln w="9525">
            <a:noFill/>
            <a:miter lim="800000"/>
            <a:headEnd/>
            <a:tailEnd/>
          </a:ln>
        </p:spPr>
        <p:txBody>
          <a:bodyPr wrap="none">
            <a:spAutoFit/>
          </a:bodyPr>
          <a:lstStyle/>
          <a:p>
            <a:pPr algn="r"/>
            <a:r>
              <a:rPr lang="es-ES" sz="1400" b="1">
                <a:latin typeface="Calibri" pitchFamily="34" charset="0"/>
              </a:rPr>
              <a:t>E.G.W. (A fin de conocerle,</a:t>
            </a:r>
            <a:r>
              <a:rPr lang="ro-RO" sz="1400" b="1">
                <a:latin typeface="Calibri" pitchFamily="34" charset="0"/>
              </a:rPr>
              <a:t>n.t. Cu scopul de a-l cunoaște, </a:t>
            </a:r>
            <a:r>
              <a:rPr lang="es-ES" sz="1400" b="1">
                <a:latin typeface="Calibri" pitchFamily="34" charset="0"/>
              </a:rPr>
              <a:t> 18 </a:t>
            </a:r>
            <a:r>
              <a:rPr lang="ro-RO" sz="1400" b="1">
                <a:latin typeface="Calibri" pitchFamily="34" charset="0"/>
              </a:rPr>
              <a:t>decembrie</a:t>
            </a:r>
            <a:r>
              <a:rPr lang="es-ES" sz="1400" b="1">
                <a:latin typeface="Calibri"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1 Rectángulo"/>
          <p:cNvSpPr/>
          <p:nvPr/>
        </p:nvSpPr>
        <p:spPr>
          <a:xfrm>
            <a:off x="142844" y="142852"/>
            <a:ext cx="3214710" cy="4124206"/>
          </a:xfrm>
          <a:prstGeom prst="rect">
            <a:avLst/>
          </a:prstGeom>
          <a:solidFill>
            <a:srgbClr val="FFFFCC"/>
          </a:solidFill>
          <a:ln w="57150"/>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es-ES" b="1" dirty="0">
                <a:latin typeface="Comic Sans MS" pitchFamily="66" charset="0"/>
              </a:rPr>
              <a:t>“</a:t>
            </a:r>
            <a:r>
              <a:rPr lang="vi-VN" b="1" dirty="0">
                <a:latin typeface="Comic Sans MS" pitchFamily="66" charset="0"/>
              </a:rPr>
              <a:t>Să </a:t>
            </a:r>
            <a:r>
              <a:rPr lang="vi-VN" b="1" dirty="0">
                <a:latin typeface="Comic Sans MS" pitchFamily="66" charset="0"/>
              </a:rPr>
              <a:t>nu vi se tulbure inima. Aveţi credinţă în Dumnezeu şi aveţi credinţă în </a:t>
            </a:r>
            <a:r>
              <a:rPr lang="vi-VN" b="1" dirty="0">
                <a:latin typeface="Comic Sans MS" pitchFamily="66" charset="0"/>
              </a:rPr>
              <a:t>Mine.</a:t>
            </a:r>
            <a:r>
              <a:rPr lang="ro-RO" b="1" dirty="0">
                <a:latin typeface="Comic Sans MS" pitchFamily="66" charset="0"/>
              </a:rPr>
              <a:t> </a:t>
            </a:r>
            <a:r>
              <a:rPr lang="vi-VN" b="1" dirty="0">
                <a:latin typeface="Comic Sans MS" pitchFamily="66" charset="0"/>
              </a:rPr>
              <a:t>În </a:t>
            </a:r>
            <a:r>
              <a:rPr lang="vi-VN" b="1" dirty="0">
                <a:latin typeface="Comic Sans MS" pitchFamily="66" charset="0"/>
              </a:rPr>
              <a:t>casa Tatălui Meu sunt multe locaşuri. Dacă n-ar fi aşa, v-aş fi spus. Eu Mă duc să vă pregătesc un </a:t>
            </a:r>
            <a:r>
              <a:rPr lang="vi-VN" b="1" dirty="0">
                <a:latin typeface="Comic Sans MS" pitchFamily="66" charset="0"/>
              </a:rPr>
              <a:t>loc.</a:t>
            </a:r>
            <a:r>
              <a:rPr lang="ro-RO" b="1" dirty="0">
                <a:latin typeface="Comic Sans MS" pitchFamily="66" charset="0"/>
              </a:rPr>
              <a:t> </a:t>
            </a:r>
            <a:r>
              <a:rPr lang="vi-VN" b="1" dirty="0">
                <a:latin typeface="Comic Sans MS" pitchFamily="66" charset="0"/>
              </a:rPr>
              <a:t>Şi </a:t>
            </a:r>
            <a:r>
              <a:rPr lang="vi-VN" b="1" dirty="0">
                <a:latin typeface="Comic Sans MS" pitchFamily="66" charset="0"/>
              </a:rPr>
              <a:t>după ce Mă voi duce şi vă voi pregăti un loc</a:t>
            </a:r>
            <a:r>
              <a:rPr lang="vi-VN" b="1" dirty="0">
                <a:latin typeface="Comic Sans MS" pitchFamily="66" charset="0"/>
              </a:rPr>
              <a:t>,</a:t>
            </a:r>
            <a:endParaRPr lang="ro-RO" b="1" dirty="0">
              <a:latin typeface="Comic Sans MS" pitchFamily="66" charset="0"/>
            </a:endParaRPr>
          </a:p>
          <a:p>
            <a:pPr algn="ctr" fontAlgn="auto">
              <a:spcBef>
                <a:spcPts val="0"/>
              </a:spcBef>
              <a:spcAft>
                <a:spcPts val="0"/>
              </a:spcAft>
              <a:defRPr/>
            </a:pPr>
            <a:r>
              <a:rPr lang="vi-VN" b="1" dirty="0">
                <a:latin typeface="Comic Sans MS" pitchFamily="66" charset="0"/>
              </a:rPr>
              <a:t> </a:t>
            </a:r>
            <a:r>
              <a:rPr lang="ro-RO" sz="2800" b="1" dirty="0">
                <a:ln w="31550" cmpd="sng">
                  <a:gradFill>
                    <a:gsLst>
                      <a:gs pos="25000">
                        <a:srgbClr val="8064A2">
                          <a:lumMod val="50000"/>
                        </a:srgbClr>
                      </a:gs>
                      <a:gs pos="80000">
                        <a:srgbClr val="8064A2">
                          <a:lumMod val="60000"/>
                          <a:lumOff val="40000"/>
                        </a:srgb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Mă voi întoarce</a:t>
            </a:r>
          </a:p>
          <a:p>
            <a:pPr algn="ctr" fontAlgn="auto">
              <a:spcBef>
                <a:spcPts val="0"/>
              </a:spcBef>
              <a:spcAft>
                <a:spcPts val="0"/>
              </a:spcAft>
              <a:defRPr/>
            </a:pPr>
            <a:r>
              <a:rPr lang="vi-VN" b="1" dirty="0">
                <a:latin typeface="Comic Sans MS" pitchFamily="66" charset="0"/>
              </a:rPr>
              <a:t>şi </a:t>
            </a:r>
            <a:r>
              <a:rPr lang="vi-VN" b="1" dirty="0">
                <a:latin typeface="Comic Sans MS" pitchFamily="66" charset="0"/>
              </a:rPr>
              <a:t>vă voi lua cu Mine, ca acolo unde sunt Eu, să fiţi şi voi</a:t>
            </a:r>
            <a:r>
              <a:rPr lang="vi-VN" b="1" dirty="0">
                <a:latin typeface="Comic Sans MS" pitchFamily="66" charset="0"/>
              </a:rPr>
              <a:t>.</a:t>
            </a:r>
            <a:r>
              <a:rPr lang="es-ES" b="1" dirty="0">
                <a:latin typeface="Comic Sans MS" pitchFamily="66" charset="0"/>
              </a:rPr>
              <a:t>” </a:t>
            </a:r>
            <a:r>
              <a:rPr lang="es-ES" sz="1100" b="1" dirty="0">
                <a:latin typeface="Comic Sans MS" pitchFamily="66" charset="0"/>
              </a:rPr>
              <a:t>(</a:t>
            </a:r>
            <a:r>
              <a:rPr lang="es-ES" sz="1100" b="1" dirty="0" err="1">
                <a:latin typeface="Comic Sans MS" pitchFamily="66" charset="0"/>
              </a:rPr>
              <a:t>Ioan</a:t>
            </a:r>
            <a:r>
              <a:rPr lang="es-ES" sz="1100" b="1" dirty="0">
                <a:latin typeface="Comic Sans MS" pitchFamily="66" charset="0"/>
              </a:rPr>
              <a:t> 14:1-3)</a:t>
            </a:r>
            <a:endParaRPr lang="es-ES" b="1" dirty="0">
              <a:latin typeface="Comic Sans MS" pitchFamily="66" charset="0"/>
            </a:endParaRPr>
          </a:p>
        </p:txBody>
      </p:sp>
      <p:sp>
        <p:nvSpPr>
          <p:cNvPr id="3" name="2 CuadroTexto"/>
          <p:cNvSpPr txBox="1"/>
          <p:nvPr/>
        </p:nvSpPr>
        <p:spPr>
          <a:xfrm>
            <a:off x="6643688" y="495300"/>
            <a:ext cx="2500312" cy="2862263"/>
          </a:xfrm>
          <a:prstGeom prst="rect">
            <a:avLst/>
          </a:prstGeom>
          <a:noFill/>
        </p:spPr>
        <p:txBody>
          <a:bodyPr>
            <a:spAutoFit/>
          </a:bodyPr>
          <a:lstStyle/>
          <a:p>
            <a:pPr algn="r" fontAlgn="auto">
              <a:spcBef>
                <a:spcPts val="0"/>
              </a:spcBef>
              <a:spcAft>
                <a:spcPts val="0"/>
              </a:spcAft>
              <a:defRPr/>
            </a:pPr>
            <a:r>
              <a:rPr lang="ro-RO" sz="2000" b="1" dirty="0">
                <a:solidFill>
                  <a:schemeClr val="bg1"/>
                </a:solidFill>
                <a:effectLst>
                  <a:outerShdw blurRad="50800" dist="50800" dir="5400000" algn="ctr" rotWithShape="0">
                    <a:schemeClr val="tx1"/>
                  </a:outerShdw>
                </a:effectLst>
                <a:latin typeface="+mn-lt"/>
                <a:cs typeface="+mn-cs"/>
              </a:rPr>
              <a:t>În secolul </a:t>
            </a:r>
            <a:r>
              <a:rPr lang="es-ES" sz="2000" b="1" dirty="0">
                <a:solidFill>
                  <a:schemeClr val="bg1"/>
                </a:solidFill>
                <a:effectLst>
                  <a:outerShdw blurRad="50800" dist="50800" dir="5400000" algn="ctr" rotWithShape="0">
                    <a:schemeClr val="tx1"/>
                  </a:outerShdw>
                </a:effectLst>
                <a:latin typeface="+mn-lt"/>
                <a:cs typeface="+mn-cs"/>
              </a:rPr>
              <a:t>XXI, </a:t>
            </a:r>
            <a:r>
              <a:rPr lang="ro-RO" sz="2000" b="1" dirty="0">
                <a:solidFill>
                  <a:schemeClr val="bg1"/>
                </a:solidFill>
                <a:effectLst>
                  <a:outerShdw blurRad="50800" dist="50800" dir="5400000" algn="ctr" rotWithShape="0">
                    <a:schemeClr val="tx1"/>
                  </a:outerShdw>
                </a:effectLst>
                <a:latin typeface="+mn-lt"/>
                <a:cs typeface="+mn-cs"/>
              </a:rPr>
              <a:t>după aproape două mii de ani de la promisiunea lui Isus, noi creștinii, trebuie să dăm răspuns la următoarele întrebări cu privire la cea de-a Doua Venire: </a:t>
            </a:r>
            <a:endParaRPr lang="es-ES" sz="2000" b="1" dirty="0">
              <a:solidFill>
                <a:schemeClr val="bg1"/>
              </a:solidFill>
              <a:effectLst>
                <a:outerShdw blurRad="50800" dist="50800" dir="5400000" algn="ctr" rotWithShape="0">
                  <a:schemeClr val="tx1"/>
                </a:outerShdw>
              </a:effectLst>
              <a:latin typeface="+mn-lt"/>
              <a:cs typeface="+mn-cs"/>
            </a:endParaRPr>
          </a:p>
        </p:txBody>
      </p:sp>
      <p:sp>
        <p:nvSpPr>
          <p:cNvPr id="4" name="3 CuadroTexto"/>
          <p:cNvSpPr txBox="1"/>
          <p:nvPr/>
        </p:nvSpPr>
        <p:spPr>
          <a:xfrm>
            <a:off x="4572000" y="3357563"/>
            <a:ext cx="4572000" cy="1631950"/>
          </a:xfrm>
          <a:prstGeom prst="rect">
            <a:avLst/>
          </a:prstGeom>
          <a:noFill/>
        </p:spPr>
        <p:txBody>
          <a:bodyPr>
            <a:spAutoFit/>
          </a:bodyPr>
          <a:lstStyle/>
          <a:p>
            <a:pPr algn="r" fontAlgn="auto">
              <a:spcBef>
                <a:spcPts val="0"/>
              </a:spcBef>
              <a:spcAft>
                <a:spcPts val="0"/>
              </a:spcAft>
              <a:defRPr/>
            </a:pP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Este sigură promisiunea revenirii Sale?</a:t>
            </a:r>
          </a:p>
          <a:p>
            <a:pPr algn="r" fontAlgn="auto">
              <a:spcBef>
                <a:spcPts val="0"/>
              </a:spcBef>
              <a:spcAft>
                <a:spcPts val="0"/>
              </a:spcAft>
              <a:defRPr/>
            </a:pP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De ce Va reveni?</a:t>
            </a:r>
          </a:p>
          <a:p>
            <a:pPr algn="r" fontAlgn="auto">
              <a:spcBef>
                <a:spcPts val="0"/>
              </a:spcBef>
              <a:spcAft>
                <a:spcPts val="0"/>
              </a:spcAft>
              <a:defRPr/>
            </a:pP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Cum Va reveni?</a:t>
            </a:r>
          </a:p>
          <a:p>
            <a:pPr algn="r" fontAlgn="auto">
              <a:spcBef>
                <a:spcPts val="0"/>
              </a:spcBef>
              <a:spcAft>
                <a:spcPts val="0"/>
              </a:spcAft>
              <a:defRPr/>
            </a:pP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Când Va reveni?</a:t>
            </a:r>
          </a:p>
          <a:p>
            <a:pPr algn="r" fontAlgn="auto">
              <a:spcBef>
                <a:spcPts val="0"/>
              </a:spcBef>
              <a:spcAft>
                <a:spcPts val="0"/>
              </a:spcAft>
              <a:defRPr/>
            </a:pP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Cum trebuie să Îl așteptăm?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48"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2"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56"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77908"/>
            <a:ext cx="9144000" cy="707886"/>
          </a:xfrm>
          <a:prstGeom prst="rect">
            <a:avLst/>
          </a:prstGeom>
        </p:spPr>
        <p:txBody>
          <a:bodyPr>
            <a:spAutoFit/>
            <a:scene3d>
              <a:camera prst="orthographicFront">
                <a:rot lat="0" lon="0" rev="0"/>
              </a:camera>
              <a:lightRig rig="brightRoom" dir="t">
                <a:rot lat="0" lon="0" rev="0"/>
              </a:lightRig>
            </a:scene3d>
            <a:sp3d extrusionH="57150" prstMaterial="softEdge">
              <a:bevelT w="29210" h="16510" prst="angle"/>
              <a:contourClr>
                <a:schemeClr val="accent4">
                  <a:alpha val="95000"/>
                </a:schemeClr>
              </a:contourClr>
            </a:sp3d>
          </a:bodyPr>
          <a:lstStyle/>
          <a:p>
            <a:pPr marL="355600" indent="-355600" algn="ctr" fontAlgn="auto">
              <a:spcBef>
                <a:spcPts val="0"/>
              </a:spcBef>
              <a:spcAft>
                <a:spcPts val="0"/>
              </a:spcAft>
              <a:defRPr/>
            </a:pPr>
            <a:r>
              <a:rPr lang="ro-RO"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rPr>
              <a:t>ESTE SIGURĂ PROMISIUNEA VENIRII SALE</a:t>
            </a:r>
            <a:r>
              <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rPr>
              <a:t>?</a:t>
            </a:r>
          </a:p>
        </p:txBody>
      </p:sp>
      <p:sp>
        <p:nvSpPr>
          <p:cNvPr id="3" name="2 Rectángulo"/>
          <p:cNvSpPr/>
          <p:nvPr/>
        </p:nvSpPr>
        <p:spPr>
          <a:xfrm>
            <a:off x="323850" y="620713"/>
            <a:ext cx="8496300" cy="954087"/>
          </a:xfrm>
          <a:prstGeom prst="rect">
            <a:avLst/>
          </a:prstGeom>
        </p:spPr>
        <p:txBody>
          <a:bodyPr>
            <a:spAutoFit/>
          </a:bodyPr>
          <a:lstStyle/>
          <a:p>
            <a:pPr fontAlgn="auto">
              <a:spcBef>
                <a:spcPts val="0"/>
              </a:spcBef>
              <a:spcAft>
                <a:spcPts val="0"/>
              </a:spcAft>
              <a:defRPr/>
            </a:pPr>
            <a:r>
              <a:rPr lang="es-ES" sz="2000" b="1" dirty="0">
                <a:solidFill>
                  <a:schemeClr val="accent4">
                    <a:lumMod val="40000"/>
                    <a:lumOff val="60000"/>
                  </a:schemeClr>
                </a:solidFill>
                <a:latin typeface="Comic Sans MS" pitchFamily="66" charset="0"/>
                <a:cs typeface="+mn-cs"/>
              </a:rPr>
              <a:t>“</a:t>
            </a:r>
            <a:r>
              <a:rPr lang="vi-VN" b="1" dirty="0">
                <a:solidFill>
                  <a:schemeClr val="accent4">
                    <a:lumMod val="40000"/>
                    <a:lumOff val="60000"/>
                  </a:schemeClr>
                </a:solidFill>
                <a:latin typeface="Comic Sans MS" pitchFamily="66" charset="0"/>
                <a:cs typeface="+mn-cs"/>
              </a:rPr>
              <a:t>În adevăr, făgăduinţele lui Dumnezeu, oricâte ar fi ele, toate în El sunt „da”; de aceea şi „Amin”, pe care-l spunem noi, prin El, este spre slava lui Dumnezeu.</a:t>
            </a:r>
            <a:r>
              <a:rPr lang="es-ES" b="1" dirty="0">
                <a:solidFill>
                  <a:schemeClr val="accent4">
                    <a:lumMod val="40000"/>
                    <a:lumOff val="60000"/>
                  </a:schemeClr>
                </a:solidFill>
                <a:latin typeface="Comic Sans MS" pitchFamily="66" charset="0"/>
                <a:cs typeface="+mn-cs"/>
              </a:rPr>
              <a:t>” (2 </a:t>
            </a:r>
            <a:r>
              <a:rPr lang="es-ES" b="1" dirty="0" err="1">
                <a:solidFill>
                  <a:schemeClr val="accent4">
                    <a:lumMod val="40000"/>
                    <a:lumOff val="60000"/>
                  </a:schemeClr>
                </a:solidFill>
                <a:latin typeface="Comic Sans MS" pitchFamily="66" charset="0"/>
                <a:cs typeface="+mn-cs"/>
              </a:rPr>
              <a:t>Corint</a:t>
            </a:r>
            <a:r>
              <a:rPr lang="ro-RO" b="1" dirty="0">
                <a:solidFill>
                  <a:schemeClr val="accent4">
                    <a:lumMod val="40000"/>
                    <a:lumOff val="60000"/>
                  </a:schemeClr>
                </a:solidFill>
                <a:latin typeface="Comic Sans MS" pitchFamily="66" charset="0"/>
                <a:cs typeface="+mn-cs"/>
              </a:rPr>
              <a:t>eni</a:t>
            </a:r>
            <a:r>
              <a:rPr lang="es-ES" b="1" dirty="0">
                <a:solidFill>
                  <a:schemeClr val="accent4">
                    <a:lumMod val="40000"/>
                    <a:lumOff val="60000"/>
                  </a:schemeClr>
                </a:solidFill>
                <a:latin typeface="Comic Sans MS" pitchFamily="66" charset="0"/>
                <a:cs typeface="+mn-cs"/>
              </a:rPr>
              <a:t> 1:20)</a:t>
            </a:r>
            <a:endParaRPr lang="es-ES" b="1" dirty="0">
              <a:solidFill>
                <a:schemeClr val="accent4">
                  <a:lumMod val="40000"/>
                  <a:lumOff val="60000"/>
                </a:schemeClr>
              </a:solidFill>
              <a:latin typeface="Comic Sans MS" pitchFamily="66" charset="0"/>
              <a:cs typeface="+mn-cs"/>
            </a:endParaRPr>
          </a:p>
        </p:txBody>
      </p:sp>
      <p:sp>
        <p:nvSpPr>
          <p:cNvPr id="4" name="3 CuadroTexto"/>
          <p:cNvSpPr txBox="1"/>
          <p:nvPr/>
        </p:nvSpPr>
        <p:spPr>
          <a:xfrm>
            <a:off x="3275856" y="2101888"/>
            <a:ext cx="5868144" cy="4093428"/>
          </a:xfrm>
          <a:prstGeom prst="rect">
            <a:avLst/>
          </a:prstGeom>
          <a:noFill/>
        </p:spPr>
        <p:txBody>
          <a:bodyPr>
            <a:spAutoFit/>
          </a:bodyPr>
          <a:lstStyle/>
          <a:p>
            <a:pPr fontAlgn="auto">
              <a:spcBef>
                <a:spcPts val="600"/>
              </a:spcBef>
              <a:spcAft>
                <a:spcPts val="600"/>
              </a:spcAft>
              <a:defRPr/>
            </a:pPr>
            <a:r>
              <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Con</a:t>
            </a:r>
            <a:r>
              <a:rPr lang="ro-RO"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știent că întârzierea va putea înmuia inimile urmașilor Săi, Isus a precedat promisiunea Sa de cuvintele: </a:t>
            </a:r>
            <a:r>
              <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a:t>
            </a:r>
            <a:r>
              <a:rPr lang="ro-RO"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să nu vi se tulbure inima</a:t>
            </a:r>
            <a:r>
              <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a:t>
            </a:r>
          </a:p>
          <a:p>
            <a:pPr fontAlgn="auto">
              <a:spcBef>
                <a:spcPts val="600"/>
              </a:spcBef>
              <a:spcAft>
                <a:spcPts val="600"/>
              </a:spcAft>
              <a:defRPr/>
            </a:pPr>
            <a:r>
              <a:rPr lang="ro-RO"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Și ne invită să ne încredem în promisiunea Sa, cu aceeași determinare cu care ne încredem în Dumnezeu: </a:t>
            </a:r>
            <a:r>
              <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Calibri" pitchFamily="34" charset="0"/>
                <a:cs typeface="+mn-cs"/>
              </a:rPr>
              <a:t>“</a:t>
            </a:r>
            <a:r>
              <a:rPr lang="vi-VN"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Calibri" pitchFamily="34" charset="0"/>
                <a:cs typeface="+mn-cs"/>
              </a:rPr>
              <a:t>Aveţi credinţă în Dumnezeu şi aveţi credinţă în Mine.</a:t>
            </a:r>
            <a:r>
              <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a:t>
            </a:r>
            <a:r>
              <a:rPr lang="ro-RO"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 </a:t>
            </a:r>
            <a:r>
              <a:rPr lang="es-ES" sz="16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a:t>
            </a:r>
            <a:r>
              <a:rPr lang="ro-RO" sz="16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Io</a:t>
            </a:r>
            <a:r>
              <a:rPr lang="es-ES" sz="1600" b="1" dirty="0" err="1">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an</a:t>
            </a:r>
            <a:r>
              <a:rPr lang="es-ES" sz="16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 14:1)</a:t>
            </a:r>
            <a:endPar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endParaRPr>
          </a:p>
          <a:p>
            <a:pPr fontAlgn="auto">
              <a:spcBef>
                <a:spcPts val="600"/>
              </a:spcBef>
              <a:spcAft>
                <a:spcPts val="600"/>
              </a:spcAft>
              <a:defRPr/>
            </a:pPr>
            <a:r>
              <a:rPr lang="ro-RO"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rPr>
              <a:t>Câte promisiuni făcute de Dumnezeu au căzut? Niciuna!</a:t>
            </a:r>
            <a:endParaRPr lang="es-ES" sz="2400" b="1" dirty="0">
              <a:ln>
                <a:solidFill>
                  <a:schemeClr val="tx1"/>
                </a:solidFill>
              </a:ln>
              <a:solidFill>
                <a:schemeClr val="bg1"/>
              </a:solidFill>
              <a:effectLst>
                <a:glow rad="228600">
                  <a:schemeClr val="tx1">
                    <a:alpha val="40000"/>
                  </a:schemeClr>
                </a:glow>
                <a:outerShdw blurRad="50800" dist="50800" dir="5400000" algn="ctr" rotWithShape="0">
                  <a:schemeClr val="tx1"/>
                </a:outerShdw>
              </a:effectLst>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60000"/>
          </a:stretch>
        </a:blipFill>
        <a:effectLst/>
      </p:bgPr>
    </p:bg>
    <p:spTree>
      <p:nvGrpSpPr>
        <p:cNvPr id="1" name=""/>
        <p:cNvGrpSpPr/>
        <p:nvPr/>
      </p:nvGrpSpPr>
      <p:grpSpPr>
        <a:xfrm>
          <a:off x="0" y="0"/>
          <a:ext cx="0" cy="0"/>
          <a:chOff x="0" y="0"/>
          <a:chExt cx="0" cy="0"/>
        </a:xfrm>
      </p:grpSpPr>
      <p:graphicFrame>
        <p:nvGraphicFramePr>
          <p:cNvPr id="7" name="6 Diagrama"/>
          <p:cNvGraphicFramePr/>
          <p:nvPr/>
        </p:nvGraphicFramePr>
        <p:xfrm>
          <a:off x="214282" y="1571612"/>
          <a:ext cx="8786874"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0" y="77908"/>
            <a:ext cx="9144000" cy="707886"/>
          </a:xfrm>
          <a:prstGeom prst="rect">
            <a:avLst/>
          </a:prstGeom>
        </p:spPr>
        <p:txBody>
          <a:bodyPr>
            <a:spAutoFit/>
            <a:scene3d>
              <a:camera prst="orthographicFront">
                <a:rot lat="0" lon="0" rev="0"/>
              </a:camera>
              <a:lightRig rig="harsh" dir="t"/>
            </a:scene3d>
            <a:sp3d extrusionH="57150" contourW="12700" prstMaterial="softEdge">
              <a:bevelT w="29210" h="16510" prst="angle"/>
              <a:contourClr>
                <a:srgbClr val="FFFF00"/>
              </a:contourClr>
            </a:sp3d>
          </a:bodyPr>
          <a:lstStyle/>
          <a:p>
            <a:pPr marL="355600" indent="-355600" algn="ctr" fontAlgn="auto">
              <a:spcBef>
                <a:spcPts val="0"/>
              </a:spcBef>
              <a:spcAft>
                <a:spcPts val="0"/>
              </a:spcAft>
              <a:defRPr/>
            </a:pPr>
            <a:r>
              <a:rPr lang="ro-RO" sz="4000" b="1" dirty="0">
                <a:ln>
                  <a:prstDash val="solid"/>
                </a:ln>
                <a:gradFill rotWithShape="1">
                  <a:gsLst>
                    <a:gs pos="0">
                      <a:schemeClr val="bg2">
                        <a:lumMod val="75000"/>
                      </a:schemeClr>
                    </a:gs>
                    <a:gs pos="40000">
                      <a:schemeClr val="bg2">
                        <a:lumMod val="50000"/>
                      </a:schemeClr>
                    </a:gs>
                    <a:gs pos="50000">
                      <a:schemeClr val="bg2">
                        <a:lumMod val="50000"/>
                      </a:schemeClr>
                    </a:gs>
                    <a:gs pos="68000">
                      <a:schemeClr val="bg2">
                        <a:lumMod val="50000"/>
                      </a:schemeClr>
                    </a:gs>
                    <a:gs pos="100000">
                      <a:schemeClr val="bg2">
                        <a:lumMod val="75000"/>
                      </a:schemeClr>
                    </a:gs>
                  </a:gsLst>
                  <a:lin ang="5400000"/>
                </a:gradFill>
                <a:effectLst>
                  <a:outerShdw blurRad="88000" dist="50800" dir="5040000" algn="tl">
                    <a:schemeClr val="bg2">
                      <a:lumMod val="25000"/>
                    </a:schemeClr>
                  </a:outerShdw>
                </a:effectLst>
                <a:latin typeface="+mn-lt"/>
                <a:cs typeface="+mn-cs"/>
              </a:rPr>
              <a:t>ESTE SIGURĂ PROMISIUNEA VENIRII SALE</a:t>
            </a:r>
            <a:r>
              <a:rPr lang="es-ES" sz="4000" b="1" dirty="0">
                <a:ln>
                  <a:prstDash val="solid"/>
                </a:ln>
                <a:gradFill rotWithShape="1">
                  <a:gsLst>
                    <a:gs pos="0">
                      <a:schemeClr val="bg2">
                        <a:lumMod val="75000"/>
                      </a:schemeClr>
                    </a:gs>
                    <a:gs pos="40000">
                      <a:schemeClr val="bg2">
                        <a:lumMod val="50000"/>
                      </a:schemeClr>
                    </a:gs>
                    <a:gs pos="50000">
                      <a:schemeClr val="bg2">
                        <a:lumMod val="50000"/>
                      </a:schemeClr>
                    </a:gs>
                    <a:gs pos="68000">
                      <a:schemeClr val="bg2">
                        <a:lumMod val="50000"/>
                      </a:schemeClr>
                    </a:gs>
                    <a:gs pos="100000">
                      <a:schemeClr val="bg2">
                        <a:lumMod val="75000"/>
                      </a:schemeClr>
                    </a:gs>
                  </a:gsLst>
                  <a:lin ang="5400000"/>
                </a:gradFill>
                <a:effectLst>
                  <a:outerShdw blurRad="88000" dist="50800" dir="5040000" algn="tl">
                    <a:schemeClr val="bg2">
                      <a:lumMod val="25000"/>
                    </a:schemeClr>
                  </a:outerShdw>
                </a:effectLst>
                <a:latin typeface="+mn-lt"/>
                <a:cs typeface="+mn-cs"/>
              </a:rPr>
              <a:t>?</a:t>
            </a:r>
          </a:p>
        </p:txBody>
      </p:sp>
      <p:sp>
        <p:nvSpPr>
          <p:cNvPr id="6" name="5 Rectángulo"/>
          <p:cNvSpPr/>
          <p:nvPr/>
        </p:nvSpPr>
        <p:spPr>
          <a:xfrm>
            <a:off x="517894" y="785794"/>
            <a:ext cx="8108213" cy="1015663"/>
          </a:xfrm>
          <a:prstGeom prst="rect">
            <a:avLst/>
          </a:prstGeom>
        </p:spPr>
        <p:txBody>
          <a:bodyPr>
            <a:spAutoFit/>
          </a:bodyPr>
          <a:lstStyle/>
          <a:p>
            <a:pPr fontAlgn="auto">
              <a:spcBef>
                <a:spcPts val="0"/>
              </a:spcBef>
              <a:spcAft>
                <a:spcPts val="0"/>
              </a:spcAft>
              <a:defRPr/>
            </a:pPr>
            <a:r>
              <a:rPr lang="es-ES" sz="2000" b="1" dirty="0">
                <a:effectLst>
                  <a:glow rad="139700">
                    <a:srgbClr val="FFFF99"/>
                  </a:glow>
                </a:effectLst>
                <a:latin typeface="Comic Sans MS" pitchFamily="66" charset="0"/>
                <a:cs typeface="+mn-cs"/>
              </a:rPr>
              <a:t>“</a:t>
            </a:r>
            <a:r>
              <a:rPr lang="vi-VN" sz="2000" b="1" dirty="0">
                <a:effectLst>
                  <a:glow rad="139700">
                    <a:srgbClr val="FFFF99"/>
                  </a:glow>
                </a:effectLst>
                <a:latin typeface="Comic Sans MS" pitchFamily="66" charset="0"/>
                <a:cs typeface="+mn-cs"/>
              </a:rPr>
              <a:t>În adevăr, făgăduinţele lui Dumnezeu, oricâte ar fi ele, toate în El sunt „da”; de aceea şi „Amin”, pe care-l spunem noi, prin El, este spre slava lui Dumnezeu</a:t>
            </a:r>
            <a:r>
              <a:rPr lang="es-ES" sz="2000" b="1" dirty="0">
                <a:effectLst>
                  <a:glow rad="139700">
                    <a:srgbClr val="FFFF99"/>
                  </a:glow>
                </a:effectLst>
                <a:latin typeface="Comic Sans MS" pitchFamily="66" charset="0"/>
                <a:cs typeface="+mn-cs"/>
              </a:rPr>
              <a:t>” </a:t>
            </a:r>
            <a:r>
              <a:rPr lang="es-ES" sz="1200" b="1" dirty="0">
                <a:effectLst>
                  <a:glow rad="139700">
                    <a:srgbClr val="FFFF99"/>
                  </a:glow>
                </a:effectLst>
                <a:latin typeface="Comic Sans MS" pitchFamily="66" charset="0"/>
                <a:cs typeface="+mn-cs"/>
              </a:rPr>
              <a:t>(2</a:t>
            </a:r>
            <a:r>
              <a:rPr lang="ro-RO" sz="1200" b="1" dirty="0">
                <a:effectLst>
                  <a:glow rad="139700">
                    <a:srgbClr val="FFFF99"/>
                  </a:glow>
                </a:effectLst>
                <a:latin typeface="Comic Sans MS" pitchFamily="66" charset="0"/>
                <a:cs typeface="+mn-cs"/>
              </a:rPr>
              <a:t> </a:t>
            </a:r>
            <a:r>
              <a:rPr lang="es-ES" sz="1200" b="1" dirty="0" err="1">
                <a:effectLst>
                  <a:glow rad="139700">
                    <a:srgbClr val="FFFF99"/>
                  </a:glow>
                </a:effectLst>
                <a:latin typeface="Comic Sans MS" pitchFamily="66" charset="0"/>
                <a:cs typeface="+mn-cs"/>
              </a:rPr>
              <a:t>Corint</a:t>
            </a:r>
            <a:r>
              <a:rPr lang="ro-RO" sz="1200" b="1" dirty="0">
                <a:effectLst>
                  <a:glow rad="139700">
                    <a:srgbClr val="FFFF99"/>
                  </a:glow>
                </a:effectLst>
                <a:latin typeface="Comic Sans MS" pitchFamily="66" charset="0"/>
                <a:cs typeface="+mn-cs"/>
              </a:rPr>
              <a:t>eni</a:t>
            </a:r>
            <a:r>
              <a:rPr lang="es-ES" sz="1200" b="1" dirty="0">
                <a:effectLst>
                  <a:glow rad="139700">
                    <a:srgbClr val="FFFF99"/>
                  </a:glow>
                </a:effectLst>
                <a:latin typeface="Comic Sans MS" pitchFamily="66" charset="0"/>
                <a:cs typeface="+mn-cs"/>
              </a:rPr>
              <a:t> 1:20)</a:t>
            </a:r>
            <a:endParaRPr lang="es-ES" sz="2000" b="1" dirty="0">
              <a:effectLst>
                <a:glow rad="139700">
                  <a:srgbClr val="FFFF99"/>
                </a:glow>
              </a:effectLst>
              <a:latin typeface="Comic Sans MS" pitchFamily="66"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
                                            <p:graphicEl>
                                              <a:dgm id="{05EA1082-B9C5-4BE5-8932-16C7CEA0A665}"/>
                                            </p:graphicEl>
                                          </p:spTgt>
                                        </p:tgtEl>
                                        <p:attrNameLst>
                                          <p:attrName>style.visibility</p:attrName>
                                        </p:attrNameLst>
                                      </p:cBhvr>
                                      <p:to>
                                        <p:strVal val="visible"/>
                                      </p:to>
                                    </p:set>
                                    <p:anim calcmode="lin" valueType="num">
                                      <p:cBhvr>
                                        <p:cTn id="7" dur="500" fill="hold"/>
                                        <p:tgtEl>
                                          <p:spTgt spid="7">
                                            <p:graphicEl>
                                              <a:dgm id="{05EA1082-B9C5-4BE5-8932-16C7CEA0A665}"/>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05EA1082-B9C5-4BE5-8932-16C7CEA0A665}"/>
                                            </p:graphicEl>
                                          </p:spTgt>
                                        </p:tgtEl>
                                        <p:attrNameLst>
                                          <p:attrName>ppt_h</p:attrName>
                                        </p:attrNameLst>
                                      </p:cBhvr>
                                      <p:tavLst>
                                        <p:tav tm="0">
                                          <p:val>
                                            <p:fltVal val="0"/>
                                          </p:val>
                                        </p:tav>
                                        <p:tav tm="100000">
                                          <p:val>
                                            <p:strVal val="#ppt_h"/>
                                          </p:val>
                                        </p:tav>
                                      </p:tavLst>
                                    </p:anim>
                                    <p:anim calcmode="lin" valueType="num">
                                      <p:cBhvr>
                                        <p:cTn id="9" dur="500" fill="hold"/>
                                        <p:tgtEl>
                                          <p:spTgt spid="7">
                                            <p:graphicEl>
                                              <a:dgm id="{05EA1082-B9C5-4BE5-8932-16C7CEA0A665}"/>
                                            </p:graphicEl>
                                          </p:spTgt>
                                        </p:tgtEl>
                                        <p:attrNameLst>
                                          <p:attrName>ppt_x</p:attrName>
                                        </p:attrNameLst>
                                      </p:cBhvr>
                                      <p:tavLst>
                                        <p:tav tm="0">
                                          <p:val>
                                            <p:fltVal val="0.5"/>
                                          </p:val>
                                        </p:tav>
                                        <p:tav tm="100000">
                                          <p:val>
                                            <p:strVal val="#ppt_x"/>
                                          </p:val>
                                        </p:tav>
                                      </p:tavLst>
                                    </p:anim>
                                    <p:anim calcmode="lin" valueType="num">
                                      <p:cBhvr>
                                        <p:cTn id="10" dur="500" fill="hold"/>
                                        <p:tgtEl>
                                          <p:spTgt spid="7">
                                            <p:graphicEl>
                                              <a:dgm id="{05EA1082-B9C5-4BE5-8932-16C7CEA0A665}"/>
                                            </p:graphicEl>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7">
                                            <p:graphicEl>
                                              <a:dgm id="{794A79F8-8E71-4928-93B8-1C7720CAE7B1}"/>
                                            </p:graphicEl>
                                          </p:spTgt>
                                        </p:tgtEl>
                                        <p:attrNameLst>
                                          <p:attrName>style.visibility</p:attrName>
                                        </p:attrNameLst>
                                      </p:cBhvr>
                                      <p:to>
                                        <p:strVal val="visible"/>
                                      </p:to>
                                    </p:set>
                                    <p:anim calcmode="lin" valueType="num">
                                      <p:cBhvr>
                                        <p:cTn id="13" dur="500" fill="hold"/>
                                        <p:tgtEl>
                                          <p:spTgt spid="7">
                                            <p:graphicEl>
                                              <a:dgm id="{794A79F8-8E71-4928-93B8-1C7720CAE7B1}"/>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794A79F8-8E71-4928-93B8-1C7720CAE7B1}"/>
                                            </p:graphicEl>
                                          </p:spTgt>
                                        </p:tgtEl>
                                        <p:attrNameLst>
                                          <p:attrName>ppt_h</p:attrName>
                                        </p:attrNameLst>
                                      </p:cBhvr>
                                      <p:tavLst>
                                        <p:tav tm="0">
                                          <p:val>
                                            <p:fltVal val="0"/>
                                          </p:val>
                                        </p:tav>
                                        <p:tav tm="100000">
                                          <p:val>
                                            <p:strVal val="#ppt_h"/>
                                          </p:val>
                                        </p:tav>
                                      </p:tavLst>
                                    </p:anim>
                                    <p:anim calcmode="lin" valueType="num">
                                      <p:cBhvr>
                                        <p:cTn id="15" dur="500" fill="hold"/>
                                        <p:tgtEl>
                                          <p:spTgt spid="7">
                                            <p:graphicEl>
                                              <a:dgm id="{794A79F8-8E71-4928-93B8-1C7720CAE7B1}"/>
                                            </p:graphicEl>
                                          </p:spTgt>
                                        </p:tgtEl>
                                        <p:attrNameLst>
                                          <p:attrName>ppt_x</p:attrName>
                                        </p:attrNameLst>
                                      </p:cBhvr>
                                      <p:tavLst>
                                        <p:tav tm="0">
                                          <p:val>
                                            <p:fltVal val="0.5"/>
                                          </p:val>
                                        </p:tav>
                                        <p:tav tm="100000">
                                          <p:val>
                                            <p:strVal val="#ppt_x"/>
                                          </p:val>
                                        </p:tav>
                                      </p:tavLst>
                                    </p:anim>
                                    <p:anim calcmode="lin" valueType="num">
                                      <p:cBhvr>
                                        <p:cTn id="16" dur="500" fill="hold"/>
                                        <p:tgtEl>
                                          <p:spTgt spid="7">
                                            <p:graphicEl>
                                              <a:dgm id="{794A79F8-8E71-4928-93B8-1C7720CAE7B1}"/>
                                            </p:graphic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7">
                                            <p:graphicEl>
                                              <a:dgm id="{2721FDB1-CF5C-46C4-8F13-0FDBC4DB679A}"/>
                                            </p:graphicEl>
                                          </p:spTgt>
                                        </p:tgtEl>
                                        <p:attrNameLst>
                                          <p:attrName>style.visibility</p:attrName>
                                        </p:attrNameLst>
                                      </p:cBhvr>
                                      <p:to>
                                        <p:strVal val="visible"/>
                                      </p:to>
                                    </p:set>
                                    <p:anim calcmode="lin" valueType="num">
                                      <p:cBhvr>
                                        <p:cTn id="21" dur="500" fill="hold"/>
                                        <p:tgtEl>
                                          <p:spTgt spid="7">
                                            <p:graphicEl>
                                              <a:dgm id="{2721FDB1-CF5C-46C4-8F13-0FDBC4DB679A}"/>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2721FDB1-CF5C-46C4-8F13-0FDBC4DB679A}"/>
                                            </p:graphicEl>
                                          </p:spTgt>
                                        </p:tgtEl>
                                        <p:attrNameLst>
                                          <p:attrName>ppt_h</p:attrName>
                                        </p:attrNameLst>
                                      </p:cBhvr>
                                      <p:tavLst>
                                        <p:tav tm="0">
                                          <p:val>
                                            <p:fltVal val="0"/>
                                          </p:val>
                                        </p:tav>
                                        <p:tav tm="100000">
                                          <p:val>
                                            <p:strVal val="#ppt_h"/>
                                          </p:val>
                                        </p:tav>
                                      </p:tavLst>
                                    </p:anim>
                                    <p:anim calcmode="lin" valueType="num">
                                      <p:cBhvr>
                                        <p:cTn id="23" dur="500" fill="hold"/>
                                        <p:tgtEl>
                                          <p:spTgt spid="7">
                                            <p:graphicEl>
                                              <a:dgm id="{2721FDB1-CF5C-46C4-8F13-0FDBC4DB679A}"/>
                                            </p:graphicEl>
                                          </p:spTgt>
                                        </p:tgtEl>
                                        <p:attrNameLst>
                                          <p:attrName>ppt_x</p:attrName>
                                        </p:attrNameLst>
                                      </p:cBhvr>
                                      <p:tavLst>
                                        <p:tav tm="0">
                                          <p:val>
                                            <p:fltVal val="0.5"/>
                                          </p:val>
                                        </p:tav>
                                        <p:tav tm="100000">
                                          <p:val>
                                            <p:strVal val="#ppt_x"/>
                                          </p:val>
                                        </p:tav>
                                      </p:tavLst>
                                    </p:anim>
                                    <p:anim calcmode="lin" valueType="num">
                                      <p:cBhvr>
                                        <p:cTn id="24" dur="500" fill="hold"/>
                                        <p:tgtEl>
                                          <p:spTgt spid="7">
                                            <p:graphicEl>
                                              <a:dgm id="{2721FDB1-CF5C-46C4-8F13-0FDBC4DB679A}"/>
                                            </p:graphic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7">
                                            <p:graphicEl>
                                              <a:dgm id="{631569C5-3DF6-4333-89E2-179D11843A8B}"/>
                                            </p:graphicEl>
                                          </p:spTgt>
                                        </p:tgtEl>
                                        <p:attrNameLst>
                                          <p:attrName>style.visibility</p:attrName>
                                        </p:attrNameLst>
                                      </p:cBhvr>
                                      <p:to>
                                        <p:strVal val="visible"/>
                                      </p:to>
                                    </p:set>
                                    <p:anim calcmode="lin" valueType="num">
                                      <p:cBhvr>
                                        <p:cTn id="27" dur="500" fill="hold"/>
                                        <p:tgtEl>
                                          <p:spTgt spid="7">
                                            <p:graphicEl>
                                              <a:dgm id="{631569C5-3DF6-4333-89E2-179D11843A8B}"/>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631569C5-3DF6-4333-89E2-179D11843A8B}"/>
                                            </p:graphicEl>
                                          </p:spTgt>
                                        </p:tgtEl>
                                        <p:attrNameLst>
                                          <p:attrName>ppt_h</p:attrName>
                                        </p:attrNameLst>
                                      </p:cBhvr>
                                      <p:tavLst>
                                        <p:tav tm="0">
                                          <p:val>
                                            <p:fltVal val="0"/>
                                          </p:val>
                                        </p:tav>
                                        <p:tav tm="100000">
                                          <p:val>
                                            <p:strVal val="#ppt_h"/>
                                          </p:val>
                                        </p:tav>
                                      </p:tavLst>
                                    </p:anim>
                                    <p:anim calcmode="lin" valueType="num">
                                      <p:cBhvr>
                                        <p:cTn id="29" dur="500" fill="hold"/>
                                        <p:tgtEl>
                                          <p:spTgt spid="7">
                                            <p:graphicEl>
                                              <a:dgm id="{631569C5-3DF6-4333-89E2-179D11843A8B}"/>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631569C5-3DF6-4333-89E2-179D11843A8B}"/>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7">
                                            <p:graphicEl>
                                              <a:dgm id="{F4989850-C99C-4C83-A64B-4B2D76890FA9}"/>
                                            </p:graphicEl>
                                          </p:spTgt>
                                        </p:tgtEl>
                                        <p:attrNameLst>
                                          <p:attrName>style.visibility</p:attrName>
                                        </p:attrNameLst>
                                      </p:cBhvr>
                                      <p:to>
                                        <p:strVal val="visible"/>
                                      </p:to>
                                    </p:set>
                                    <p:anim calcmode="lin" valueType="num">
                                      <p:cBhvr>
                                        <p:cTn id="35" dur="500" fill="hold"/>
                                        <p:tgtEl>
                                          <p:spTgt spid="7">
                                            <p:graphicEl>
                                              <a:dgm id="{F4989850-C99C-4C83-A64B-4B2D76890FA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F4989850-C99C-4C83-A64B-4B2D76890FA9}"/>
                                            </p:graphicEl>
                                          </p:spTgt>
                                        </p:tgtEl>
                                        <p:attrNameLst>
                                          <p:attrName>ppt_h</p:attrName>
                                        </p:attrNameLst>
                                      </p:cBhvr>
                                      <p:tavLst>
                                        <p:tav tm="0">
                                          <p:val>
                                            <p:fltVal val="0"/>
                                          </p:val>
                                        </p:tav>
                                        <p:tav tm="100000">
                                          <p:val>
                                            <p:strVal val="#ppt_h"/>
                                          </p:val>
                                        </p:tav>
                                      </p:tavLst>
                                    </p:anim>
                                    <p:anim calcmode="lin" valueType="num">
                                      <p:cBhvr>
                                        <p:cTn id="37" dur="500" fill="hold"/>
                                        <p:tgtEl>
                                          <p:spTgt spid="7">
                                            <p:graphicEl>
                                              <a:dgm id="{F4989850-C99C-4C83-A64B-4B2D76890FA9}"/>
                                            </p:graphicEl>
                                          </p:spTgt>
                                        </p:tgtEl>
                                        <p:attrNameLst>
                                          <p:attrName>ppt_x</p:attrName>
                                        </p:attrNameLst>
                                      </p:cBhvr>
                                      <p:tavLst>
                                        <p:tav tm="0">
                                          <p:val>
                                            <p:fltVal val="0.5"/>
                                          </p:val>
                                        </p:tav>
                                        <p:tav tm="100000">
                                          <p:val>
                                            <p:strVal val="#ppt_x"/>
                                          </p:val>
                                        </p:tav>
                                      </p:tavLst>
                                    </p:anim>
                                    <p:anim calcmode="lin" valueType="num">
                                      <p:cBhvr>
                                        <p:cTn id="38" dur="500" fill="hold"/>
                                        <p:tgtEl>
                                          <p:spTgt spid="7">
                                            <p:graphicEl>
                                              <a:dgm id="{F4989850-C99C-4C83-A64B-4B2D76890FA9}"/>
                                            </p:graphicEl>
                                          </p:spTgt>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7">
                                            <p:graphicEl>
                                              <a:dgm id="{73020E56-8541-4C8B-8017-F88B06610353}"/>
                                            </p:graphicEl>
                                          </p:spTgt>
                                        </p:tgtEl>
                                        <p:attrNameLst>
                                          <p:attrName>style.visibility</p:attrName>
                                        </p:attrNameLst>
                                      </p:cBhvr>
                                      <p:to>
                                        <p:strVal val="visible"/>
                                      </p:to>
                                    </p:set>
                                    <p:anim calcmode="lin" valueType="num">
                                      <p:cBhvr>
                                        <p:cTn id="41" dur="500" fill="hold"/>
                                        <p:tgtEl>
                                          <p:spTgt spid="7">
                                            <p:graphicEl>
                                              <a:dgm id="{73020E56-8541-4C8B-8017-F88B06610353}"/>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73020E56-8541-4C8B-8017-F88B06610353}"/>
                                            </p:graphicEl>
                                          </p:spTgt>
                                        </p:tgtEl>
                                        <p:attrNameLst>
                                          <p:attrName>ppt_h</p:attrName>
                                        </p:attrNameLst>
                                      </p:cBhvr>
                                      <p:tavLst>
                                        <p:tav tm="0">
                                          <p:val>
                                            <p:fltVal val="0"/>
                                          </p:val>
                                        </p:tav>
                                        <p:tav tm="100000">
                                          <p:val>
                                            <p:strVal val="#ppt_h"/>
                                          </p:val>
                                        </p:tav>
                                      </p:tavLst>
                                    </p:anim>
                                    <p:anim calcmode="lin" valueType="num">
                                      <p:cBhvr>
                                        <p:cTn id="43" dur="500" fill="hold"/>
                                        <p:tgtEl>
                                          <p:spTgt spid="7">
                                            <p:graphicEl>
                                              <a:dgm id="{73020E56-8541-4C8B-8017-F88B06610353}"/>
                                            </p:graphicEl>
                                          </p:spTgt>
                                        </p:tgtEl>
                                        <p:attrNameLst>
                                          <p:attrName>ppt_x</p:attrName>
                                        </p:attrNameLst>
                                      </p:cBhvr>
                                      <p:tavLst>
                                        <p:tav tm="0">
                                          <p:val>
                                            <p:fltVal val="0.5"/>
                                          </p:val>
                                        </p:tav>
                                        <p:tav tm="100000">
                                          <p:val>
                                            <p:strVal val="#ppt_x"/>
                                          </p:val>
                                        </p:tav>
                                      </p:tavLst>
                                    </p:anim>
                                    <p:anim calcmode="lin" valueType="num">
                                      <p:cBhvr>
                                        <p:cTn id="44" dur="500" fill="hold"/>
                                        <p:tgtEl>
                                          <p:spTgt spid="7">
                                            <p:graphicEl>
                                              <a:dgm id="{73020E56-8541-4C8B-8017-F88B06610353}"/>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7">
                                            <p:graphicEl>
                                              <a:dgm id="{5AE56396-4E54-4D3C-ADB3-738623B4DDAC}"/>
                                            </p:graphicEl>
                                          </p:spTgt>
                                        </p:tgtEl>
                                        <p:attrNameLst>
                                          <p:attrName>style.visibility</p:attrName>
                                        </p:attrNameLst>
                                      </p:cBhvr>
                                      <p:to>
                                        <p:strVal val="visible"/>
                                      </p:to>
                                    </p:set>
                                    <p:anim calcmode="lin" valueType="num">
                                      <p:cBhvr>
                                        <p:cTn id="49" dur="500" fill="hold"/>
                                        <p:tgtEl>
                                          <p:spTgt spid="7">
                                            <p:graphicEl>
                                              <a:dgm id="{5AE56396-4E54-4D3C-ADB3-738623B4DDAC}"/>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5AE56396-4E54-4D3C-ADB3-738623B4DDAC}"/>
                                            </p:graphicEl>
                                          </p:spTgt>
                                        </p:tgtEl>
                                        <p:attrNameLst>
                                          <p:attrName>ppt_h</p:attrName>
                                        </p:attrNameLst>
                                      </p:cBhvr>
                                      <p:tavLst>
                                        <p:tav tm="0">
                                          <p:val>
                                            <p:fltVal val="0"/>
                                          </p:val>
                                        </p:tav>
                                        <p:tav tm="100000">
                                          <p:val>
                                            <p:strVal val="#ppt_h"/>
                                          </p:val>
                                        </p:tav>
                                      </p:tavLst>
                                    </p:anim>
                                    <p:anim calcmode="lin" valueType="num">
                                      <p:cBhvr>
                                        <p:cTn id="51" dur="500" fill="hold"/>
                                        <p:tgtEl>
                                          <p:spTgt spid="7">
                                            <p:graphicEl>
                                              <a:dgm id="{5AE56396-4E54-4D3C-ADB3-738623B4DDAC}"/>
                                            </p:graphicEl>
                                          </p:spTgt>
                                        </p:tgtEl>
                                        <p:attrNameLst>
                                          <p:attrName>ppt_x</p:attrName>
                                        </p:attrNameLst>
                                      </p:cBhvr>
                                      <p:tavLst>
                                        <p:tav tm="0">
                                          <p:val>
                                            <p:fltVal val="0.5"/>
                                          </p:val>
                                        </p:tav>
                                        <p:tav tm="100000">
                                          <p:val>
                                            <p:strVal val="#ppt_x"/>
                                          </p:val>
                                        </p:tav>
                                      </p:tavLst>
                                    </p:anim>
                                    <p:anim calcmode="lin" valueType="num">
                                      <p:cBhvr>
                                        <p:cTn id="52" dur="500" fill="hold"/>
                                        <p:tgtEl>
                                          <p:spTgt spid="7">
                                            <p:graphicEl>
                                              <a:dgm id="{5AE56396-4E54-4D3C-ADB3-738623B4DDAC}"/>
                                            </p:graphicEl>
                                          </p:spTgt>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7">
                                            <p:graphicEl>
                                              <a:dgm id="{398785E0-ABBD-44EF-A4E8-6247A577132B}"/>
                                            </p:graphicEl>
                                          </p:spTgt>
                                        </p:tgtEl>
                                        <p:attrNameLst>
                                          <p:attrName>style.visibility</p:attrName>
                                        </p:attrNameLst>
                                      </p:cBhvr>
                                      <p:to>
                                        <p:strVal val="visible"/>
                                      </p:to>
                                    </p:set>
                                    <p:anim calcmode="lin" valueType="num">
                                      <p:cBhvr>
                                        <p:cTn id="55" dur="500" fill="hold"/>
                                        <p:tgtEl>
                                          <p:spTgt spid="7">
                                            <p:graphicEl>
                                              <a:dgm id="{398785E0-ABBD-44EF-A4E8-6247A577132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398785E0-ABBD-44EF-A4E8-6247A577132B}"/>
                                            </p:graphicEl>
                                          </p:spTgt>
                                        </p:tgtEl>
                                        <p:attrNameLst>
                                          <p:attrName>ppt_h</p:attrName>
                                        </p:attrNameLst>
                                      </p:cBhvr>
                                      <p:tavLst>
                                        <p:tav tm="0">
                                          <p:val>
                                            <p:fltVal val="0"/>
                                          </p:val>
                                        </p:tav>
                                        <p:tav tm="100000">
                                          <p:val>
                                            <p:strVal val="#ppt_h"/>
                                          </p:val>
                                        </p:tav>
                                      </p:tavLst>
                                    </p:anim>
                                    <p:anim calcmode="lin" valueType="num">
                                      <p:cBhvr>
                                        <p:cTn id="57" dur="500" fill="hold"/>
                                        <p:tgtEl>
                                          <p:spTgt spid="7">
                                            <p:graphicEl>
                                              <a:dgm id="{398785E0-ABBD-44EF-A4E8-6247A577132B}"/>
                                            </p:graphicEl>
                                          </p:spTgt>
                                        </p:tgtEl>
                                        <p:attrNameLst>
                                          <p:attrName>ppt_x</p:attrName>
                                        </p:attrNameLst>
                                      </p:cBhvr>
                                      <p:tavLst>
                                        <p:tav tm="0">
                                          <p:val>
                                            <p:fltVal val="0.5"/>
                                          </p:val>
                                        </p:tav>
                                        <p:tav tm="100000">
                                          <p:val>
                                            <p:strVal val="#ppt_x"/>
                                          </p:val>
                                        </p:tav>
                                      </p:tavLst>
                                    </p:anim>
                                    <p:anim calcmode="lin" valueType="num">
                                      <p:cBhvr>
                                        <p:cTn id="58" dur="500" fill="hold"/>
                                        <p:tgtEl>
                                          <p:spTgt spid="7">
                                            <p:graphicEl>
                                              <a:dgm id="{398785E0-ABBD-44EF-A4E8-6247A577132B}"/>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7">
                                            <p:graphicEl>
                                              <a:dgm id="{69683DA1-E173-4227-ADF1-0CB17F248BA6}"/>
                                            </p:graphicEl>
                                          </p:spTgt>
                                        </p:tgtEl>
                                        <p:attrNameLst>
                                          <p:attrName>style.visibility</p:attrName>
                                        </p:attrNameLst>
                                      </p:cBhvr>
                                      <p:to>
                                        <p:strVal val="visible"/>
                                      </p:to>
                                    </p:set>
                                    <p:anim calcmode="lin" valueType="num">
                                      <p:cBhvr>
                                        <p:cTn id="63" dur="500" fill="hold"/>
                                        <p:tgtEl>
                                          <p:spTgt spid="7">
                                            <p:graphicEl>
                                              <a:dgm id="{69683DA1-E173-4227-ADF1-0CB17F248BA6}"/>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69683DA1-E173-4227-ADF1-0CB17F248BA6}"/>
                                            </p:graphicEl>
                                          </p:spTgt>
                                        </p:tgtEl>
                                        <p:attrNameLst>
                                          <p:attrName>ppt_h</p:attrName>
                                        </p:attrNameLst>
                                      </p:cBhvr>
                                      <p:tavLst>
                                        <p:tav tm="0">
                                          <p:val>
                                            <p:fltVal val="0"/>
                                          </p:val>
                                        </p:tav>
                                        <p:tav tm="100000">
                                          <p:val>
                                            <p:strVal val="#ppt_h"/>
                                          </p:val>
                                        </p:tav>
                                      </p:tavLst>
                                    </p:anim>
                                    <p:anim calcmode="lin" valueType="num">
                                      <p:cBhvr>
                                        <p:cTn id="65" dur="500" fill="hold"/>
                                        <p:tgtEl>
                                          <p:spTgt spid="7">
                                            <p:graphicEl>
                                              <a:dgm id="{69683DA1-E173-4227-ADF1-0CB17F248BA6}"/>
                                            </p:graphicEl>
                                          </p:spTgt>
                                        </p:tgtEl>
                                        <p:attrNameLst>
                                          <p:attrName>ppt_x</p:attrName>
                                        </p:attrNameLst>
                                      </p:cBhvr>
                                      <p:tavLst>
                                        <p:tav tm="0">
                                          <p:val>
                                            <p:fltVal val="0.5"/>
                                          </p:val>
                                        </p:tav>
                                        <p:tav tm="100000">
                                          <p:val>
                                            <p:strVal val="#ppt_x"/>
                                          </p:val>
                                        </p:tav>
                                      </p:tavLst>
                                    </p:anim>
                                    <p:anim calcmode="lin" valueType="num">
                                      <p:cBhvr>
                                        <p:cTn id="66" dur="500" fill="hold"/>
                                        <p:tgtEl>
                                          <p:spTgt spid="7">
                                            <p:graphicEl>
                                              <a:dgm id="{69683DA1-E173-4227-ADF1-0CB17F248BA6}"/>
                                            </p:graphicEl>
                                          </p:spTgt>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7">
                                            <p:graphicEl>
                                              <a:dgm id="{B66716C8-517A-4CE7-872F-99164C2BD501}"/>
                                            </p:graphicEl>
                                          </p:spTgt>
                                        </p:tgtEl>
                                        <p:attrNameLst>
                                          <p:attrName>style.visibility</p:attrName>
                                        </p:attrNameLst>
                                      </p:cBhvr>
                                      <p:to>
                                        <p:strVal val="visible"/>
                                      </p:to>
                                    </p:set>
                                    <p:anim calcmode="lin" valueType="num">
                                      <p:cBhvr>
                                        <p:cTn id="69" dur="500" fill="hold"/>
                                        <p:tgtEl>
                                          <p:spTgt spid="7">
                                            <p:graphicEl>
                                              <a:dgm id="{B66716C8-517A-4CE7-872F-99164C2BD501}"/>
                                            </p:graphicEl>
                                          </p:spTgt>
                                        </p:tgtEl>
                                        <p:attrNameLst>
                                          <p:attrName>ppt_w</p:attrName>
                                        </p:attrNameLst>
                                      </p:cBhvr>
                                      <p:tavLst>
                                        <p:tav tm="0">
                                          <p:val>
                                            <p:fltVal val="0"/>
                                          </p:val>
                                        </p:tav>
                                        <p:tav tm="100000">
                                          <p:val>
                                            <p:strVal val="#ppt_w"/>
                                          </p:val>
                                        </p:tav>
                                      </p:tavLst>
                                    </p:anim>
                                    <p:anim calcmode="lin" valueType="num">
                                      <p:cBhvr>
                                        <p:cTn id="70" dur="500" fill="hold"/>
                                        <p:tgtEl>
                                          <p:spTgt spid="7">
                                            <p:graphicEl>
                                              <a:dgm id="{B66716C8-517A-4CE7-872F-99164C2BD501}"/>
                                            </p:graphicEl>
                                          </p:spTgt>
                                        </p:tgtEl>
                                        <p:attrNameLst>
                                          <p:attrName>ppt_h</p:attrName>
                                        </p:attrNameLst>
                                      </p:cBhvr>
                                      <p:tavLst>
                                        <p:tav tm="0">
                                          <p:val>
                                            <p:fltVal val="0"/>
                                          </p:val>
                                        </p:tav>
                                        <p:tav tm="100000">
                                          <p:val>
                                            <p:strVal val="#ppt_h"/>
                                          </p:val>
                                        </p:tav>
                                      </p:tavLst>
                                    </p:anim>
                                    <p:anim calcmode="lin" valueType="num">
                                      <p:cBhvr>
                                        <p:cTn id="71" dur="500" fill="hold"/>
                                        <p:tgtEl>
                                          <p:spTgt spid="7">
                                            <p:graphicEl>
                                              <a:dgm id="{B66716C8-517A-4CE7-872F-99164C2BD501}"/>
                                            </p:graphicEl>
                                          </p:spTgt>
                                        </p:tgtEl>
                                        <p:attrNameLst>
                                          <p:attrName>ppt_x</p:attrName>
                                        </p:attrNameLst>
                                      </p:cBhvr>
                                      <p:tavLst>
                                        <p:tav tm="0">
                                          <p:val>
                                            <p:fltVal val="0.5"/>
                                          </p:val>
                                        </p:tav>
                                        <p:tav tm="100000">
                                          <p:val>
                                            <p:strVal val="#ppt_x"/>
                                          </p:val>
                                        </p:tav>
                                      </p:tavLst>
                                    </p:anim>
                                    <p:anim calcmode="lin" valueType="num">
                                      <p:cBhvr>
                                        <p:cTn id="72" dur="500" fill="hold"/>
                                        <p:tgtEl>
                                          <p:spTgt spid="7">
                                            <p:graphicEl>
                                              <a:dgm id="{B66716C8-517A-4CE7-872F-99164C2BD501}"/>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7">
                                            <p:graphicEl>
                                              <a:dgm id="{EC38B6BD-1D8E-4893-9962-4F704B89E968}"/>
                                            </p:graphicEl>
                                          </p:spTgt>
                                        </p:tgtEl>
                                        <p:attrNameLst>
                                          <p:attrName>style.visibility</p:attrName>
                                        </p:attrNameLst>
                                      </p:cBhvr>
                                      <p:to>
                                        <p:strVal val="visible"/>
                                      </p:to>
                                    </p:set>
                                    <p:anim calcmode="lin" valueType="num">
                                      <p:cBhvr>
                                        <p:cTn id="77" dur="500" fill="hold"/>
                                        <p:tgtEl>
                                          <p:spTgt spid="7">
                                            <p:graphicEl>
                                              <a:dgm id="{EC38B6BD-1D8E-4893-9962-4F704B89E968}"/>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EC38B6BD-1D8E-4893-9962-4F704B89E968}"/>
                                            </p:graphicEl>
                                          </p:spTgt>
                                        </p:tgtEl>
                                        <p:attrNameLst>
                                          <p:attrName>ppt_h</p:attrName>
                                        </p:attrNameLst>
                                      </p:cBhvr>
                                      <p:tavLst>
                                        <p:tav tm="0">
                                          <p:val>
                                            <p:fltVal val="0"/>
                                          </p:val>
                                        </p:tav>
                                        <p:tav tm="100000">
                                          <p:val>
                                            <p:strVal val="#ppt_h"/>
                                          </p:val>
                                        </p:tav>
                                      </p:tavLst>
                                    </p:anim>
                                    <p:anim calcmode="lin" valueType="num">
                                      <p:cBhvr>
                                        <p:cTn id="79" dur="500" fill="hold"/>
                                        <p:tgtEl>
                                          <p:spTgt spid="7">
                                            <p:graphicEl>
                                              <a:dgm id="{EC38B6BD-1D8E-4893-9962-4F704B89E968}"/>
                                            </p:graphicEl>
                                          </p:spTgt>
                                        </p:tgtEl>
                                        <p:attrNameLst>
                                          <p:attrName>ppt_x</p:attrName>
                                        </p:attrNameLst>
                                      </p:cBhvr>
                                      <p:tavLst>
                                        <p:tav tm="0">
                                          <p:val>
                                            <p:fltVal val="0.5"/>
                                          </p:val>
                                        </p:tav>
                                        <p:tav tm="100000">
                                          <p:val>
                                            <p:strVal val="#ppt_x"/>
                                          </p:val>
                                        </p:tav>
                                      </p:tavLst>
                                    </p:anim>
                                    <p:anim calcmode="lin" valueType="num">
                                      <p:cBhvr>
                                        <p:cTn id="80" dur="500" fill="hold"/>
                                        <p:tgtEl>
                                          <p:spTgt spid="7">
                                            <p:graphicEl>
                                              <a:dgm id="{EC38B6BD-1D8E-4893-9962-4F704B89E968}"/>
                                            </p:graphicEl>
                                          </p:spTgt>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7">
                                            <p:graphicEl>
                                              <a:dgm id="{35F094B1-A722-436D-8CF9-176EA29D9CC7}"/>
                                            </p:graphicEl>
                                          </p:spTgt>
                                        </p:tgtEl>
                                        <p:attrNameLst>
                                          <p:attrName>style.visibility</p:attrName>
                                        </p:attrNameLst>
                                      </p:cBhvr>
                                      <p:to>
                                        <p:strVal val="visible"/>
                                      </p:to>
                                    </p:set>
                                    <p:anim calcmode="lin" valueType="num">
                                      <p:cBhvr>
                                        <p:cTn id="83" dur="500" fill="hold"/>
                                        <p:tgtEl>
                                          <p:spTgt spid="7">
                                            <p:graphicEl>
                                              <a:dgm id="{35F094B1-A722-436D-8CF9-176EA29D9CC7}"/>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35F094B1-A722-436D-8CF9-176EA29D9CC7}"/>
                                            </p:graphicEl>
                                          </p:spTgt>
                                        </p:tgtEl>
                                        <p:attrNameLst>
                                          <p:attrName>ppt_h</p:attrName>
                                        </p:attrNameLst>
                                      </p:cBhvr>
                                      <p:tavLst>
                                        <p:tav tm="0">
                                          <p:val>
                                            <p:fltVal val="0"/>
                                          </p:val>
                                        </p:tav>
                                        <p:tav tm="100000">
                                          <p:val>
                                            <p:strVal val="#ppt_h"/>
                                          </p:val>
                                        </p:tav>
                                      </p:tavLst>
                                    </p:anim>
                                    <p:anim calcmode="lin" valueType="num">
                                      <p:cBhvr>
                                        <p:cTn id="85" dur="500" fill="hold"/>
                                        <p:tgtEl>
                                          <p:spTgt spid="7">
                                            <p:graphicEl>
                                              <a:dgm id="{35F094B1-A722-436D-8CF9-176EA29D9CC7}"/>
                                            </p:graphicEl>
                                          </p:spTgt>
                                        </p:tgtEl>
                                        <p:attrNameLst>
                                          <p:attrName>ppt_x</p:attrName>
                                        </p:attrNameLst>
                                      </p:cBhvr>
                                      <p:tavLst>
                                        <p:tav tm="0">
                                          <p:val>
                                            <p:fltVal val="0.5"/>
                                          </p:val>
                                        </p:tav>
                                        <p:tav tm="100000">
                                          <p:val>
                                            <p:strVal val="#ppt_x"/>
                                          </p:val>
                                        </p:tav>
                                      </p:tavLst>
                                    </p:anim>
                                    <p:anim calcmode="lin" valueType="num">
                                      <p:cBhvr>
                                        <p:cTn id="86" dur="500" fill="hold"/>
                                        <p:tgtEl>
                                          <p:spTgt spid="7">
                                            <p:graphicEl>
                                              <a:dgm id="{35F094B1-A722-436D-8CF9-176EA29D9CC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37000"/>
            <a:lum/>
          </a:blip>
          <a:srcRect/>
          <a:stretch>
            <a:fillRect r="-1000"/>
          </a:stretch>
        </a:blipFill>
        <a:effectLst/>
      </p:bgPr>
    </p:bg>
    <p:spTree>
      <p:nvGrpSpPr>
        <p:cNvPr id="1" name=""/>
        <p:cNvGrpSpPr/>
        <p:nvPr/>
      </p:nvGrpSpPr>
      <p:grpSpPr>
        <a:xfrm>
          <a:off x="0" y="0"/>
          <a:ext cx="0" cy="0"/>
          <a:chOff x="0" y="0"/>
          <a:chExt cx="0" cy="0"/>
        </a:xfrm>
      </p:grpSpPr>
      <p:pic>
        <p:nvPicPr>
          <p:cNvPr id="11" name="10 Imagen" descr="019.jpg"/>
          <p:cNvPicPr>
            <a:picLocks noChangeAspect="1"/>
          </p:cNvPicPr>
          <p:nvPr/>
        </p:nvPicPr>
        <p:blipFill>
          <a:blip r:embed="rId3" cstate="email"/>
          <a:stretch>
            <a:fillRect/>
          </a:stretch>
        </p:blipFill>
        <p:spPr>
          <a:xfrm>
            <a:off x="4024486" y="1500174"/>
            <a:ext cx="1476208" cy="1857388"/>
          </a:xfrm>
          <a:prstGeom prst="rect">
            <a:avLst/>
          </a:prstGeom>
          <a:effectLst>
            <a:softEdge rad="317500"/>
          </a:effectLst>
        </p:spPr>
      </p:pic>
      <p:sp>
        <p:nvSpPr>
          <p:cNvPr id="2" name="1 Rectángulo"/>
          <p:cNvSpPr/>
          <p:nvPr/>
        </p:nvSpPr>
        <p:spPr>
          <a:xfrm>
            <a:off x="0" y="0"/>
            <a:ext cx="9144000" cy="707886"/>
          </a:xfrm>
          <a:prstGeom prst="rect">
            <a:avLst/>
          </a:prstGeom>
        </p:spPr>
        <p:txBody>
          <a:bodyPr>
            <a:spAutoFit/>
            <a:scene3d>
              <a:camera prst="orthographicFront"/>
              <a:lightRig rig="chilly" dir="t"/>
            </a:scene3d>
            <a:sp3d extrusionH="57150" contourW="19050">
              <a:bevelT h="25400" prst="softRound"/>
              <a:contourClr>
                <a:schemeClr val="tx2">
                  <a:lumMod val="50000"/>
                </a:schemeClr>
              </a:contourClr>
            </a:sp3d>
          </a:bodyPr>
          <a:lstStyle/>
          <a:p>
            <a:pPr marL="355600" indent="-355600" algn="ctr" fontAlgn="auto">
              <a:spcBef>
                <a:spcPts val="0"/>
              </a:spcBef>
              <a:spcAft>
                <a:spcPts val="0"/>
              </a:spcAft>
              <a:defRPr/>
            </a:pPr>
            <a:r>
              <a:rPr lang="ro-RO" sz="4000" b="1" cap="all" dirty="0">
                <a:ln w="9000" cmpd="sng">
                  <a:noFill/>
                  <a:prstDash val="solid"/>
                </a:ln>
                <a:gradFill>
                  <a:gsLst>
                    <a:gs pos="0">
                      <a:schemeClr val="tx2">
                        <a:lumMod val="75000"/>
                      </a:schemeClr>
                    </a:gs>
                    <a:gs pos="43000">
                      <a:schemeClr val="tx2">
                        <a:lumMod val="60000"/>
                        <a:lumOff val="40000"/>
                      </a:schemeClr>
                    </a:gs>
                    <a:gs pos="48000">
                      <a:schemeClr val="tx2">
                        <a:lumMod val="60000"/>
                        <a:lumOff val="40000"/>
                      </a:schemeClr>
                    </a:gs>
                    <a:gs pos="100000">
                      <a:schemeClr val="tx2">
                        <a:lumMod val="75000"/>
                      </a:schemeClr>
                    </a:gs>
                  </a:gsLst>
                  <a:lin ang="5400000"/>
                </a:gradFill>
                <a:effectLst>
                  <a:reflection blurRad="12700" stA="28000" endPos="45000" dist="1000" dir="5400000" sy="-100000" algn="bl" rotWithShape="0"/>
                </a:effectLst>
                <a:latin typeface="+mn-lt"/>
                <a:cs typeface="+mn-cs"/>
              </a:rPr>
              <a:t>DE CE VA VENI ISUS</a:t>
            </a:r>
            <a:r>
              <a:rPr lang="es-ES" sz="4000" b="1" cap="all" dirty="0">
                <a:ln w="9000" cmpd="sng">
                  <a:noFill/>
                  <a:prstDash val="solid"/>
                </a:ln>
                <a:gradFill>
                  <a:gsLst>
                    <a:gs pos="0">
                      <a:schemeClr val="tx2">
                        <a:lumMod val="75000"/>
                      </a:schemeClr>
                    </a:gs>
                    <a:gs pos="43000">
                      <a:schemeClr val="tx2">
                        <a:lumMod val="60000"/>
                        <a:lumOff val="40000"/>
                      </a:schemeClr>
                    </a:gs>
                    <a:gs pos="48000">
                      <a:schemeClr val="tx2">
                        <a:lumMod val="60000"/>
                        <a:lumOff val="40000"/>
                      </a:schemeClr>
                    </a:gs>
                    <a:gs pos="100000">
                      <a:schemeClr val="tx2">
                        <a:lumMod val="75000"/>
                      </a:schemeClr>
                    </a:gs>
                  </a:gsLst>
                  <a:lin ang="5400000"/>
                </a:gradFill>
                <a:effectLst>
                  <a:reflection blurRad="12700" stA="28000" endPos="45000" dist="1000" dir="5400000" sy="-100000" algn="bl" rotWithShape="0"/>
                </a:effectLst>
                <a:latin typeface="+mn-lt"/>
                <a:cs typeface="+mn-cs"/>
              </a:rPr>
              <a:t>?</a:t>
            </a:r>
          </a:p>
        </p:txBody>
      </p:sp>
      <p:sp>
        <p:nvSpPr>
          <p:cNvPr id="3" name="2 Rectángulo"/>
          <p:cNvSpPr/>
          <p:nvPr/>
        </p:nvSpPr>
        <p:spPr>
          <a:xfrm>
            <a:off x="500063" y="711200"/>
            <a:ext cx="8358187" cy="646113"/>
          </a:xfrm>
          <a:prstGeom prst="rect">
            <a:avLst/>
          </a:prstGeom>
        </p:spPr>
        <p:txBody>
          <a:bodyPr>
            <a:spAutoFit/>
          </a:bodyPr>
          <a:lstStyle/>
          <a:p>
            <a:pPr fontAlgn="auto">
              <a:spcBef>
                <a:spcPts val="0"/>
              </a:spcBef>
              <a:spcAft>
                <a:spcPts val="0"/>
              </a:spcAft>
              <a:defRPr/>
            </a:pPr>
            <a:r>
              <a:rPr lang="es-ES" b="1" dirty="0">
                <a:solidFill>
                  <a:schemeClr val="accent1">
                    <a:lumMod val="75000"/>
                  </a:schemeClr>
                </a:solidFill>
                <a:latin typeface="Comic Sans MS" pitchFamily="66" charset="0"/>
                <a:cs typeface="+mn-cs"/>
              </a:rPr>
              <a:t>“</a:t>
            </a:r>
            <a:r>
              <a:rPr lang="vi-VN" b="1" dirty="0">
                <a:solidFill>
                  <a:schemeClr val="accent1">
                    <a:lumMod val="75000"/>
                  </a:schemeClr>
                </a:solidFill>
                <a:latin typeface="Comic Sans MS" pitchFamily="66" charset="0"/>
                <a:cs typeface="+mn-cs"/>
              </a:rPr>
              <a:t>Căci Fiul omului are să vină în slava Tatălui Său cu îngerii Săi; şi atunci va răsplăti fiecăruia după faptele lui.</a:t>
            </a:r>
            <a:r>
              <a:rPr lang="es-ES" b="1" dirty="0">
                <a:solidFill>
                  <a:schemeClr val="accent1">
                    <a:lumMod val="75000"/>
                  </a:schemeClr>
                </a:solidFill>
                <a:latin typeface="Comic Sans MS" pitchFamily="66" charset="0"/>
                <a:cs typeface="+mn-cs"/>
              </a:rPr>
              <a:t>” </a:t>
            </a:r>
            <a:r>
              <a:rPr lang="es-ES" sz="1100" b="1" dirty="0">
                <a:solidFill>
                  <a:schemeClr val="accent1">
                    <a:lumMod val="75000"/>
                  </a:schemeClr>
                </a:solidFill>
                <a:latin typeface="Comic Sans MS" pitchFamily="66" charset="0"/>
                <a:cs typeface="+mn-cs"/>
              </a:rPr>
              <a:t>(Mate</a:t>
            </a:r>
            <a:r>
              <a:rPr lang="ro-RO" sz="1100" b="1" dirty="0">
                <a:solidFill>
                  <a:schemeClr val="accent1">
                    <a:lumMod val="75000"/>
                  </a:schemeClr>
                </a:solidFill>
                <a:latin typeface="Comic Sans MS" pitchFamily="66" charset="0"/>
                <a:cs typeface="+mn-cs"/>
              </a:rPr>
              <a:t>i</a:t>
            </a:r>
            <a:r>
              <a:rPr lang="es-ES" sz="1100" b="1" dirty="0">
                <a:solidFill>
                  <a:schemeClr val="accent1">
                    <a:lumMod val="75000"/>
                  </a:schemeClr>
                </a:solidFill>
                <a:latin typeface="Comic Sans MS" pitchFamily="66" charset="0"/>
                <a:cs typeface="+mn-cs"/>
              </a:rPr>
              <a:t> 16:27)</a:t>
            </a:r>
            <a:endParaRPr lang="es-ES" b="1" dirty="0">
              <a:solidFill>
                <a:schemeClr val="accent1">
                  <a:lumMod val="75000"/>
                </a:schemeClr>
              </a:solidFill>
              <a:latin typeface="Comic Sans MS" pitchFamily="66" charset="0"/>
              <a:cs typeface="+mn-cs"/>
            </a:endParaRPr>
          </a:p>
        </p:txBody>
      </p:sp>
      <p:sp>
        <p:nvSpPr>
          <p:cNvPr id="4" name="3 CuadroTexto"/>
          <p:cNvSpPr txBox="1">
            <a:spLocks noChangeArrowheads="1"/>
          </p:cNvSpPr>
          <p:nvPr/>
        </p:nvSpPr>
        <p:spPr bwMode="auto">
          <a:xfrm>
            <a:off x="928688" y="1571625"/>
            <a:ext cx="2428875" cy="1016000"/>
          </a:xfrm>
          <a:prstGeom prst="rect">
            <a:avLst/>
          </a:prstGeom>
          <a:noFill/>
          <a:ln w="9525">
            <a:noFill/>
            <a:miter lim="800000"/>
            <a:headEnd/>
            <a:tailEnd/>
          </a:ln>
        </p:spPr>
        <p:txBody>
          <a:bodyPr>
            <a:spAutoFit/>
          </a:bodyPr>
          <a:lstStyle/>
          <a:p>
            <a:r>
              <a:rPr lang="ro-RO" sz="2000" b="1">
                <a:latin typeface="Calibri" pitchFamily="34" charset="0"/>
              </a:rPr>
              <a:t>Ce-a de-a doua venire are trei motive principale</a:t>
            </a:r>
            <a:r>
              <a:rPr lang="es-ES" sz="2000" b="1">
                <a:latin typeface="Calibri" pitchFamily="34" charset="0"/>
              </a:rPr>
              <a:t>:</a:t>
            </a:r>
          </a:p>
        </p:txBody>
      </p:sp>
      <p:sp>
        <p:nvSpPr>
          <p:cNvPr id="5" name="4 CuadroTexto"/>
          <p:cNvSpPr txBox="1"/>
          <p:nvPr/>
        </p:nvSpPr>
        <p:spPr>
          <a:xfrm>
            <a:off x="285750" y="2643188"/>
            <a:ext cx="5857875" cy="1323975"/>
          </a:xfrm>
          <a:prstGeom prst="rect">
            <a:avLst/>
          </a:prstGeom>
          <a:noFill/>
        </p:spPr>
        <p:txBody>
          <a:bodyPr>
            <a:spAutoFit/>
          </a:bodyPr>
          <a:lstStyle/>
          <a:p>
            <a:pPr marL="342900" indent="-342900" fontAlgn="auto">
              <a:spcBef>
                <a:spcPts val="0"/>
              </a:spcBef>
              <a:spcAft>
                <a:spcPts val="0"/>
              </a:spcAft>
              <a:buClr>
                <a:schemeClr val="accent2">
                  <a:lumMod val="75000"/>
                </a:schemeClr>
              </a:buClr>
              <a:buFont typeface="+mj-lt"/>
              <a:buAutoNum type="arabicPeriod"/>
              <a:defRPr/>
            </a:pPr>
            <a:r>
              <a:rPr lang="ro-RO" sz="2000" b="1" dirty="0">
                <a:latin typeface="+mn-lt"/>
                <a:cs typeface="+mn-cs"/>
              </a:rPr>
              <a:t>Să facă dreptate</a:t>
            </a:r>
            <a:r>
              <a:rPr lang="es-ES" sz="2000" b="1" dirty="0">
                <a:latin typeface="+mn-lt"/>
                <a:cs typeface="+mn-cs"/>
              </a:rPr>
              <a:t>. Mate</a:t>
            </a:r>
            <a:r>
              <a:rPr lang="ro-RO" sz="2000" b="1" dirty="0">
                <a:latin typeface="+mn-lt"/>
                <a:cs typeface="+mn-cs"/>
              </a:rPr>
              <a:t>i</a:t>
            </a:r>
            <a:r>
              <a:rPr lang="es-ES" sz="2000" b="1" dirty="0">
                <a:latin typeface="+mn-lt"/>
                <a:cs typeface="+mn-cs"/>
              </a:rPr>
              <a:t> 16:27.</a:t>
            </a:r>
          </a:p>
          <a:p>
            <a:pPr marL="342900" indent="-342900" fontAlgn="auto">
              <a:spcBef>
                <a:spcPts val="0"/>
              </a:spcBef>
              <a:spcAft>
                <a:spcPts val="0"/>
              </a:spcAft>
              <a:buClr>
                <a:schemeClr val="accent2">
                  <a:lumMod val="75000"/>
                </a:schemeClr>
              </a:buClr>
              <a:buFont typeface="+mj-lt"/>
              <a:buAutoNum type="arabicPeriod"/>
              <a:defRPr/>
            </a:pPr>
            <a:r>
              <a:rPr lang="ro-RO" sz="2000" b="1" dirty="0">
                <a:latin typeface="+mn-lt"/>
                <a:cs typeface="+mn-cs"/>
              </a:rPr>
              <a:t>Să învie pe sfinții care au adormit</a:t>
            </a:r>
            <a:r>
              <a:rPr lang="es-ES" sz="2000" b="1" dirty="0">
                <a:latin typeface="+mn-lt"/>
                <a:cs typeface="+mn-cs"/>
              </a:rPr>
              <a:t>.  1</a:t>
            </a:r>
            <a:r>
              <a:rPr lang="ro-RO" sz="2000" b="1" dirty="0">
                <a:latin typeface="+mn-lt"/>
                <a:cs typeface="+mn-cs"/>
              </a:rPr>
              <a:t> </a:t>
            </a:r>
            <a:r>
              <a:rPr lang="es-ES" sz="2000" b="1" dirty="0" err="1">
                <a:latin typeface="+mn-lt"/>
                <a:cs typeface="+mn-cs"/>
              </a:rPr>
              <a:t>Tes</a:t>
            </a:r>
            <a:r>
              <a:rPr lang="ro-RO" sz="2000" b="1" dirty="0">
                <a:latin typeface="+mn-lt"/>
                <a:cs typeface="+mn-cs"/>
              </a:rPr>
              <a:t>.</a:t>
            </a:r>
            <a:r>
              <a:rPr lang="es-ES" sz="2000" b="1" dirty="0">
                <a:latin typeface="+mn-lt"/>
                <a:cs typeface="+mn-cs"/>
              </a:rPr>
              <a:t> 4:16.</a:t>
            </a:r>
          </a:p>
          <a:p>
            <a:pPr marL="342900" indent="-342900" fontAlgn="auto">
              <a:spcBef>
                <a:spcPts val="0"/>
              </a:spcBef>
              <a:spcAft>
                <a:spcPts val="0"/>
              </a:spcAft>
              <a:buClr>
                <a:schemeClr val="accent2">
                  <a:lumMod val="75000"/>
                </a:schemeClr>
              </a:buClr>
              <a:buFont typeface="+mj-lt"/>
              <a:buAutoNum type="arabicPeriod"/>
              <a:defRPr/>
            </a:pPr>
            <a:r>
              <a:rPr lang="ro-RO" sz="2000" b="1" dirty="0">
                <a:latin typeface="+mn-lt"/>
                <a:cs typeface="+mn-cs"/>
              </a:rPr>
              <a:t>Să reunească pe toți cei mântuiți pentru a trăi o veșnicie cu Isus.</a:t>
            </a:r>
            <a:r>
              <a:rPr lang="es-ES" sz="2000" b="1" dirty="0">
                <a:latin typeface="+mn-lt"/>
                <a:cs typeface="+mn-cs"/>
              </a:rPr>
              <a:t>1</a:t>
            </a:r>
            <a:r>
              <a:rPr lang="ro-RO" sz="2000" b="1" dirty="0">
                <a:latin typeface="+mn-lt"/>
                <a:cs typeface="+mn-cs"/>
              </a:rPr>
              <a:t> </a:t>
            </a:r>
            <a:r>
              <a:rPr lang="es-ES" sz="2000" b="1" dirty="0" err="1">
                <a:latin typeface="+mn-lt"/>
                <a:cs typeface="+mn-cs"/>
              </a:rPr>
              <a:t>Tes</a:t>
            </a:r>
            <a:r>
              <a:rPr lang="ro-RO" sz="2000" b="1" dirty="0">
                <a:latin typeface="+mn-lt"/>
                <a:cs typeface="+mn-cs"/>
              </a:rPr>
              <a:t>.</a:t>
            </a:r>
            <a:r>
              <a:rPr lang="es-ES" sz="2000" b="1" dirty="0">
                <a:latin typeface="+mn-lt"/>
                <a:cs typeface="+mn-cs"/>
              </a:rPr>
              <a:t> 4:17.</a:t>
            </a:r>
            <a:endParaRPr lang="es-ES" sz="2000" b="1" dirty="0">
              <a:latin typeface="+mn-lt"/>
              <a:cs typeface="+mn-cs"/>
            </a:endParaRPr>
          </a:p>
        </p:txBody>
      </p:sp>
      <p:pic>
        <p:nvPicPr>
          <p:cNvPr id="1026" name="Picture 2" descr="R:\Dibujos\SegundaVenida\____________Segunda.jpg"/>
          <p:cNvPicPr>
            <a:picLocks noChangeAspect="1" noChangeArrowheads="1"/>
          </p:cNvPicPr>
          <p:nvPr/>
        </p:nvPicPr>
        <p:blipFill>
          <a:blip r:embed="rId4" cstate="email"/>
          <a:srcRect/>
          <a:stretch>
            <a:fillRect/>
          </a:stretch>
        </p:blipFill>
        <p:spPr bwMode="auto">
          <a:xfrm>
            <a:off x="6148616" y="3143248"/>
            <a:ext cx="2852540" cy="3571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R:\Dibujos\varios\4755baa74c80e0a5587e12e6a26dd5d6 (1).jpg"/>
          <p:cNvPicPr>
            <a:picLocks noChangeAspect="1" noChangeArrowheads="1"/>
          </p:cNvPicPr>
          <p:nvPr/>
        </p:nvPicPr>
        <p:blipFill>
          <a:blip r:embed="rId5" cstate="email"/>
          <a:srcRect/>
          <a:stretch>
            <a:fillRect/>
          </a:stretch>
        </p:blipFill>
        <p:spPr bwMode="auto">
          <a:xfrm>
            <a:off x="428596" y="4370544"/>
            <a:ext cx="3529016" cy="22731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31" name="Picture 7" descr="http://2.bp.blogspot.com/_vba0KJd-FsE/SvvlVGv87-I/AAAAAAAAATk/X33Wnv7TbNs/s320/Dib7.jpg"/>
          <p:cNvPicPr>
            <a:picLocks noChangeAspect="1" noChangeArrowheads="1"/>
          </p:cNvPicPr>
          <p:nvPr/>
        </p:nvPicPr>
        <p:blipFill>
          <a:blip r:embed="rId6"/>
          <a:srcRect/>
          <a:stretch>
            <a:fillRect/>
          </a:stretch>
        </p:blipFill>
        <p:spPr bwMode="auto">
          <a:xfrm>
            <a:off x="5953156" y="1585908"/>
            <a:ext cx="3048000" cy="1343026"/>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p:cTn id="32"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37" presetClass="entr" presetSubtype="0" fill="hold" nodeType="after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1000"/>
                                        <p:tgtEl>
                                          <p:spTgt spid="1031"/>
                                        </p:tgtEl>
                                      </p:cBhvr>
                                    </p:animEffect>
                                    <p:anim calcmode="lin" valueType="num">
                                      <p:cBhvr>
                                        <p:cTn id="40" dur="1000" fill="hold"/>
                                        <p:tgtEl>
                                          <p:spTgt spid="1031"/>
                                        </p:tgtEl>
                                        <p:attrNameLst>
                                          <p:attrName>ppt_x</p:attrName>
                                        </p:attrNameLst>
                                      </p:cBhvr>
                                      <p:tavLst>
                                        <p:tav tm="0">
                                          <p:val>
                                            <p:strVal val="#ppt_x"/>
                                          </p:val>
                                        </p:tav>
                                        <p:tav tm="100000">
                                          <p:val>
                                            <p:strVal val="#ppt_x"/>
                                          </p:val>
                                        </p:tav>
                                      </p:tavLst>
                                    </p:anim>
                                    <p:anim calcmode="lin" valueType="num">
                                      <p:cBhvr>
                                        <p:cTn id="41" dur="900" decel="100000" fill="hold"/>
                                        <p:tgtEl>
                                          <p:spTgt spid="103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31"/>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4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5" presetClass="entr" presetSubtype="0" fill="hold" nodeType="after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57" dur="1000" fill="hold"/>
                                        <p:tgtEl>
                                          <p:spTgt spid="1026"/>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026"/>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 calcmode="lin" valueType="num">
                                      <p:cBhvr>
                                        <p:cTn id="66"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67"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6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2" end="2"/>
                                            </p:txEl>
                                          </p:spTgt>
                                        </p:tgtEl>
                                        <p:attrNameLst>
                                          <p:attrName>ppt_h</p:attrName>
                                        </p:attrNameLst>
                                      </p:cBhvr>
                                      <p:tavLst>
                                        <p:tav tm="0">
                                          <p:val>
                                            <p:strVal val="#ppt_h"/>
                                          </p:val>
                                        </p:tav>
                                        <p:tav tm="100000">
                                          <p:val>
                                            <p:strVal val="#ppt_h"/>
                                          </p:val>
                                        </p:tav>
                                      </p:tavLst>
                                    </p:anim>
                                  </p:childTnLst>
                                </p:cTn>
                              </p:par>
                              <p:par>
                                <p:cTn id="70" presetID="34" presetClass="entr" presetSubtype="0" fill="hold" nodeType="withEffect">
                                  <p:stCondLst>
                                    <p:cond delay="0"/>
                                  </p:stCondLst>
                                  <p:childTnLst>
                                    <p:set>
                                      <p:cBhvr>
                                        <p:cTn id="71" dur="1" fill="hold">
                                          <p:stCondLst>
                                            <p:cond delay="0"/>
                                          </p:stCondLst>
                                        </p:cTn>
                                        <p:tgtEl>
                                          <p:spTgt spid="1027"/>
                                        </p:tgtEl>
                                        <p:attrNameLst>
                                          <p:attrName>style.visibility</p:attrName>
                                        </p:attrNameLst>
                                      </p:cBhvr>
                                      <p:to>
                                        <p:strVal val="visible"/>
                                      </p:to>
                                    </p:set>
                                    <p:anim from="(-#ppt_w/2)" to="(#ppt_x)" calcmode="lin" valueType="num">
                                      <p:cBhvr>
                                        <p:cTn id="72" dur="600" fill="hold">
                                          <p:stCondLst>
                                            <p:cond delay="0"/>
                                          </p:stCondLst>
                                        </p:cTn>
                                        <p:tgtEl>
                                          <p:spTgt spid="1027"/>
                                        </p:tgtEl>
                                        <p:attrNameLst>
                                          <p:attrName>ppt_x</p:attrName>
                                        </p:attrNameLst>
                                      </p:cBhvr>
                                    </p:anim>
                                    <p:anim from="0" to="-1.0" calcmode="lin" valueType="num">
                                      <p:cBhvr>
                                        <p:cTn id="73" dur="200" decel="50000" autoRev="1" fill="hold">
                                          <p:stCondLst>
                                            <p:cond delay="600"/>
                                          </p:stCondLst>
                                        </p:cTn>
                                        <p:tgtEl>
                                          <p:spTgt spid="1027"/>
                                        </p:tgtEl>
                                        <p:attrNameLst>
                                          <p:attrName>xshear</p:attrName>
                                        </p:attrNameLst>
                                      </p:cBhvr>
                                    </p:anim>
                                    <p:animScale>
                                      <p:cBhvr>
                                        <p:cTn id="74" dur="200" decel="100000" autoRev="1" fill="hold">
                                          <p:stCondLst>
                                            <p:cond delay="600"/>
                                          </p:stCondLst>
                                        </p:cTn>
                                        <p:tgtEl>
                                          <p:spTgt spid="1027"/>
                                        </p:tgtEl>
                                      </p:cBhvr>
                                      <p:from x="100000" y="100000"/>
                                      <p:to x="80000" y="100000"/>
                                    </p:animScale>
                                    <p:anim by="(#ppt_h/3+#ppt_w*0.1)" calcmode="lin" valueType="num">
                                      <p:cBhvr additive="sum">
                                        <p:cTn id="75" dur="200" decel="100000" autoRev="1" fill="hold">
                                          <p:stCondLst>
                                            <p:cond delay="600"/>
                                          </p:stCondLst>
                                        </p:cTn>
                                        <p:tgtEl>
                                          <p:spTgt spid="10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000" r="-2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07886"/>
          </a:xfrm>
          <a:prstGeom prst="rect">
            <a:avLst/>
          </a:prstGeom>
        </p:spPr>
        <p:txBody>
          <a:bodyPr>
            <a:spAutoFit/>
          </a:bodyPr>
          <a:lstStyle/>
          <a:p>
            <a:pPr marL="355600" indent="-355600" algn="ctr" fontAlgn="auto">
              <a:spcBef>
                <a:spcPts val="0"/>
              </a:spcBef>
              <a:spcAft>
                <a:spcPts val="0"/>
              </a:spcAft>
              <a:defRPr/>
            </a:pPr>
            <a:r>
              <a:rPr lang="ro-RO"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CUM VA VENI ISUS</a:t>
            </a:r>
            <a:r>
              <a:rPr lang="es-ES"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a:t>
            </a:r>
          </a:p>
        </p:txBody>
      </p:sp>
      <p:pic>
        <p:nvPicPr>
          <p:cNvPr id="5122" name="Picture 2" descr="http://images.iop.org/objects/phw/news/18/1/7/PW-2014-01-09-Wogan-ball.jpg"/>
          <p:cNvPicPr>
            <a:picLocks noChangeAspect="1" noChangeArrowheads="1"/>
          </p:cNvPicPr>
          <p:nvPr/>
        </p:nvPicPr>
        <p:blipFill>
          <a:blip r:embed="rId3" cstate="email"/>
          <a:srcRect/>
          <a:stretch>
            <a:fillRect/>
          </a:stretch>
        </p:blipFill>
        <p:spPr bwMode="auto">
          <a:xfrm>
            <a:off x="142844" y="714356"/>
            <a:ext cx="1809763" cy="1357322"/>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pic>
        <p:nvPicPr>
          <p:cNvPr id="5124" name="Picture 4" descr="http://www.elconfidencial.com/fotos/noticias_2011/2012122698ladron_in.jpg"/>
          <p:cNvPicPr>
            <a:picLocks noChangeAspect="1" noChangeArrowheads="1"/>
          </p:cNvPicPr>
          <p:nvPr/>
        </p:nvPicPr>
        <p:blipFill>
          <a:blip r:embed="rId4" cstate="email"/>
          <a:srcRect/>
          <a:stretch>
            <a:fillRect/>
          </a:stretch>
        </p:blipFill>
        <p:spPr bwMode="auto">
          <a:xfrm>
            <a:off x="142844" y="2214554"/>
            <a:ext cx="2000264" cy="1092987"/>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pic>
        <p:nvPicPr>
          <p:cNvPr id="7" name="6 Imagen" descr="ojo2.jpg"/>
          <p:cNvPicPr>
            <a:picLocks noChangeAspect="1"/>
          </p:cNvPicPr>
          <p:nvPr/>
        </p:nvPicPr>
        <p:blipFill>
          <a:blip r:embed="rId5" cstate="email"/>
          <a:stretch>
            <a:fillRect/>
          </a:stretch>
        </p:blipFill>
        <p:spPr>
          <a:xfrm>
            <a:off x="2357422" y="3393289"/>
            <a:ext cx="2031986" cy="1142992"/>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pic>
        <p:nvPicPr>
          <p:cNvPr id="11" name="10 Imagen" descr="trompeta.jpg"/>
          <p:cNvPicPr>
            <a:picLocks noChangeAspect="1"/>
          </p:cNvPicPr>
          <p:nvPr/>
        </p:nvPicPr>
        <p:blipFill>
          <a:blip r:embed="rId6" cstate="email"/>
          <a:stretch>
            <a:fillRect/>
          </a:stretch>
        </p:blipFill>
        <p:spPr>
          <a:xfrm>
            <a:off x="142844" y="4643470"/>
            <a:ext cx="1588661" cy="2143116"/>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pic>
        <p:nvPicPr>
          <p:cNvPr id="5128" name="Picture 8" descr="R:\Dibujos\Angeles\Revenirea-4.jpg"/>
          <p:cNvPicPr>
            <a:picLocks noChangeAspect="1" noChangeArrowheads="1"/>
          </p:cNvPicPr>
          <p:nvPr/>
        </p:nvPicPr>
        <p:blipFill>
          <a:blip r:embed="rId7" cstate="email"/>
          <a:srcRect/>
          <a:stretch>
            <a:fillRect/>
          </a:stretch>
        </p:blipFill>
        <p:spPr bwMode="auto">
          <a:xfrm>
            <a:off x="7072329" y="642919"/>
            <a:ext cx="2000263" cy="1500198"/>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pic>
        <p:nvPicPr>
          <p:cNvPr id="5129" name="Picture 9" descr="R:\Dibujos\Apocalipsis\Capitulo19\JineteSobreCaballoBlanco (2).jpg"/>
          <p:cNvPicPr>
            <a:picLocks noChangeAspect="1" noChangeArrowheads="1"/>
          </p:cNvPicPr>
          <p:nvPr/>
        </p:nvPicPr>
        <p:blipFill>
          <a:blip r:embed="rId8" cstate="email"/>
          <a:srcRect/>
          <a:stretch>
            <a:fillRect/>
          </a:stretch>
        </p:blipFill>
        <p:spPr bwMode="auto">
          <a:xfrm>
            <a:off x="4643438" y="2285992"/>
            <a:ext cx="1500198" cy="2000889"/>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pic>
        <p:nvPicPr>
          <p:cNvPr id="5130" name="Picture 10" descr="R:\Dibujos\Resurrecion\Resurreccion (2).JPG"/>
          <p:cNvPicPr>
            <a:picLocks noChangeAspect="1" noChangeArrowheads="1"/>
          </p:cNvPicPr>
          <p:nvPr/>
        </p:nvPicPr>
        <p:blipFill>
          <a:blip r:embed="rId9" cstate="email"/>
          <a:srcRect/>
          <a:stretch>
            <a:fillRect/>
          </a:stretch>
        </p:blipFill>
        <p:spPr bwMode="auto">
          <a:xfrm>
            <a:off x="5000628" y="4500570"/>
            <a:ext cx="1593308" cy="2214578"/>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flat" dir="t"/>
          </a:scene3d>
          <a:sp3d prstMaterial="plastic">
            <a:bevelT w="381000" h="114300" prst="relaxedInset"/>
            <a:contourClr>
              <a:srgbClr val="969696"/>
            </a:contourClr>
          </a:sp3d>
        </p:spPr>
      </p:pic>
      <p:grpSp>
        <p:nvGrpSpPr>
          <p:cNvPr id="16" name="15 Grupo"/>
          <p:cNvGrpSpPr/>
          <p:nvPr/>
        </p:nvGrpSpPr>
        <p:grpSpPr>
          <a:xfrm>
            <a:off x="2071670" y="785794"/>
            <a:ext cx="2357454" cy="1143008"/>
            <a:chOff x="1668791" y="376"/>
            <a:chExt cx="1877390" cy="602801"/>
          </a:xfrm>
          <a:scene3d>
            <a:camera prst="orthographicFront">
              <a:rot lat="0" lon="0" rev="0"/>
            </a:camera>
            <a:lightRig rig="threePt" dir="t"/>
          </a:scene3d>
        </p:grpSpPr>
        <p:sp>
          <p:nvSpPr>
            <p:cNvPr id="17" name="16 Rectángulo redondeado"/>
            <p:cNvSpPr/>
            <p:nvPr/>
          </p:nvSpPr>
          <p:spPr>
            <a:xfrm>
              <a:off x="1668791" y="376"/>
              <a:ext cx="1877390" cy="60280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17 Rectángulo"/>
            <p:cNvSpPr/>
            <p:nvPr/>
          </p:nvSpPr>
          <p:spPr>
            <a:xfrm>
              <a:off x="1698217" y="29802"/>
              <a:ext cx="1818538" cy="543949"/>
            </a:xfrm>
            <a:prstGeom prst="rect">
              <a:avLst/>
            </a:prstGeom>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ro-RO" b="1" dirty="0"/>
                <a:t>Dintr-o dată</a:t>
              </a:r>
              <a:r>
                <a:rPr lang="es-ES" b="1" dirty="0"/>
                <a:t>, “</a:t>
              </a:r>
              <a:r>
                <a:rPr lang="ro-RO" b="1" dirty="0"/>
                <a:t>ca un fulger</a:t>
              </a:r>
              <a:r>
                <a:rPr lang="es-ES" b="1" dirty="0"/>
                <a:t>” (M</a:t>
              </a:r>
              <a:r>
                <a:rPr lang="ro-RO" b="1" dirty="0"/>
                <a:t>a</a:t>
              </a:r>
              <a:r>
                <a:rPr lang="es-ES" b="1" dirty="0"/>
                <a:t>t. 24:27)</a:t>
              </a:r>
              <a:endParaRPr lang="es-ES" dirty="0"/>
            </a:p>
          </p:txBody>
        </p:sp>
      </p:grpSp>
      <p:grpSp>
        <p:nvGrpSpPr>
          <p:cNvPr id="19" name="18 Grupo"/>
          <p:cNvGrpSpPr/>
          <p:nvPr/>
        </p:nvGrpSpPr>
        <p:grpSpPr>
          <a:xfrm>
            <a:off x="2285984" y="2071678"/>
            <a:ext cx="2143140" cy="1214446"/>
            <a:chOff x="1668791" y="633317"/>
            <a:chExt cx="1877390" cy="602801"/>
          </a:xfrm>
          <a:scene3d>
            <a:camera prst="orthographicFront">
              <a:rot lat="0" lon="0" rev="0"/>
            </a:camera>
            <a:lightRig rig="threePt" dir="t"/>
          </a:scene3d>
        </p:grpSpPr>
        <p:sp>
          <p:nvSpPr>
            <p:cNvPr id="20" name="19 Rectángulo redondeado"/>
            <p:cNvSpPr/>
            <p:nvPr/>
          </p:nvSpPr>
          <p:spPr>
            <a:xfrm>
              <a:off x="1668791" y="633317"/>
              <a:ext cx="1877390" cy="60280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20 Rectángulo"/>
            <p:cNvSpPr/>
            <p:nvPr/>
          </p:nvSpPr>
          <p:spPr>
            <a:xfrm>
              <a:off x="1698217" y="662743"/>
              <a:ext cx="1818538" cy="543949"/>
            </a:xfrm>
            <a:prstGeom prst="rect">
              <a:avLst/>
            </a:prstGeom>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ro-RO" b="1" dirty="0">
                  <a:solidFill>
                    <a:schemeClr val="tx1"/>
                  </a:solidFill>
                </a:rPr>
                <a:t>Pe neașteptate</a:t>
              </a:r>
              <a:r>
                <a:rPr lang="es-ES" b="1" dirty="0">
                  <a:solidFill>
                    <a:schemeClr val="tx1"/>
                  </a:solidFill>
                </a:rPr>
                <a:t>, “c</a:t>
              </a:r>
              <a:r>
                <a:rPr lang="ro-RO" b="1" dirty="0">
                  <a:solidFill>
                    <a:schemeClr val="tx1"/>
                  </a:solidFill>
                </a:rPr>
                <a:t>a un hoț noaptea</a:t>
              </a:r>
              <a:r>
                <a:rPr lang="es-ES" b="1" dirty="0">
                  <a:solidFill>
                    <a:schemeClr val="tx1"/>
                  </a:solidFill>
                </a:rPr>
                <a:t>” (1T</a:t>
              </a:r>
              <a:r>
                <a:rPr lang="ro-RO" b="1" dirty="0">
                  <a:solidFill>
                    <a:schemeClr val="tx1"/>
                  </a:solidFill>
                </a:rPr>
                <a:t>e</a:t>
              </a:r>
              <a:r>
                <a:rPr lang="es-ES" b="1" dirty="0">
                  <a:solidFill>
                    <a:schemeClr val="tx1"/>
                  </a:solidFill>
                </a:rPr>
                <a:t>s. 5:2)</a:t>
              </a:r>
              <a:endParaRPr lang="es-ES" dirty="0">
                <a:solidFill>
                  <a:schemeClr val="tx1"/>
                </a:solidFill>
              </a:endParaRPr>
            </a:p>
          </p:txBody>
        </p:sp>
      </p:grpSp>
      <p:grpSp>
        <p:nvGrpSpPr>
          <p:cNvPr id="22" name="21 Grupo"/>
          <p:cNvGrpSpPr/>
          <p:nvPr/>
        </p:nvGrpSpPr>
        <p:grpSpPr>
          <a:xfrm>
            <a:off x="142844" y="3571876"/>
            <a:ext cx="2071702" cy="928694"/>
            <a:chOff x="1668791" y="1266259"/>
            <a:chExt cx="1877390" cy="602801"/>
          </a:xfrm>
          <a:scene3d>
            <a:camera prst="orthographicFront">
              <a:rot lat="0" lon="0" rev="0"/>
            </a:camera>
            <a:lightRig rig="threePt" dir="t"/>
          </a:scene3d>
        </p:grpSpPr>
        <p:sp>
          <p:nvSpPr>
            <p:cNvPr id="23" name="22 Rectángulo redondeado"/>
            <p:cNvSpPr/>
            <p:nvPr/>
          </p:nvSpPr>
          <p:spPr>
            <a:xfrm>
              <a:off x="1668791" y="1266259"/>
              <a:ext cx="1877390" cy="60280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4" name="23 Rectángulo"/>
            <p:cNvSpPr/>
            <p:nvPr/>
          </p:nvSpPr>
          <p:spPr>
            <a:xfrm>
              <a:off x="1698217" y="1295685"/>
              <a:ext cx="1818538" cy="543949"/>
            </a:xfrm>
            <a:prstGeom prst="rect">
              <a:avLst/>
            </a:prstGeom>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ro-RO" b="1" dirty="0">
                  <a:solidFill>
                    <a:sysClr val="windowText" lastClr="000000"/>
                  </a:solidFill>
                </a:rPr>
                <a:t>Într-o formă vizibilă</a:t>
              </a:r>
              <a:r>
                <a:rPr lang="es-ES" b="1" dirty="0">
                  <a:solidFill>
                    <a:sysClr val="windowText" lastClr="000000"/>
                  </a:solidFill>
                </a:rPr>
                <a:t>, “</a:t>
              </a:r>
              <a:r>
                <a:rPr lang="ro-RO" b="1" dirty="0">
                  <a:solidFill>
                    <a:sysClr val="windowText" lastClr="000000"/>
                  </a:solidFill>
                </a:rPr>
                <a:t>orice ochi Îl va vedea</a:t>
              </a:r>
              <a:r>
                <a:rPr lang="es-ES" b="1" dirty="0">
                  <a:solidFill>
                    <a:sysClr val="windowText" lastClr="000000"/>
                  </a:solidFill>
                </a:rPr>
                <a:t>” (Ap. 1:7)</a:t>
              </a:r>
              <a:endParaRPr lang="es-ES" dirty="0">
                <a:solidFill>
                  <a:sysClr val="windowText" lastClr="000000"/>
                </a:solidFill>
              </a:endParaRPr>
            </a:p>
          </p:txBody>
        </p:sp>
      </p:grpSp>
      <p:grpSp>
        <p:nvGrpSpPr>
          <p:cNvPr id="25" name="24 Grupo"/>
          <p:cNvGrpSpPr/>
          <p:nvPr/>
        </p:nvGrpSpPr>
        <p:grpSpPr>
          <a:xfrm>
            <a:off x="1928794" y="5040777"/>
            <a:ext cx="2357454" cy="1603727"/>
            <a:chOff x="1668791" y="1899201"/>
            <a:chExt cx="1877390" cy="602801"/>
          </a:xfrm>
          <a:scene3d>
            <a:camera prst="orthographicFront">
              <a:rot lat="0" lon="0" rev="0"/>
            </a:camera>
            <a:lightRig rig="threePt" dir="t"/>
          </a:scene3d>
        </p:grpSpPr>
        <p:sp>
          <p:nvSpPr>
            <p:cNvPr id="26" name="25 Rectángulo redondeado"/>
            <p:cNvSpPr/>
            <p:nvPr/>
          </p:nvSpPr>
          <p:spPr>
            <a:xfrm>
              <a:off x="1668791" y="1899201"/>
              <a:ext cx="1877390" cy="60280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7" name="26 Rectángulo"/>
            <p:cNvSpPr/>
            <p:nvPr/>
          </p:nvSpPr>
          <p:spPr>
            <a:xfrm>
              <a:off x="1698217" y="1928627"/>
              <a:ext cx="1818538" cy="543949"/>
            </a:xfrm>
            <a:prstGeom prst="rect">
              <a:avLst/>
            </a:prstGeom>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ro-RO" b="1" dirty="0">
                  <a:solidFill>
                    <a:schemeClr val="tx1"/>
                  </a:solidFill>
                </a:rPr>
                <a:t>Într-o formă răsunătoare </a:t>
              </a:r>
              <a:r>
                <a:rPr lang="es-ES" b="1" dirty="0">
                  <a:solidFill>
                    <a:schemeClr val="tx1"/>
                  </a:solidFill>
                </a:rPr>
                <a:t>“</a:t>
              </a:r>
              <a:r>
                <a:rPr lang="ro-RO" b="1" dirty="0">
                  <a:solidFill>
                    <a:schemeClr val="tx1"/>
                  </a:solidFill>
                </a:rPr>
                <a:t>cu glasul unui arhanghel și cu </a:t>
              </a:r>
              <a:r>
                <a:rPr lang="es-ES" b="1" dirty="0">
                  <a:solidFill>
                    <a:schemeClr val="tx1"/>
                  </a:solidFill>
                </a:rPr>
                <a:t> </a:t>
              </a:r>
              <a:r>
                <a:rPr lang="es-ES" b="1" dirty="0" err="1">
                  <a:solidFill>
                    <a:schemeClr val="tx1"/>
                  </a:solidFill>
                </a:rPr>
                <a:t>tr</a:t>
              </a:r>
              <a:r>
                <a:rPr lang="ro-RO" b="1" dirty="0">
                  <a:solidFill>
                    <a:schemeClr val="tx1"/>
                  </a:solidFill>
                </a:rPr>
                <a:t>âmbița</a:t>
              </a:r>
              <a:r>
                <a:rPr lang="es-ES" b="1" dirty="0">
                  <a:solidFill>
                    <a:schemeClr val="tx1"/>
                  </a:solidFill>
                </a:rPr>
                <a:t> </a:t>
              </a:r>
              <a:r>
                <a:rPr lang="ro-RO" b="1" dirty="0">
                  <a:solidFill>
                    <a:schemeClr val="tx1"/>
                  </a:solidFill>
                </a:rPr>
                <a:t>lui Dumnezeu</a:t>
              </a:r>
              <a:r>
                <a:rPr lang="es-ES" b="1" dirty="0">
                  <a:solidFill>
                    <a:schemeClr val="tx1"/>
                  </a:solidFill>
                </a:rPr>
                <a:t>” (1T</a:t>
              </a:r>
              <a:r>
                <a:rPr lang="ro-RO" b="1" dirty="0">
                  <a:solidFill>
                    <a:schemeClr val="tx1"/>
                  </a:solidFill>
                </a:rPr>
                <a:t>e</a:t>
              </a:r>
              <a:r>
                <a:rPr lang="es-ES" b="1" dirty="0">
                  <a:solidFill>
                    <a:schemeClr val="tx1"/>
                  </a:solidFill>
                </a:rPr>
                <a:t>s. 4:16)</a:t>
              </a:r>
              <a:endParaRPr lang="es-ES" dirty="0">
                <a:solidFill>
                  <a:schemeClr val="tx1"/>
                </a:solidFill>
              </a:endParaRPr>
            </a:p>
          </p:txBody>
        </p:sp>
      </p:grpSp>
      <p:grpSp>
        <p:nvGrpSpPr>
          <p:cNvPr id="28" name="27 Grupo"/>
          <p:cNvGrpSpPr/>
          <p:nvPr/>
        </p:nvGrpSpPr>
        <p:grpSpPr>
          <a:xfrm>
            <a:off x="4643438" y="785794"/>
            <a:ext cx="2286016" cy="1285884"/>
            <a:chOff x="1668791" y="2532143"/>
            <a:chExt cx="1877390" cy="602801"/>
          </a:xfrm>
          <a:scene3d>
            <a:camera prst="orthographicFront">
              <a:rot lat="0" lon="0" rev="0"/>
            </a:camera>
            <a:lightRig rig="threePt" dir="t"/>
          </a:scene3d>
        </p:grpSpPr>
        <p:sp>
          <p:nvSpPr>
            <p:cNvPr id="29" name="28 Rectángulo redondeado"/>
            <p:cNvSpPr/>
            <p:nvPr/>
          </p:nvSpPr>
          <p:spPr>
            <a:xfrm>
              <a:off x="1668791" y="2532143"/>
              <a:ext cx="1877390" cy="60280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0" name="29 Rectángulo"/>
            <p:cNvSpPr/>
            <p:nvPr/>
          </p:nvSpPr>
          <p:spPr>
            <a:xfrm>
              <a:off x="1698217" y="2561569"/>
              <a:ext cx="1818538" cy="543949"/>
            </a:xfrm>
            <a:prstGeom prst="rect">
              <a:avLst/>
            </a:prstGeom>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s-ES" b="1" dirty="0">
                  <a:solidFill>
                    <a:schemeClr val="tx1"/>
                  </a:solidFill>
                </a:rPr>
                <a:t>C</a:t>
              </a:r>
              <a:r>
                <a:rPr lang="ro-RO" b="1" dirty="0">
                  <a:solidFill>
                    <a:schemeClr val="tx1"/>
                  </a:solidFill>
                </a:rPr>
                <a:t>u un grup imens de însoțitori</a:t>
              </a:r>
              <a:r>
                <a:rPr lang="es-ES" b="1" dirty="0">
                  <a:solidFill>
                    <a:schemeClr val="tx1"/>
                  </a:solidFill>
                </a:rPr>
                <a:t>, c</a:t>
              </a:r>
              <a:r>
                <a:rPr lang="ro-RO" b="1" dirty="0">
                  <a:solidFill>
                    <a:schemeClr val="tx1"/>
                  </a:solidFill>
                </a:rPr>
                <a:t>u</a:t>
              </a:r>
              <a:r>
                <a:rPr lang="es-ES" b="1" dirty="0">
                  <a:solidFill>
                    <a:schemeClr val="tx1"/>
                  </a:solidFill>
                </a:rPr>
                <a:t> “</a:t>
              </a:r>
              <a:r>
                <a:rPr lang="ro-RO" b="1" dirty="0">
                  <a:solidFill>
                    <a:schemeClr val="tx1"/>
                  </a:solidFill>
                </a:rPr>
                <a:t>toți sfinții îngeri</a:t>
              </a:r>
              <a:r>
                <a:rPr lang="es-ES" b="1" dirty="0">
                  <a:solidFill>
                    <a:schemeClr val="tx1"/>
                  </a:solidFill>
                </a:rPr>
                <a:t>” (M</a:t>
              </a:r>
              <a:r>
                <a:rPr lang="ro-RO" b="1" dirty="0">
                  <a:solidFill>
                    <a:schemeClr val="tx1"/>
                  </a:solidFill>
                </a:rPr>
                <a:t>a</a:t>
              </a:r>
              <a:r>
                <a:rPr lang="es-ES" b="1" dirty="0">
                  <a:solidFill>
                    <a:schemeClr val="tx1"/>
                  </a:solidFill>
                </a:rPr>
                <a:t>t. 25:31)</a:t>
              </a:r>
              <a:endParaRPr lang="es-ES" dirty="0">
                <a:solidFill>
                  <a:schemeClr val="tx1"/>
                </a:solidFill>
              </a:endParaRPr>
            </a:p>
          </p:txBody>
        </p:sp>
      </p:grpSp>
      <p:grpSp>
        <p:nvGrpSpPr>
          <p:cNvPr id="31" name="30 Grupo"/>
          <p:cNvGrpSpPr/>
          <p:nvPr/>
        </p:nvGrpSpPr>
        <p:grpSpPr>
          <a:xfrm>
            <a:off x="6286512" y="2357430"/>
            <a:ext cx="2663208" cy="1174305"/>
            <a:chOff x="1668791" y="3165085"/>
            <a:chExt cx="1877390" cy="602801"/>
          </a:xfrm>
          <a:solidFill>
            <a:srgbClr val="0070C0"/>
          </a:solidFill>
          <a:scene3d>
            <a:camera prst="orthographicFront"/>
            <a:lightRig rig="threePt" dir="t"/>
          </a:scene3d>
        </p:grpSpPr>
        <p:sp>
          <p:nvSpPr>
            <p:cNvPr id="32" name="31 Rectángulo redondeado"/>
            <p:cNvSpPr/>
            <p:nvPr/>
          </p:nvSpPr>
          <p:spPr>
            <a:xfrm>
              <a:off x="1668791" y="3165085"/>
              <a:ext cx="1877390" cy="60280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3" name="32 Rectángulo"/>
            <p:cNvSpPr/>
            <p:nvPr/>
          </p:nvSpPr>
          <p:spPr>
            <a:xfrm>
              <a:off x="1698217" y="3194511"/>
              <a:ext cx="1818538" cy="543949"/>
            </a:xfrm>
            <a:prstGeom prst="rect">
              <a:avLst/>
            </a:prstGeom>
            <a:noFill/>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ro-RO" b="1" dirty="0"/>
                <a:t>Cu autoritate regească</a:t>
              </a:r>
              <a:r>
                <a:rPr lang="es-ES" b="1" dirty="0"/>
                <a:t>, c</a:t>
              </a:r>
              <a:r>
                <a:rPr lang="ro-RO" b="1" dirty="0"/>
                <a:t>a</a:t>
              </a:r>
              <a:r>
                <a:rPr lang="es-ES" b="1" dirty="0"/>
                <a:t> “</a:t>
              </a:r>
              <a:r>
                <a:rPr lang="ro-RO" b="1" dirty="0"/>
                <a:t>REGE AL REGILOR ȘI DOMN AL DOMNILOR</a:t>
              </a:r>
              <a:r>
                <a:rPr lang="es-ES" b="1" dirty="0"/>
                <a:t>” (Ap. 19:16)</a:t>
              </a:r>
              <a:endParaRPr lang="es-ES" dirty="0"/>
            </a:p>
          </p:txBody>
        </p:sp>
      </p:grpSp>
      <p:grpSp>
        <p:nvGrpSpPr>
          <p:cNvPr id="34" name="33 Grupo"/>
          <p:cNvGrpSpPr/>
          <p:nvPr/>
        </p:nvGrpSpPr>
        <p:grpSpPr>
          <a:xfrm>
            <a:off x="6909452" y="3857628"/>
            <a:ext cx="1877390" cy="2928958"/>
            <a:chOff x="1668791" y="3798027"/>
            <a:chExt cx="1877390" cy="602801"/>
          </a:xfrm>
          <a:solidFill>
            <a:srgbClr val="FFC000"/>
          </a:solidFill>
          <a:scene3d>
            <a:camera prst="orthographicFront">
              <a:rot lat="0" lon="0" rev="0"/>
            </a:camera>
            <a:lightRig rig="threePt" dir="t"/>
          </a:scene3d>
        </p:grpSpPr>
        <p:sp>
          <p:nvSpPr>
            <p:cNvPr id="35" name="34 Rectángulo redondeado"/>
            <p:cNvSpPr/>
            <p:nvPr/>
          </p:nvSpPr>
          <p:spPr>
            <a:xfrm>
              <a:off x="1668791" y="3798027"/>
              <a:ext cx="1877390" cy="60280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6" name="35 Rectángulo"/>
            <p:cNvSpPr/>
            <p:nvPr/>
          </p:nvSpPr>
          <p:spPr>
            <a:xfrm>
              <a:off x="1698217" y="3827453"/>
              <a:ext cx="1818538" cy="543949"/>
            </a:xfrm>
            <a:prstGeom prst="rect">
              <a:avLst/>
            </a:prstGeom>
            <a:noFill/>
            <a:sp3d/>
          </p:spPr>
          <p:style>
            <a:lnRef idx="0">
              <a:scrgbClr r="0" g="0" b="0"/>
            </a:lnRef>
            <a:fillRef idx="0">
              <a:scrgbClr r="0" g="0" b="0"/>
            </a:fillRef>
            <a:effectRef idx="0">
              <a:scrgbClr r="0" g="0" b="0"/>
            </a:effectRef>
            <a:fontRef idx="minor">
              <a:schemeClr val="lt1"/>
            </a:fontRef>
          </p:style>
          <p:txBody>
            <a:bodyPr lIns="34290" tIns="17145" rIns="34290" bIns="17145" spcCol="1270" anchor="ctr"/>
            <a:lstStyle/>
            <a:p>
              <a:pPr algn="ctr" defTabSz="400050" fontAlgn="auto">
                <a:lnSpc>
                  <a:spcPct val="90000"/>
                </a:lnSpc>
                <a:spcAft>
                  <a:spcPct val="35000"/>
                </a:spcAft>
                <a:defRPr/>
              </a:pPr>
              <a:r>
                <a:rPr lang="es-ES" b="1" dirty="0">
                  <a:solidFill>
                    <a:sysClr val="windowText" lastClr="000000"/>
                  </a:solidFill>
                </a:rPr>
                <a:t>C</a:t>
              </a:r>
              <a:r>
                <a:rPr lang="ro-RO" b="1" dirty="0">
                  <a:solidFill>
                    <a:sysClr val="windowText" lastClr="000000"/>
                  </a:solidFill>
                </a:rPr>
                <a:t>u manifestarea puterii</a:t>
              </a:r>
              <a:r>
                <a:rPr lang="es-ES" b="1" dirty="0">
                  <a:solidFill>
                    <a:sysClr val="windowText" lastClr="000000"/>
                  </a:solidFill>
                </a:rPr>
                <a:t>, “</a:t>
              </a:r>
              <a:r>
                <a:rPr lang="ro-RO" b="1" dirty="0">
                  <a:solidFill>
                    <a:sysClr val="windowText" lastClr="000000"/>
                  </a:solidFill>
                </a:rPr>
                <a:t>morții vor învia nesupuși putrezirii</a:t>
              </a:r>
              <a:r>
                <a:rPr lang="es-ES" b="1" dirty="0">
                  <a:solidFill>
                    <a:sysClr val="windowText" lastClr="000000"/>
                  </a:solidFill>
                </a:rPr>
                <a:t>” (1Co</a:t>
              </a:r>
              <a:r>
                <a:rPr lang="ro-RO" b="1" dirty="0">
                  <a:solidFill>
                    <a:sysClr val="windowText" lastClr="000000"/>
                  </a:solidFill>
                </a:rPr>
                <a:t>r</a:t>
              </a:r>
              <a:r>
                <a:rPr lang="es-ES" b="1" dirty="0">
                  <a:solidFill>
                    <a:sysClr val="windowText" lastClr="000000"/>
                  </a:solidFill>
                </a:rPr>
                <a:t>. 15:52)</a:t>
              </a:r>
              <a:endParaRPr lang="es-ES" b="1" dirty="0">
                <a:solidFill>
                  <a:sysClr val="windowText" lastClr="000000"/>
                </a:solidFill>
              </a:endParaRPr>
            </a:p>
          </p:txBody>
        </p:sp>
      </p:grpSp>
      <p:cxnSp>
        <p:nvCxnSpPr>
          <p:cNvPr id="38" name="37 Conector recto"/>
          <p:cNvCxnSpPr/>
          <p:nvPr/>
        </p:nvCxnSpPr>
        <p:spPr>
          <a:xfrm rot="5400000">
            <a:off x="1642269" y="3750469"/>
            <a:ext cx="5788025" cy="1587"/>
          </a:xfrm>
          <a:prstGeom prst="line">
            <a:avLst/>
          </a:prstGeom>
          <a:ln>
            <a:solidFill>
              <a:srgbClr val="FFFF00"/>
            </a:solidFill>
            <a:headEnd type="diamond" w="med" len="med"/>
            <a:tailEnd type="diamond" w="med" len="med"/>
          </a:ln>
          <a:effectLst>
            <a:outerShdw blurRad="40000" dist="23000" dir="5400000" rotWithShape="0">
              <a:srgbClr val="000000"/>
            </a:outerShdw>
          </a:effectLst>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 calcmode="lin" valueType="num">
                                      <p:cBhvr>
                                        <p:cTn id="19" dur="500" fill="hold"/>
                                        <p:tgtEl>
                                          <p:spTgt spid="5122"/>
                                        </p:tgtEl>
                                        <p:attrNameLst>
                                          <p:attrName>ppt_x</p:attrName>
                                        </p:attrNameLst>
                                      </p:cBhvr>
                                      <p:tavLst>
                                        <p:tav tm="0">
                                          <p:val>
                                            <p:fltVal val="0.5"/>
                                          </p:val>
                                        </p:tav>
                                        <p:tav tm="100000">
                                          <p:val>
                                            <p:strVal val="#ppt_x"/>
                                          </p:val>
                                        </p:tav>
                                      </p:tavLst>
                                    </p:anim>
                                    <p:anim calcmode="lin" valueType="num">
                                      <p:cBhvr>
                                        <p:cTn id="20" dur="500" fill="hold"/>
                                        <p:tgtEl>
                                          <p:spTgt spid="5122"/>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1000"/>
                                        <p:tgtEl>
                                          <p:spTgt spid="5124"/>
                                        </p:tgtEl>
                                      </p:cBhvr>
                                    </p:animEffect>
                                    <p:anim calcmode="lin" valueType="num">
                                      <p:cBhvr>
                                        <p:cTn id="32" dur="1000" fill="hold"/>
                                        <p:tgtEl>
                                          <p:spTgt spid="5124"/>
                                        </p:tgtEl>
                                        <p:attrNameLst>
                                          <p:attrName>ppt_x</p:attrName>
                                        </p:attrNameLst>
                                      </p:cBhvr>
                                      <p:tavLst>
                                        <p:tav tm="0">
                                          <p:val>
                                            <p:strVal val="#ppt_x"/>
                                          </p:val>
                                        </p:tav>
                                        <p:tav tm="100000">
                                          <p:val>
                                            <p:strVal val="#ppt_x"/>
                                          </p:val>
                                        </p:tav>
                                      </p:tavLst>
                                    </p:anim>
                                    <p:anim calcmode="lin" valueType="num">
                                      <p:cBhvr>
                                        <p:cTn id="33" dur="900" decel="100000" fill="hold"/>
                                        <p:tgtEl>
                                          <p:spTgt spid="512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900" decel="100000" fill="hold"/>
                                        <p:tgtEl>
                                          <p:spTgt spid="1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from="(-#ppt_w/2)" to="(#ppt_x)" calcmode="lin" valueType="num">
                                      <p:cBhvr>
                                        <p:cTn id="45" dur="600" fill="hold">
                                          <p:stCondLst>
                                            <p:cond delay="0"/>
                                          </p:stCondLst>
                                        </p:cTn>
                                        <p:tgtEl>
                                          <p:spTgt spid="22"/>
                                        </p:tgtEl>
                                        <p:attrNameLst>
                                          <p:attrName>ppt_x</p:attrName>
                                        </p:attrNameLst>
                                      </p:cBhvr>
                                    </p:anim>
                                    <p:anim from="0" to="-1.0" calcmode="lin" valueType="num">
                                      <p:cBhvr>
                                        <p:cTn id="46" dur="200" decel="50000" autoRev="1" fill="hold">
                                          <p:stCondLst>
                                            <p:cond delay="600"/>
                                          </p:stCondLst>
                                        </p:cTn>
                                        <p:tgtEl>
                                          <p:spTgt spid="22"/>
                                        </p:tgtEl>
                                        <p:attrNameLst>
                                          <p:attrName>xshear</p:attrName>
                                        </p:attrNameLst>
                                      </p:cBhvr>
                                    </p:anim>
                                    <p:animScale>
                                      <p:cBhvr>
                                        <p:cTn id="47" dur="200" decel="100000" autoRev="1" fill="hold">
                                          <p:stCondLst>
                                            <p:cond delay="600"/>
                                          </p:stCondLst>
                                        </p:cTn>
                                        <p:tgtEl>
                                          <p:spTgt spid="22"/>
                                        </p:tgtEl>
                                      </p:cBhvr>
                                      <p:from x="100000" y="100000"/>
                                      <p:to x="80000" y="100000"/>
                                    </p:animScale>
                                    <p:anim by="(#ppt_h/3+#ppt_w*0.1)" calcmode="lin" valueType="num">
                                      <p:cBhvr additive="sum">
                                        <p:cTn id="48" dur="200" decel="100000" autoRev="1" fill="hold">
                                          <p:stCondLst>
                                            <p:cond delay="600"/>
                                          </p:stCondLst>
                                        </p:cTn>
                                        <p:tgtEl>
                                          <p:spTgt spid="22"/>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from="(-#ppt_w/2)" to="(#ppt_x)" calcmode="lin" valueType="num">
                                      <p:cBhvr>
                                        <p:cTn id="51" dur="600" fill="hold">
                                          <p:stCondLst>
                                            <p:cond delay="0"/>
                                          </p:stCondLst>
                                        </p:cTn>
                                        <p:tgtEl>
                                          <p:spTgt spid="7"/>
                                        </p:tgtEl>
                                        <p:attrNameLst>
                                          <p:attrName>ppt_x</p:attrName>
                                        </p:attrNameLst>
                                      </p:cBhvr>
                                    </p:anim>
                                    <p:anim from="0" to="-1.0" calcmode="lin" valueType="num">
                                      <p:cBhvr>
                                        <p:cTn id="52" dur="200" decel="50000" autoRev="1" fill="hold">
                                          <p:stCondLst>
                                            <p:cond delay="600"/>
                                          </p:stCondLst>
                                        </p:cTn>
                                        <p:tgtEl>
                                          <p:spTgt spid="7"/>
                                        </p:tgtEl>
                                        <p:attrNameLst>
                                          <p:attrName>xshear</p:attrName>
                                        </p:attrNameLst>
                                      </p:cBhvr>
                                    </p:anim>
                                    <p:animScale>
                                      <p:cBhvr>
                                        <p:cTn id="53" dur="200" decel="100000" autoRev="1" fill="hold">
                                          <p:stCondLst>
                                            <p:cond delay="600"/>
                                          </p:stCondLst>
                                        </p:cTn>
                                        <p:tgtEl>
                                          <p:spTgt spid="7"/>
                                        </p:tgtEl>
                                      </p:cBhvr>
                                      <p:from x="100000" y="100000"/>
                                      <p:to x="80000" y="100000"/>
                                    </p:animScale>
                                    <p:anim by="(#ppt_h/3+#ppt_w*0.1)" calcmode="lin" valueType="num">
                                      <p:cBhvr additive="sum">
                                        <p:cTn id="54" dur="200" decel="100000" autoRev="1" fill="hold">
                                          <p:stCondLst>
                                            <p:cond delay="600"/>
                                          </p:stCondLst>
                                        </p:cTn>
                                        <p:tgtEl>
                                          <p:spTgt spid="7"/>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1"/>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900" decel="100000" fill="hold"/>
                                        <p:tgtEl>
                                          <p:spTgt spid="2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128"/>
                                        </p:tgtEl>
                                        <p:attrNameLst>
                                          <p:attrName>style.visibility</p:attrName>
                                        </p:attrNameLst>
                                      </p:cBhvr>
                                      <p:to>
                                        <p:strVal val="visible"/>
                                      </p:to>
                                    </p:set>
                                    <p:animEffect transition="in" filter="fade">
                                      <p:cBhvr>
                                        <p:cTn id="79" dur="1000"/>
                                        <p:tgtEl>
                                          <p:spTgt spid="5128"/>
                                        </p:tgtEl>
                                      </p:cBhvr>
                                    </p:animEffect>
                                    <p:anim calcmode="lin" valueType="num">
                                      <p:cBhvr>
                                        <p:cTn id="80" dur="1000" fill="hold"/>
                                        <p:tgtEl>
                                          <p:spTgt spid="5128"/>
                                        </p:tgtEl>
                                        <p:attrNameLst>
                                          <p:attrName>ppt_x</p:attrName>
                                        </p:attrNameLst>
                                      </p:cBhvr>
                                      <p:tavLst>
                                        <p:tav tm="0">
                                          <p:val>
                                            <p:strVal val="#ppt_x"/>
                                          </p:val>
                                        </p:tav>
                                        <p:tav tm="100000">
                                          <p:val>
                                            <p:strVal val="#ppt_x"/>
                                          </p:val>
                                        </p:tav>
                                      </p:tavLst>
                                    </p:anim>
                                    <p:anim calcmode="lin" valueType="num">
                                      <p:cBhvr>
                                        <p:cTn id="81" dur="900" decel="100000" fill="hold"/>
                                        <p:tgtEl>
                                          <p:spTgt spid="5128"/>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128"/>
                                        </p:tgtEl>
                                        <p:attrNameLst>
                                          <p:attrName>ppt_y</p:attrName>
                                        </p:attrNameLst>
                                      </p:cBhvr>
                                      <p:tavLst>
                                        <p:tav tm="0">
                                          <p:val>
                                            <p:strVal val="#ppt_y-.03"/>
                                          </p:val>
                                        </p:tav>
                                        <p:tav tm="100000">
                                          <p:val>
                                            <p:strVal val="#ppt_y"/>
                                          </p:val>
                                        </p:tav>
                                      </p:tavLst>
                                    </p:anim>
                                  </p:childTnLst>
                                </p:cTn>
                              </p:par>
                              <p:par>
                                <p:cTn id="83" presetID="17" presetClass="entr" presetSubtype="4"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ppt_x</p:attrName>
                                        </p:attrNameLst>
                                      </p:cBhvr>
                                      <p:tavLst>
                                        <p:tav tm="0">
                                          <p:val>
                                            <p:strVal val="#ppt_x"/>
                                          </p:val>
                                        </p:tav>
                                        <p:tav tm="100000">
                                          <p:val>
                                            <p:strVal val="#ppt_x"/>
                                          </p:val>
                                        </p:tav>
                                      </p:tavLst>
                                    </p:anim>
                                    <p:anim calcmode="lin" valueType="num">
                                      <p:cBhvr>
                                        <p:cTn id="86" dur="500" fill="hold"/>
                                        <p:tgtEl>
                                          <p:spTgt spid="38"/>
                                        </p:tgtEl>
                                        <p:attrNameLst>
                                          <p:attrName>ppt_y</p:attrName>
                                        </p:attrNameLst>
                                      </p:cBhvr>
                                      <p:tavLst>
                                        <p:tav tm="0">
                                          <p:val>
                                            <p:strVal val="#ppt_y+#ppt_h/2"/>
                                          </p:val>
                                        </p:tav>
                                        <p:tav tm="100000">
                                          <p:val>
                                            <p:strVal val="#ppt_y"/>
                                          </p:val>
                                        </p:tav>
                                      </p:tavLst>
                                    </p:anim>
                                    <p:anim calcmode="lin" valueType="num">
                                      <p:cBhvr>
                                        <p:cTn id="87" dur="500" fill="hold"/>
                                        <p:tgtEl>
                                          <p:spTgt spid="38"/>
                                        </p:tgtEl>
                                        <p:attrNameLst>
                                          <p:attrName>ppt_w</p:attrName>
                                        </p:attrNameLst>
                                      </p:cBhvr>
                                      <p:tavLst>
                                        <p:tav tm="0">
                                          <p:val>
                                            <p:strVal val="#ppt_w"/>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nodeType="clickEffect">
                                  <p:stCondLst>
                                    <p:cond delay="0"/>
                                  </p:stCondLst>
                                  <p:childTnLst>
                                    <p:set>
                                      <p:cBhvr>
                                        <p:cTn id="92" dur="1" fill="hold">
                                          <p:stCondLst>
                                            <p:cond delay="0"/>
                                          </p:stCondLst>
                                        </p:cTn>
                                        <p:tgtEl>
                                          <p:spTgt spid="5129"/>
                                        </p:tgtEl>
                                        <p:attrNameLst>
                                          <p:attrName>style.visibility</p:attrName>
                                        </p:attrNameLst>
                                      </p:cBhvr>
                                      <p:to>
                                        <p:strVal val="visible"/>
                                      </p:to>
                                    </p:set>
                                    <p:anim calcmode="lin" valueType="num">
                                      <p:cBhvr>
                                        <p:cTn id="93" dur="500" decel="50000" fill="hold">
                                          <p:stCondLst>
                                            <p:cond delay="0"/>
                                          </p:stCondLst>
                                        </p:cTn>
                                        <p:tgtEl>
                                          <p:spTgt spid="5129"/>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5129"/>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5129"/>
                                        </p:tgtEl>
                                        <p:attrNameLst>
                                          <p:attrName>ppt_w</p:attrName>
                                        </p:attrNameLst>
                                      </p:cBhvr>
                                      <p:tavLst>
                                        <p:tav tm="0">
                                          <p:val>
                                            <p:strVal val="#ppt_w*.05"/>
                                          </p:val>
                                        </p:tav>
                                        <p:tav tm="100000">
                                          <p:val>
                                            <p:strVal val="#ppt_w"/>
                                          </p:val>
                                        </p:tav>
                                      </p:tavLst>
                                    </p:anim>
                                    <p:anim calcmode="lin" valueType="num">
                                      <p:cBhvr>
                                        <p:cTn id="96" dur="1000" fill="hold"/>
                                        <p:tgtEl>
                                          <p:spTgt spid="5129"/>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5129"/>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5129"/>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5129"/>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5129"/>
                                        </p:tgtEl>
                                      </p:cBhvr>
                                    </p:animEffect>
                                  </p:childTnLst>
                                </p:cTn>
                              </p:par>
                              <p:par>
                                <p:cTn id="101" presetID="25" presetClass="entr" presetSubtype="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6" dur="1000" fill="hold"/>
                                        <p:tgtEl>
                                          <p:spTgt spid="31"/>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5130"/>
                                        </p:tgtEl>
                                        <p:attrNameLst>
                                          <p:attrName>style.visibility</p:attrName>
                                        </p:attrNameLst>
                                      </p:cBhvr>
                                      <p:to>
                                        <p:strVal val="visible"/>
                                      </p:to>
                                    </p:set>
                                    <p:animEffect transition="in" filter="fade">
                                      <p:cBhvr>
                                        <p:cTn id="115" dur="1000"/>
                                        <p:tgtEl>
                                          <p:spTgt spid="5130"/>
                                        </p:tgtEl>
                                      </p:cBhvr>
                                    </p:animEffect>
                                    <p:anim calcmode="lin" valueType="num">
                                      <p:cBhvr>
                                        <p:cTn id="116" dur="1000" fill="hold"/>
                                        <p:tgtEl>
                                          <p:spTgt spid="5130"/>
                                        </p:tgtEl>
                                        <p:attrNameLst>
                                          <p:attrName>ppt_x</p:attrName>
                                        </p:attrNameLst>
                                      </p:cBhvr>
                                      <p:tavLst>
                                        <p:tav tm="0">
                                          <p:val>
                                            <p:strVal val="#ppt_x"/>
                                          </p:val>
                                        </p:tav>
                                        <p:tav tm="100000">
                                          <p:val>
                                            <p:strVal val="#ppt_x"/>
                                          </p:val>
                                        </p:tav>
                                      </p:tavLst>
                                    </p:anim>
                                    <p:anim calcmode="lin" valueType="num">
                                      <p:cBhvr>
                                        <p:cTn id="117" dur="1000" fill="hold"/>
                                        <p:tgtEl>
                                          <p:spTgt spid="5130"/>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1000"/>
                                        <p:tgtEl>
                                          <p:spTgt spid="34"/>
                                        </p:tgtEl>
                                      </p:cBhvr>
                                    </p:animEffect>
                                    <p:anim calcmode="lin" valueType="num">
                                      <p:cBhvr>
                                        <p:cTn id="121" dur="1000" fill="hold"/>
                                        <p:tgtEl>
                                          <p:spTgt spid="34"/>
                                        </p:tgtEl>
                                        <p:attrNameLst>
                                          <p:attrName>ppt_x</p:attrName>
                                        </p:attrNameLst>
                                      </p:cBhvr>
                                      <p:tavLst>
                                        <p:tav tm="0">
                                          <p:val>
                                            <p:strVal val="#ppt_x"/>
                                          </p:val>
                                        </p:tav>
                                        <p:tav tm="100000">
                                          <p:val>
                                            <p:strVal val="#ppt_x"/>
                                          </p:val>
                                        </p:tav>
                                      </p:tavLst>
                                    </p:anim>
                                    <p:anim calcmode="lin" valueType="num">
                                      <p:cBhvr>
                                        <p:cTn id="1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10 Rectángulo"/>
          <p:cNvSpPr/>
          <p:nvPr/>
        </p:nvSpPr>
        <p:spPr>
          <a:xfrm>
            <a:off x="-214346" y="2592000"/>
            <a:ext cx="9572692" cy="4176000"/>
          </a:xfrm>
          <a:prstGeom prst="rect">
            <a:avLst/>
          </a:prstGeom>
          <a:blipFill dpi="0" rotWithShape="1">
            <a:blip r:embed="rId3" cstate="email">
              <a:lum bright="11000"/>
            </a:blip>
            <a:srcRect/>
            <a:stretch>
              <a:fillRect l="-14000" t="-30000" b="-5000"/>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Rectángulo"/>
          <p:cNvSpPr/>
          <p:nvPr/>
        </p:nvSpPr>
        <p:spPr>
          <a:xfrm>
            <a:off x="0" y="-1"/>
            <a:ext cx="4000496" cy="785795"/>
          </a:xfrm>
          <a:prstGeom prst="rect">
            <a:avLst/>
          </a:prstGeom>
        </p:spPr>
        <p:txBody>
          <a:bodyPr>
            <a:prstTxWarp prst="textInflate">
              <a:avLst/>
            </a:prstTxWarp>
            <a:spAutoFit/>
          </a:bodyPr>
          <a:lstStyle/>
          <a:p>
            <a:pPr marL="355600" indent="-355600" algn="ctr" fontAlgn="auto">
              <a:spcBef>
                <a:spcPts val="0"/>
              </a:spcBef>
              <a:spcAft>
                <a:spcPts val="0"/>
              </a:spcAft>
              <a:defRPr/>
            </a:pPr>
            <a:r>
              <a:rPr lang="ro-RO"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CÂND VA VENI ISUS</a:t>
            </a:r>
            <a:r>
              <a:rPr lang="es-E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a:t>
            </a:r>
          </a:p>
        </p:txBody>
      </p:sp>
      <p:sp>
        <p:nvSpPr>
          <p:cNvPr id="3" name="2 Rectángulo"/>
          <p:cNvSpPr>
            <a:spLocks noChangeArrowheads="1"/>
          </p:cNvSpPr>
          <p:nvPr/>
        </p:nvSpPr>
        <p:spPr bwMode="auto">
          <a:xfrm>
            <a:off x="4000500" y="0"/>
            <a:ext cx="5143500" cy="923925"/>
          </a:xfrm>
          <a:prstGeom prst="rect">
            <a:avLst/>
          </a:prstGeom>
          <a:noFill/>
          <a:ln w="9525">
            <a:noFill/>
            <a:miter lim="800000"/>
            <a:headEnd/>
            <a:tailEnd/>
          </a:ln>
        </p:spPr>
        <p:txBody>
          <a:bodyPr>
            <a:spAutoFit/>
          </a:bodyPr>
          <a:lstStyle/>
          <a:p>
            <a:r>
              <a:rPr lang="es-ES" b="1">
                <a:solidFill>
                  <a:schemeClr val="bg1"/>
                </a:solidFill>
                <a:latin typeface="Comic Sans MS" pitchFamily="66" charset="0"/>
              </a:rPr>
              <a:t>“</a:t>
            </a:r>
            <a:r>
              <a:rPr lang="vi-VN" b="1">
                <a:solidFill>
                  <a:schemeClr val="bg1"/>
                </a:solidFill>
                <a:latin typeface="Comic Sans MS" pitchFamily="66" charset="0"/>
              </a:rPr>
              <a:t>Despre ziua aceea şi despre ceasul acela, nu ştie nimeni: nici îngerii din ceruri, nici Fiul, ci numai Tatăl.</a:t>
            </a:r>
            <a:r>
              <a:rPr lang="es-ES" b="1">
                <a:solidFill>
                  <a:schemeClr val="bg1"/>
                </a:solidFill>
                <a:latin typeface="Comic Sans MS" pitchFamily="66" charset="0"/>
              </a:rPr>
              <a:t>”</a:t>
            </a:r>
            <a:r>
              <a:rPr lang="es-ES" sz="1100" b="1">
                <a:solidFill>
                  <a:schemeClr val="bg1"/>
                </a:solidFill>
                <a:latin typeface="Comic Sans MS" pitchFamily="66" charset="0"/>
              </a:rPr>
              <a:t>(Mate</a:t>
            </a:r>
            <a:r>
              <a:rPr lang="ro-RO" sz="1100" b="1">
                <a:solidFill>
                  <a:schemeClr val="bg1"/>
                </a:solidFill>
                <a:latin typeface="Comic Sans MS" pitchFamily="66" charset="0"/>
              </a:rPr>
              <a:t>i</a:t>
            </a:r>
            <a:r>
              <a:rPr lang="es-ES" sz="1100" b="1">
                <a:solidFill>
                  <a:schemeClr val="bg1"/>
                </a:solidFill>
                <a:latin typeface="Comic Sans MS" pitchFamily="66" charset="0"/>
              </a:rPr>
              <a:t> 24:36)</a:t>
            </a:r>
            <a:endParaRPr lang="es-ES" b="1">
              <a:solidFill>
                <a:schemeClr val="bg1"/>
              </a:solidFill>
              <a:latin typeface="Comic Sans MS" pitchFamily="66" charset="0"/>
            </a:endParaRPr>
          </a:p>
        </p:txBody>
      </p:sp>
      <p:sp>
        <p:nvSpPr>
          <p:cNvPr id="4" name="3 CuadroTexto"/>
          <p:cNvSpPr txBox="1">
            <a:spLocks noChangeArrowheads="1"/>
          </p:cNvSpPr>
          <p:nvPr/>
        </p:nvSpPr>
        <p:spPr bwMode="auto">
          <a:xfrm>
            <a:off x="0" y="2786063"/>
            <a:ext cx="2286000" cy="2554287"/>
          </a:xfrm>
          <a:prstGeom prst="rect">
            <a:avLst/>
          </a:prstGeom>
          <a:noFill/>
          <a:ln w="9525">
            <a:noFill/>
            <a:miter lim="800000"/>
            <a:headEnd/>
            <a:tailEnd/>
          </a:ln>
        </p:spPr>
        <p:txBody>
          <a:bodyPr>
            <a:spAutoFit/>
          </a:bodyPr>
          <a:lstStyle/>
          <a:p>
            <a:r>
              <a:rPr lang="ro-RO" sz="2000" b="1">
                <a:latin typeface="Calibri" pitchFamily="34" charset="0"/>
              </a:rPr>
              <a:t>În locul unei date exacte pentru venirea Sa, Isus ne-a indicat în Matei</a:t>
            </a:r>
            <a:r>
              <a:rPr lang="es-ES" sz="2000" b="1">
                <a:latin typeface="Calibri" pitchFamily="34" charset="0"/>
              </a:rPr>
              <a:t> 24, Marc</a:t>
            </a:r>
            <a:r>
              <a:rPr lang="ro-RO" sz="2000" b="1">
                <a:latin typeface="Calibri" pitchFamily="34" charset="0"/>
              </a:rPr>
              <a:t>u</a:t>
            </a:r>
            <a:r>
              <a:rPr lang="es-ES" sz="2000" b="1">
                <a:latin typeface="Calibri" pitchFamily="34" charset="0"/>
              </a:rPr>
              <a:t> 13 </a:t>
            </a:r>
            <a:r>
              <a:rPr lang="ro-RO" sz="2000" b="1">
                <a:latin typeface="Calibri" pitchFamily="34" charset="0"/>
              </a:rPr>
              <a:t>și </a:t>
            </a:r>
            <a:r>
              <a:rPr lang="es-ES" sz="2000" b="1">
                <a:latin typeface="Calibri" pitchFamily="34" charset="0"/>
              </a:rPr>
              <a:t>Luca 21, </a:t>
            </a:r>
            <a:r>
              <a:rPr lang="ro-RO" sz="2000" b="1">
                <a:latin typeface="Calibri" pitchFamily="34" charset="0"/>
              </a:rPr>
              <a:t>întâmplările care o vor preceda</a:t>
            </a:r>
            <a:r>
              <a:rPr lang="es-ES" sz="2000" b="1">
                <a:latin typeface="Calibri" pitchFamily="34" charset="0"/>
              </a:rPr>
              <a:t>.</a:t>
            </a:r>
          </a:p>
        </p:txBody>
      </p:sp>
      <p:sp>
        <p:nvSpPr>
          <p:cNvPr id="5" name="4 CuadroTexto"/>
          <p:cNvSpPr txBox="1">
            <a:spLocks noChangeArrowheads="1"/>
          </p:cNvSpPr>
          <p:nvPr/>
        </p:nvSpPr>
        <p:spPr bwMode="auto">
          <a:xfrm>
            <a:off x="4786313" y="2786063"/>
            <a:ext cx="4357687" cy="3786187"/>
          </a:xfrm>
          <a:prstGeom prst="rect">
            <a:avLst/>
          </a:prstGeom>
          <a:noFill/>
          <a:ln w="9525">
            <a:noFill/>
            <a:miter lim="800000"/>
            <a:headEnd/>
            <a:tailEnd/>
          </a:ln>
        </p:spPr>
        <p:txBody>
          <a:bodyPr>
            <a:spAutoFit/>
          </a:bodyPr>
          <a:lstStyle/>
          <a:p>
            <a:pPr marL="355600" indent="-355600">
              <a:buClr>
                <a:srgbClr val="FFFF00"/>
              </a:buClr>
              <a:buSzPct val="80000"/>
              <a:buFont typeface="Wingdings" pitchFamily="2" charset="2"/>
              <a:buChar char=""/>
            </a:pPr>
            <a:r>
              <a:rPr lang="es-ES" sz="2000" b="1">
                <a:latin typeface="Calibri" pitchFamily="34" charset="0"/>
              </a:rPr>
              <a:t>Fal</a:t>
            </a:r>
            <a:r>
              <a:rPr lang="ro-RO" sz="2000" b="1">
                <a:latin typeface="Calibri" pitchFamily="34" charset="0"/>
              </a:rPr>
              <a:t>și mesia</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Războaie și vești de războaie</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Boli, foamete și cutremure</a:t>
            </a:r>
            <a:r>
              <a:rPr lang="es-ES" sz="2000" b="1">
                <a:latin typeface="Calibri" pitchFamily="34" charset="0"/>
              </a:rPr>
              <a:t>.</a:t>
            </a:r>
          </a:p>
          <a:p>
            <a:pPr marL="355600" indent="-355600">
              <a:buClr>
                <a:srgbClr val="FFFF00"/>
              </a:buClr>
              <a:buSzPct val="80000"/>
              <a:buFont typeface="Wingdings" pitchFamily="2" charset="2"/>
              <a:buChar char=""/>
            </a:pPr>
            <a:r>
              <a:rPr lang="es-ES" sz="2000" b="1">
                <a:latin typeface="Calibri" pitchFamily="34" charset="0"/>
              </a:rPr>
              <a:t>Persecu</a:t>
            </a:r>
            <a:r>
              <a:rPr lang="ro-RO" sz="2000" b="1">
                <a:latin typeface="Calibri" pitchFamily="34" charset="0"/>
              </a:rPr>
              <a:t>ții împotriva sfinților</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Profeți falși</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Înmulțirea răului</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Răcirea dragostei</a:t>
            </a:r>
            <a:r>
              <a:rPr lang="es-ES" sz="2000" b="1">
                <a:latin typeface="Calibri" pitchFamily="34" charset="0"/>
              </a:rPr>
              <a:t>.</a:t>
            </a:r>
          </a:p>
          <a:p>
            <a:pPr marL="355600" indent="-355600">
              <a:buClr>
                <a:srgbClr val="FFFF00"/>
              </a:buClr>
              <a:buSzPct val="80000"/>
              <a:buFont typeface="Wingdings" pitchFamily="2" charset="2"/>
              <a:buChar char=""/>
            </a:pPr>
            <a:r>
              <a:rPr lang="es-ES" sz="2000" b="1">
                <a:latin typeface="Calibri" pitchFamily="34" charset="0"/>
              </a:rPr>
              <a:t>Predica</a:t>
            </a:r>
            <a:r>
              <a:rPr lang="ro-RO" sz="2000" b="1">
                <a:latin typeface="Calibri" pitchFamily="34" charset="0"/>
              </a:rPr>
              <a:t>rea la nivel mondial a Evangheliei</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Întunecimea soarelui și a lunii</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Căderea stelelor</a:t>
            </a:r>
            <a:r>
              <a:rPr lang="es-ES" sz="2000" b="1">
                <a:latin typeface="Calibri" pitchFamily="34" charset="0"/>
              </a:rPr>
              <a:t>.</a:t>
            </a:r>
          </a:p>
          <a:p>
            <a:pPr marL="355600" indent="-355600">
              <a:buClr>
                <a:srgbClr val="FFFF00"/>
              </a:buClr>
              <a:buSzPct val="80000"/>
              <a:buFont typeface="Wingdings" pitchFamily="2" charset="2"/>
              <a:buChar char=""/>
            </a:pPr>
            <a:r>
              <a:rPr lang="ro-RO" sz="2000" b="1">
                <a:latin typeface="Calibri" pitchFamily="34" charset="0"/>
              </a:rPr>
              <a:t>Apariția Semnului Fiului Omului</a:t>
            </a:r>
            <a:r>
              <a:rPr lang="es-ES" sz="2000" b="1">
                <a:latin typeface="Calibri" pitchFamily="34" charset="0"/>
              </a:rPr>
              <a:t>.</a:t>
            </a:r>
          </a:p>
        </p:txBody>
      </p:sp>
      <p:pic>
        <p:nvPicPr>
          <p:cNvPr id="1026" name="Picture 2" descr="R:\Dibujos\SegundaVenida\Hecho\Senyales\0902135[1].jpg"/>
          <p:cNvPicPr>
            <a:picLocks noChangeAspect="1" noChangeArrowheads="1"/>
          </p:cNvPicPr>
          <p:nvPr/>
        </p:nvPicPr>
        <p:blipFill>
          <a:blip r:embed="rId4"/>
          <a:srcRect/>
          <a:stretch>
            <a:fillRect/>
          </a:stretch>
        </p:blipFill>
        <p:spPr bwMode="auto">
          <a:xfrm>
            <a:off x="2714625" y="3929063"/>
            <a:ext cx="19050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R:\Dibujos\SegundaVenida\Hecho\Senyales\0614037.jpg"/>
          <p:cNvPicPr>
            <a:picLocks noChangeAspect="1" noChangeArrowheads="1"/>
          </p:cNvPicPr>
          <p:nvPr/>
        </p:nvPicPr>
        <p:blipFill>
          <a:blip r:embed="rId5"/>
          <a:srcRect/>
          <a:stretch>
            <a:fillRect/>
          </a:stretch>
        </p:blipFill>
        <p:spPr bwMode="auto">
          <a:xfrm>
            <a:off x="320675" y="5348288"/>
            <a:ext cx="1536700" cy="115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R:\Dibujos\SegundaVenida\Hecho\Senyales\0602244.jpg"/>
          <p:cNvPicPr>
            <a:picLocks noChangeAspect="1" noChangeArrowheads="1"/>
          </p:cNvPicPr>
          <p:nvPr/>
        </p:nvPicPr>
        <p:blipFill>
          <a:blip r:embed="rId6"/>
          <a:srcRect/>
          <a:stretch>
            <a:fillRect/>
          </a:stretch>
        </p:blipFill>
        <p:spPr bwMode="auto">
          <a:xfrm>
            <a:off x="2214563" y="5348288"/>
            <a:ext cx="1536700" cy="115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http://g2.cdn.mersap.com/espiritualidad/files/2013/04/sectas-falsos-maestros.jpg"/>
          <p:cNvPicPr>
            <a:picLocks noChangeAspect="1" noChangeArrowheads="1"/>
          </p:cNvPicPr>
          <p:nvPr/>
        </p:nvPicPr>
        <p:blipFill>
          <a:blip r:embed="rId7"/>
          <a:srcRect/>
          <a:stretch>
            <a:fillRect/>
          </a:stretch>
        </p:blipFill>
        <p:spPr bwMode="auto">
          <a:xfrm>
            <a:off x="2357438" y="2857500"/>
            <a:ext cx="1285875" cy="115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5" presetClass="entr" presetSubtype="0" fill="hold" nodeType="after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p:cTn id="43" dur="50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32"/>
                                        </p:tgtEl>
                                        <p:attrNameLst>
                                          <p:attrName>ppt_w</p:attrName>
                                        </p:attrNameLst>
                                      </p:cBhvr>
                                      <p:tavLst>
                                        <p:tav tm="0">
                                          <p:val>
                                            <p:strVal val="#ppt_w*.05"/>
                                          </p:val>
                                        </p:tav>
                                        <p:tav tm="100000">
                                          <p:val>
                                            <p:strVal val="#ppt_w"/>
                                          </p:val>
                                        </p:tav>
                                      </p:tavLst>
                                    </p:anim>
                                    <p:anim calcmode="lin" valueType="num">
                                      <p:cBhvr>
                                        <p:cTn id="46" dur="1000" fill="hold"/>
                                        <p:tgtEl>
                                          <p:spTgt spid="103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3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p:cTn id="55"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5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5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5" presetClass="entr" presetSubtype="0" fill="hold" nodeType="afterEffect">
                                  <p:stCondLst>
                                    <p:cond delay="0"/>
                                  </p:stCondLst>
                                  <p:childTnLst>
                                    <p:set>
                                      <p:cBhvr>
                                        <p:cTn id="61" dur="1" fill="hold">
                                          <p:stCondLst>
                                            <p:cond delay="0"/>
                                          </p:stCondLst>
                                        </p:cTn>
                                        <p:tgtEl>
                                          <p:spTgt spid="1026"/>
                                        </p:tgtEl>
                                        <p:attrNameLst>
                                          <p:attrName>style.visibility</p:attrName>
                                        </p:attrNameLst>
                                      </p:cBhvr>
                                      <p:to>
                                        <p:strVal val="visible"/>
                                      </p:to>
                                    </p:set>
                                    <p:anim calcmode="lin" valueType="num">
                                      <p:cBhvr>
                                        <p:cTn id="62"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65" dur="1000" fill="hold"/>
                                        <p:tgtEl>
                                          <p:spTgt spid="1026"/>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026"/>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grpId="0" nodeType="clickEffect">
                                  <p:stCondLst>
                                    <p:cond delay="0"/>
                                  </p:stCondLst>
                                  <p:childTnLst>
                                    <p:set>
                                      <p:cBhvr>
                                        <p:cTn id="73" dur="1" fill="hold">
                                          <p:stCondLst>
                                            <p:cond delay="0"/>
                                          </p:stCondLst>
                                        </p:cTn>
                                        <p:tgtEl>
                                          <p:spTgt spid="5">
                                            <p:txEl>
                                              <p:pRg st="2" end="2"/>
                                            </p:txEl>
                                          </p:spTgt>
                                        </p:tgtEl>
                                        <p:attrNameLst>
                                          <p:attrName>style.visibility</p:attrName>
                                        </p:attrNameLst>
                                      </p:cBhvr>
                                      <p:to>
                                        <p:strVal val="visible"/>
                                      </p:to>
                                    </p:set>
                                    <p:anim calcmode="lin" valueType="num">
                                      <p:cBhvr>
                                        <p:cTn id="74"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75"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7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77"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5" presetClass="entr" presetSubtype="0" fill="hold" nodeType="afterEffect">
                                  <p:stCondLst>
                                    <p:cond delay="0"/>
                                  </p:stCondLst>
                                  <p:childTnLst>
                                    <p:set>
                                      <p:cBhvr>
                                        <p:cTn id="80" dur="1" fill="hold">
                                          <p:stCondLst>
                                            <p:cond delay="0"/>
                                          </p:stCondLst>
                                        </p:cTn>
                                        <p:tgtEl>
                                          <p:spTgt spid="1030"/>
                                        </p:tgtEl>
                                        <p:attrNameLst>
                                          <p:attrName>style.visibility</p:attrName>
                                        </p:attrNameLst>
                                      </p:cBhvr>
                                      <p:to>
                                        <p:strVal val="visible"/>
                                      </p:to>
                                    </p:set>
                                    <p:anim calcmode="lin" valueType="num">
                                      <p:cBhvr>
                                        <p:cTn id="81"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84" dur="1000" fill="hold"/>
                                        <p:tgtEl>
                                          <p:spTgt spid="1030"/>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1030"/>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grpId="0" nodeType="clickEffect">
                                  <p:stCondLst>
                                    <p:cond delay="0"/>
                                  </p:stCondLst>
                                  <p:childTnLst>
                                    <p:set>
                                      <p:cBhvr>
                                        <p:cTn id="92" dur="1" fill="hold">
                                          <p:stCondLst>
                                            <p:cond delay="0"/>
                                          </p:stCondLst>
                                        </p:cTn>
                                        <p:tgtEl>
                                          <p:spTgt spid="5">
                                            <p:txEl>
                                              <p:pRg st="3" end="3"/>
                                            </p:txEl>
                                          </p:spTgt>
                                        </p:tgtEl>
                                        <p:attrNameLst>
                                          <p:attrName>style.visibility</p:attrName>
                                        </p:attrNameLst>
                                      </p:cBhvr>
                                      <p:to>
                                        <p:strVal val="visible"/>
                                      </p:to>
                                    </p:set>
                                    <p:anim calcmode="lin" valueType="num">
                                      <p:cBhvr>
                                        <p:cTn id="93"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94"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9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5">
                                            <p:txEl>
                                              <p:pRg st="4" end="4"/>
                                            </p:txEl>
                                          </p:spTgt>
                                        </p:tgtEl>
                                        <p:attrNameLst>
                                          <p:attrName>style.visibility</p:attrName>
                                        </p:attrNameLst>
                                      </p:cBhvr>
                                      <p:to>
                                        <p:strVal val="visible"/>
                                      </p:to>
                                    </p:set>
                                    <p:anim calcmode="lin" valueType="num">
                                      <p:cBhvr>
                                        <p:cTn id="101" dur="500" fill="hold"/>
                                        <p:tgtEl>
                                          <p:spTgt spid="5">
                                            <p:txEl>
                                              <p:pRg st="4" end="4"/>
                                            </p:txEl>
                                          </p:spTgt>
                                        </p:tgtEl>
                                        <p:attrNameLst>
                                          <p:attrName>ppt_x</p:attrName>
                                        </p:attrNameLst>
                                      </p:cBhvr>
                                      <p:tavLst>
                                        <p:tav tm="0">
                                          <p:val>
                                            <p:strVal val="#ppt_x-#ppt_w/2"/>
                                          </p:val>
                                        </p:tav>
                                        <p:tav tm="100000">
                                          <p:val>
                                            <p:strVal val="#ppt_x"/>
                                          </p:val>
                                        </p:tav>
                                      </p:tavLst>
                                    </p:anim>
                                    <p:anim calcmode="lin" valueType="num">
                                      <p:cBhvr>
                                        <p:cTn id="102"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10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04"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8" fill="hold" grpId="0" nodeType="clickEffect">
                                  <p:stCondLst>
                                    <p:cond delay="0"/>
                                  </p:stCondLst>
                                  <p:childTnLst>
                                    <p:set>
                                      <p:cBhvr>
                                        <p:cTn id="108" dur="1" fill="hold">
                                          <p:stCondLst>
                                            <p:cond delay="0"/>
                                          </p:stCondLst>
                                        </p:cTn>
                                        <p:tgtEl>
                                          <p:spTgt spid="5">
                                            <p:txEl>
                                              <p:pRg st="5" end="5"/>
                                            </p:txEl>
                                          </p:spTgt>
                                        </p:tgtEl>
                                        <p:attrNameLst>
                                          <p:attrName>style.visibility</p:attrName>
                                        </p:attrNameLst>
                                      </p:cBhvr>
                                      <p:to>
                                        <p:strVal val="visible"/>
                                      </p:to>
                                    </p:set>
                                    <p:anim calcmode="lin" valueType="num">
                                      <p:cBhvr>
                                        <p:cTn id="109" dur="500" fill="hold"/>
                                        <p:tgtEl>
                                          <p:spTgt spid="5">
                                            <p:txEl>
                                              <p:pRg st="5" end="5"/>
                                            </p:txEl>
                                          </p:spTgt>
                                        </p:tgtEl>
                                        <p:attrNameLst>
                                          <p:attrName>ppt_x</p:attrName>
                                        </p:attrNameLst>
                                      </p:cBhvr>
                                      <p:tavLst>
                                        <p:tav tm="0">
                                          <p:val>
                                            <p:strVal val="#ppt_x-#ppt_w/2"/>
                                          </p:val>
                                        </p:tav>
                                        <p:tav tm="100000">
                                          <p:val>
                                            <p:strVal val="#ppt_x"/>
                                          </p:val>
                                        </p:tav>
                                      </p:tavLst>
                                    </p:anim>
                                    <p:anim calcmode="lin" valueType="num">
                                      <p:cBhvr>
                                        <p:cTn id="110"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11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12"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17" presetClass="entr" presetSubtype="8" fill="hold" grpId="0" nodeType="clickEffect">
                                  <p:stCondLst>
                                    <p:cond delay="0"/>
                                  </p:stCondLst>
                                  <p:childTnLst>
                                    <p:set>
                                      <p:cBhvr>
                                        <p:cTn id="116" dur="1" fill="hold">
                                          <p:stCondLst>
                                            <p:cond delay="0"/>
                                          </p:stCondLst>
                                        </p:cTn>
                                        <p:tgtEl>
                                          <p:spTgt spid="5">
                                            <p:txEl>
                                              <p:pRg st="6" end="6"/>
                                            </p:txEl>
                                          </p:spTgt>
                                        </p:tgtEl>
                                        <p:attrNameLst>
                                          <p:attrName>style.visibility</p:attrName>
                                        </p:attrNameLst>
                                      </p:cBhvr>
                                      <p:to>
                                        <p:strVal val="visible"/>
                                      </p:to>
                                    </p:set>
                                    <p:anim calcmode="lin" valueType="num">
                                      <p:cBhvr>
                                        <p:cTn id="117" dur="500" fill="hold"/>
                                        <p:tgtEl>
                                          <p:spTgt spid="5">
                                            <p:txEl>
                                              <p:pRg st="6" end="6"/>
                                            </p:txEl>
                                          </p:spTgt>
                                        </p:tgtEl>
                                        <p:attrNameLst>
                                          <p:attrName>ppt_x</p:attrName>
                                        </p:attrNameLst>
                                      </p:cBhvr>
                                      <p:tavLst>
                                        <p:tav tm="0">
                                          <p:val>
                                            <p:strVal val="#ppt_x-#ppt_w/2"/>
                                          </p:val>
                                        </p:tav>
                                        <p:tav tm="100000">
                                          <p:val>
                                            <p:strVal val="#ppt_x"/>
                                          </p:val>
                                        </p:tav>
                                      </p:tavLst>
                                    </p:anim>
                                    <p:anim calcmode="lin" valueType="num">
                                      <p:cBhvr>
                                        <p:cTn id="118"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11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0"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5">
                                            <p:txEl>
                                              <p:pRg st="7" end="7"/>
                                            </p:txEl>
                                          </p:spTgt>
                                        </p:tgtEl>
                                        <p:attrNameLst>
                                          <p:attrName>style.visibility</p:attrName>
                                        </p:attrNameLst>
                                      </p:cBhvr>
                                      <p:to>
                                        <p:strVal val="visible"/>
                                      </p:to>
                                    </p:set>
                                    <p:anim calcmode="lin" valueType="num">
                                      <p:cBhvr>
                                        <p:cTn id="125" dur="500" fill="hold"/>
                                        <p:tgtEl>
                                          <p:spTgt spid="5">
                                            <p:txEl>
                                              <p:pRg st="7" end="7"/>
                                            </p:txEl>
                                          </p:spTgt>
                                        </p:tgtEl>
                                        <p:attrNameLst>
                                          <p:attrName>ppt_x</p:attrName>
                                        </p:attrNameLst>
                                      </p:cBhvr>
                                      <p:tavLst>
                                        <p:tav tm="0">
                                          <p:val>
                                            <p:strVal val="#ppt_x-#ppt_w/2"/>
                                          </p:val>
                                        </p:tav>
                                        <p:tav tm="100000">
                                          <p:val>
                                            <p:strVal val="#ppt_x"/>
                                          </p:val>
                                        </p:tav>
                                      </p:tavLst>
                                    </p:anim>
                                    <p:anim calcmode="lin" valueType="num">
                                      <p:cBhvr>
                                        <p:cTn id="126"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12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28"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8" fill="hold" grpId="0" nodeType="clickEffect">
                                  <p:stCondLst>
                                    <p:cond delay="0"/>
                                  </p:stCondLst>
                                  <p:childTnLst>
                                    <p:set>
                                      <p:cBhvr>
                                        <p:cTn id="132" dur="1" fill="hold">
                                          <p:stCondLst>
                                            <p:cond delay="0"/>
                                          </p:stCondLst>
                                        </p:cTn>
                                        <p:tgtEl>
                                          <p:spTgt spid="5">
                                            <p:txEl>
                                              <p:pRg st="8" end="8"/>
                                            </p:txEl>
                                          </p:spTgt>
                                        </p:tgtEl>
                                        <p:attrNameLst>
                                          <p:attrName>style.visibility</p:attrName>
                                        </p:attrNameLst>
                                      </p:cBhvr>
                                      <p:to>
                                        <p:strVal val="visible"/>
                                      </p:to>
                                    </p:set>
                                    <p:anim calcmode="lin" valueType="num">
                                      <p:cBhvr>
                                        <p:cTn id="133" dur="500" fill="hold"/>
                                        <p:tgtEl>
                                          <p:spTgt spid="5">
                                            <p:txEl>
                                              <p:pRg st="8" end="8"/>
                                            </p:txEl>
                                          </p:spTgt>
                                        </p:tgtEl>
                                        <p:attrNameLst>
                                          <p:attrName>ppt_x</p:attrName>
                                        </p:attrNameLst>
                                      </p:cBhvr>
                                      <p:tavLst>
                                        <p:tav tm="0">
                                          <p:val>
                                            <p:strVal val="#ppt_x-#ppt_w/2"/>
                                          </p:val>
                                        </p:tav>
                                        <p:tav tm="100000">
                                          <p:val>
                                            <p:strVal val="#ppt_x"/>
                                          </p:val>
                                        </p:tav>
                                      </p:tavLst>
                                    </p:anim>
                                    <p:anim calcmode="lin" valueType="num">
                                      <p:cBhvr>
                                        <p:cTn id="134" dur="500" fill="hold"/>
                                        <p:tgtEl>
                                          <p:spTgt spid="5">
                                            <p:txEl>
                                              <p:pRg st="8" end="8"/>
                                            </p:txEl>
                                          </p:spTgt>
                                        </p:tgtEl>
                                        <p:attrNameLst>
                                          <p:attrName>ppt_y</p:attrName>
                                        </p:attrNameLst>
                                      </p:cBhvr>
                                      <p:tavLst>
                                        <p:tav tm="0">
                                          <p:val>
                                            <p:strVal val="#ppt_y"/>
                                          </p:val>
                                        </p:tav>
                                        <p:tav tm="100000">
                                          <p:val>
                                            <p:strVal val="#ppt_y"/>
                                          </p:val>
                                        </p:tav>
                                      </p:tavLst>
                                    </p:anim>
                                    <p:anim calcmode="lin" valueType="num">
                                      <p:cBhvr>
                                        <p:cTn id="13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36"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17" presetClass="entr" presetSubtype="8" fill="hold" grpId="0" nodeType="clickEffect">
                                  <p:stCondLst>
                                    <p:cond delay="0"/>
                                  </p:stCondLst>
                                  <p:childTnLst>
                                    <p:set>
                                      <p:cBhvr>
                                        <p:cTn id="140" dur="1" fill="hold">
                                          <p:stCondLst>
                                            <p:cond delay="0"/>
                                          </p:stCondLst>
                                        </p:cTn>
                                        <p:tgtEl>
                                          <p:spTgt spid="5">
                                            <p:txEl>
                                              <p:pRg st="9" end="9"/>
                                            </p:txEl>
                                          </p:spTgt>
                                        </p:tgtEl>
                                        <p:attrNameLst>
                                          <p:attrName>style.visibility</p:attrName>
                                        </p:attrNameLst>
                                      </p:cBhvr>
                                      <p:to>
                                        <p:strVal val="visible"/>
                                      </p:to>
                                    </p:set>
                                    <p:anim calcmode="lin" valueType="num">
                                      <p:cBhvr>
                                        <p:cTn id="141" dur="500" fill="hold"/>
                                        <p:tgtEl>
                                          <p:spTgt spid="5">
                                            <p:txEl>
                                              <p:pRg st="9" end="9"/>
                                            </p:txEl>
                                          </p:spTgt>
                                        </p:tgtEl>
                                        <p:attrNameLst>
                                          <p:attrName>ppt_x</p:attrName>
                                        </p:attrNameLst>
                                      </p:cBhvr>
                                      <p:tavLst>
                                        <p:tav tm="0">
                                          <p:val>
                                            <p:strVal val="#ppt_x-#ppt_w/2"/>
                                          </p:val>
                                        </p:tav>
                                        <p:tav tm="100000">
                                          <p:val>
                                            <p:strVal val="#ppt_x"/>
                                          </p:val>
                                        </p:tav>
                                      </p:tavLst>
                                    </p:anim>
                                    <p:anim calcmode="lin" valueType="num">
                                      <p:cBhvr>
                                        <p:cTn id="142" dur="500" fill="hold"/>
                                        <p:tgtEl>
                                          <p:spTgt spid="5">
                                            <p:txEl>
                                              <p:pRg st="9" end="9"/>
                                            </p:txEl>
                                          </p:spTgt>
                                        </p:tgtEl>
                                        <p:attrNameLst>
                                          <p:attrName>ppt_y</p:attrName>
                                        </p:attrNameLst>
                                      </p:cBhvr>
                                      <p:tavLst>
                                        <p:tav tm="0">
                                          <p:val>
                                            <p:strVal val="#ppt_y"/>
                                          </p:val>
                                        </p:tav>
                                        <p:tav tm="100000">
                                          <p:val>
                                            <p:strVal val="#ppt_y"/>
                                          </p:val>
                                        </p:tav>
                                      </p:tavLst>
                                    </p:anim>
                                    <p:anim calcmode="lin" valueType="num">
                                      <p:cBhvr>
                                        <p:cTn id="143"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144"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par>
                          <p:cTn id="145" fill="hold">
                            <p:stCondLst>
                              <p:cond delay="500"/>
                            </p:stCondLst>
                            <p:childTnLst>
                              <p:par>
                                <p:cTn id="146" presetID="25" presetClass="entr" presetSubtype="0" fill="hold" nodeType="afterEffect">
                                  <p:stCondLst>
                                    <p:cond delay="0"/>
                                  </p:stCondLst>
                                  <p:childTnLst>
                                    <p:set>
                                      <p:cBhvr>
                                        <p:cTn id="147" dur="1" fill="hold">
                                          <p:stCondLst>
                                            <p:cond delay="0"/>
                                          </p:stCondLst>
                                        </p:cTn>
                                        <p:tgtEl>
                                          <p:spTgt spid="1029"/>
                                        </p:tgtEl>
                                        <p:attrNameLst>
                                          <p:attrName>style.visibility</p:attrName>
                                        </p:attrNameLst>
                                      </p:cBhvr>
                                      <p:to>
                                        <p:strVal val="visible"/>
                                      </p:to>
                                    </p:set>
                                    <p:anim calcmode="lin" valueType="num">
                                      <p:cBhvr>
                                        <p:cTn id="148"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149"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150"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151" dur="1000" fill="hold"/>
                                        <p:tgtEl>
                                          <p:spTgt spid="1029"/>
                                        </p:tgtEl>
                                        <p:attrNameLst>
                                          <p:attrName>ppt_h</p:attrName>
                                        </p:attrNameLst>
                                      </p:cBhvr>
                                      <p:tavLst>
                                        <p:tav tm="0">
                                          <p:val>
                                            <p:strVal val="#ppt_h"/>
                                          </p:val>
                                        </p:tav>
                                        <p:tav tm="100000">
                                          <p:val>
                                            <p:strVal val="#ppt_h"/>
                                          </p:val>
                                        </p:tav>
                                      </p:tavLst>
                                    </p:anim>
                                    <p:anim calcmode="lin" valueType="num">
                                      <p:cBhvr>
                                        <p:cTn id="152"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153"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154"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155" dur="1000" decel="50000">
                                          <p:stCondLst>
                                            <p:cond delay="0"/>
                                          </p:stCondLst>
                                        </p:cTn>
                                        <p:tgtEl>
                                          <p:spTgt spid="1029"/>
                                        </p:tgtEl>
                                      </p:cBhvr>
                                    </p:animEffect>
                                  </p:childTnLst>
                                </p:cTn>
                              </p:par>
                            </p:childTnLst>
                          </p:cTn>
                        </p:par>
                      </p:childTnLst>
                    </p:cTn>
                  </p:par>
                  <p:par>
                    <p:cTn id="156" fill="hold">
                      <p:stCondLst>
                        <p:cond delay="indefinite"/>
                      </p:stCondLst>
                      <p:childTnLst>
                        <p:par>
                          <p:cTn id="157" fill="hold">
                            <p:stCondLst>
                              <p:cond delay="0"/>
                            </p:stCondLst>
                            <p:childTnLst>
                              <p:par>
                                <p:cTn id="158" presetID="17" presetClass="entr" presetSubtype="8" fill="hold" grpId="0" nodeType="clickEffect">
                                  <p:stCondLst>
                                    <p:cond delay="0"/>
                                  </p:stCondLst>
                                  <p:childTnLst>
                                    <p:set>
                                      <p:cBhvr>
                                        <p:cTn id="159" dur="1" fill="hold">
                                          <p:stCondLst>
                                            <p:cond delay="0"/>
                                          </p:stCondLst>
                                        </p:cTn>
                                        <p:tgtEl>
                                          <p:spTgt spid="5">
                                            <p:txEl>
                                              <p:pRg st="10" end="10"/>
                                            </p:txEl>
                                          </p:spTgt>
                                        </p:tgtEl>
                                        <p:attrNameLst>
                                          <p:attrName>style.visibility</p:attrName>
                                        </p:attrNameLst>
                                      </p:cBhvr>
                                      <p:to>
                                        <p:strVal val="visible"/>
                                      </p:to>
                                    </p:set>
                                    <p:anim calcmode="lin" valueType="num">
                                      <p:cBhvr>
                                        <p:cTn id="160" dur="500" fill="hold"/>
                                        <p:tgtEl>
                                          <p:spTgt spid="5">
                                            <p:txEl>
                                              <p:pRg st="10" end="10"/>
                                            </p:txEl>
                                          </p:spTgt>
                                        </p:tgtEl>
                                        <p:attrNameLst>
                                          <p:attrName>ppt_x</p:attrName>
                                        </p:attrNameLst>
                                      </p:cBhvr>
                                      <p:tavLst>
                                        <p:tav tm="0">
                                          <p:val>
                                            <p:strVal val="#ppt_x-#ppt_w/2"/>
                                          </p:val>
                                        </p:tav>
                                        <p:tav tm="100000">
                                          <p:val>
                                            <p:strVal val="#ppt_x"/>
                                          </p:val>
                                        </p:tav>
                                      </p:tavLst>
                                    </p:anim>
                                    <p:anim calcmode="lin" valueType="num">
                                      <p:cBhvr>
                                        <p:cTn id="161" dur="500" fill="hold"/>
                                        <p:tgtEl>
                                          <p:spTgt spid="5">
                                            <p:txEl>
                                              <p:pRg st="10" end="10"/>
                                            </p:txEl>
                                          </p:spTgt>
                                        </p:tgtEl>
                                        <p:attrNameLst>
                                          <p:attrName>ppt_y</p:attrName>
                                        </p:attrNameLst>
                                      </p:cBhvr>
                                      <p:tavLst>
                                        <p:tav tm="0">
                                          <p:val>
                                            <p:strVal val="#ppt_y"/>
                                          </p:val>
                                        </p:tav>
                                        <p:tav tm="100000">
                                          <p:val>
                                            <p:strVal val="#ppt_y"/>
                                          </p:val>
                                        </p:tav>
                                      </p:tavLst>
                                    </p:anim>
                                    <p:anim calcmode="lin" valueType="num">
                                      <p:cBhvr>
                                        <p:cTn id="162"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163" dur="5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Rectángulo"/>
          <p:cNvSpPr/>
          <p:nvPr/>
        </p:nvSpPr>
        <p:spPr>
          <a:xfrm>
            <a:off x="0" y="105297"/>
            <a:ext cx="4429124" cy="1446550"/>
          </a:xfrm>
          <a:prstGeom prst="rect">
            <a:avLst/>
          </a:prstGeom>
        </p:spPr>
        <p:txBody>
          <a:bodyPr>
            <a:spAutoFit/>
            <a:scene3d>
              <a:camera prst="orthographicFront"/>
              <a:lightRig rig="harsh" dir="tl"/>
            </a:scene3d>
            <a:sp3d contourW="25400" prstMaterial="matte">
              <a:bevelT w="25400" h="55880" prst="artDeco"/>
              <a:contourClr>
                <a:schemeClr val="accent2">
                  <a:lumMod val="50000"/>
                </a:schemeClr>
              </a:contourClr>
            </a:sp3d>
          </a:bodyPr>
          <a:lstStyle/>
          <a:p>
            <a:pPr marL="355600" indent="-355600" algn="ctr" fontAlgn="auto">
              <a:spcBef>
                <a:spcPts val="0"/>
              </a:spcBef>
              <a:spcAft>
                <a:spcPts val="0"/>
              </a:spcAft>
              <a:defRPr/>
            </a:pPr>
            <a:r>
              <a:rPr lang="ro-RO"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	</a:t>
            </a:r>
            <a:r>
              <a:rPr lang="ro-RO"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CÂND VA VENI ISUS</a:t>
            </a:r>
            <a:r>
              <a:rPr lang="es-E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a:t>
            </a:r>
          </a:p>
        </p:txBody>
      </p:sp>
      <p:sp>
        <p:nvSpPr>
          <p:cNvPr id="7" name="6 Rectángulo"/>
          <p:cNvSpPr>
            <a:spLocks noChangeArrowheads="1"/>
          </p:cNvSpPr>
          <p:nvPr/>
        </p:nvSpPr>
        <p:spPr bwMode="auto">
          <a:xfrm>
            <a:off x="0" y="1714500"/>
            <a:ext cx="4429125" cy="4986338"/>
          </a:xfrm>
          <a:prstGeom prst="rect">
            <a:avLst/>
          </a:prstGeom>
          <a:noFill/>
          <a:ln w="9525">
            <a:noFill/>
            <a:miter lim="800000"/>
            <a:headEnd/>
            <a:tailEnd/>
          </a:ln>
        </p:spPr>
        <p:txBody>
          <a:bodyPr>
            <a:spAutoFit/>
          </a:bodyPr>
          <a:lstStyle/>
          <a:p>
            <a:pPr>
              <a:spcBef>
                <a:spcPts val="600"/>
              </a:spcBef>
              <a:spcAft>
                <a:spcPts val="600"/>
              </a:spcAft>
            </a:pPr>
            <a:r>
              <a:rPr lang="ro-RO" sz="2200" b="1">
                <a:solidFill>
                  <a:srgbClr val="000000"/>
                </a:solidFill>
                <a:latin typeface="Calibri" pitchFamily="34" charset="0"/>
              </a:rPr>
              <a:t>Ideea cea mai importantă care trebuie să se întipărească în mintea ucenicilor era că venirea Lui era aproape. </a:t>
            </a:r>
          </a:p>
          <a:p>
            <a:pPr>
              <a:spcBef>
                <a:spcPts val="600"/>
              </a:spcBef>
              <a:spcAft>
                <a:spcPts val="600"/>
              </a:spcAft>
            </a:pPr>
            <a:r>
              <a:rPr lang="ro-RO" sz="2200" b="1">
                <a:solidFill>
                  <a:srgbClr val="000000"/>
                </a:solidFill>
                <a:latin typeface="Calibri" pitchFamily="34" charset="0"/>
              </a:rPr>
              <a:t>Într-un sens foarte real, a doua venire niciodată nu este mai departe de o clipă după moartea noastră. Închidem ochii când murim și, chiar dacă a trecut un an sau o mie, ceea ce urmează să aflăm este că Isus revine. </a:t>
            </a:r>
            <a:r>
              <a:rPr lang="es-ES" sz="2200" b="1">
                <a:solidFill>
                  <a:srgbClr val="000000"/>
                </a:solidFill>
                <a:latin typeface="Calibri" pitchFamily="34" charset="0"/>
              </a:rPr>
              <a:t>P</a:t>
            </a:r>
            <a:r>
              <a:rPr lang="ro-RO" sz="2200" b="1">
                <a:solidFill>
                  <a:srgbClr val="000000"/>
                </a:solidFill>
                <a:latin typeface="Calibri" pitchFamily="34" charset="0"/>
              </a:rPr>
              <a:t>entru fiecare dintre noi, în mod individual, venirea Sa nu e niciodată mai departe de clipa următoare morții noastre</a:t>
            </a:r>
            <a:r>
              <a:rPr lang="es-ES" sz="2200" b="1">
                <a:solidFill>
                  <a:srgbClr val="000000"/>
                </a:solidFill>
                <a:latin typeface="Calibri" pitchFamily="34" charset="0"/>
              </a:rPr>
              <a:t>.</a:t>
            </a:r>
          </a:p>
        </p:txBody>
      </p:sp>
      <p:pic>
        <p:nvPicPr>
          <p:cNvPr id="3074" name="Picture 2" descr="R:\Dibujos\Resurrecion\Resurrección\56024613_62f167fd43.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4500562" y="0"/>
            <a:ext cx="4643438" cy="685514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r="-26000" b="-8000"/>
          </a:stretch>
        </a:blipFill>
        <a:effectLst/>
      </p:bgPr>
    </p:bg>
    <p:spTree>
      <p:nvGrpSpPr>
        <p:cNvPr id="1" name=""/>
        <p:cNvGrpSpPr/>
        <p:nvPr/>
      </p:nvGrpSpPr>
      <p:grpSpPr>
        <a:xfrm>
          <a:off x="0" y="0"/>
          <a:ext cx="0" cy="0"/>
          <a:chOff x="0" y="0"/>
          <a:chExt cx="0" cy="0"/>
        </a:xfrm>
      </p:grpSpPr>
      <p:pic>
        <p:nvPicPr>
          <p:cNvPr id="2050" name="Picture 2" descr="R:\Dibujos\SegundaVenida\segunda_venida_clip_image002_0005.jpg"/>
          <p:cNvPicPr>
            <a:picLocks noChangeAspect="1" noChangeArrowheads="1"/>
          </p:cNvPicPr>
          <p:nvPr/>
        </p:nvPicPr>
        <p:blipFill>
          <a:blip r:embed="rId3"/>
          <a:srcRect/>
          <a:stretch>
            <a:fillRect/>
          </a:stretch>
        </p:blipFill>
        <p:spPr bwMode="auto">
          <a:xfrm>
            <a:off x="249218" y="142852"/>
            <a:ext cx="2894021" cy="2643206"/>
          </a:xfrm>
          <a:prstGeom prst="snip2DiagRect">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1 Rectángulo"/>
          <p:cNvSpPr/>
          <p:nvPr/>
        </p:nvSpPr>
        <p:spPr>
          <a:xfrm>
            <a:off x="3143240" y="-89252"/>
            <a:ext cx="6000760" cy="1446550"/>
          </a:xfrm>
          <a:prstGeom prst="rect">
            <a:avLst/>
          </a:prstGeom>
        </p:spPr>
        <p:txBody>
          <a:bodyPr>
            <a:spAutoFit/>
            <a:scene3d>
              <a:camera prst="orthographicFront"/>
              <a:lightRig rig="sunset" dir="t"/>
            </a:scene3d>
            <a:sp3d extrusionH="57150" contourW="19050">
              <a:bevelT w="38100" h="38100"/>
              <a:contourClr>
                <a:srgbClr val="984807"/>
              </a:contourClr>
            </a:sp3d>
          </a:bodyPr>
          <a:lstStyle/>
          <a:p>
            <a:pPr marL="355600" indent="-355600" algn="ctr" fontAlgn="auto">
              <a:spcBef>
                <a:spcPts val="0"/>
              </a:spcBef>
              <a:spcAft>
                <a:spcPts val="0"/>
              </a:spcAft>
              <a:defRPr/>
            </a:pPr>
            <a:r>
              <a:rPr lang="ro-RO" sz="4400" b="1" dirty="0">
                <a:ln w="900" cmpd="sng">
                  <a:noFill/>
                  <a:prstDash val="solid"/>
                </a:ln>
                <a:solidFill>
                  <a:schemeClr val="accent6">
                    <a:lumMod val="40000"/>
                    <a:lumOff val="60000"/>
                  </a:schemeClr>
                </a:solidFill>
                <a:effectLst>
                  <a:outerShdw blurRad="50800" dist="38100" dir="2700000" algn="tl" rotWithShape="0">
                    <a:prstClr val="black">
                      <a:alpha val="40000"/>
                    </a:prstClr>
                  </a:outerShdw>
                </a:effectLst>
                <a:latin typeface="+mn-lt"/>
                <a:cs typeface="+mn-cs"/>
              </a:rPr>
              <a:t>CUM TREBUIE SĂ ÎL AȘTEPTĂM</a:t>
            </a:r>
            <a:r>
              <a:rPr lang="es-ES" sz="4400" b="1" dirty="0">
                <a:ln w="900" cmpd="sng">
                  <a:noFill/>
                  <a:prstDash val="solid"/>
                </a:ln>
                <a:solidFill>
                  <a:schemeClr val="accent6">
                    <a:lumMod val="40000"/>
                    <a:lumOff val="60000"/>
                  </a:schemeClr>
                </a:solidFill>
                <a:effectLst>
                  <a:outerShdw blurRad="50800" dist="38100" dir="2700000" algn="tl" rotWithShape="0">
                    <a:prstClr val="black">
                      <a:alpha val="40000"/>
                    </a:prstClr>
                  </a:outerShdw>
                </a:effectLst>
                <a:latin typeface="+mn-lt"/>
                <a:cs typeface="+mn-cs"/>
              </a:rPr>
              <a:t>?</a:t>
            </a:r>
          </a:p>
        </p:txBody>
      </p:sp>
      <p:sp>
        <p:nvSpPr>
          <p:cNvPr id="4" name="3 Rectángulo"/>
          <p:cNvSpPr>
            <a:spLocks noChangeArrowheads="1"/>
          </p:cNvSpPr>
          <p:nvPr/>
        </p:nvSpPr>
        <p:spPr bwMode="auto">
          <a:xfrm>
            <a:off x="3214688" y="1282700"/>
            <a:ext cx="5715000" cy="646113"/>
          </a:xfrm>
          <a:prstGeom prst="rect">
            <a:avLst/>
          </a:prstGeom>
          <a:noFill/>
          <a:ln w="9525">
            <a:noFill/>
            <a:miter lim="800000"/>
            <a:headEnd/>
            <a:tailEnd/>
          </a:ln>
        </p:spPr>
        <p:txBody>
          <a:bodyPr>
            <a:spAutoFit/>
          </a:bodyPr>
          <a:lstStyle/>
          <a:p>
            <a:r>
              <a:rPr lang="es-ES" b="1">
                <a:solidFill>
                  <a:srgbClr val="5E3F12"/>
                </a:solidFill>
                <a:latin typeface="Comic Sans MS" pitchFamily="66" charset="0"/>
              </a:rPr>
              <a:t>“</a:t>
            </a:r>
            <a:r>
              <a:rPr lang="vi-VN" b="1">
                <a:solidFill>
                  <a:srgbClr val="5E3F12"/>
                </a:solidFill>
                <a:latin typeface="Comic Sans MS" pitchFamily="66" charset="0"/>
              </a:rPr>
              <a:t>Vegheaţi, dar, căci nu ştiţi ziua, nici ceasul în care va veni Fiul omului.</a:t>
            </a:r>
            <a:r>
              <a:rPr lang="es-ES" b="1">
                <a:solidFill>
                  <a:srgbClr val="5E3F12"/>
                </a:solidFill>
                <a:latin typeface="Comic Sans MS" pitchFamily="66" charset="0"/>
              </a:rPr>
              <a:t>” </a:t>
            </a:r>
            <a:r>
              <a:rPr lang="es-ES" sz="1100" b="1">
                <a:solidFill>
                  <a:srgbClr val="5E3F12"/>
                </a:solidFill>
                <a:latin typeface="Comic Sans MS" pitchFamily="66" charset="0"/>
              </a:rPr>
              <a:t>(Mate</a:t>
            </a:r>
            <a:r>
              <a:rPr lang="ro-RO" sz="1100" b="1">
                <a:solidFill>
                  <a:srgbClr val="5E3F12"/>
                </a:solidFill>
                <a:latin typeface="Comic Sans MS" pitchFamily="66" charset="0"/>
              </a:rPr>
              <a:t>i</a:t>
            </a:r>
            <a:r>
              <a:rPr lang="es-ES" sz="1100" b="1">
                <a:solidFill>
                  <a:srgbClr val="5E3F12"/>
                </a:solidFill>
                <a:latin typeface="Comic Sans MS" pitchFamily="66" charset="0"/>
              </a:rPr>
              <a:t> 25:13)</a:t>
            </a:r>
            <a:endParaRPr lang="es-ES" b="1">
              <a:solidFill>
                <a:srgbClr val="5E3F12"/>
              </a:solidFill>
              <a:latin typeface="Comic Sans MS" pitchFamily="66" charset="0"/>
            </a:endParaRPr>
          </a:p>
        </p:txBody>
      </p:sp>
      <p:sp>
        <p:nvSpPr>
          <p:cNvPr id="7" name="6 Rectángulo"/>
          <p:cNvSpPr>
            <a:spLocks noChangeArrowheads="1"/>
          </p:cNvSpPr>
          <p:nvPr/>
        </p:nvSpPr>
        <p:spPr bwMode="auto">
          <a:xfrm>
            <a:off x="142875" y="3924300"/>
            <a:ext cx="4000500" cy="2554288"/>
          </a:xfrm>
          <a:prstGeom prst="rect">
            <a:avLst/>
          </a:prstGeom>
          <a:noFill/>
          <a:ln w="9525">
            <a:noFill/>
            <a:miter lim="800000"/>
            <a:headEnd/>
            <a:tailEnd/>
          </a:ln>
        </p:spPr>
        <p:txBody>
          <a:bodyPr>
            <a:spAutoFit/>
          </a:bodyPr>
          <a:lstStyle/>
          <a:p>
            <a:r>
              <a:rPr lang="ro-RO" sz="2000" b="1">
                <a:latin typeface="Calibri" pitchFamily="34" charset="0"/>
              </a:rPr>
              <a:t>Pocăindu-ne și mărturisindu-ne păcatele înaintea lui Isus, reînnoindu-ne credința în moartea s-a ispășitoare pentru noi la cruce și predându-I complet voința. Pășind în comuniune cu El, putem savura pacea profundă când suntem acoperiți cu mantaua dreptății Sale</a:t>
            </a:r>
            <a:r>
              <a:rPr lang="es-ES" sz="2000" b="1">
                <a:latin typeface="Calibri" pitchFamily="34" charset="0"/>
              </a:rPr>
              <a:t>.</a:t>
            </a:r>
          </a:p>
        </p:txBody>
      </p:sp>
      <p:sp>
        <p:nvSpPr>
          <p:cNvPr id="8" name="7 Redondear rectángulo de esquina diagonal"/>
          <p:cNvSpPr/>
          <p:nvPr/>
        </p:nvSpPr>
        <p:spPr>
          <a:xfrm>
            <a:off x="357188" y="3074988"/>
            <a:ext cx="3143250" cy="442912"/>
          </a:xfrm>
          <a:prstGeom prst="round2Diag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o-RO" sz="2000" b="1" dirty="0">
                <a:solidFill>
                  <a:prstClr val="black"/>
                </a:solidFill>
              </a:rPr>
              <a:t>Cum putem fi pregătiți azi</a:t>
            </a:r>
            <a:r>
              <a:rPr lang="es-ES" sz="2000" b="1" dirty="0">
                <a:solidFill>
                  <a:prstClr val="black"/>
                </a:solidFill>
              </a:rPr>
              <a:t>? </a:t>
            </a:r>
            <a:endParaRPr lang="es-ES" dirty="0"/>
          </a:p>
        </p:txBody>
      </p:sp>
      <p:sp>
        <p:nvSpPr>
          <p:cNvPr id="9" name="8 Rectángulo"/>
          <p:cNvSpPr>
            <a:spLocks noChangeArrowheads="1"/>
          </p:cNvSpPr>
          <p:nvPr/>
        </p:nvSpPr>
        <p:spPr bwMode="auto">
          <a:xfrm>
            <a:off x="3214688" y="1912938"/>
            <a:ext cx="5715000" cy="1016000"/>
          </a:xfrm>
          <a:prstGeom prst="rect">
            <a:avLst/>
          </a:prstGeom>
          <a:noFill/>
          <a:ln w="9525">
            <a:noFill/>
            <a:miter lim="800000"/>
            <a:headEnd/>
            <a:tailEnd/>
          </a:ln>
        </p:spPr>
        <p:txBody>
          <a:bodyPr>
            <a:spAutoFit/>
          </a:bodyPr>
          <a:lstStyle/>
          <a:p>
            <a:r>
              <a:rPr lang="ro-RO" sz="2000" b="1">
                <a:latin typeface="Calibri" pitchFamily="34" charset="0"/>
              </a:rPr>
              <a:t>Isus ne-a îndemnat de multe ori să veghem și să fim pregătiți pentru Revenirea Sa:</a:t>
            </a:r>
            <a:r>
              <a:rPr lang="es-ES" sz="2000" b="1">
                <a:latin typeface="Calibri" pitchFamily="34" charset="0"/>
              </a:rPr>
              <a:t>“Dar cine va răbda până la sfârşit va fi mântuit.” (Mate</a:t>
            </a:r>
            <a:r>
              <a:rPr lang="ro-RO" sz="2000" b="1">
                <a:latin typeface="Calibri" pitchFamily="34" charset="0"/>
              </a:rPr>
              <a:t>i</a:t>
            </a:r>
            <a:r>
              <a:rPr lang="es-ES" sz="2000" b="1">
                <a:latin typeface="Calibri" pitchFamily="34" charset="0"/>
              </a:rPr>
              <a:t> 24:13).</a:t>
            </a:r>
          </a:p>
        </p:txBody>
      </p:sp>
      <p:pic>
        <p:nvPicPr>
          <p:cNvPr id="2049" name="Picture 1" descr="R:\Dibujos\varios\Capturaeee.JPG"/>
          <p:cNvPicPr>
            <a:picLocks noChangeAspect="1" noChangeArrowheads="1"/>
          </p:cNvPicPr>
          <p:nvPr/>
        </p:nvPicPr>
        <p:blipFill>
          <a:blip r:embed="rId4" cstate="email"/>
          <a:srcRect/>
          <a:stretch>
            <a:fillRect/>
          </a:stretch>
        </p:blipFill>
        <p:spPr bwMode="auto">
          <a:xfrm>
            <a:off x="4127567" y="3000372"/>
            <a:ext cx="4899485" cy="3690945"/>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from="(-#ppt_w/2)" to="(#ppt_x)" calcmode="lin" valueType="num">
                                      <p:cBhvr>
                                        <p:cTn id="26" dur="600" fill="hold">
                                          <p:stCondLst>
                                            <p:cond delay="0"/>
                                          </p:stCondLst>
                                        </p:cTn>
                                        <p:tgtEl>
                                          <p:spTgt spid="9"/>
                                        </p:tgtEl>
                                        <p:attrNameLst>
                                          <p:attrName>ppt_x</p:attrName>
                                        </p:attrNameLst>
                                      </p:cBhvr>
                                    </p:anim>
                                    <p:anim from="0" to="-1.0" calcmode="lin" valueType="num">
                                      <p:cBhvr>
                                        <p:cTn id="27" dur="200" decel="50000" autoRev="1" fill="hold">
                                          <p:stCondLst>
                                            <p:cond delay="600"/>
                                          </p:stCondLst>
                                        </p:cTn>
                                        <p:tgtEl>
                                          <p:spTgt spid="9"/>
                                        </p:tgtEl>
                                        <p:attrNameLst>
                                          <p:attrName>xshear</p:attrName>
                                        </p:attrNameLst>
                                      </p:cBhvr>
                                    </p:anim>
                                    <p:animScale>
                                      <p:cBhvr>
                                        <p:cTn id="28" dur="200" decel="100000" autoRev="1" fill="hold">
                                          <p:stCondLst>
                                            <p:cond delay="600"/>
                                          </p:stCondLst>
                                        </p:cTn>
                                        <p:tgtEl>
                                          <p:spTgt spid="9"/>
                                        </p:tgtEl>
                                      </p:cBhvr>
                                      <p:from x="100000" y="100000"/>
                                      <p:to x="80000" y="100000"/>
                                    </p:animScale>
                                    <p:anim by="(#ppt_h/3+#ppt_w*0.1)" calcmode="lin" valueType="num">
                                      <p:cBhvr additive="sum">
                                        <p:cTn id="29" dur="200" decel="100000" autoRev="1" fill="hold">
                                          <p:stCondLst>
                                            <p:cond delay="600"/>
                                          </p:stCondLst>
                                        </p:cTn>
                                        <p:tgtEl>
                                          <p:spTgt spid="9"/>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ppt_x</p:attrName>
                                        </p:attrNameLst>
                                      </p:cBhvr>
                                      <p:tavLst>
                                        <p:tav tm="0">
                                          <p:val>
                                            <p:strVal val="#ppt_x-#ppt_w/2"/>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strVal val="#ppt_h"/>
                                          </p:val>
                                        </p:tav>
                                        <p:tav tm="100000">
                                          <p:val>
                                            <p:strVal val="#ppt_h"/>
                                          </p:val>
                                        </p:tav>
                                      </p:tavLst>
                                    </p:anim>
                                  </p:childTnLst>
                                </p:cTn>
                              </p:par>
                              <p:par>
                                <p:cTn id="50" presetID="17" presetClass="entr" presetSubtype="2" fill="hold" nodeType="withEffect">
                                  <p:stCondLst>
                                    <p:cond delay="0"/>
                                  </p:stCondLst>
                                  <p:childTnLst>
                                    <p:set>
                                      <p:cBhvr>
                                        <p:cTn id="51" dur="1" fill="hold">
                                          <p:stCondLst>
                                            <p:cond delay="0"/>
                                          </p:stCondLst>
                                        </p:cTn>
                                        <p:tgtEl>
                                          <p:spTgt spid="2049"/>
                                        </p:tgtEl>
                                        <p:attrNameLst>
                                          <p:attrName>style.visibility</p:attrName>
                                        </p:attrNameLst>
                                      </p:cBhvr>
                                      <p:to>
                                        <p:strVal val="visible"/>
                                      </p:to>
                                    </p:set>
                                    <p:anim calcmode="lin" valueType="num">
                                      <p:cBhvr>
                                        <p:cTn id="52" dur="500" fill="hold"/>
                                        <p:tgtEl>
                                          <p:spTgt spid="2049"/>
                                        </p:tgtEl>
                                        <p:attrNameLst>
                                          <p:attrName>ppt_x</p:attrName>
                                        </p:attrNameLst>
                                      </p:cBhvr>
                                      <p:tavLst>
                                        <p:tav tm="0">
                                          <p:val>
                                            <p:strVal val="#ppt_x+#ppt_w/2"/>
                                          </p:val>
                                        </p:tav>
                                        <p:tav tm="100000">
                                          <p:val>
                                            <p:strVal val="#ppt_x"/>
                                          </p:val>
                                        </p:tav>
                                      </p:tavLst>
                                    </p:anim>
                                    <p:anim calcmode="lin" valueType="num">
                                      <p:cBhvr>
                                        <p:cTn id="53" dur="500" fill="hold"/>
                                        <p:tgtEl>
                                          <p:spTgt spid="2049"/>
                                        </p:tgtEl>
                                        <p:attrNameLst>
                                          <p:attrName>ppt_y</p:attrName>
                                        </p:attrNameLst>
                                      </p:cBhvr>
                                      <p:tavLst>
                                        <p:tav tm="0">
                                          <p:val>
                                            <p:strVal val="#ppt_y"/>
                                          </p:val>
                                        </p:tav>
                                        <p:tav tm="100000">
                                          <p:val>
                                            <p:strVal val="#ppt_y"/>
                                          </p:val>
                                        </p:tav>
                                      </p:tavLst>
                                    </p:anim>
                                    <p:anim calcmode="lin" valueType="num">
                                      <p:cBhvr>
                                        <p:cTn id="54" dur="500" fill="hold"/>
                                        <p:tgtEl>
                                          <p:spTgt spid="2049"/>
                                        </p:tgtEl>
                                        <p:attrNameLst>
                                          <p:attrName>ppt_w</p:attrName>
                                        </p:attrNameLst>
                                      </p:cBhvr>
                                      <p:tavLst>
                                        <p:tav tm="0">
                                          <p:val>
                                            <p:fltVal val="0"/>
                                          </p:val>
                                        </p:tav>
                                        <p:tav tm="100000">
                                          <p:val>
                                            <p:strVal val="#ppt_w"/>
                                          </p:val>
                                        </p:tav>
                                      </p:tavLst>
                                    </p:anim>
                                    <p:anim calcmode="lin" valueType="num">
                                      <p:cBhvr>
                                        <p:cTn id="55" dur="500" fill="hold"/>
                                        <p:tgtEl>
                                          <p:spTgt spid="2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516</Words>
  <Application>Microsoft Office PowerPoint</Application>
  <PresentationFormat>Expunere pe ecran (4:3)</PresentationFormat>
  <Paragraphs>34</Paragraphs>
  <Slides>10</Slides>
  <Notes>0</Notes>
  <HiddenSlides>0</HiddenSlides>
  <MMClips>0</MMClips>
  <ScaleCrop>false</ScaleCrop>
  <HeadingPairs>
    <vt:vector size="6" baseType="variant">
      <vt:variant>
        <vt:lpstr>Fonturi utilizate</vt:lpstr>
      </vt:variant>
      <vt:variant>
        <vt:i4>6</vt:i4>
      </vt:variant>
      <vt:variant>
        <vt:lpstr>Şablon formă</vt:lpstr>
      </vt:variant>
      <vt:variant>
        <vt:i4>1</vt:i4>
      </vt:variant>
      <vt:variant>
        <vt:lpstr>Titluri diapozitive</vt:lpstr>
      </vt:variant>
      <vt:variant>
        <vt:i4>10</vt:i4>
      </vt:variant>
    </vt:vector>
  </HeadingPairs>
  <TitlesOfParts>
    <vt:vector size="17" baseType="lpstr">
      <vt:lpstr>Calibri</vt:lpstr>
      <vt:lpstr>Arial</vt:lpstr>
      <vt:lpstr>Comic Sans MS</vt:lpstr>
      <vt:lpstr>Wingdings</vt:lpstr>
      <vt:lpstr>Cooper Black</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A DOUA VENIRE A DOMNULUI ISUS</dc:title>
  <dc:subject>2014-trim3-st13 </dc:subject>
  <dc:creator>SFC</dc:creator>
  <cp:lastModifiedBy>Scoala gimnaziala Cotofenesti</cp:lastModifiedBy>
  <cp:revision>109</cp:revision>
  <dcterms:created xsi:type="dcterms:W3CDTF">2014-08-24T07:11:26Z</dcterms:created>
  <dcterms:modified xsi:type="dcterms:W3CDTF">2014-09-25T07:50:38Z</dcterms:modified>
</cp:coreProperties>
</file>