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5" r:id="rId5"/>
    <p:sldId id="260" r:id="rId6"/>
    <p:sldId id="261" r:id="rId7"/>
    <p:sldId id="262" r:id="rId8"/>
    <p:sldId id="263" r:id="rId9"/>
  </p:sldIdLst>
  <p:sldSz cx="9144000" cy="6858000" type="screen4x3"/>
  <p:notesSz cx="6858000" cy="9144000"/>
  <p:embeddedFontLst>
    <p:embeddedFont>
      <p:font typeface="Comic Sans MS" pitchFamily="66" charset="0"/>
      <p:regular r:id="rId10"/>
      <p:bold r:id="rId11"/>
    </p:embeddedFont>
    <p:embeddedFont>
      <p:font typeface="Calibri" pitchFamily="34" charset="0"/>
      <p:regular r:id="rId12"/>
      <p:bold r:id="rId13"/>
      <p:italic r:id="rId14"/>
      <p:boldItalic r:id="rId15"/>
    </p:embeddedFont>
    <p:embeddedFont>
      <p:font typeface="Cooper Black" pitchFamily="18" charset="0"/>
      <p:regular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501D1C"/>
    <a:srgbClr val="B18E4E"/>
    <a:srgbClr val="503E10"/>
    <a:srgbClr val="FFFF66"/>
    <a:srgbClr val="2F1F07"/>
    <a:srgbClr val="774F13"/>
    <a:srgbClr val="682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5" d="100"/>
          <a:sy n="95" d="100"/>
        </p:scale>
        <p:origin x="-666" y="8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AF49C-5B87-47D3-AA41-259F8C4A8522}" type="doc">
      <dgm:prSet loTypeId="urn:microsoft.com/office/officeart/2005/8/layout/hierarchy3" loCatId="list" qsTypeId="urn:microsoft.com/office/officeart/2005/8/quickstyle/3d1" qsCatId="3D" csTypeId="urn:microsoft.com/office/officeart/2005/8/colors/colorful1#1" csCatId="colorful" phldr="1"/>
      <dgm:spPr/>
      <dgm:t>
        <a:bodyPr/>
        <a:lstStyle/>
        <a:p>
          <a:endParaRPr lang="es-ES"/>
        </a:p>
      </dgm:t>
    </dgm:pt>
    <dgm:pt modelId="{2A423FAF-9E1B-4F8A-A61B-E81E74A96AD4}">
      <dgm:prSet phldrT="[Texto]" custT="1"/>
      <dgm:spPr/>
      <dgm:t>
        <a:bodyPr/>
        <a:lstStyle/>
        <a:p>
          <a:r>
            <a:rPr lang="ro-RO" sz="2400" b="1" dirty="0" smtClean="0"/>
            <a:t>S-A SPUS ÎN VECHIME</a:t>
          </a:r>
          <a:r>
            <a:rPr lang="en-US" sz="2400" b="1" dirty="0" smtClean="0"/>
            <a:t>…</a:t>
          </a:r>
          <a:endParaRPr lang="es-ES" sz="2400" b="1" dirty="0"/>
        </a:p>
      </dgm:t>
    </dgm:pt>
    <dgm:pt modelId="{42FD923D-F0DE-448C-A9CD-D9190163FEA4}" type="parTrans" cxnId="{0A06134A-065D-4CE8-AE46-24563104A5DC}">
      <dgm:prSet/>
      <dgm:spPr/>
      <dgm:t>
        <a:bodyPr/>
        <a:lstStyle/>
        <a:p>
          <a:endParaRPr lang="es-ES" sz="1800" b="1"/>
        </a:p>
      </dgm:t>
    </dgm:pt>
    <dgm:pt modelId="{4EFA7F23-F45B-4AB6-945E-3F02FC6E0832}" type="sibTrans" cxnId="{0A06134A-065D-4CE8-AE46-24563104A5DC}">
      <dgm:prSet/>
      <dgm:spPr/>
      <dgm:t>
        <a:bodyPr/>
        <a:lstStyle/>
        <a:p>
          <a:endParaRPr lang="es-ES" sz="1800" b="1"/>
        </a:p>
      </dgm:t>
    </dgm:pt>
    <dgm:pt modelId="{16B92D37-716B-4A6D-9A7B-DD332A4EF3A6}">
      <dgm:prSet phldrT="[Texto]" custT="1"/>
      <dgm:spPr/>
      <dgm:t>
        <a:bodyPr/>
        <a:lstStyle/>
        <a:p>
          <a:r>
            <a:rPr lang="ro-RO" sz="2400" b="1" dirty="0" smtClean="0"/>
            <a:t>DAR EU VĂ SPUN</a:t>
          </a:r>
          <a:r>
            <a:rPr lang="en-US" sz="2400" b="1" dirty="0" smtClean="0"/>
            <a:t>…</a:t>
          </a:r>
          <a:endParaRPr lang="es-ES" sz="2400" b="1" dirty="0"/>
        </a:p>
      </dgm:t>
    </dgm:pt>
    <dgm:pt modelId="{D075BA3B-2112-4AE7-BF5F-E2EC5B132DC5}" type="parTrans" cxnId="{A6EC6669-78D6-42F4-BD53-85BFA2FD8592}">
      <dgm:prSet/>
      <dgm:spPr/>
      <dgm:t>
        <a:bodyPr/>
        <a:lstStyle/>
        <a:p>
          <a:endParaRPr lang="es-ES" sz="1800" b="1"/>
        </a:p>
      </dgm:t>
    </dgm:pt>
    <dgm:pt modelId="{78143A84-1605-4F93-A34D-FD4917FEC3A4}" type="sibTrans" cxnId="{A6EC6669-78D6-42F4-BD53-85BFA2FD8592}">
      <dgm:prSet/>
      <dgm:spPr/>
      <dgm:t>
        <a:bodyPr/>
        <a:lstStyle/>
        <a:p>
          <a:endParaRPr lang="es-ES" sz="1800" b="1"/>
        </a:p>
      </dgm:t>
    </dgm:pt>
    <dgm:pt modelId="{2B9C9E37-0AE0-4F28-9A8F-98644200AAD8}">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n-US" sz="1800" b="1" dirty="0" smtClean="0"/>
            <a:t>“</a:t>
          </a:r>
          <a:r>
            <a:rPr lang="vi-VN" sz="1800" b="1" dirty="0" smtClean="0"/>
            <a:t> Dar Eu vă spun că oricine îşi va lăsa nevasta, afară numai de pricină de curvie, îi dă prilej să preacurvească</a:t>
          </a:r>
          <a:r>
            <a:rPr lang="en-US" sz="1800" b="1" dirty="0" smtClean="0"/>
            <a:t>.” (Mt. 5:32)</a:t>
          </a:r>
          <a:endParaRPr lang="es-ES" sz="1800" b="1" dirty="0"/>
        </a:p>
      </dgm:t>
    </dgm:pt>
    <dgm:pt modelId="{5ACD656E-F8CD-4254-AD3B-6E2748A644B1}" type="sibTrans" cxnId="{A259D8AB-C961-449F-B14A-33D0ED91337A}">
      <dgm:prSet/>
      <dgm:spPr/>
      <dgm:t>
        <a:bodyPr/>
        <a:lstStyle/>
        <a:p>
          <a:endParaRPr lang="es-ES" sz="1800" b="1"/>
        </a:p>
      </dgm:t>
    </dgm:pt>
    <dgm:pt modelId="{2D5C6156-8FA5-4EB3-98F6-E3AFFAC86535}" type="parTrans" cxnId="{A259D8AB-C961-449F-B14A-33D0ED91337A}">
      <dgm:prSet/>
      <dgm:spPr/>
      <dgm:t>
        <a:bodyPr/>
        <a:lstStyle/>
        <a:p>
          <a:endParaRPr lang="es-ES" sz="1800" b="1"/>
        </a:p>
      </dgm:t>
    </dgm:pt>
    <dgm:pt modelId="{B4B185E9-C020-4CF3-954B-791C0ADE5ABF}">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t>“</a:t>
          </a:r>
          <a:r>
            <a:rPr lang="ro-RO" sz="1800" b="1" dirty="0" smtClean="0"/>
            <a:t>O</a:t>
          </a:r>
          <a:r>
            <a:rPr lang="vi-VN" sz="1800" b="1" dirty="0" smtClean="0"/>
            <a:t>ricine se uită la o femeie ca s-o poftească, a şi preacurvit cu ea în inima lui.</a:t>
          </a:r>
          <a:r>
            <a:rPr lang="en-US" sz="1800" b="1" dirty="0" smtClean="0"/>
            <a:t>” (Mt. 5:28)</a:t>
          </a:r>
          <a:endParaRPr lang="es-ES" sz="1800" b="1" dirty="0"/>
        </a:p>
      </dgm:t>
    </dgm:pt>
    <dgm:pt modelId="{B2BF9F06-CE26-49DC-8842-05A6B6658C32}" type="sibTrans" cxnId="{F099C6DE-2F6F-4676-BB4E-0873C9A9D1A2}">
      <dgm:prSet/>
      <dgm:spPr/>
      <dgm:t>
        <a:bodyPr/>
        <a:lstStyle/>
        <a:p>
          <a:endParaRPr lang="es-ES" sz="1800" b="1"/>
        </a:p>
      </dgm:t>
    </dgm:pt>
    <dgm:pt modelId="{9E9525D6-C2D6-4460-927F-172CB4DAE65E}" type="parTrans" cxnId="{F099C6DE-2F6F-4676-BB4E-0873C9A9D1A2}">
      <dgm:prSet/>
      <dgm:spPr/>
      <dgm:t>
        <a:bodyPr/>
        <a:lstStyle/>
        <a:p>
          <a:endParaRPr lang="es-ES" sz="1800" b="1"/>
        </a:p>
      </dgm:t>
    </dgm:pt>
    <dgm:pt modelId="{E9C4EAC8-6D3D-4AB8-BB24-8902884E7624}">
      <dgm:prSet phldrT="[Texto]" custT="1">
        <dgm:style>
          <a:lnRef idx="1">
            <a:schemeClr val="dk1"/>
          </a:lnRef>
          <a:fillRef idx="2">
            <a:schemeClr val="dk1"/>
          </a:fillRef>
          <a:effectRef idx="1">
            <a:schemeClr val="dk1"/>
          </a:effectRef>
          <a:fontRef idx="minor">
            <a:schemeClr val="dk1"/>
          </a:fontRef>
        </dgm:style>
      </dgm:prSet>
      <dgm:spPr/>
      <dgm:t>
        <a:bodyPr/>
        <a:lstStyle/>
        <a:p>
          <a:r>
            <a:rPr lang="en-US" sz="1800" b="1" dirty="0" smtClean="0"/>
            <a:t>“</a:t>
          </a:r>
          <a:r>
            <a:rPr lang="ro-RO" sz="1800" b="1" dirty="0" smtClean="0"/>
            <a:t>Oricine se mânie fără motiv pe fratele său va cădea sub pedeapsa judecății</a:t>
          </a:r>
          <a:r>
            <a:rPr lang="en-US" sz="1800" b="1" dirty="0" smtClean="0"/>
            <a:t>.” (Mt. 5:22)</a:t>
          </a:r>
          <a:endParaRPr lang="es-ES" sz="1800" b="1" dirty="0"/>
        </a:p>
      </dgm:t>
    </dgm:pt>
    <dgm:pt modelId="{405196D6-9987-4CFA-A438-BCEDAFBDE65F}" type="sibTrans" cxnId="{98265ACE-9CD2-49DA-B14C-0F541789ACDD}">
      <dgm:prSet/>
      <dgm:spPr/>
      <dgm:t>
        <a:bodyPr/>
        <a:lstStyle/>
        <a:p>
          <a:endParaRPr lang="es-ES" sz="1800" b="1"/>
        </a:p>
      </dgm:t>
    </dgm:pt>
    <dgm:pt modelId="{EEF93866-79D5-453E-B71C-9116001081F0}" type="parTrans" cxnId="{98265ACE-9CD2-49DA-B14C-0F541789ACDD}">
      <dgm:prSet/>
      <dgm:spPr/>
      <dgm:t>
        <a:bodyPr/>
        <a:lstStyle/>
        <a:p>
          <a:endParaRPr lang="es-ES" sz="1800" b="1"/>
        </a:p>
      </dgm:t>
    </dgm:pt>
    <dgm:pt modelId="{FDF3AA7E-4A7D-47CE-A9B3-00DC8F247A2E}">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n-US" sz="1800" b="1" dirty="0" smtClean="0"/>
            <a:t>“</a:t>
          </a:r>
          <a:r>
            <a:rPr lang="ro-RO" sz="1800" b="1" dirty="0" smtClean="0"/>
            <a:t>Dacă nu-i place de ea</a:t>
          </a:r>
          <a:r>
            <a:rPr lang="en-US" sz="1800" b="1" dirty="0" smtClean="0"/>
            <a:t>… </a:t>
          </a:r>
          <a:r>
            <a:rPr lang="ro-RO" sz="1800" b="1" dirty="0" smtClean="0"/>
            <a:t>să-i dea o carte de despărțire</a:t>
          </a:r>
          <a:r>
            <a:rPr lang="en-US" sz="1800" b="1" dirty="0" smtClean="0"/>
            <a:t>.” (Dt. 24:1)</a:t>
          </a:r>
          <a:endParaRPr lang="es-ES" sz="1800" b="1" dirty="0"/>
        </a:p>
      </dgm:t>
    </dgm:pt>
    <dgm:pt modelId="{9A3439CB-9949-4114-9B1C-D50B4E09F6FA}" type="sibTrans" cxnId="{034C7653-DC21-4CAD-BF81-8C1CEC0E583D}">
      <dgm:prSet/>
      <dgm:spPr/>
      <dgm:t>
        <a:bodyPr/>
        <a:lstStyle/>
        <a:p>
          <a:endParaRPr lang="es-ES" sz="1800" b="1"/>
        </a:p>
      </dgm:t>
    </dgm:pt>
    <dgm:pt modelId="{E057B146-849E-4AFD-95CD-650A44A6C6CD}" type="parTrans" cxnId="{034C7653-DC21-4CAD-BF81-8C1CEC0E583D}">
      <dgm:prSet/>
      <dgm:spPr/>
      <dgm:t>
        <a:bodyPr/>
        <a:lstStyle/>
        <a:p>
          <a:endParaRPr lang="es-ES" sz="1800" b="1"/>
        </a:p>
      </dgm:t>
    </dgm:pt>
    <dgm:pt modelId="{55E80178-9137-4C6D-ADF1-07DF6033DE24}">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t>“</a:t>
          </a:r>
          <a:r>
            <a:rPr lang="ro-RO" sz="1800" b="1" dirty="0" smtClean="0"/>
            <a:t>Să nu comiți adulter</a:t>
          </a:r>
          <a:r>
            <a:rPr lang="en-US" sz="1800" b="1" dirty="0" smtClean="0"/>
            <a:t>” (Ex. 20:14)</a:t>
          </a:r>
          <a:endParaRPr lang="es-ES" sz="1800" b="1" dirty="0"/>
        </a:p>
      </dgm:t>
    </dgm:pt>
    <dgm:pt modelId="{CC2CE3AA-C607-4204-B612-C5C52CA4C319}" type="sibTrans" cxnId="{5A5F05FA-3175-4FA1-8680-D6FB2D825B01}">
      <dgm:prSet/>
      <dgm:spPr/>
      <dgm:t>
        <a:bodyPr/>
        <a:lstStyle/>
        <a:p>
          <a:endParaRPr lang="es-ES" sz="1800" b="1"/>
        </a:p>
      </dgm:t>
    </dgm:pt>
    <dgm:pt modelId="{0906289D-9E6A-488F-9A28-990AE7549B0A}" type="parTrans" cxnId="{5A5F05FA-3175-4FA1-8680-D6FB2D825B01}">
      <dgm:prSet/>
      <dgm:spPr/>
      <dgm:t>
        <a:bodyPr/>
        <a:lstStyle/>
        <a:p>
          <a:endParaRPr lang="es-ES" sz="1800" b="1"/>
        </a:p>
      </dgm:t>
    </dgm:pt>
    <dgm:pt modelId="{40323906-E306-4130-94AC-2249173383D3}">
      <dgm:prSet phldrT="[Texto]" custT="1">
        <dgm:style>
          <a:lnRef idx="1">
            <a:schemeClr val="dk1"/>
          </a:lnRef>
          <a:fillRef idx="2">
            <a:schemeClr val="dk1"/>
          </a:fillRef>
          <a:effectRef idx="1">
            <a:schemeClr val="dk1"/>
          </a:effectRef>
          <a:fontRef idx="minor">
            <a:schemeClr val="dk1"/>
          </a:fontRef>
        </dgm:style>
      </dgm:prSet>
      <dgm:spPr/>
      <dgm:t>
        <a:bodyPr/>
        <a:lstStyle/>
        <a:p>
          <a:r>
            <a:rPr lang="en-US" sz="1800" b="1" dirty="0" smtClean="0"/>
            <a:t>“</a:t>
          </a:r>
          <a:r>
            <a:rPr lang="ro-RO" sz="1800" b="1" dirty="0" smtClean="0"/>
            <a:t>Să nu ucizi</a:t>
          </a:r>
          <a:r>
            <a:rPr lang="en-US" sz="1800" b="1" dirty="0" smtClean="0"/>
            <a:t>.” </a:t>
          </a:r>
          <a:br>
            <a:rPr lang="en-US" sz="1800" b="1" dirty="0" smtClean="0"/>
          </a:br>
          <a:r>
            <a:rPr lang="en-US" sz="1800" b="1" dirty="0" smtClean="0"/>
            <a:t>(Ex. 20:13)</a:t>
          </a:r>
          <a:endParaRPr lang="es-ES" sz="1800" b="1" dirty="0"/>
        </a:p>
      </dgm:t>
    </dgm:pt>
    <dgm:pt modelId="{BCFDF391-481D-4D7A-A336-FFFB32C08A3A}" type="sibTrans" cxnId="{F751B9AA-B52F-4E53-A228-EC97AB9C85AB}">
      <dgm:prSet/>
      <dgm:spPr/>
      <dgm:t>
        <a:bodyPr/>
        <a:lstStyle/>
        <a:p>
          <a:endParaRPr lang="es-ES" sz="1800" b="1"/>
        </a:p>
      </dgm:t>
    </dgm:pt>
    <dgm:pt modelId="{57987529-83A2-488D-882F-37BC9AA88D3D}" type="parTrans" cxnId="{F751B9AA-B52F-4E53-A228-EC97AB9C85AB}">
      <dgm:prSet/>
      <dgm:spPr/>
      <dgm:t>
        <a:bodyPr/>
        <a:lstStyle/>
        <a:p>
          <a:endParaRPr lang="es-ES" sz="1800" b="1"/>
        </a:p>
      </dgm:t>
    </dgm:pt>
    <dgm:pt modelId="{6319A472-F7B2-4567-A7EC-C8F4BD2A7E16}">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n-US" sz="1800" b="1" dirty="0" smtClean="0"/>
            <a:t>“</a:t>
          </a:r>
          <a:r>
            <a:rPr lang="ro-RO" sz="1800" b="1" dirty="0" smtClean="0"/>
            <a:t>Iubiți pe dușmanii voștri</a:t>
          </a:r>
          <a:r>
            <a:rPr lang="en-US" sz="1800" b="1" dirty="0" smtClean="0"/>
            <a:t>.” (Mt. 5:44)</a:t>
          </a:r>
          <a:endParaRPr lang="es-ES" sz="1800" b="1" dirty="0"/>
        </a:p>
      </dgm:t>
    </dgm:pt>
    <dgm:pt modelId="{ED341D1A-ABC6-42A4-86A4-44237DE596A7}" type="sibTrans" cxnId="{B85770BF-91F1-42FA-85B2-703339484065}">
      <dgm:prSet/>
      <dgm:spPr/>
      <dgm:t>
        <a:bodyPr/>
        <a:lstStyle/>
        <a:p>
          <a:endParaRPr lang="es-ES" sz="1800" b="1"/>
        </a:p>
      </dgm:t>
    </dgm:pt>
    <dgm:pt modelId="{2B133C2F-947C-4153-B3FF-91DEF0332536}" type="parTrans" cxnId="{B85770BF-91F1-42FA-85B2-703339484065}">
      <dgm:prSet/>
      <dgm:spPr/>
      <dgm:t>
        <a:bodyPr/>
        <a:lstStyle/>
        <a:p>
          <a:endParaRPr lang="es-ES" sz="1800" b="1"/>
        </a:p>
      </dgm:t>
    </dgm:pt>
    <dgm:pt modelId="{8088085A-4305-4333-A770-B977BA49023D}">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n-US" sz="1800" b="1" dirty="0" smtClean="0"/>
            <a:t>“</a:t>
          </a:r>
          <a:r>
            <a:rPr lang="ro-RO" sz="1800" b="1" dirty="0" smtClean="0"/>
            <a:t>Să nu vă împotriviți celui ce vă face rău</a:t>
          </a:r>
          <a:r>
            <a:rPr lang="en-US" sz="1800" b="1" dirty="0" smtClean="0"/>
            <a:t>.”</a:t>
          </a:r>
          <a:r>
            <a:rPr lang="ro-RO" sz="1800" b="1" dirty="0" smtClean="0"/>
            <a:t> </a:t>
          </a:r>
          <a:r>
            <a:rPr lang="en-US" sz="1800" b="1" dirty="0" smtClean="0"/>
            <a:t>(Mt. 5:39)</a:t>
          </a:r>
          <a:endParaRPr lang="es-ES" sz="1800" b="1" dirty="0"/>
        </a:p>
      </dgm:t>
    </dgm:pt>
    <dgm:pt modelId="{EEBF9009-5E60-4823-805A-0E6AACDBE4B1}" type="sibTrans" cxnId="{D8278FE3-F129-4556-8360-CB5FB4960B3E}">
      <dgm:prSet/>
      <dgm:spPr/>
      <dgm:t>
        <a:bodyPr/>
        <a:lstStyle/>
        <a:p>
          <a:endParaRPr lang="es-ES" sz="1800" b="1"/>
        </a:p>
      </dgm:t>
    </dgm:pt>
    <dgm:pt modelId="{6486BFE9-EDD3-4054-946C-DE8D0FB87293}" type="parTrans" cxnId="{D8278FE3-F129-4556-8360-CB5FB4960B3E}">
      <dgm:prSet/>
      <dgm:spPr/>
      <dgm:t>
        <a:bodyPr/>
        <a:lstStyle/>
        <a:p>
          <a:endParaRPr lang="es-ES" sz="1800" b="1"/>
        </a:p>
      </dgm:t>
    </dgm:pt>
    <dgm:pt modelId="{1FA55FC1-C607-4188-9B0E-2CC900749A84}">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n-US" sz="1800" b="1" dirty="0" smtClean="0"/>
            <a:t>“</a:t>
          </a:r>
          <a:r>
            <a:rPr lang="ro-RO" sz="1800" b="1" dirty="0" smtClean="0"/>
            <a:t>Să nu jurați nicidecum</a:t>
          </a:r>
          <a:r>
            <a:rPr lang="en-US" sz="1800" b="1" dirty="0" smtClean="0"/>
            <a:t>.” (Mt. 5:34)</a:t>
          </a:r>
          <a:endParaRPr lang="es-ES" sz="1800" b="1" dirty="0"/>
        </a:p>
      </dgm:t>
    </dgm:pt>
    <dgm:pt modelId="{A01BE000-5584-402E-A8FB-B223C2173E3E}" type="sibTrans" cxnId="{9844E33C-5FCB-44C1-895C-A6F77905123C}">
      <dgm:prSet/>
      <dgm:spPr/>
      <dgm:t>
        <a:bodyPr/>
        <a:lstStyle/>
        <a:p>
          <a:endParaRPr lang="es-ES" sz="1800" b="1"/>
        </a:p>
      </dgm:t>
    </dgm:pt>
    <dgm:pt modelId="{804CED8E-3867-4A0A-B260-CA1AD8920C4D}" type="parTrans" cxnId="{9844E33C-5FCB-44C1-895C-A6F77905123C}">
      <dgm:prSet/>
      <dgm:spPr/>
      <dgm:t>
        <a:bodyPr/>
        <a:lstStyle/>
        <a:p>
          <a:endParaRPr lang="es-ES" sz="1800" b="1"/>
        </a:p>
      </dgm:t>
    </dgm:pt>
    <dgm:pt modelId="{7B8CCA20-8893-4D83-9725-1540B77640D6}">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n-US" sz="1800" b="1" dirty="0" smtClean="0"/>
            <a:t>“</a:t>
          </a:r>
          <a:r>
            <a:rPr lang="ro-RO" sz="1800" b="1" dirty="0" smtClean="0"/>
            <a:t>Să iubești pe aproapele tău</a:t>
          </a:r>
          <a:r>
            <a:rPr lang="en-US" sz="1800" b="1" dirty="0" smtClean="0"/>
            <a:t>.” (Lv. 19:18)</a:t>
          </a:r>
          <a:endParaRPr lang="es-ES" sz="1800" b="1" dirty="0"/>
        </a:p>
      </dgm:t>
    </dgm:pt>
    <dgm:pt modelId="{385C96E2-EA4A-4D61-8586-AFE216E48F86}" type="sibTrans" cxnId="{838E24D4-F23E-4AA7-AB04-4CF6440245F7}">
      <dgm:prSet/>
      <dgm:spPr/>
      <dgm:t>
        <a:bodyPr/>
        <a:lstStyle/>
        <a:p>
          <a:endParaRPr lang="es-ES" sz="1800" b="1"/>
        </a:p>
      </dgm:t>
    </dgm:pt>
    <dgm:pt modelId="{4A3040F0-A85E-4AD0-8263-C2460B334640}" type="parTrans" cxnId="{838E24D4-F23E-4AA7-AB04-4CF6440245F7}">
      <dgm:prSet/>
      <dgm:spPr/>
      <dgm:t>
        <a:bodyPr/>
        <a:lstStyle/>
        <a:p>
          <a:endParaRPr lang="es-ES" sz="1800" b="1"/>
        </a:p>
      </dgm:t>
    </dgm:pt>
    <dgm:pt modelId="{A75E0CC3-F7FD-4123-B193-7C062A508988}">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n-US" sz="1800" b="1" dirty="0" smtClean="0"/>
            <a:t>“</a:t>
          </a:r>
          <a:r>
            <a:rPr lang="ro-RO" sz="1800" b="1" dirty="0" smtClean="0"/>
            <a:t>Ochi pentru ochi și dinte pentru dinte</a:t>
          </a:r>
          <a:r>
            <a:rPr lang="en-US" sz="1800" b="1" dirty="0" smtClean="0"/>
            <a:t>.” (Ex. 21:24)</a:t>
          </a:r>
          <a:endParaRPr lang="es-ES" sz="1800" b="1" dirty="0"/>
        </a:p>
      </dgm:t>
    </dgm:pt>
    <dgm:pt modelId="{D441C84D-D3DC-4004-89BE-49E1F6DA791D}" type="sibTrans" cxnId="{9CC73297-9DE1-4B02-A2EE-E4E62A526523}">
      <dgm:prSet/>
      <dgm:spPr/>
      <dgm:t>
        <a:bodyPr/>
        <a:lstStyle/>
        <a:p>
          <a:endParaRPr lang="es-ES" sz="1800" b="1"/>
        </a:p>
      </dgm:t>
    </dgm:pt>
    <dgm:pt modelId="{CD6A06F0-6B7E-4C7D-8111-12C9D731E6BD}" type="parTrans" cxnId="{9CC73297-9DE1-4B02-A2EE-E4E62A526523}">
      <dgm:prSet/>
      <dgm:spPr/>
      <dgm:t>
        <a:bodyPr/>
        <a:lstStyle/>
        <a:p>
          <a:endParaRPr lang="es-ES" sz="1800" b="1"/>
        </a:p>
      </dgm:t>
    </dgm:pt>
    <dgm:pt modelId="{A4748E01-F55B-4751-8A62-CE4909C3DBE5}">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n-US" sz="1800" b="1" dirty="0" smtClean="0"/>
            <a:t>“</a:t>
          </a:r>
          <a:r>
            <a:rPr lang="ro-RO" sz="1800" b="1" dirty="0" smtClean="0"/>
            <a:t>Să nu jurați strâmb</a:t>
          </a:r>
          <a:r>
            <a:rPr lang="en-US" sz="1800" b="1" dirty="0" smtClean="0"/>
            <a:t>.”(Lv. 19:12)</a:t>
          </a:r>
          <a:endParaRPr lang="es-ES" sz="1800" b="1" dirty="0"/>
        </a:p>
      </dgm:t>
    </dgm:pt>
    <dgm:pt modelId="{282DB39E-BAC6-4CF6-950F-940EADA0C3D3}" type="sibTrans" cxnId="{1F734EA0-18CE-4231-B326-9427BABC8351}">
      <dgm:prSet/>
      <dgm:spPr/>
      <dgm:t>
        <a:bodyPr/>
        <a:lstStyle/>
        <a:p>
          <a:endParaRPr lang="es-ES" sz="1800" b="1"/>
        </a:p>
      </dgm:t>
    </dgm:pt>
    <dgm:pt modelId="{1812EFD4-5A7C-40D2-96D2-AE772D55D3D2}" type="parTrans" cxnId="{1F734EA0-18CE-4231-B326-9427BABC8351}">
      <dgm:prSet/>
      <dgm:spPr/>
      <dgm:t>
        <a:bodyPr/>
        <a:lstStyle/>
        <a:p>
          <a:endParaRPr lang="es-ES" sz="1800" b="1"/>
        </a:p>
      </dgm:t>
    </dgm:pt>
    <dgm:pt modelId="{0B5D6BB4-530C-46EE-8117-43892F71FF22}" type="pres">
      <dgm:prSet presAssocID="{8AAAF49C-5B87-47D3-AA41-259F8C4A8522}" presName="diagram" presStyleCnt="0">
        <dgm:presLayoutVars>
          <dgm:chPref val="1"/>
          <dgm:dir/>
          <dgm:animOne val="branch"/>
          <dgm:animLvl val="lvl"/>
          <dgm:resizeHandles/>
        </dgm:presLayoutVars>
      </dgm:prSet>
      <dgm:spPr/>
      <dgm:t>
        <a:bodyPr/>
        <a:lstStyle/>
        <a:p>
          <a:endParaRPr lang="es-ES"/>
        </a:p>
      </dgm:t>
    </dgm:pt>
    <dgm:pt modelId="{79FC8245-84D4-455B-BA78-FF6CC75EBE27}" type="pres">
      <dgm:prSet presAssocID="{2A423FAF-9E1B-4F8A-A61B-E81E74A96AD4}" presName="root" presStyleCnt="0"/>
      <dgm:spPr/>
      <dgm:t>
        <a:bodyPr/>
        <a:lstStyle/>
        <a:p>
          <a:endParaRPr lang="es-ES"/>
        </a:p>
      </dgm:t>
    </dgm:pt>
    <dgm:pt modelId="{4E4AB5A6-C77D-4752-9CAA-CD9308D9F557}" type="pres">
      <dgm:prSet presAssocID="{2A423FAF-9E1B-4F8A-A61B-E81E74A96AD4}" presName="rootComposite" presStyleCnt="0"/>
      <dgm:spPr/>
      <dgm:t>
        <a:bodyPr/>
        <a:lstStyle/>
        <a:p>
          <a:endParaRPr lang="es-ES"/>
        </a:p>
      </dgm:t>
    </dgm:pt>
    <dgm:pt modelId="{D440D17F-7184-4B50-B9A7-FE2CFA85EC3A}" type="pres">
      <dgm:prSet presAssocID="{2A423FAF-9E1B-4F8A-A61B-E81E74A96AD4}" presName="rootText" presStyleLbl="node1" presStyleIdx="0" presStyleCnt="2" custScaleX="347772"/>
      <dgm:spPr/>
      <dgm:t>
        <a:bodyPr/>
        <a:lstStyle/>
        <a:p>
          <a:endParaRPr lang="es-ES"/>
        </a:p>
      </dgm:t>
    </dgm:pt>
    <dgm:pt modelId="{4B20A3D1-36AF-4120-B46A-7292C3B1D7B4}" type="pres">
      <dgm:prSet presAssocID="{2A423FAF-9E1B-4F8A-A61B-E81E74A96AD4}" presName="rootConnector" presStyleLbl="node1" presStyleIdx="0" presStyleCnt="2"/>
      <dgm:spPr/>
      <dgm:t>
        <a:bodyPr/>
        <a:lstStyle/>
        <a:p>
          <a:endParaRPr lang="es-ES"/>
        </a:p>
      </dgm:t>
    </dgm:pt>
    <dgm:pt modelId="{64910C80-39F7-4674-8B64-298A633144FD}" type="pres">
      <dgm:prSet presAssocID="{2A423FAF-9E1B-4F8A-A61B-E81E74A96AD4}" presName="childShape" presStyleCnt="0"/>
      <dgm:spPr/>
      <dgm:t>
        <a:bodyPr/>
        <a:lstStyle/>
        <a:p>
          <a:endParaRPr lang="es-ES"/>
        </a:p>
      </dgm:t>
    </dgm:pt>
    <dgm:pt modelId="{AE8E5447-A354-45A1-B7D9-734959EEB411}" type="pres">
      <dgm:prSet presAssocID="{57987529-83A2-488D-882F-37BC9AA88D3D}" presName="Name13" presStyleLbl="parChTrans1D2" presStyleIdx="0" presStyleCnt="12"/>
      <dgm:spPr/>
      <dgm:t>
        <a:bodyPr/>
        <a:lstStyle/>
        <a:p>
          <a:endParaRPr lang="es-ES"/>
        </a:p>
      </dgm:t>
    </dgm:pt>
    <dgm:pt modelId="{DA6CE22D-60DC-4812-B14C-332510847CCD}" type="pres">
      <dgm:prSet presAssocID="{40323906-E306-4130-94AC-2249173383D3}" presName="childText" presStyleLbl="bgAcc1" presStyleIdx="0" presStyleCnt="12" custScaleX="347772" custScaleY="134948">
        <dgm:presLayoutVars>
          <dgm:bulletEnabled val="1"/>
        </dgm:presLayoutVars>
      </dgm:prSet>
      <dgm:spPr/>
      <dgm:t>
        <a:bodyPr/>
        <a:lstStyle/>
        <a:p>
          <a:endParaRPr lang="es-ES"/>
        </a:p>
      </dgm:t>
    </dgm:pt>
    <dgm:pt modelId="{30D27995-DBAD-4560-85D0-F8FE6C336586}" type="pres">
      <dgm:prSet presAssocID="{0906289D-9E6A-488F-9A28-990AE7549B0A}" presName="Name13" presStyleLbl="parChTrans1D2" presStyleIdx="1" presStyleCnt="12"/>
      <dgm:spPr/>
      <dgm:t>
        <a:bodyPr/>
        <a:lstStyle/>
        <a:p>
          <a:endParaRPr lang="es-ES"/>
        </a:p>
      </dgm:t>
    </dgm:pt>
    <dgm:pt modelId="{D18F7E45-6BFB-4970-AC09-8A4A4DE0D5CF}" type="pres">
      <dgm:prSet presAssocID="{55E80178-9137-4C6D-ADF1-07DF6033DE24}" presName="childText" presStyleLbl="bgAcc1" presStyleIdx="1" presStyleCnt="12" custScaleX="347772">
        <dgm:presLayoutVars>
          <dgm:bulletEnabled val="1"/>
        </dgm:presLayoutVars>
      </dgm:prSet>
      <dgm:spPr/>
      <dgm:t>
        <a:bodyPr/>
        <a:lstStyle/>
        <a:p>
          <a:endParaRPr lang="es-ES"/>
        </a:p>
      </dgm:t>
    </dgm:pt>
    <dgm:pt modelId="{492FF9E8-88FC-44AC-88AD-D8C433172184}" type="pres">
      <dgm:prSet presAssocID="{E057B146-849E-4AFD-95CD-650A44A6C6CD}" presName="Name13" presStyleLbl="parChTrans1D2" presStyleIdx="2" presStyleCnt="12"/>
      <dgm:spPr/>
      <dgm:t>
        <a:bodyPr/>
        <a:lstStyle/>
        <a:p>
          <a:endParaRPr lang="es-ES"/>
        </a:p>
      </dgm:t>
    </dgm:pt>
    <dgm:pt modelId="{E5E84330-79F9-41DA-9478-7AC58D772B3E}" type="pres">
      <dgm:prSet presAssocID="{FDF3AA7E-4A7D-47CE-A9B3-00DC8F247A2E}" presName="childText" presStyleLbl="bgAcc1" presStyleIdx="2" presStyleCnt="12" custScaleX="347772" custScaleY="161246">
        <dgm:presLayoutVars>
          <dgm:bulletEnabled val="1"/>
        </dgm:presLayoutVars>
      </dgm:prSet>
      <dgm:spPr/>
      <dgm:t>
        <a:bodyPr/>
        <a:lstStyle/>
        <a:p>
          <a:endParaRPr lang="es-ES"/>
        </a:p>
      </dgm:t>
    </dgm:pt>
    <dgm:pt modelId="{D7C0BD12-5B35-4D82-95A3-D382C6ED862E}" type="pres">
      <dgm:prSet presAssocID="{1812EFD4-5A7C-40D2-96D2-AE772D55D3D2}" presName="Name13" presStyleLbl="parChTrans1D2" presStyleIdx="3" presStyleCnt="12"/>
      <dgm:spPr/>
      <dgm:t>
        <a:bodyPr/>
        <a:lstStyle/>
        <a:p>
          <a:endParaRPr lang="es-ES"/>
        </a:p>
      </dgm:t>
    </dgm:pt>
    <dgm:pt modelId="{B74AEC73-D75A-426F-8FD9-855050DAE4AA}" type="pres">
      <dgm:prSet presAssocID="{A4748E01-F55B-4751-8A62-CE4909C3DBE5}" presName="childText" presStyleLbl="bgAcc1" presStyleIdx="3" presStyleCnt="12" custScaleX="347772" custScaleY="122991">
        <dgm:presLayoutVars>
          <dgm:bulletEnabled val="1"/>
        </dgm:presLayoutVars>
      </dgm:prSet>
      <dgm:spPr/>
      <dgm:t>
        <a:bodyPr/>
        <a:lstStyle/>
        <a:p>
          <a:endParaRPr lang="es-ES"/>
        </a:p>
      </dgm:t>
    </dgm:pt>
    <dgm:pt modelId="{07DA3E2F-E25E-4419-95F7-19B04051E1DD}" type="pres">
      <dgm:prSet presAssocID="{CD6A06F0-6B7E-4C7D-8111-12C9D731E6BD}" presName="Name13" presStyleLbl="parChTrans1D2" presStyleIdx="4" presStyleCnt="12"/>
      <dgm:spPr/>
      <dgm:t>
        <a:bodyPr/>
        <a:lstStyle/>
        <a:p>
          <a:endParaRPr lang="es-ES"/>
        </a:p>
      </dgm:t>
    </dgm:pt>
    <dgm:pt modelId="{4F5CB42C-73CE-4C1F-9A77-869F6A51F704}" type="pres">
      <dgm:prSet presAssocID="{A75E0CC3-F7FD-4123-B193-7C062A508988}" presName="childText" presStyleLbl="bgAcc1" presStyleIdx="4" presStyleCnt="12" custScaleX="347772">
        <dgm:presLayoutVars>
          <dgm:bulletEnabled val="1"/>
        </dgm:presLayoutVars>
      </dgm:prSet>
      <dgm:spPr/>
      <dgm:t>
        <a:bodyPr/>
        <a:lstStyle/>
        <a:p>
          <a:endParaRPr lang="es-ES"/>
        </a:p>
      </dgm:t>
    </dgm:pt>
    <dgm:pt modelId="{9FFE6498-BC84-4216-8EA7-B26626F52D47}" type="pres">
      <dgm:prSet presAssocID="{4A3040F0-A85E-4AD0-8263-C2460B334640}" presName="Name13" presStyleLbl="parChTrans1D2" presStyleIdx="5" presStyleCnt="12"/>
      <dgm:spPr/>
      <dgm:t>
        <a:bodyPr/>
        <a:lstStyle/>
        <a:p>
          <a:endParaRPr lang="es-ES"/>
        </a:p>
      </dgm:t>
    </dgm:pt>
    <dgm:pt modelId="{E496C2FA-E0B6-4E7C-A70E-F93E9DC5BECC}" type="pres">
      <dgm:prSet presAssocID="{7B8CCA20-8893-4D83-9725-1540B77640D6}" presName="childText" presStyleLbl="bgAcc1" presStyleIdx="5" presStyleCnt="12" custScaleX="347772">
        <dgm:presLayoutVars>
          <dgm:bulletEnabled val="1"/>
        </dgm:presLayoutVars>
      </dgm:prSet>
      <dgm:spPr/>
      <dgm:t>
        <a:bodyPr/>
        <a:lstStyle/>
        <a:p>
          <a:endParaRPr lang="es-ES"/>
        </a:p>
      </dgm:t>
    </dgm:pt>
    <dgm:pt modelId="{D8C34AF3-7E26-48A4-9708-A8E6861BAA69}" type="pres">
      <dgm:prSet presAssocID="{16B92D37-716B-4A6D-9A7B-DD332A4EF3A6}" presName="root" presStyleCnt="0"/>
      <dgm:spPr/>
      <dgm:t>
        <a:bodyPr/>
        <a:lstStyle/>
        <a:p>
          <a:endParaRPr lang="es-ES"/>
        </a:p>
      </dgm:t>
    </dgm:pt>
    <dgm:pt modelId="{6388FD30-B13C-40BD-8259-C6D7DB0B779B}" type="pres">
      <dgm:prSet presAssocID="{16B92D37-716B-4A6D-9A7B-DD332A4EF3A6}" presName="rootComposite" presStyleCnt="0"/>
      <dgm:spPr/>
      <dgm:t>
        <a:bodyPr/>
        <a:lstStyle/>
        <a:p>
          <a:endParaRPr lang="es-ES"/>
        </a:p>
      </dgm:t>
    </dgm:pt>
    <dgm:pt modelId="{CCC4B3F8-747A-449F-AB73-1CFC2F1ED113}" type="pres">
      <dgm:prSet presAssocID="{16B92D37-716B-4A6D-9A7B-DD332A4EF3A6}" presName="rootText" presStyleLbl="node1" presStyleIdx="1" presStyleCnt="2" custScaleX="347772"/>
      <dgm:spPr/>
      <dgm:t>
        <a:bodyPr/>
        <a:lstStyle/>
        <a:p>
          <a:endParaRPr lang="es-ES"/>
        </a:p>
      </dgm:t>
    </dgm:pt>
    <dgm:pt modelId="{E513F2FD-3CD4-4733-B950-6766B28D107C}" type="pres">
      <dgm:prSet presAssocID="{16B92D37-716B-4A6D-9A7B-DD332A4EF3A6}" presName="rootConnector" presStyleLbl="node1" presStyleIdx="1" presStyleCnt="2"/>
      <dgm:spPr/>
      <dgm:t>
        <a:bodyPr/>
        <a:lstStyle/>
        <a:p>
          <a:endParaRPr lang="es-ES"/>
        </a:p>
      </dgm:t>
    </dgm:pt>
    <dgm:pt modelId="{FF18DDCD-6AA5-49A2-ADD0-7A83FD27FBCA}" type="pres">
      <dgm:prSet presAssocID="{16B92D37-716B-4A6D-9A7B-DD332A4EF3A6}" presName="childShape" presStyleCnt="0"/>
      <dgm:spPr/>
      <dgm:t>
        <a:bodyPr/>
        <a:lstStyle/>
        <a:p>
          <a:endParaRPr lang="es-ES"/>
        </a:p>
      </dgm:t>
    </dgm:pt>
    <dgm:pt modelId="{1708BF49-7AC0-409B-8383-0334CE27DECB}" type="pres">
      <dgm:prSet presAssocID="{EEF93866-79D5-453E-B71C-9116001081F0}" presName="Name13" presStyleLbl="parChTrans1D2" presStyleIdx="6" presStyleCnt="12"/>
      <dgm:spPr/>
      <dgm:t>
        <a:bodyPr/>
        <a:lstStyle/>
        <a:p>
          <a:endParaRPr lang="es-ES"/>
        </a:p>
      </dgm:t>
    </dgm:pt>
    <dgm:pt modelId="{411790CE-D8CE-4EBB-AC42-34A90FB58802}" type="pres">
      <dgm:prSet presAssocID="{E9C4EAC8-6D3D-4AB8-BB24-8902884E7624}" presName="childText" presStyleLbl="bgAcc1" presStyleIdx="6" presStyleCnt="12" custScaleX="448911" custScaleY="151300">
        <dgm:presLayoutVars>
          <dgm:bulletEnabled val="1"/>
        </dgm:presLayoutVars>
      </dgm:prSet>
      <dgm:spPr/>
      <dgm:t>
        <a:bodyPr/>
        <a:lstStyle/>
        <a:p>
          <a:endParaRPr lang="es-ES"/>
        </a:p>
      </dgm:t>
    </dgm:pt>
    <dgm:pt modelId="{B2677D4F-1E0F-45C1-AC81-C024F5154BDA}" type="pres">
      <dgm:prSet presAssocID="{9E9525D6-C2D6-4460-927F-172CB4DAE65E}" presName="Name13" presStyleLbl="parChTrans1D2" presStyleIdx="7" presStyleCnt="12"/>
      <dgm:spPr/>
      <dgm:t>
        <a:bodyPr/>
        <a:lstStyle/>
        <a:p>
          <a:endParaRPr lang="es-ES"/>
        </a:p>
      </dgm:t>
    </dgm:pt>
    <dgm:pt modelId="{17B4DAE6-60E4-46AC-8A70-3631148732C4}" type="pres">
      <dgm:prSet presAssocID="{B4B185E9-C020-4CF3-954B-791C0ADE5ABF}" presName="childText" presStyleLbl="bgAcc1" presStyleIdx="7" presStyleCnt="12" custScaleX="448911" custScaleY="145357">
        <dgm:presLayoutVars>
          <dgm:bulletEnabled val="1"/>
        </dgm:presLayoutVars>
      </dgm:prSet>
      <dgm:spPr/>
      <dgm:t>
        <a:bodyPr/>
        <a:lstStyle/>
        <a:p>
          <a:endParaRPr lang="es-ES"/>
        </a:p>
      </dgm:t>
    </dgm:pt>
    <dgm:pt modelId="{214773BF-462E-41B7-92CF-CAEC081862D4}" type="pres">
      <dgm:prSet presAssocID="{2D5C6156-8FA5-4EB3-98F6-E3AFFAC86535}" presName="Name13" presStyleLbl="parChTrans1D2" presStyleIdx="8" presStyleCnt="12"/>
      <dgm:spPr/>
      <dgm:t>
        <a:bodyPr/>
        <a:lstStyle/>
        <a:p>
          <a:endParaRPr lang="es-ES"/>
        </a:p>
      </dgm:t>
    </dgm:pt>
    <dgm:pt modelId="{9D917492-C17D-4BA3-A2A5-132828EC99AC}" type="pres">
      <dgm:prSet presAssocID="{2B9C9E37-0AE0-4F28-9A8F-98644200AAD8}" presName="childText" presStyleLbl="bgAcc1" presStyleIdx="8" presStyleCnt="12" custScaleX="448911" custScaleY="151201">
        <dgm:presLayoutVars>
          <dgm:bulletEnabled val="1"/>
        </dgm:presLayoutVars>
      </dgm:prSet>
      <dgm:spPr/>
      <dgm:t>
        <a:bodyPr/>
        <a:lstStyle/>
        <a:p>
          <a:endParaRPr lang="es-ES"/>
        </a:p>
      </dgm:t>
    </dgm:pt>
    <dgm:pt modelId="{C865F735-4411-4CC1-B02B-7ECA7B512596}" type="pres">
      <dgm:prSet presAssocID="{804CED8E-3867-4A0A-B260-CA1AD8920C4D}" presName="Name13" presStyleLbl="parChTrans1D2" presStyleIdx="9" presStyleCnt="12"/>
      <dgm:spPr/>
      <dgm:t>
        <a:bodyPr/>
        <a:lstStyle/>
        <a:p>
          <a:endParaRPr lang="es-ES"/>
        </a:p>
      </dgm:t>
    </dgm:pt>
    <dgm:pt modelId="{CBB13142-6376-44C5-9F1B-87F3F769C721}" type="pres">
      <dgm:prSet presAssocID="{1FA55FC1-C607-4188-9B0E-2CC900749A84}" presName="childText" presStyleLbl="bgAcc1" presStyleIdx="9" presStyleCnt="12" custScaleX="448911">
        <dgm:presLayoutVars>
          <dgm:bulletEnabled val="1"/>
        </dgm:presLayoutVars>
      </dgm:prSet>
      <dgm:spPr/>
      <dgm:t>
        <a:bodyPr/>
        <a:lstStyle/>
        <a:p>
          <a:endParaRPr lang="es-ES"/>
        </a:p>
      </dgm:t>
    </dgm:pt>
    <dgm:pt modelId="{A925CBD1-F59D-4553-8BDF-AE1A4732B803}" type="pres">
      <dgm:prSet presAssocID="{6486BFE9-EDD3-4054-946C-DE8D0FB87293}" presName="Name13" presStyleLbl="parChTrans1D2" presStyleIdx="10" presStyleCnt="12"/>
      <dgm:spPr/>
      <dgm:t>
        <a:bodyPr/>
        <a:lstStyle/>
        <a:p>
          <a:endParaRPr lang="es-ES"/>
        </a:p>
      </dgm:t>
    </dgm:pt>
    <dgm:pt modelId="{45509234-EBF6-4C74-ABAB-7D2053391B62}" type="pres">
      <dgm:prSet presAssocID="{8088085A-4305-4333-A770-B977BA49023D}" presName="childText" presStyleLbl="bgAcc1" presStyleIdx="10" presStyleCnt="12" custScaleX="448911">
        <dgm:presLayoutVars>
          <dgm:bulletEnabled val="1"/>
        </dgm:presLayoutVars>
      </dgm:prSet>
      <dgm:spPr/>
      <dgm:t>
        <a:bodyPr/>
        <a:lstStyle/>
        <a:p>
          <a:endParaRPr lang="es-ES"/>
        </a:p>
      </dgm:t>
    </dgm:pt>
    <dgm:pt modelId="{6AE7CB02-39FC-4A85-9ED5-4C6FF883CF95}" type="pres">
      <dgm:prSet presAssocID="{2B133C2F-947C-4153-B3FF-91DEF0332536}" presName="Name13" presStyleLbl="parChTrans1D2" presStyleIdx="11" presStyleCnt="12"/>
      <dgm:spPr/>
      <dgm:t>
        <a:bodyPr/>
        <a:lstStyle/>
        <a:p>
          <a:endParaRPr lang="es-ES"/>
        </a:p>
      </dgm:t>
    </dgm:pt>
    <dgm:pt modelId="{4F0101C8-5DC6-4D1B-B242-A84384AB690D}" type="pres">
      <dgm:prSet presAssocID="{6319A472-F7B2-4567-A7EC-C8F4BD2A7E16}" presName="childText" presStyleLbl="bgAcc1" presStyleIdx="11" presStyleCnt="12" custScaleX="448911">
        <dgm:presLayoutVars>
          <dgm:bulletEnabled val="1"/>
        </dgm:presLayoutVars>
      </dgm:prSet>
      <dgm:spPr/>
      <dgm:t>
        <a:bodyPr/>
        <a:lstStyle/>
        <a:p>
          <a:endParaRPr lang="es-ES"/>
        </a:p>
      </dgm:t>
    </dgm:pt>
  </dgm:ptLst>
  <dgm:cxnLst>
    <dgm:cxn modelId="{D8278FE3-F129-4556-8360-CB5FB4960B3E}" srcId="{16B92D37-716B-4A6D-9A7B-DD332A4EF3A6}" destId="{8088085A-4305-4333-A770-B977BA49023D}" srcOrd="4" destOrd="0" parTransId="{6486BFE9-EDD3-4054-946C-DE8D0FB87293}" sibTransId="{EEBF9009-5E60-4823-805A-0E6AACDBE4B1}"/>
    <dgm:cxn modelId="{409EF551-D414-4961-97CA-362E23255292}" type="presOf" srcId="{4A3040F0-A85E-4AD0-8263-C2460B334640}" destId="{9FFE6498-BC84-4216-8EA7-B26626F52D47}" srcOrd="0" destOrd="0" presId="urn:microsoft.com/office/officeart/2005/8/layout/hierarchy3"/>
    <dgm:cxn modelId="{83275199-1D2A-4762-82C8-6F14FE0A4A13}" type="presOf" srcId="{8AAAF49C-5B87-47D3-AA41-259F8C4A8522}" destId="{0B5D6BB4-530C-46EE-8117-43892F71FF22}" srcOrd="0" destOrd="0" presId="urn:microsoft.com/office/officeart/2005/8/layout/hierarchy3"/>
    <dgm:cxn modelId="{3E36CB44-8B7B-406E-9036-1F2D4079D137}" type="presOf" srcId="{57987529-83A2-488D-882F-37BC9AA88D3D}" destId="{AE8E5447-A354-45A1-B7D9-734959EEB411}" srcOrd="0" destOrd="0" presId="urn:microsoft.com/office/officeart/2005/8/layout/hierarchy3"/>
    <dgm:cxn modelId="{9D11D2C1-6C83-40E4-9ACE-FF45D815A088}" type="presOf" srcId="{55E80178-9137-4C6D-ADF1-07DF6033DE24}" destId="{D18F7E45-6BFB-4970-AC09-8A4A4DE0D5CF}" srcOrd="0" destOrd="0" presId="urn:microsoft.com/office/officeart/2005/8/layout/hierarchy3"/>
    <dgm:cxn modelId="{BE16E593-8C61-4679-A17F-FB97DB9658FB}" type="presOf" srcId="{CD6A06F0-6B7E-4C7D-8111-12C9D731E6BD}" destId="{07DA3E2F-E25E-4419-95F7-19B04051E1DD}" srcOrd="0" destOrd="0" presId="urn:microsoft.com/office/officeart/2005/8/layout/hierarchy3"/>
    <dgm:cxn modelId="{9161F9AA-4B16-4808-B03D-15E5D8E38450}" type="presOf" srcId="{40323906-E306-4130-94AC-2249173383D3}" destId="{DA6CE22D-60DC-4812-B14C-332510847CCD}" srcOrd="0" destOrd="0" presId="urn:microsoft.com/office/officeart/2005/8/layout/hierarchy3"/>
    <dgm:cxn modelId="{81DBF45E-8B05-416C-9414-3B71AF289536}" type="presOf" srcId="{8088085A-4305-4333-A770-B977BA49023D}" destId="{45509234-EBF6-4C74-ABAB-7D2053391B62}" srcOrd="0" destOrd="0" presId="urn:microsoft.com/office/officeart/2005/8/layout/hierarchy3"/>
    <dgm:cxn modelId="{F751B9AA-B52F-4E53-A228-EC97AB9C85AB}" srcId="{2A423FAF-9E1B-4F8A-A61B-E81E74A96AD4}" destId="{40323906-E306-4130-94AC-2249173383D3}" srcOrd="0" destOrd="0" parTransId="{57987529-83A2-488D-882F-37BC9AA88D3D}" sibTransId="{BCFDF391-481D-4D7A-A336-FFFB32C08A3A}"/>
    <dgm:cxn modelId="{0A06134A-065D-4CE8-AE46-24563104A5DC}" srcId="{8AAAF49C-5B87-47D3-AA41-259F8C4A8522}" destId="{2A423FAF-9E1B-4F8A-A61B-E81E74A96AD4}" srcOrd="0" destOrd="0" parTransId="{42FD923D-F0DE-448C-A9CD-D9190163FEA4}" sibTransId="{4EFA7F23-F45B-4AB6-945E-3F02FC6E0832}"/>
    <dgm:cxn modelId="{9844E33C-5FCB-44C1-895C-A6F77905123C}" srcId="{16B92D37-716B-4A6D-9A7B-DD332A4EF3A6}" destId="{1FA55FC1-C607-4188-9B0E-2CC900749A84}" srcOrd="3" destOrd="0" parTransId="{804CED8E-3867-4A0A-B260-CA1AD8920C4D}" sibTransId="{A01BE000-5584-402E-A8FB-B223C2173E3E}"/>
    <dgm:cxn modelId="{98265ACE-9CD2-49DA-B14C-0F541789ACDD}" srcId="{16B92D37-716B-4A6D-9A7B-DD332A4EF3A6}" destId="{E9C4EAC8-6D3D-4AB8-BB24-8902884E7624}" srcOrd="0" destOrd="0" parTransId="{EEF93866-79D5-453E-B71C-9116001081F0}" sibTransId="{405196D6-9987-4CFA-A438-BCEDAFBDE65F}"/>
    <dgm:cxn modelId="{1E0EA30B-9BEE-468A-A345-AFF0F17D14C6}" type="presOf" srcId="{1FA55FC1-C607-4188-9B0E-2CC900749A84}" destId="{CBB13142-6376-44C5-9F1B-87F3F769C721}" srcOrd="0" destOrd="0" presId="urn:microsoft.com/office/officeart/2005/8/layout/hierarchy3"/>
    <dgm:cxn modelId="{A259D8AB-C961-449F-B14A-33D0ED91337A}" srcId="{16B92D37-716B-4A6D-9A7B-DD332A4EF3A6}" destId="{2B9C9E37-0AE0-4F28-9A8F-98644200AAD8}" srcOrd="2" destOrd="0" parTransId="{2D5C6156-8FA5-4EB3-98F6-E3AFFAC86535}" sibTransId="{5ACD656E-F8CD-4254-AD3B-6E2748A644B1}"/>
    <dgm:cxn modelId="{034C7653-DC21-4CAD-BF81-8C1CEC0E583D}" srcId="{2A423FAF-9E1B-4F8A-A61B-E81E74A96AD4}" destId="{FDF3AA7E-4A7D-47CE-A9B3-00DC8F247A2E}" srcOrd="2" destOrd="0" parTransId="{E057B146-849E-4AFD-95CD-650A44A6C6CD}" sibTransId="{9A3439CB-9949-4114-9B1C-D50B4E09F6FA}"/>
    <dgm:cxn modelId="{69C1DB24-5A36-4BD3-835C-428681C4B61C}" type="presOf" srcId="{2A423FAF-9E1B-4F8A-A61B-E81E74A96AD4}" destId="{D440D17F-7184-4B50-B9A7-FE2CFA85EC3A}" srcOrd="0" destOrd="0" presId="urn:microsoft.com/office/officeart/2005/8/layout/hierarchy3"/>
    <dgm:cxn modelId="{7E62763A-768A-4F93-A649-0FA7ECF6B5E3}" type="presOf" srcId="{E9C4EAC8-6D3D-4AB8-BB24-8902884E7624}" destId="{411790CE-D8CE-4EBB-AC42-34A90FB58802}" srcOrd="0" destOrd="0" presId="urn:microsoft.com/office/officeart/2005/8/layout/hierarchy3"/>
    <dgm:cxn modelId="{F2091A8D-F3A9-4225-B5DB-3134C0545E94}" type="presOf" srcId="{B4B185E9-C020-4CF3-954B-791C0ADE5ABF}" destId="{17B4DAE6-60E4-46AC-8A70-3631148732C4}" srcOrd="0" destOrd="0" presId="urn:microsoft.com/office/officeart/2005/8/layout/hierarchy3"/>
    <dgm:cxn modelId="{83E48895-2175-4516-AF24-6708CBE99854}" type="presOf" srcId="{A4748E01-F55B-4751-8A62-CE4909C3DBE5}" destId="{B74AEC73-D75A-426F-8FD9-855050DAE4AA}" srcOrd="0" destOrd="0" presId="urn:microsoft.com/office/officeart/2005/8/layout/hierarchy3"/>
    <dgm:cxn modelId="{5A5F05FA-3175-4FA1-8680-D6FB2D825B01}" srcId="{2A423FAF-9E1B-4F8A-A61B-E81E74A96AD4}" destId="{55E80178-9137-4C6D-ADF1-07DF6033DE24}" srcOrd="1" destOrd="0" parTransId="{0906289D-9E6A-488F-9A28-990AE7549B0A}" sibTransId="{CC2CE3AA-C607-4204-B612-C5C52CA4C319}"/>
    <dgm:cxn modelId="{E9029019-C4A5-4C95-B059-D4F2FAF6F828}" type="presOf" srcId="{804CED8E-3867-4A0A-B260-CA1AD8920C4D}" destId="{C865F735-4411-4CC1-B02B-7ECA7B512596}" srcOrd="0" destOrd="0" presId="urn:microsoft.com/office/officeart/2005/8/layout/hierarchy3"/>
    <dgm:cxn modelId="{61DAAF72-52A9-4B1F-8607-B278CD61E734}" type="presOf" srcId="{9E9525D6-C2D6-4460-927F-172CB4DAE65E}" destId="{B2677D4F-1E0F-45C1-AC81-C024F5154BDA}" srcOrd="0" destOrd="0" presId="urn:microsoft.com/office/officeart/2005/8/layout/hierarchy3"/>
    <dgm:cxn modelId="{0A998DC4-8B5E-4696-A861-FC7EB811325E}" type="presOf" srcId="{2D5C6156-8FA5-4EB3-98F6-E3AFFAC86535}" destId="{214773BF-462E-41B7-92CF-CAEC081862D4}" srcOrd="0" destOrd="0" presId="urn:microsoft.com/office/officeart/2005/8/layout/hierarchy3"/>
    <dgm:cxn modelId="{261FE509-1484-4BAB-A09B-7625162CFB65}" type="presOf" srcId="{2A423FAF-9E1B-4F8A-A61B-E81E74A96AD4}" destId="{4B20A3D1-36AF-4120-B46A-7292C3B1D7B4}" srcOrd="1" destOrd="0" presId="urn:microsoft.com/office/officeart/2005/8/layout/hierarchy3"/>
    <dgm:cxn modelId="{4BEE48CD-FFF7-47F7-969A-7DB5CA891B65}" type="presOf" srcId="{EEF93866-79D5-453E-B71C-9116001081F0}" destId="{1708BF49-7AC0-409B-8383-0334CE27DECB}" srcOrd="0" destOrd="0" presId="urn:microsoft.com/office/officeart/2005/8/layout/hierarchy3"/>
    <dgm:cxn modelId="{B85770BF-91F1-42FA-85B2-703339484065}" srcId="{16B92D37-716B-4A6D-9A7B-DD332A4EF3A6}" destId="{6319A472-F7B2-4567-A7EC-C8F4BD2A7E16}" srcOrd="5" destOrd="0" parTransId="{2B133C2F-947C-4153-B3FF-91DEF0332536}" sibTransId="{ED341D1A-ABC6-42A4-86A4-44237DE596A7}"/>
    <dgm:cxn modelId="{105BE858-1F5A-4E77-A3FF-6DDE0C693DB4}" type="presOf" srcId="{0906289D-9E6A-488F-9A28-990AE7549B0A}" destId="{30D27995-DBAD-4560-85D0-F8FE6C336586}" srcOrd="0" destOrd="0" presId="urn:microsoft.com/office/officeart/2005/8/layout/hierarchy3"/>
    <dgm:cxn modelId="{F07D283D-E29B-4CBB-B8DA-568154A0646B}" type="presOf" srcId="{E057B146-849E-4AFD-95CD-650A44A6C6CD}" destId="{492FF9E8-88FC-44AC-88AD-D8C433172184}" srcOrd="0" destOrd="0" presId="urn:microsoft.com/office/officeart/2005/8/layout/hierarchy3"/>
    <dgm:cxn modelId="{DAAFB6AC-5EAC-4A95-918D-60AF2A137148}" type="presOf" srcId="{6486BFE9-EDD3-4054-946C-DE8D0FB87293}" destId="{A925CBD1-F59D-4553-8BDF-AE1A4732B803}" srcOrd="0" destOrd="0" presId="urn:microsoft.com/office/officeart/2005/8/layout/hierarchy3"/>
    <dgm:cxn modelId="{57AD5AA7-FB82-499F-A375-E95E7F6F37D4}" type="presOf" srcId="{16B92D37-716B-4A6D-9A7B-DD332A4EF3A6}" destId="{E513F2FD-3CD4-4733-B950-6766B28D107C}" srcOrd="1" destOrd="0" presId="urn:microsoft.com/office/officeart/2005/8/layout/hierarchy3"/>
    <dgm:cxn modelId="{1F734EA0-18CE-4231-B326-9427BABC8351}" srcId="{2A423FAF-9E1B-4F8A-A61B-E81E74A96AD4}" destId="{A4748E01-F55B-4751-8A62-CE4909C3DBE5}" srcOrd="3" destOrd="0" parTransId="{1812EFD4-5A7C-40D2-96D2-AE772D55D3D2}" sibTransId="{282DB39E-BAC6-4CF6-950F-940EADA0C3D3}"/>
    <dgm:cxn modelId="{9EA7C309-1979-4AC4-9249-775C0541FE3D}" type="presOf" srcId="{A75E0CC3-F7FD-4123-B193-7C062A508988}" destId="{4F5CB42C-73CE-4C1F-9A77-869F6A51F704}" srcOrd="0" destOrd="0" presId="urn:microsoft.com/office/officeart/2005/8/layout/hierarchy3"/>
    <dgm:cxn modelId="{290D0117-A24F-461E-B87C-581F5D62B86E}" type="presOf" srcId="{7B8CCA20-8893-4D83-9725-1540B77640D6}" destId="{E496C2FA-E0B6-4E7C-A70E-F93E9DC5BECC}" srcOrd="0" destOrd="0" presId="urn:microsoft.com/office/officeart/2005/8/layout/hierarchy3"/>
    <dgm:cxn modelId="{83542614-87D7-494D-BF43-82ED55BABD7A}" type="presOf" srcId="{16B92D37-716B-4A6D-9A7B-DD332A4EF3A6}" destId="{CCC4B3F8-747A-449F-AB73-1CFC2F1ED113}" srcOrd="0" destOrd="0" presId="urn:microsoft.com/office/officeart/2005/8/layout/hierarchy3"/>
    <dgm:cxn modelId="{814D38FD-F92E-4B83-828D-D691DA147EFF}" type="presOf" srcId="{1812EFD4-5A7C-40D2-96D2-AE772D55D3D2}" destId="{D7C0BD12-5B35-4D82-95A3-D382C6ED862E}" srcOrd="0" destOrd="0" presId="urn:microsoft.com/office/officeart/2005/8/layout/hierarchy3"/>
    <dgm:cxn modelId="{D57AD810-6BCA-4E95-9D0D-64D8F0A14589}" type="presOf" srcId="{FDF3AA7E-4A7D-47CE-A9B3-00DC8F247A2E}" destId="{E5E84330-79F9-41DA-9478-7AC58D772B3E}" srcOrd="0" destOrd="0" presId="urn:microsoft.com/office/officeart/2005/8/layout/hierarchy3"/>
    <dgm:cxn modelId="{F099C6DE-2F6F-4676-BB4E-0873C9A9D1A2}" srcId="{16B92D37-716B-4A6D-9A7B-DD332A4EF3A6}" destId="{B4B185E9-C020-4CF3-954B-791C0ADE5ABF}" srcOrd="1" destOrd="0" parTransId="{9E9525D6-C2D6-4460-927F-172CB4DAE65E}" sibTransId="{B2BF9F06-CE26-49DC-8842-05A6B6658C32}"/>
    <dgm:cxn modelId="{BFA2F029-DC47-4F46-864F-2ECD8AE06E26}" type="presOf" srcId="{2B9C9E37-0AE0-4F28-9A8F-98644200AAD8}" destId="{9D917492-C17D-4BA3-A2A5-132828EC99AC}" srcOrd="0" destOrd="0" presId="urn:microsoft.com/office/officeart/2005/8/layout/hierarchy3"/>
    <dgm:cxn modelId="{9CC73297-9DE1-4B02-A2EE-E4E62A526523}" srcId="{2A423FAF-9E1B-4F8A-A61B-E81E74A96AD4}" destId="{A75E0CC3-F7FD-4123-B193-7C062A508988}" srcOrd="4" destOrd="0" parTransId="{CD6A06F0-6B7E-4C7D-8111-12C9D731E6BD}" sibTransId="{D441C84D-D3DC-4004-89BE-49E1F6DA791D}"/>
    <dgm:cxn modelId="{174A010F-F933-4C38-9945-DBA0A3D58793}" type="presOf" srcId="{2B133C2F-947C-4153-B3FF-91DEF0332536}" destId="{6AE7CB02-39FC-4A85-9ED5-4C6FF883CF95}" srcOrd="0" destOrd="0" presId="urn:microsoft.com/office/officeart/2005/8/layout/hierarchy3"/>
    <dgm:cxn modelId="{6A9825D4-8EFA-479C-B66E-F1369916BEB7}" type="presOf" srcId="{6319A472-F7B2-4567-A7EC-C8F4BD2A7E16}" destId="{4F0101C8-5DC6-4D1B-B242-A84384AB690D}" srcOrd="0" destOrd="0" presId="urn:microsoft.com/office/officeart/2005/8/layout/hierarchy3"/>
    <dgm:cxn modelId="{A6EC6669-78D6-42F4-BD53-85BFA2FD8592}" srcId="{8AAAF49C-5B87-47D3-AA41-259F8C4A8522}" destId="{16B92D37-716B-4A6D-9A7B-DD332A4EF3A6}" srcOrd="1" destOrd="0" parTransId="{D075BA3B-2112-4AE7-BF5F-E2EC5B132DC5}" sibTransId="{78143A84-1605-4F93-A34D-FD4917FEC3A4}"/>
    <dgm:cxn modelId="{838E24D4-F23E-4AA7-AB04-4CF6440245F7}" srcId="{2A423FAF-9E1B-4F8A-A61B-E81E74A96AD4}" destId="{7B8CCA20-8893-4D83-9725-1540B77640D6}" srcOrd="5" destOrd="0" parTransId="{4A3040F0-A85E-4AD0-8263-C2460B334640}" sibTransId="{385C96E2-EA4A-4D61-8586-AFE216E48F86}"/>
    <dgm:cxn modelId="{BDC2864D-8B8C-4DEB-9862-7E82D03AAA64}" type="presParOf" srcId="{0B5D6BB4-530C-46EE-8117-43892F71FF22}" destId="{79FC8245-84D4-455B-BA78-FF6CC75EBE27}" srcOrd="0" destOrd="0" presId="urn:microsoft.com/office/officeart/2005/8/layout/hierarchy3"/>
    <dgm:cxn modelId="{4267E48B-D85E-4235-9765-0941F979EF7B}" type="presParOf" srcId="{79FC8245-84D4-455B-BA78-FF6CC75EBE27}" destId="{4E4AB5A6-C77D-4752-9CAA-CD9308D9F557}" srcOrd="0" destOrd="0" presId="urn:microsoft.com/office/officeart/2005/8/layout/hierarchy3"/>
    <dgm:cxn modelId="{45961907-C6AA-4EB7-83D3-F0D96F5C78EE}" type="presParOf" srcId="{4E4AB5A6-C77D-4752-9CAA-CD9308D9F557}" destId="{D440D17F-7184-4B50-B9A7-FE2CFA85EC3A}" srcOrd="0" destOrd="0" presId="urn:microsoft.com/office/officeart/2005/8/layout/hierarchy3"/>
    <dgm:cxn modelId="{23E72B6D-54AB-4F84-B5B3-34601860E179}" type="presParOf" srcId="{4E4AB5A6-C77D-4752-9CAA-CD9308D9F557}" destId="{4B20A3D1-36AF-4120-B46A-7292C3B1D7B4}" srcOrd="1" destOrd="0" presId="urn:microsoft.com/office/officeart/2005/8/layout/hierarchy3"/>
    <dgm:cxn modelId="{36B0FE66-D7CA-4F8E-8D0B-2B0E374B221B}" type="presParOf" srcId="{79FC8245-84D4-455B-BA78-FF6CC75EBE27}" destId="{64910C80-39F7-4674-8B64-298A633144FD}" srcOrd="1" destOrd="0" presId="urn:microsoft.com/office/officeart/2005/8/layout/hierarchy3"/>
    <dgm:cxn modelId="{F886EC0C-0D65-4D56-ACAE-DFDC433B5FF4}" type="presParOf" srcId="{64910C80-39F7-4674-8B64-298A633144FD}" destId="{AE8E5447-A354-45A1-B7D9-734959EEB411}" srcOrd="0" destOrd="0" presId="urn:microsoft.com/office/officeart/2005/8/layout/hierarchy3"/>
    <dgm:cxn modelId="{766B35C5-5F4D-4BA6-ADDC-080519334A41}" type="presParOf" srcId="{64910C80-39F7-4674-8B64-298A633144FD}" destId="{DA6CE22D-60DC-4812-B14C-332510847CCD}" srcOrd="1" destOrd="0" presId="urn:microsoft.com/office/officeart/2005/8/layout/hierarchy3"/>
    <dgm:cxn modelId="{671919B4-C108-435B-947B-88B3CABB747C}" type="presParOf" srcId="{64910C80-39F7-4674-8B64-298A633144FD}" destId="{30D27995-DBAD-4560-85D0-F8FE6C336586}" srcOrd="2" destOrd="0" presId="urn:microsoft.com/office/officeart/2005/8/layout/hierarchy3"/>
    <dgm:cxn modelId="{B6C2458C-7AE4-4B03-891F-262144B28A9C}" type="presParOf" srcId="{64910C80-39F7-4674-8B64-298A633144FD}" destId="{D18F7E45-6BFB-4970-AC09-8A4A4DE0D5CF}" srcOrd="3" destOrd="0" presId="urn:microsoft.com/office/officeart/2005/8/layout/hierarchy3"/>
    <dgm:cxn modelId="{548A7561-1CE9-4233-84BB-9DD536350339}" type="presParOf" srcId="{64910C80-39F7-4674-8B64-298A633144FD}" destId="{492FF9E8-88FC-44AC-88AD-D8C433172184}" srcOrd="4" destOrd="0" presId="urn:microsoft.com/office/officeart/2005/8/layout/hierarchy3"/>
    <dgm:cxn modelId="{7A3D63D1-B1D9-46D7-9999-3A2587FC879C}" type="presParOf" srcId="{64910C80-39F7-4674-8B64-298A633144FD}" destId="{E5E84330-79F9-41DA-9478-7AC58D772B3E}" srcOrd="5" destOrd="0" presId="urn:microsoft.com/office/officeart/2005/8/layout/hierarchy3"/>
    <dgm:cxn modelId="{B65EBF6E-D5D6-4E0F-88A4-27EE9C4A437B}" type="presParOf" srcId="{64910C80-39F7-4674-8B64-298A633144FD}" destId="{D7C0BD12-5B35-4D82-95A3-D382C6ED862E}" srcOrd="6" destOrd="0" presId="urn:microsoft.com/office/officeart/2005/8/layout/hierarchy3"/>
    <dgm:cxn modelId="{DA961F98-DC00-4EDB-902F-8F768097854B}" type="presParOf" srcId="{64910C80-39F7-4674-8B64-298A633144FD}" destId="{B74AEC73-D75A-426F-8FD9-855050DAE4AA}" srcOrd="7" destOrd="0" presId="urn:microsoft.com/office/officeart/2005/8/layout/hierarchy3"/>
    <dgm:cxn modelId="{14371994-0ADE-44D1-84BE-99D0B275E23F}" type="presParOf" srcId="{64910C80-39F7-4674-8B64-298A633144FD}" destId="{07DA3E2F-E25E-4419-95F7-19B04051E1DD}" srcOrd="8" destOrd="0" presId="urn:microsoft.com/office/officeart/2005/8/layout/hierarchy3"/>
    <dgm:cxn modelId="{4E481A1C-F7A7-4F58-8FE2-30D20FBBA011}" type="presParOf" srcId="{64910C80-39F7-4674-8B64-298A633144FD}" destId="{4F5CB42C-73CE-4C1F-9A77-869F6A51F704}" srcOrd="9" destOrd="0" presId="urn:microsoft.com/office/officeart/2005/8/layout/hierarchy3"/>
    <dgm:cxn modelId="{33A8EE81-7C8C-415E-9129-DA7A77AE3AE4}" type="presParOf" srcId="{64910C80-39F7-4674-8B64-298A633144FD}" destId="{9FFE6498-BC84-4216-8EA7-B26626F52D47}" srcOrd="10" destOrd="0" presId="urn:microsoft.com/office/officeart/2005/8/layout/hierarchy3"/>
    <dgm:cxn modelId="{E3E63FE0-8291-4869-8162-D1BCA09A034A}" type="presParOf" srcId="{64910C80-39F7-4674-8B64-298A633144FD}" destId="{E496C2FA-E0B6-4E7C-A70E-F93E9DC5BECC}" srcOrd="11" destOrd="0" presId="urn:microsoft.com/office/officeart/2005/8/layout/hierarchy3"/>
    <dgm:cxn modelId="{AC4E8758-4B8C-49BF-9CD9-086BAC11E3D9}" type="presParOf" srcId="{0B5D6BB4-530C-46EE-8117-43892F71FF22}" destId="{D8C34AF3-7E26-48A4-9708-A8E6861BAA69}" srcOrd="1" destOrd="0" presId="urn:microsoft.com/office/officeart/2005/8/layout/hierarchy3"/>
    <dgm:cxn modelId="{327C86F8-B5DE-4E30-9C68-F50628A0B5C7}" type="presParOf" srcId="{D8C34AF3-7E26-48A4-9708-A8E6861BAA69}" destId="{6388FD30-B13C-40BD-8259-C6D7DB0B779B}" srcOrd="0" destOrd="0" presId="urn:microsoft.com/office/officeart/2005/8/layout/hierarchy3"/>
    <dgm:cxn modelId="{D5444BD1-5C12-4C48-AAC8-DDC845B0A7A9}" type="presParOf" srcId="{6388FD30-B13C-40BD-8259-C6D7DB0B779B}" destId="{CCC4B3F8-747A-449F-AB73-1CFC2F1ED113}" srcOrd="0" destOrd="0" presId="urn:microsoft.com/office/officeart/2005/8/layout/hierarchy3"/>
    <dgm:cxn modelId="{2B7F5C05-A76B-4BEC-89C8-BE26BB81BC98}" type="presParOf" srcId="{6388FD30-B13C-40BD-8259-C6D7DB0B779B}" destId="{E513F2FD-3CD4-4733-B950-6766B28D107C}" srcOrd="1" destOrd="0" presId="urn:microsoft.com/office/officeart/2005/8/layout/hierarchy3"/>
    <dgm:cxn modelId="{42E64015-6DDD-407D-8414-CFBC5306AEC3}" type="presParOf" srcId="{D8C34AF3-7E26-48A4-9708-A8E6861BAA69}" destId="{FF18DDCD-6AA5-49A2-ADD0-7A83FD27FBCA}" srcOrd="1" destOrd="0" presId="urn:microsoft.com/office/officeart/2005/8/layout/hierarchy3"/>
    <dgm:cxn modelId="{244498ED-5ACA-4563-91FE-8FA446D5BB0B}" type="presParOf" srcId="{FF18DDCD-6AA5-49A2-ADD0-7A83FD27FBCA}" destId="{1708BF49-7AC0-409B-8383-0334CE27DECB}" srcOrd="0" destOrd="0" presId="urn:microsoft.com/office/officeart/2005/8/layout/hierarchy3"/>
    <dgm:cxn modelId="{26D5DAAB-18E7-4C6E-A904-B1E3F9DFC577}" type="presParOf" srcId="{FF18DDCD-6AA5-49A2-ADD0-7A83FD27FBCA}" destId="{411790CE-D8CE-4EBB-AC42-34A90FB58802}" srcOrd="1" destOrd="0" presId="urn:microsoft.com/office/officeart/2005/8/layout/hierarchy3"/>
    <dgm:cxn modelId="{7C637D16-873C-4FC6-B400-DAB4F60EE5C3}" type="presParOf" srcId="{FF18DDCD-6AA5-49A2-ADD0-7A83FD27FBCA}" destId="{B2677D4F-1E0F-45C1-AC81-C024F5154BDA}" srcOrd="2" destOrd="0" presId="urn:microsoft.com/office/officeart/2005/8/layout/hierarchy3"/>
    <dgm:cxn modelId="{E62DDCBB-9F42-4DB1-94C2-A9B71E4B2BCA}" type="presParOf" srcId="{FF18DDCD-6AA5-49A2-ADD0-7A83FD27FBCA}" destId="{17B4DAE6-60E4-46AC-8A70-3631148732C4}" srcOrd="3" destOrd="0" presId="urn:microsoft.com/office/officeart/2005/8/layout/hierarchy3"/>
    <dgm:cxn modelId="{31BD2F94-58AF-46C5-AC50-07135436A3DE}" type="presParOf" srcId="{FF18DDCD-6AA5-49A2-ADD0-7A83FD27FBCA}" destId="{214773BF-462E-41B7-92CF-CAEC081862D4}" srcOrd="4" destOrd="0" presId="urn:microsoft.com/office/officeart/2005/8/layout/hierarchy3"/>
    <dgm:cxn modelId="{B4F371B9-8BE8-460B-B3D2-920E661BBB2D}" type="presParOf" srcId="{FF18DDCD-6AA5-49A2-ADD0-7A83FD27FBCA}" destId="{9D917492-C17D-4BA3-A2A5-132828EC99AC}" srcOrd="5" destOrd="0" presId="urn:microsoft.com/office/officeart/2005/8/layout/hierarchy3"/>
    <dgm:cxn modelId="{294402A8-D50D-4DE3-ADD1-8DEA3FB72625}" type="presParOf" srcId="{FF18DDCD-6AA5-49A2-ADD0-7A83FD27FBCA}" destId="{C865F735-4411-4CC1-B02B-7ECA7B512596}" srcOrd="6" destOrd="0" presId="urn:microsoft.com/office/officeart/2005/8/layout/hierarchy3"/>
    <dgm:cxn modelId="{B7029492-3750-40C2-9E93-7786243E9BDD}" type="presParOf" srcId="{FF18DDCD-6AA5-49A2-ADD0-7A83FD27FBCA}" destId="{CBB13142-6376-44C5-9F1B-87F3F769C721}" srcOrd="7" destOrd="0" presId="urn:microsoft.com/office/officeart/2005/8/layout/hierarchy3"/>
    <dgm:cxn modelId="{2E76B30E-539B-4D99-A4AF-907731422557}" type="presParOf" srcId="{FF18DDCD-6AA5-49A2-ADD0-7A83FD27FBCA}" destId="{A925CBD1-F59D-4553-8BDF-AE1A4732B803}" srcOrd="8" destOrd="0" presId="urn:microsoft.com/office/officeart/2005/8/layout/hierarchy3"/>
    <dgm:cxn modelId="{0D1CD57C-828A-4AF2-A302-DD2A25DC2FAC}" type="presParOf" srcId="{FF18DDCD-6AA5-49A2-ADD0-7A83FD27FBCA}" destId="{45509234-EBF6-4C74-ABAB-7D2053391B62}" srcOrd="9" destOrd="0" presId="urn:microsoft.com/office/officeart/2005/8/layout/hierarchy3"/>
    <dgm:cxn modelId="{52487538-F72D-4EF0-9A59-30396203F12A}" type="presParOf" srcId="{FF18DDCD-6AA5-49A2-ADD0-7A83FD27FBCA}" destId="{6AE7CB02-39FC-4A85-9ED5-4C6FF883CF95}" srcOrd="10" destOrd="0" presId="urn:microsoft.com/office/officeart/2005/8/layout/hierarchy3"/>
    <dgm:cxn modelId="{FD0B1AE3-1132-46D0-991B-289DC95D32A9}" type="presParOf" srcId="{FF18DDCD-6AA5-49A2-ADD0-7A83FD27FBCA}" destId="{4F0101C8-5DC6-4D1B-B242-A84384AB690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D17F-7184-4B50-B9A7-FE2CFA85EC3A}">
      <dsp:nvSpPr>
        <dsp:cNvPr id="0" name=""/>
        <dsp:cNvSpPr/>
      </dsp:nvSpPr>
      <dsp:spPr>
        <a:xfrm>
          <a:off x="70505" y="387"/>
          <a:ext cx="3813646" cy="54829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o-RO" sz="2400" b="1" kern="1200" dirty="0" smtClean="0"/>
            <a:t>S-A SPUS ÎN VECHIME</a:t>
          </a:r>
          <a:r>
            <a:rPr lang="en-US" sz="2400" b="1" kern="1200" dirty="0" smtClean="0"/>
            <a:t>…</a:t>
          </a:r>
          <a:endParaRPr lang="es-ES" sz="2400" b="1" kern="1200" dirty="0"/>
        </a:p>
      </dsp:txBody>
      <dsp:txXfrm>
        <a:off x="86564" y="16446"/>
        <a:ext cx="3781528" cy="516178"/>
      </dsp:txXfrm>
    </dsp:sp>
    <dsp:sp modelId="{AE8E5447-A354-45A1-B7D9-734959EEB411}">
      <dsp:nvSpPr>
        <dsp:cNvPr id="0" name=""/>
        <dsp:cNvSpPr/>
      </dsp:nvSpPr>
      <dsp:spPr>
        <a:xfrm>
          <a:off x="451869" y="548684"/>
          <a:ext cx="381364" cy="507032"/>
        </a:xfrm>
        <a:custGeom>
          <a:avLst/>
          <a:gdLst/>
          <a:ahLst/>
          <a:cxnLst/>
          <a:rect l="0" t="0" r="0" b="0"/>
          <a:pathLst>
            <a:path>
              <a:moveTo>
                <a:pt x="0" y="0"/>
              </a:moveTo>
              <a:lnTo>
                <a:pt x="0" y="507032"/>
              </a:lnTo>
              <a:lnTo>
                <a:pt x="381364" y="5070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6CE22D-60DC-4812-B14C-332510847CCD}">
      <dsp:nvSpPr>
        <dsp:cNvPr id="0" name=""/>
        <dsp:cNvSpPr/>
      </dsp:nvSpPr>
      <dsp:spPr>
        <a:xfrm>
          <a:off x="833234" y="685758"/>
          <a:ext cx="3050916" cy="739915"/>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Să nu ucizi</a:t>
          </a:r>
          <a:r>
            <a:rPr lang="en-US" sz="1800" b="1" kern="1200" dirty="0" smtClean="0"/>
            <a:t>.” </a:t>
          </a:r>
          <a:br>
            <a:rPr lang="en-US" sz="1800" b="1" kern="1200" dirty="0" smtClean="0"/>
          </a:br>
          <a:r>
            <a:rPr lang="en-US" sz="1800" b="1" kern="1200" dirty="0" smtClean="0"/>
            <a:t>(Ex. 20:13)</a:t>
          </a:r>
          <a:endParaRPr lang="es-ES" sz="1800" b="1" kern="1200" dirty="0"/>
        </a:p>
      </dsp:txBody>
      <dsp:txXfrm>
        <a:off x="854905" y="707429"/>
        <a:ext cx="3007574" cy="696573"/>
      </dsp:txXfrm>
    </dsp:sp>
    <dsp:sp modelId="{30D27995-DBAD-4560-85D0-F8FE6C336586}">
      <dsp:nvSpPr>
        <dsp:cNvPr id="0" name=""/>
        <dsp:cNvSpPr/>
      </dsp:nvSpPr>
      <dsp:spPr>
        <a:xfrm>
          <a:off x="451869" y="548684"/>
          <a:ext cx="381364" cy="1288212"/>
        </a:xfrm>
        <a:custGeom>
          <a:avLst/>
          <a:gdLst/>
          <a:ahLst/>
          <a:cxnLst/>
          <a:rect l="0" t="0" r="0" b="0"/>
          <a:pathLst>
            <a:path>
              <a:moveTo>
                <a:pt x="0" y="0"/>
              </a:moveTo>
              <a:lnTo>
                <a:pt x="0" y="1288212"/>
              </a:lnTo>
              <a:lnTo>
                <a:pt x="381364" y="128821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18F7E45-6BFB-4970-AC09-8A4A4DE0D5CF}">
      <dsp:nvSpPr>
        <dsp:cNvPr id="0" name=""/>
        <dsp:cNvSpPr/>
      </dsp:nvSpPr>
      <dsp:spPr>
        <a:xfrm>
          <a:off x="833234" y="1562748"/>
          <a:ext cx="3050916" cy="54829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1"/>
        </a:lnRef>
        <a:fillRef idx="2">
          <a:schemeClr val="accent1"/>
        </a:fillRef>
        <a:effectRef idx="1">
          <a:schemeClr val="accent1"/>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Să nu comiți adulter</a:t>
          </a:r>
          <a:r>
            <a:rPr lang="en-US" sz="1800" b="1" kern="1200" dirty="0" smtClean="0"/>
            <a:t>” (Ex. 20:14)</a:t>
          </a:r>
          <a:endParaRPr lang="es-ES" sz="1800" b="1" kern="1200" dirty="0"/>
        </a:p>
      </dsp:txBody>
      <dsp:txXfrm>
        <a:off x="849293" y="1578807"/>
        <a:ext cx="3018798" cy="516178"/>
      </dsp:txXfrm>
    </dsp:sp>
    <dsp:sp modelId="{492FF9E8-88FC-44AC-88AD-D8C433172184}">
      <dsp:nvSpPr>
        <dsp:cNvPr id="0" name=""/>
        <dsp:cNvSpPr/>
      </dsp:nvSpPr>
      <dsp:spPr>
        <a:xfrm>
          <a:off x="451869" y="548684"/>
          <a:ext cx="381364" cy="2141488"/>
        </a:xfrm>
        <a:custGeom>
          <a:avLst/>
          <a:gdLst/>
          <a:ahLst/>
          <a:cxnLst/>
          <a:rect l="0" t="0" r="0" b="0"/>
          <a:pathLst>
            <a:path>
              <a:moveTo>
                <a:pt x="0" y="0"/>
              </a:moveTo>
              <a:lnTo>
                <a:pt x="0" y="2141488"/>
              </a:lnTo>
              <a:lnTo>
                <a:pt x="381364" y="2141488"/>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E84330-79F9-41DA-9478-7AC58D772B3E}">
      <dsp:nvSpPr>
        <dsp:cNvPr id="0" name=""/>
        <dsp:cNvSpPr/>
      </dsp:nvSpPr>
      <dsp:spPr>
        <a:xfrm>
          <a:off x="833234" y="2248119"/>
          <a:ext cx="3050916" cy="88410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Dacă nu-i place de ea</a:t>
          </a:r>
          <a:r>
            <a:rPr lang="en-US" sz="1800" b="1" kern="1200" dirty="0" smtClean="0"/>
            <a:t>… </a:t>
          </a:r>
          <a:r>
            <a:rPr lang="ro-RO" sz="1800" b="1" kern="1200" dirty="0" smtClean="0"/>
            <a:t>să-i dea o carte de despărțire</a:t>
          </a:r>
          <a:r>
            <a:rPr lang="en-US" sz="1800" b="1" kern="1200" dirty="0" smtClean="0"/>
            <a:t>.” (Dt. 24:1)</a:t>
          </a:r>
          <a:endParaRPr lang="es-ES" sz="1800" b="1" kern="1200" dirty="0"/>
        </a:p>
      </dsp:txBody>
      <dsp:txXfrm>
        <a:off x="859129" y="2274014"/>
        <a:ext cx="2999126" cy="832316"/>
      </dsp:txXfrm>
    </dsp:sp>
    <dsp:sp modelId="{D7C0BD12-5B35-4D82-95A3-D382C6ED862E}">
      <dsp:nvSpPr>
        <dsp:cNvPr id="0" name=""/>
        <dsp:cNvSpPr/>
      </dsp:nvSpPr>
      <dsp:spPr>
        <a:xfrm>
          <a:off x="451869" y="548684"/>
          <a:ext cx="381364" cy="3057794"/>
        </a:xfrm>
        <a:custGeom>
          <a:avLst/>
          <a:gdLst/>
          <a:ahLst/>
          <a:cxnLst/>
          <a:rect l="0" t="0" r="0" b="0"/>
          <a:pathLst>
            <a:path>
              <a:moveTo>
                <a:pt x="0" y="0"/>
              </a:moveTo>
              <a:lnTo>
                <a:pt x="0" y="3057794"/>
              </a:lnTo>
              <a:lnTo>
                <a:pt x="381364" y="305779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74AEC73-D75A-426F-8FD9-855050DAE4AA}">
      <dsp:nvSpPr>
        <dsp:cNvPr id="0" name=""/>
        <dsp:cNvSpPr/>
      </dsp:nvSpPr>
      <dsp:spPr>
        <a:xfrm>
          <a:off x="833234" y="3269300"/>
          <a:ext cx="3050916" cy="67435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Să nu jurați strâmb</a:t>
          </a:r>
          <a:r>
            <a:rPr lang="en-US" sz="1800" b="1" kern="1200" dirty="0" smtClean="0"/>
            <a:t>.”(Lv. 19:12)</a:t>
          </a:r>
          <a:endParaRPr lang="es-ES" sz="1800" b="1" kern="1200" dirty="0"/>
        </a:p>
      </dsp:txBody>
      <dsp:txXfrm>
        <a:off x="852985" y="3289051"/>
        <a:ext cx="3011414" cy="634853"/>
      </dsp:txXfrm>
    </dsp:sp>
    <dsp:sp modelId="{07DA3E2F-E25E-4419-95F7-19B04051E1DD}">
      <dsp:nvSpPr>
        <dsp:cNvPr id="0" name=""/>
        <dsp:cNvSpPr/>
      </dsp:nvSpPr>
      <dsp:spPr>
        <a:xfrm>
          <a:off x="451869" y="548684"/>
          <a:ext cx="381364" cy="3806194"/>
        </a:xfrm>
        <a:custGeom>
          <a:avLst/>
          <a:gdLst/>
          <a:ahLst/>
          <a:cxnLst/>
          <a:rect l="0" t="0" r="0" b="0"/>
          <a:pathLst>
            <a:path>
              <a:moveTo>
                <a:pt x="0" y="0"/>
              </a:moveTo>
              <a:lnTo>
                <a:pt x="0" y="3806194"/>
              </a:lnTo>
              <a:lnTo>
                <a:pt x="381364" y="380619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5CB42C-73CE-4C1F-9A77-869F6A51F704}">
      <dsp:nvSpPr>
        <dsp:cNvPr id="0" name=""/>
        <dsp:cNvSpPr/>
      </dsp:nvSpPr>
      <dsp:spPr>
        <a:xfrm>
          <a:off x="833234" y="4080731"/>
          <a:ext cx="3050916" cy="548296"/>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Ochi pentru ochi și dinte pentru dinte</a:t>
          </a:r>
          <a:r>
            <a:rPr lang="en-US" sz="1800" b="1" kern="1200" dirty="0" smtClean="0"/>
            <a:t>.” (Ex. 21:24)</a:t>
          </a:r>
          <a:endParaRPr lang="es-ES" sz="1800" b="1" kern="1200" dirty="0"/>
        </a:p>
      </dsp:txBody>
      <dsp:txXfrm>
        <a:off x="849293" y="4096790"/>
        <a:ext cx="3018798" cy="516178"/>
      </dsp:txXfrm>
    </dsp:sp>
    <dsp:sp modelId="{9FFE6498-BC84-4216-8EA7-B26626F52D47}">
      <dsp:nvSpPr>
        <dsp:cNvPr id="0" name=""/>
        <dsp:cNvSpPr/>
      </dsp:nvSpPr>
      <dsp:spPr>
        <a:xfrm>
          <a:off x="451869" y="548684"/>
          <a:ext cx="381364" cy="4491565"/>
        </a:xfrm>
        <a:custGeom>
          <a:avLst/>
          <a:gdLst/>
          <a:ahLst/>
          <a:cxnLst/>
          <a:rect l="0" t="0" r="0" b="0"/>
          <a:pathLst>
            <a:path>
              <a:moveTo>
                <a:pt x="0" y="0"/>
              </a:moveTo>
              <a:lnTo>
                <a:pt x="0" y="4491565"/>
              </a:lnTo>
              <a:lnTo>
                <a:pt x="381364" y="449156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96C2FA-E0B6-4E7C-A70E-F93E9DC5BECC}">
      <dsp:nvSpPr>
        <dsp:cNvPr id="0" name=""/>
        <dsp:cNvSpPr/>
      </dsp:nvSpPr>
      <dsp:spPr>
        <a:xfrm>
          <a:off x="833234" y="4766102"/>
          <a:ext cx="3050916" cy="54829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Să iubești pe aproapele tău</a:t>
          </a:r>
          <a:r>
            <a:rPr lang="en-US" sz="1800" b="1" kern="1200" dirty="0" smtClean="0"/>
            <a:t>.” (Lv. 19:18)</a:t>
          </a:r>
          <a:endParaRPr lang="es-ES" sz="1800" b="1" kern="1200" dirty="0"/>
        </a:p>
      </dsp:txBody>
      <dsp:txXfrm>
        <a:off x="849293" y="4782161"/>
        <a:ext cx="3018798" cy="516178"/>
      </dsp:txXfrm>
    </dsp:sp>
    <dsp:sp modelId="{CCC4B3F8-747A-449F-AB73-1CFC2F1ED113}">
      <dsp:nvSpPr>
        <dsp:cNvPr id="0" name=""/>
        <dsp:cNvSpPr/>
      </dsp:nvSpPr>
      <dsp:spPr>
        <a:xfrm>
          <a:off x="4158299" y="387"/>
          <a:ext cx="3813646" cy="5482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o-RO" sz="2400" b="1" kern="1200" dirty="0" smtClean="0"/>
            <a:t>DAR EU VĂ SPUN</a:t>
          </a:r>
          <a:r>
            <a:rPr lang="en-US" sz="2400" b="1" kern="1200" dirty="0" smtClean="0"/>
            <a:t>…</a:t>
          </a:r>
          <a:endParaRPr lang="es-ES" sz="2400" b="1" kern="1200" dirty="0"/>
        </a:p>
      </dsp:txBody>
      <dsp:txXfrm>
        <a:off x="4174358" y="16446"/>
        <a:ext cx="3781528" cy="516178"/>
      </dsp:txXfrm>
    </dsp:sp>
    <dsp:sp modelId="{1708BF49-7AC0-409B-8383-0334CE27DECB}">
      <dsp:nvSpPr>
        <dsp:cNvPr id="0" name=""/>
        <dsp:cNvSpPr/>
      </dsp:nvSpPr>
      <dsp:spPr>
        <a:xfrm>
          <a:off x="4539664" y="548684"/>
          <a:ext cx="381364" cy="551860"/>
        </a:xfrm>
        <a:custGeom>
          <a:avLst/>
          <a:gdLst/>
          <a:ahLst/>
          <a:cxnLst/>
          <a:rect l="0" t="0" r="0" b="0"/>
          <a:pathLst>
            <a:path>
              <a:moveTo>
                <a:pt x="0" y="0"/>
              </a:moveTo>
              <a:lnTo>
                <a:pt x="0" y="551860"/>
              </a:lnTo>
              <a:lnTo>
                <a:pt x="381364" y="55186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11790CE-D8CE-4EBB-AC42-34A90FB58802}">
      <dsp:nvSpPr>
        <dsp:cNvPr id="0" name=""/>
        <dsp:cNvSpPr/>
      </dsp:nvSpPr>
      <dsp:spPr>
        <a:xfrm>
          <a:off x="4921028" y="685758"/>
          <a:ext cx="3938184" cy="829573"/>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Oricine se mânie fără motiv pe fratele său va cădea sub pedeapsa judecății</a:t>
          </a:r>
          <a:r>
            <a:rPr lang="en-US" sz="1800" b="1" kern="1200" dirty="0" smtClean="0"/>
            <a:t>.” (Mt. 5:22)</a:t>
          </a:r>
          <a:endParaRPr lang="es-ES" sz="1800" b="1" kern="1200" dirty="0"/>
        </a:p>
      </dsp:txBody>
      <dsp:txXfrm>
        <a:off x="4945325" y="710055"/>
        <a:ext cx="3889590" cy="780979"/>
      </dsp:txXfrm>
    </dsp:sp>
    <dsp:sp modelId="{B2677D4F-1E0F-45C1-AC81-C024F5154BDA}">
      <dsp:nvSpPr>
        <dsp:cNvPr id="0" name=""/>
        <dsp:cNvSpPr/>
      </dsp:nvSpPr>
      <dsp:spPr>
        <a:xfrm>
          <a:off x="4539664" y="548684"/>
          <a:ext cx="381364" cy="1502215"/>
        </a:xfrm>
        <a:custGeom>
          <a:avLst/>
          <a:gdLst/>
          <a:ahLst/>
          <a:cxnLst/>
          <a:rect l="0" t="0" r="0" b="0"/>
          <a:pathLst>
            <a:path>
              <a:moveTo>
                <a:pt x="0" y="0"/>
              </a:moveTo>
              <a:lnTo>
                <a:pt x="0" y="1502215"/>
              </a:lnTo>
              <a:lnTo>
                <a:pt x="381364" y="150221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B4DAE6-60E4-46AC-8A70-3631148732C4}">
      <dsp:nvSpPr>
        <dsp:cNvPr id="0" name=""/>
        <dsp:cNvSpPr/>
      </dsp:nvSpPr>
      <dsp:spPr>
        <a:xfrm>
          <a:off x="4921028" y="1652406"/>
          <a:ext cx="3938184" cy="79698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1"/>
        </a:lnRef>
        <a:fillRef idx="2">
          <a:schemeClr val="accent1"/>
        </a:fillRef>
        <a:effectRef idx="1">
          <a:schemeClr val="accent1"/>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O</a:t>
          </a:r>
          <a:r>
            <a:rPr lang="vi-VN" sz="1800" b="1" kern="1200" dirty="0" smtClean="0"/>
            <a:t>ricine se uită la o femeie ca s-o poftească, a şi preacurvit cu ea în inima lui.</a:t>
          </a:r>
          <a:r>
            <a:rPr lang="en-US" sz="1800" b="1" kern="1200" dirty="0" smtClean="0"/>
            <a:t>” (Mt. 5:28)</a:t>
          </a:r>
          <a:endParaRPr lang="es-ES" sz="1800" b="1" kern="1200" dirty="0"/>
        </a:p>
      </dsp:txBody>
      <dsp:txXfrm>
        <a:off x="4944371" y="1675749"/>
        <a:ext cx="3891498" cy="750301"/>
      </dsp:txXfrm>
    </dsp:sp>
    <dsp:sp modelId="{214773BF-462E-41B7-92CF-CAEC081862D4}">
      <dsp:nvSpPr>
        <dsp:cNvPr id="0" name=""/>
        <dsp:cNvSpPr/>
      </dsp:nvSpPr>
      <dsp:spPr>
        <a:xfrm>
          <a:off x="4539664" y="548684"/>
          <a:ext cx="381364" cy="2452298"/>
        </a:xfrm>
        <a:custGeom>
          <a:avLst/>
          <a:gdLst/>
          <a:ahLst/>
          <a:cxnLst/>
          <a:rect l="0" t="0" r="0" b="0"/>
          <a:pathLst>
            <a:path>
              <a:moveTo>
                <a:pt x="0" y="0"/>
              </a:moveTo>
              <a:lnTo>
                <a:pt x="0" y="2452298"/>
              </a:lnTo>
              <a:lnTo>
                <a:pt x="381364" y="2452298"/>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D917492-C17D-4BA3-A2A5-132828EC99AC}">
      <dsp:nvSpPr>
        <dsp:cNvPr id="0" name=""/>
        <dsp:cNvSpPr/>
      </dsp:nvSpPr>
      <dsp:spPr>
        <a:xfrm>
          <a:off x="4921028" y="2586468"/>
          <a:ext cx="3938184" cy="82903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vi-VN" sz="1800" b="1" kern="1200" dirty="0" smtClean="0"/>
            <a:t> Dar Eu vă spun că oricine îşi va lăsa nevasta, afară numai de pricină de curvie, îi dă prilej să preacurvească</a:t>
          </a:r>
          <a:r>
            <a:rPr lang="en-US" sz="1800" b="1" kern="1200" dirty="0" smtClean="0"/>
            <a:t>.” (Mt. 5:32)</a:t>
          </a:r>
          <a:endParaRPr lang="es-ES" sz="1800" b="1" kern="1200" dirty="0"/>
        </a:p>
      </dsp:txBody>
      <dsp:txXfrm>
        <a:off x="4945309" y="2610749"/>
        <a:ext cx="3889622" cy="780468"/>
      </dsp:txXfrm>
    </dsp:sp>
    <dsp:sp modelId="{C865F735-4411-4CC1-B02B-7ECA7B512596}">
      <dsp:nvSpPr>
        <dsp:cNvPr id="0" name=""/>
        <dsp:cNvSpPr/>
      </dsp:nvSpPr>
      <dsp:spPr>
        <a:xfrm>
          <a:off x="4539664" y="548684"/>
          <a:ext cx="381364" cy="3278036"/>
        </a:xfrm>
        <a:custGeom>
          <a:avLst/>
          <a:gdLst/>
          <a:ahLst/>
          <a:cxnLst/>
          <a:rect l="0" t="0" r="0" b="0"/>
          <a:pathLst>
            <a:path>
              <a:moveTo>
                <a:pt x="0" y="0"/>
              </a:moveTo>
              <a:lnTo>
                <a:pt x="0" y="3278036"/>
              </a:lnTo>
              <a:lnTo>
                <a:pt x="381364" y="3278036"/>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B13142-6376-44C5-9F1B-87F3F769C721}">
      <dsp:nvSpPr>
        <dsp:cNvPr id="0" name=""/>
        <dsp:cNvSpPr/>
      </dsp:nvSpPr>
      <dsp:spPr>
        <a:xfrm>
          <a:off x="4921028" y="3552573"/>
          <a:ext cx="3938184" cy="54829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Să nu jurați nicidecum</a:t>
          </a:r>
          <a:r>
            <a:rPr lang="en-US" sz="1800" b="1" kern="1200" dirty="0" smtClean="0"/>
            <a:t>.” (Mt. 5:34)</a:t>
          </a:r>
          <a:endParaRPr lang="es-ES" sz="1800" b="1" kern="1200" dirty="0"/>
        </a:p>
      </dsp:txBody>
      <dsp:txXfrm>
        <a:off x="4937087" y="3568632"/>
        <a:ext cx="3906066" cy="516178"/>
      </dsp:txXfrm>
    </dsp:sp>
    <dsp:sp modelId="{A925CBD1-F59D-4553-8BDF-AE1A4732B803}">
      <dsp:nvSpPr>
        <dsp:cNvPr id="0" name=""/>
        <dsp:cNvSpPr/>
      </dsp:nvSpPr>
      <dsp:spPr>
        <a:xfrm>
          <a:off x="4539664" y="548684"/>
          <a:ext cx="381364" cy="3963407"/>
        </a:xfrm>
        <a:custGeom>
          <a:avLst/>
          <a:gdLst/>
          <a:ahLst/>
          <a:cxnLst/>
          <a:rect l="0" t="0" r="0" b="0"/>
          <a:pathLst>
            <a:path>
              <a:moveTo>
                <a:pt x="0" y="0"/>
              </a:moveTo>
              <a:lnTo>
                <a:pt x="0" y="3963407"/>
              </a:lnTo>
              <a:lnTo>
                <a:pt x="381364" y="396340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509234-EBF6-4C74-ABAB-7D2053391B62}">
      <dsp:nvSpPr>
        <dsp:cNvPr id="0" name=""/>
        <dsp:cNvSpPr/>
      </dsp:nvSpPr>
      <dsp:spPr>
        <a:xfrm>
          <a:off x="4921028" y="4237944"/>
          <a:ext cx="3938184" cy="548296"/>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Să nu vă împotriviți celui ce vă face rău</a:t>
          </a:r>
          <a:r>
            <a:rPr lang="en-US" sz="1800" b="1" kern="1200" dirty="0" smtClean="0"/>
            <a:t>.”</a:t>
          </a:r>
          <a:r>
            <a:rPr lang="ro-RO" sz="1800" b="1" kern="1200" dirty="0" smtClean="0"/>
            <a:t> </a:t>
          </a:r>
          <a:r>
            <a:rPr lang="en-US" sz="1800" b="1" kern="1200" dirty="0" smtClean="0"/>
            <a:t>(Mt. 5:39)</a:t>
          </a:r>
          <a:endParaRPr lang="es-ES" sz="1800" b="1" kern="1200" dirty="0"/>
        </a:p>
      </dsp:txBody>
      <dsp:txXfrm>
        <a:off x="4937087" y="4254003"/>
        <a:ext cx="3906066" cy="516178"/>
      </dsp:txXfrm>
    </dsp:sp>
    <dsp:sp modelId="{6AE7CB02-39FC-4A85-9ED5-4C6FF883CF95}">
      <dsp:nvSpPr>
        <dsp:cNvPr id="0" name=""/>
        <dsp:cNvSpPr/>
      </dsp:nvSpPr>
      <dsp:spPr>
        <a:xfrm>
          <a:off x="4539664" y="548684"/>
          <a:ext cx="381364" cy="4648779"/>
        </a:xfrm>
        <a:custGeom>
          <a:avLst/>
          <a:gdLst/>
          <a:ahLst/>
          <a:cxnLst/>
          <a:rect l="0" t="0" r="0" b="0"/>
          <a:pathLst>
            <a:path>
              <a:moveTo>
                <a:pt x="0" y="0"/>
              </a:moveTo>
              <a:lnTo>
                <a:pt x="0" y="4648779"/>
              </a:lnTo>
              <a:lnTo>
                <a:pt x="381364" y="464877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0101C8-5DC6-4D1B-B242-A84384AB690D}">
      <dsp:nvSpPr>
        <dsp:cNvPr id="0" name=""/>
        <dsp:cNvSpPr/>
      </dsp:nvSpPr>
      <dsp:spPr>
        <a:xfrm>
          <a:off x="4921028" y="4923315"/>
          <a:ext cx="3938184" cy="54829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t>
          </a:r>
          <a:r>
            <a:rPr lang="ro-RO" sz="1800" b="1" kern="1200" dirty="0" smtClean="0"/>
            <a:t>Iubiți pe dușmanii voștri</a:t>
          </a:r>
          <a:r>
            <a:rPr lang="en-US" sz="1800" b="1" kern="1200" dirty="0" smtClean="0"/>
            <a:t>.” (Mt. 5:44)</a:t>
          </a:r>
          <a:endParaRPr lang="es-ES" sz="1800" b="1" kern="1200" dirty="0"/>
        </a:p>
      </dsp:txBody>
      <dsp:txXfrm>
        <a:off x="4937087" y="4939374"/>
        <a:ext cx="3906066" cy="5161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284FFC0-6D97-409A-A593-593A874295EA}" type="datetimeFigureOut">
              <a:rPr lang="es-ES" smtClean="0"/>
              <a:pPr/>
              <a:t>30/08/2014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B863CA5-1DA2-4FC0-BEF3-6B48F745BECF}"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4FFC0-6D97-409A-A593-593A874295EA}" type="datetimeFigureOut">
              <a:rPr lang="es-ES" smtClean="0"/>
              <a:pPr/>
              <a:t>30/08/2014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63CA5-1DA2-4FC0-BEF3-6B48F745BECF}"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19000"/>
          </a:stretch>
        </a:blipFill>
        <a:effectLst/>
      </p:bgPr>
    </p:bg>
    <p:spTree>
      <p:nvGrpSpPr>
        <p:cNvPr id="1" name=""/>
        <p:cNvGrpSpPr/>
        <p:nvPr/>
      </p:nvGrpSpPr>
      <p:grpSpPr>
        <a:xfrm>
          <a:off x="0" y="0"/>
          <a:ext cx="0" cy="0"/>
          <a:chOff x="0" y="0"/>
          <a:chExt cx="0" cy="0"/>
        </a:xfrm>
      </p:grpSpPr>
      <p:sp>
        <p:nvSpPr>
          <p:cNvPr id="4" name="3 CuadroTexto"/>
          <p:cNvSpPr txBox="1"/>
          <p:nvPr/>
        </p:nvSpPr>
        <p:spPr>
          <a:xfrm>
            <a:off x="755576" y="1772816"/>
            <a:ext cx="4146824" cy="1938992"/>
          </a:xfrm>
          <a:prstGeom prst="rect">
            <a:avLst/>
          </a:prstGeom>
          <a:noFill/>
        </p:spPr>
        <p:txBody>
          <a:bodyPr wrap="square" rtlCol="0">
            <a:spAutoFit/>
            <a:scene3d>
              <a:camera prst="orthographicFront"/>
              <a:lightRig rig="flood" dir="tl"/>
            </a:scene3d>
            <a:sp3d extrusionH="25400" contourW="44450">
              <a:bevelT w="38100" h="31750"/>
              <a:contourClr>
                <a:srgbClr val="682B2A"/>
              </a:contourClr>
            </a:sp3d>
          </a:bodyPr>
          <a:lstStyle/>
          <a:p>
            <a:pPr algn="ctr"/>
            <a:r>
              <a:rPr lang="es-E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LEGEA LUI DUMNEZEU</a:t>
            </a:r>
            <a:endParaRPr lang="es-E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5430781" y="6488668"/>
            <a:ext cx="3731085" cy="369332"/>
          </a:xfrm>
          <a:prstGeom prst="rect">
            <a:avLst/>
          </a:prstGeom>
          <a:noFill/>
        </p:spPr>
        <p:txBody>
          <a:bodyPr wrap="none" rtlCol="0">
            <a:spAutoFit/>
          </a:bodyPr>
          <a:lstStyle/>
          <a:p>
            <a:pPr algn="r"/>
            <a:r>
              <a:rPr lang="es-ES" b="1" dirty="0" err="1" smtClean="0"/>
              <a:t>Studiul</a:t>
            </a:r>
            <a:r>
              <a:rPr lang="es-ES" b="1" dirty="0" smtClean="0"/>
              <a:t> </a:t>
            </a:r>
            <a:r>
              <a:rPr lang="es-ES" b="1" dirty="0"/>
              <a:t>10 </a:t>
            </a:r>
            <a:r>
              <a:rPr lang="es-ES" b="1" dirty="0" err="1" smtClean="0"/>
              <a:t>pentru</a:t>
            </a:r>
            <a:r>
              <a:rPr lang="es-ES" b="1" dirty="0" smtClean="0"/>
              <a:t> 6 </a:t>
            </a:r>
            <a:r>
              <a:rPr lang="es-ES" b="1" dirty="0" err="1" smtClean="0"/>
              <a:t>septembrie</a:t>
            </a:r>
            <a:r>
              <a:rPr lang="es-ES" b="1" dirty="0" smtClean="0"/>
              <a:t> </a:t>
            </a:r>
            <a:r>
              <a:rPr lang="es-ES" b="1" dirty="0"/>
              <a:t>2014</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37000"/>
          </a:stretch>
        </a:blipFill>
        <a:effectLst/>
      </p:bgPr>
    </p:bg>
    <p:spTree>
      <p:nvGrpSpPr>
        <p:cNvPr id="1" name=""/>
        <p:cNvGrpSpPr/>
        <p:nvPr/>
      </p:nvGrpSpPr>
      <p:grpSpPr>
        <a:xfrm>
          <a:off x="0" y="0"/>
          <a:ext cx="0" cy="0"/>
          <a:chOff x="0" y="0"/>
          <a:chExt cx="0" cy="0"/>
        </a:xfrm>
      </p:grpSpPr>
      <p:pic>
        <p:nvPicPr>
          <p:cNvPr id="1027" name="Picture 3" descr="\\SERGIO\Dibujos2\Moises\Hecho\LaLey\LaLey (24).jpg"/>
          <p:cNvPicPr>
            <a:picLocks noChangeAspect="1" noChangeArrowheads="1"/>
          </p:cNvPicPr>
          <p:nvPr/>
        </p:nvPicPr>
        <p:blipFill>
          <a:blip r:embed="rId3" cstate="print"/>
          <a:srcRect/>
          <a:stretch>
            <a:fillRect/>
          </a:stretch>
        </p:blipFill>
        <p:spPr bwMode="auto">
          <a:xfrm>
            <a:off x="4000496" y="-2150"/>
            <a:ext cx="5143504" cy="6860150"/>
          </a:xfrm>
          <a:prstGeom prst="rect">
            <a:avLst/>
          </a:prstGeom>
          <a:ln>
            <a:noFill/>
          </a:ln>
          <a:effectLst>
            <a:softEdge rad="112500"/>
          </a:effectLst>
        </p:spPr>
      </p:pic>
      <p:sp>
        <p:nvSpPr>
          <p:cNvPr id="2" name="1 CuadroTexto"/>
          <p:cNvSpPr txBox="1"/>
          <p:nvPr/>
        </p:nvSpPr>
        <p:spPr>
          <a:xfrm>
            <a:off x="4071934" y="87791"/>
            <a:ext cx="5072066" cy="769441"/>
          </a:xfrm>
          <a:prstGeom prst="rect">
            <a:avLst/>
          </a:prstGeom>
          <a:noFill/>
        </p:spPr>
        <p:txBody>
          <a:bodyPr wrap="square" rtlCol="0">
            <a:spAutoFit/>
            <a:scene3d>
              <a:camera prst="orthographicFront"/>
              <a:lightRig rig="glow" dir="tl"/>
            </a:scene3d>
            <a:sp3d contourW="25400" prstMaterial="matte">
              <a:bevelT w="25400" h="55880" prst="artDeco"/>
              <a:contourClr>
                <a:schemeClr val="accent2">
                  <a:tint val="20000"/>
                </a:schemeClr>
              </a:contourClr>
            </a:sp3d>
          </a:bodyPr>
          <a:lstStyle/>
          <a:p>
            <a:pPr algn="ctr"/>
            <a:r>
              <a:rPr lang="ro-RO" sz="4400" b="1" spc="50" dirty="0" smtClean="0">
                <a:ln w="11430"/>
                <a:gradFill>
                  <a:gsLst>
                    <a:gs pos="25000">
                      <a:srgbClr val="774F13"/>
                    </a:gs>
                    <a:gs pos="100000">
                      <a:srgbClr val="2F1F07"/>
                    </a:gs>
                  </a:gsLst>
                  <a:lin ang="5400000"/>
                </a:gradFill>
                <a:effectLst>
                  <a:outerShdw blurRad="76200" dist="50800" dir="5400000" algn="tl" rotWithShape="0">
                    <a:srgbClr val="000000">
                      <a:alpha val="65000"/>
                    </a:srgbClr>
                  </a:outerShdw>
                </a:effectLst>
              </a:rPr>
              <a:t>DĂTĂTORUL LEGII</a:t>
            </a:r>
            <a:endParaRPr lang="es-ES" sz="4400" b="1" spc="50" dirty="0">
              <a:ln w="11430"/>
              <a:gradFill>
                <a:gsLst>
                  <a:gs pos="25000">
                    <a:srgbClr val="774F13"/>
                  </a:gs>
                  <a:gs pos="100000">
                    <a:srgbClr val="2F1F07"/>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71406" y="388790"/>
            <a:ext cx="3929090" cy="1569660"/>
          </a:xfrm>
          <a:prstGeom prst="rect">
            <a:avLst/>
          </a:prstGeom>
        </p:spPr>
        <p:txBody>
          <a:bodyPr wrap="square">
            <a:spAutoFit/>
          </a:bodyPr>
          <a:lstStyle/>
          <a:p>
            <a:r>
              <a:rPr lang="es-ES" sz="1700" b="1" dirty="0" smtClean="0">
                <a:solidFill>
                  <a:schemeClr val="accent6">
                    <a:lumMod val="60000"/>
                    <a:lumOff val="40000"/>
                  </a:schemeClr>
                </a:solidFill>
                <a:latin typeface="Comic Sans MS" pitchFamily="66" charset="0"/>
              </a:rPr>
              <a:t>“</a:t>
            </a:r>
            <a:r>
              <a:rPr lang="vi-VN" sz="1700" b="1" dirty="0">
                <a:solidFill>
                  <a:schemeClr val="accent6">
                    <a:lumMod val="60000"/>
                    <a:lumOff val="40000"/>
                  </a:schemeClr>
                </a:solidFill>
                <a:latin typeface="Comic Sans MS" pitchFamily="66" charset="0"/>
              </a:rPr>
              <a:t>El este acela care, în adunarea israeliţilor din pustiu, cu </a:t>
            </a:r>
            <a:r>
              <a:rPr lang="ro-RO" sz="1700" b="1" dirty="0">
                <a:solidFill>
                  <a:schemeClr val="accent6">
                    <a:lumMod val="60000"/>
                    <a:lumOff val="40000"/>
                  </a:schemeClr>
                </a:solidFill>
                <a:latin typeface="Comic Sans MS" pitchFamily="66" charset="0"/>
              </a:rPr>
              <a:t>î</a:t>
            </a:r>
            <a:r>
              <a:rPr lang="vi-VN" sz="1700" b="1" dirty="0" smtClean="0">
                <a:solidFill>
                  <a:schemeClr val="accent6">
                    <a:lumMod val="60000"/>
                    <a:lumOff val="40000"/>
                  </a:schemeClr>
                </a:solidFill>
                <a:latin typeface="Comic Sans MS" pitchFamily="66" charset="0"/>
              </a:rPr>
              <a:t>ngerul </a:t>
            </a:r>
            <a:r>
              <a:rPr lang="vi-VN" sz="1700" b="1" dirty="0">
                <a:solidFill>
                  <a:schemeClr val="accent6">
                    <a:lumMod val="60000"/>
                    <a:lumOff val="40000"/>
                  </a:schemeClr>
                </a:solidFill>
                <a:latin typeface="Comic Sans MS" pitchFamily="66" charset="0"/>
              </a:rPr>
              <a:t>care i-a vorbit pe muntele Sinai şi cu părinţii noştri, a primit cuvinte vii, ca să ni le dea </a:t>
            </a:r>
            <a:r>
              <a:rPr lang="vi-VN" sz="1700" b="1" dirty="0" smtClean="0">
                <a:solidFill>
                  <a:schemeClr val="accent6">
                    <a:lumMod val="60000"/>
                    <a:lumOff val="40000"/>
                  </a:schemeClr>
                </a:solidFill>
                <a:latin typeface="Comic Sans MS" pitchFamily="66" charset="0"/>
              </a:rPr>
              <a:t>nouă.</a:t>
            </a:r>
            <a:r>
              <a:rPr lang="es-ES" sz="1700" b="1" dirty="0" smtClean="0">
                <a:solidFill>
                  <a:schemeClr val="accent6">
                    <a:lumMod val="60000"/>
                    <a:lumOff val="40000"/>
                  </a:schemeClr>
                </a:solidFill>
                <a:latin typeface="Comic Sans MS" pitchFamily="66" charset="0"/>
              </a:rPr>
              <a:t>” </a:t>
            </a:r>
            <a:r>
              <a:rPr lang="ro-RO" sz="1700" b="1" dirty="0" smtClean="0">
                <a:solidFill>
                  <a:schemeClr val="accent6">
                    <a:lumMod val="60000"/>
                    <a:lumOff val="40000"/>
                  </a:schemeClr>
                </a:solidFill>
                <a:latin typeface="Comic Sans MS" pitchFamily="66" charset="0"/>
              </a:rPr>
              <a:t>                    </a:t>
            </a:r>
            <a:r>
              <a:rPr lang="es-ES" sz="1100" b="1" dirty="0" smtClean="0">
                <a:solidFill>
                  <a:schemeClr val="accent6">
                    <a:lumMod val="60000"/>
                    <a:lumOff val="40000"/>
                  </a:schemeClr>
                </a:solidFill>
                <a:latin typeface="Comic Sans MS" pitchFamily="66" charset="0"/>
              </a:rPr>
              <a:t>(</a:t>
            </a:r>
            <a:r>
              <a:rPr lang="ro-RO" sz="1100" b="1" dirty="0" smtClean="0">
                <a:solidFill>
                  <a:schemeClr val="accent6">
                    <a:lumMod val="60000"/>
                    <a:lumOff val="40000"/>
                  </a:schemeClr>
                </a:solidFill>
                <a:latin typeface="Comic Sans MS" pitchFamily="66" charset="0"/>
              </a:rPr>
              <a:t>Faptele apostolilor</a:t>
            </a:r>
            <a:r>
              <a:rPr lang="es-ES" sz="1100" b="1" dirty="0" smtClean="0">
                <a:solidFill>
                  <a:schemeClr val="accent6">
                    <a:lumMod val="60000"/>
                    <a:lumOff val="40000"/>
                  </a:schemeClr>
                </a:solidFill>
                <a:latin typeface="Comic Sans MS" pitchFamily="66" charset="0"/>
              </a:rPr>
              <a:t> 7:38)</a:t>
            </a:r>
            <a:endParaRPr lang="es-ES" b="1" dirty="0">
              <a:solidFill>
                <a:schemeClr val="accent6">
                  <a:lumMod val="60000"/>
                  <a:lumOff val="40000"/>
                </a:schemeClr>
              </a:solidFill>
              <a:latin typeface="Comic Sans MS" pitchFamily="66" charset="0"/>
            </a:endParaRPr>
          </a:p>
        </p:txBody>
      </p:sp>
      <p:sp>
        <p:nvSpPr>
          <p:cNvPr id="4" name="3 CuadroTexto"/>
          <p:cNvSpPr txBox="1"/>
          <p:nvPr/>
        </p:nvSpPr>
        <p:spPr>
          <a:xfrm>
            <a:off x="142844" y="2420888"/>
            <a:ext cx="3786214" cy="4247317"/>
          </a:xfrm>
          <a:prstGeom prst="rect">
            <a:avLst/>
          </a:prstGeom>
          <a:noFill/>
        </p:spPr>
        <p:txBody>
          <a:bodyPr wrap="square" rtlCol="0">
            <a:spAutoFit/>
          </a:bodyPr>
          <a:lstStyle/>
          <a:p>
            <a:pPr>
              <a:spcBef>
                <a:spcPts val="600"/>
              </a:spcBef>
            </a:pPr>
            <a:r>
              <a:rPr lang="ro-RO" sz="2000" b="1" dirty="0">
                <a:solidFill>
                  <a:schemeClr val="bg1"/>
                </a:solidFill>
                <a:effectLst>
                  <a:outerShdw blurRad="50800" dist="50800" dir="5400000" algn="ctr" rotWithShape="0">
                    <a:schemeClr val="tx1"/>
                  </a:outerShdw>
                </a:effectLst>
              </a:rPr>
              <a:t>Î</a:t>
            </a:r>
            <a:r>
              <a:rPr lang="en-US" sz="2000" b="1" dirty="0" smtClean="0">
                <a:solidFill>
                  <a:schemeClr val="bg1"/>
                </a:solidFill>
                <a:effectLst>
                  <a:outerShdw blurRad="50800" dist="50800" dir="5400000" algn="ctr" rotWithShape="0">
                    <a:schemeClr val="tx1"/>
                  </a:outerShdw>
                </a:effectLst>
              </a:rPr>
              <a:t>n </a:t>
            </a:r>
            <a:r>
              <a:rPr lang="ro-RO" sz="2000" b="1" dirty="0" smtClean="0">
                <a:solidFill>
                  <a:schemeClr val="bg1"/>
                </a:solidFill>
                <a:effectLst>
                  <a:outerShdw blurRad="50800" dist="50800" dir="5400000" algn="ctr" rotWithShape="0">
                    <a:schemeClr val="tx1"/>
                  </a:outerShdw>
                </a:effectLst>
              </a:rPr>
              <a:t>Vechiul Testament </a:t>
            </a:r>
            <a:r>
              <a:rPr lang="en-US" sz="2000" b="1" dirty="0" smtClean="0">
                <a:solidFill>
                  <a:schemeClr val="bg1"/>
                </a:solidFill>
                <a:effectLst>
                  <a:outerShdw blurRad="50800" dist="50800" dir="5400000" algn="ctr" rotWithShape="0">
                    <a:schemeClr val="tx1"/>
                  </a:outerShdw>
                </a:effectLst>
              </a:rPr>
              <a:t>“</a:t>
            </a:r>
            <a:r>
              <a:rPr lang="ro-RO" sz="2000" b="1" dirty="0" smtClean="0">
                <a:solidFill>
                  <a:schemeClr val="bg1"/>
                </a:solidFill>
                <a:effectLst>
                  <a:outerShdw blurRad="50800" dist="50800" dir="5400000" algn="ctr" rotWithShape="0">
                    <a:schemeClr val="tx1"/>
                  </a:outerShdw>
                </a:effectLst>
              </a:rPr>
              <a:t>Îngerul Domnului</a:t>
            </a:r>
            <a:r>
              <a:rPr lang="en-U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este Isus</a:t>
            </a:r>
            <a:r>
              <a:rPr lang="en-U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El are atribute divine și este numit </a:t>
            </a:r>
            <a:r>
              <a:rPr lang="en-U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Domnul</a:t>
            </a:r>
            <a:r>
              <a:rPr lang="en-U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Iosua</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5:13-15; </a:t>
            </a:r>
            <a:r>
              <a:rPr lang="en-US" sz="2000" b="1" dirty="0" smtClean="0">
                <a:solidFill>
                  <a:schemeClr val="bg1"/>
                </a:solidFill>
                <a:effectLst>
                  <a:outerShdw blurRad="50800" dist="50800" dir="5400000" algn="ctr" rotWithShape="0">
                    <a:schemeClr val="tx1"/>
                  </a:outerShdw>
                </a:effectLst>
              </a:rPr>
              <a:t>Jud</a:t>
            </a:r>
            <a:r>
              <a:rPr lang="ro-RO" sz="2000" b="1" dirty="0" smtClean="0">
                <a:solidFill>
                  <a:schemeClr val="bg1"/>
                </a:solidFill>
                <a:effectLst>
                  <a:outerShdw blurRad="50800" dist="50800" dir="5400000" algn="ctr" rotWithShape="0">
                    <a:schemeClr val="tx1"/>
                  </a:outerShdw>
                </a:effectLst>
              </a:rPr>
              <a:t>ecători</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13:17-20; </a:t>
            </a:r>
            <a:r>
              <a:rPr lang="en-US" sz="2000" b="1" dirty="0" smtClean="0">
                <a:solidFill>
                  <a:schemeClr val="bg1"/>
                </a:solidFill>
                <a:effectLst>
                  <a:outerShdw blurRad="50800" dist="50800" dir="5400000" algn="ctr" rotWithShape="0">
                    <a:schemeClr val="tx1"/>
                  </a:outerShdw>
                </a:effectLst>
              </a:rPr>
              <a:t>Z</a:t>
            </a:r>
            <a:r>
              <a:rPr lang="ro-RO" sz="2000" b="1" dirty="0" smtClean="0">
                <a:solidFill>
                  <a:schemeClr val="bg1"/>
                </a:solidFill>
                <a:effectLst>
                  <a:outerShdw blurRad="50800" dist="50800" dir="5400000" algn="ctr" rotWithShape="0">
                    <a:schemeClr val="tx1"/>
                  </a:outerShdw>
                </a:effectLst>
              </a:rPr>
              <a:t>aharia</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3:1-2)</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Acest Înger i-a apărut lui Moise în rugul aprins </a:t>
            </a:r>
            <a:r>
              <a:rPr lang="en-US" sz="2000" b="1" dirty="0" smtClean="0">
                <a:solidFill>
                  <a:schemeClr val="bg1"/>
                </a:solidFill>
                <a:effectLst>
                  <a:outerShdw blurRad="50800" dist="50800" dir="5400000" algn="ctr" rotWithShape="0">
                    <a:schemeClr val="tx1"/>
                  </a:outerShdw>
                </a:effectLst>
              </a:rPr>
              <a:t>(</a:t>
            </a:r>
            <a:r>
              <a:rPr lang="en-US" sz="2000" b="1" dirty="0" err="1" smtClean="0">
                <a:solidFill>
                  <a:schemeClr val="bg1"/>
                </a:solidFill>
                <a:effectLst>
                  <a:outerShdw blurRad="50800" dist="50800" dir="5400000" algn="ctr" rotWithShape="0">
                    <a:schemeClr val="tx1"/>
                  </a:outerShdw>
                </a:effectLst>
              </a:rPr>
              <a:t>Exod</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3:2-6) </a:t>
            </a:r>
            <a:r>
              <a:rPr lang="ro-RO" sz="2000" b="1" dirty="0" smtClean="0">
                <a:solidFill>
                  <a:schemeClr val="bg1"/>
                </a:solidFill>
                <a:effectLst>
                  <a:outerShdw blurRad="50800" dist="50800" dir="5400000" algn="ctr" rotWithShape="0">
                    <a:schemeClr val="tx1"/>
                  </a:outerShdw>
                </a:effectLst>
              </a:rPr>
              <a:t>și pe Muntele Sinai</a:t>
            </a:r>
            <a:r>
              <a:rPr lang="en-U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Faptele Apostolilor</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7:38)</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Isus le-a dat israeliților cele 10 porunci precum și alte legi care se găsesc în Pentateuh</a:t>
            </a:r>
            <a:r>
              <a:rPr lang="en-US" sz="2000" b="1" dirty="0" smtClean="0">
                <a:solidFill>
                  <a:schemeClr val="bg1"/>
                </a:solidFill>
                <a:effectLst>
                  <a:outerShdw blurRad="50800" dist="50800" dir="5400000" algn="ctr" rotWithShape="0">
                    <a:schemeClr val="tx1"/>
                  </a:outerShdw>
                </a:effectLst>
              </a:rPr>
              <a:t>.</a:t>
            </a:r>
            <a:endParaRPr lang="es-ES" sz="2000" b="1" dirty="0">
              <a:solidFill>
                <a:schemeClr val="bg1"/>
              </a:solidFill>
              <a:effectLst>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3000"/>
          </a:blip>
          <a:srcRect/>
          <a:stretch>
            <a:fillRect r="-8000"/>
          </a:stretch>
        </a:blipFill>
        <a:effectLst/>
      </p:bgPr>
    </p:bg>
    <p:spTree>
      <p:nvGrpSpPr>
        <p:cNvPr id="1" name=""/>
        <p:cNvGrpSpPr/>
        <p:nvPr/>
      </p:nvGrpSpPr>
      <p:grpSpPr>
        <a:xfrm>
          <a:off x="0" y="0"/>
          <a:ext cx="0" cy="0"/>
          <a:chOff x="0" y="0"/>
          <a:chExt cx="0" cy="0"/>
        </a:xfrm>
      </p:grpSpPr>
      <p:pic>
        <p:nvPicPr>
          <p:cNvPr id="2051" name="Picture 3" descr="\\SERGIO\Dibujos2\la ley\Laley (5).jpg"/>
          <p:cNvPicPr>
            <a:picLocks noChangeAspect="1" noChangeArrowheads="1"/>
          </p:cNvPicPr>
          <p:nvPr/>
        </p:nvPicPr>
        <p:blipFill>
          <a:blip r:embed="rId3" cstate="print"/>
          <a:srcRect/>
          <a:stretch>
            <a:fillRect/>
          </a:stretch>
        </p:blipFill>
        <p:spPr bwMode="auto">
          <a:xfrm>
            <a:off x="0" y="0"/>
            <a:ext cx="4984012" cy="6858000"/>
          </a:xfrm>
          <a:prstGeom prst="rect">
            <a:avLst/>
          </a:prstGeom>
          <a:ln>
            <a:noFill/>
          </a:ln>
          <a:effectLst>
            <a:softEdge rad="112500"/>
          </a:effectLst>
        </p:spPr>
      </p:pic>
      <p:sp>
        <p:nvSpPr>
          <p:cNvPr id="2" name="1 CuadroTexto"/>
          <p:cNvSpPr txBox="1"/>
          <p:nvPr/>
        </p:nvSpPr>
        <p:spPr>
          <a:xfrm>
            <a:off x="4714876" y="0"/>
            <a:ext cx="4429124" cy="1446550"/>
          </a:xfrm>
          <a:prstGeom prst="rect">
            <a:avLst/>
          </a:prstGeom>
          <a:noFill/>
        </p:spPr>
        <p:txBody>
          <a:bodyPr wrap="square" rtlCol="0">
            <a:spAutoFit/>
          </a:bodyPr>
          <a:lstStyle/>
          <a:p>
            <a:pPr algn="ctr"/>
            <a:r>
              <a:rPr lang="ro-RO"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ISUS A PĂZIT LEGEA</a:t>
            </a:r>
            <a:endParaRPr lang="es-E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4929190" y="1508591"/>
            <a:ext cx="4214810" cy="923330"/>
          </a:xfrm>
          <a:prstGeom prst="rect">
            <a:avLst/>
          </a:prstGeom>
        </p:spPr>
        <p:txBody>
          <a:bodyPr wrap="square">
            <a:spAutoFit/>
          </a:bodyPr>
          <a:lstStyle/>
          <a:p>
            <a:r>
              <a:rPr lang="es-ES" b="1" dirty="0" smtClean="0">
                <a:solidFill>
                  <a:schemeClr val="tx2">
                    <a:lumMod val="75000"/>
                  </a:schemeClr>
                </a:solidFill>
                <a:latin typeface="Comic Sans MS" pitchFamily="66" charset="0"/>
              </a:rPr>
              <a:t>“</a:t>
            </a:r>
            <a:r>
              <a:rPr lang="vi-VN" b="1" dirty="0">
                <a:solidFill>
                  <a:schemeClr val="tx2">
                    <a:lumMod val="75000"/>
                  </a:schemeClr>
                </a:solidFill>
                <a:latin typeface="Comic Sans MS" pitchFamily="66" charset="0"/>
              </a:rPr>
              <a:t>Să nu credeţi că am venit să stric Legea sau Prorocii; am venit nu să stric, ci să </a:t>
            </a:r>
            <a:r>
              <a:rPr lang="vi-VN" b="1" dirty="0" smtClean="0">
                <a:solidFill>
                  <a:schemeClr val="tx2">
                    <a:lumMod val="75000"/>
                  </a:schemeClr>
                </a:solidFill>
                <a:latin typeface="Comic Sans MS" pitchFamily="66" charset="0"/>
              </a:rPr>
              <a:t>împlinesc.</a:t>
            </a:r>
            <a:r>
              <a:rPr lang="es-ES" b="1" dirty="0" smtClean="0">
                <a:solidFill>
                  <a:schemeClr val="tx2">
                    <a:lumMod val="75000"/>
                  </a:schemeClr>
                </a:solidFill>
                <a:latin typeface="Comic Sans MS" pitchFamily="66" charset="0"/>
              </a:rPr>
              <a:t>” </a:t>
            </a:r>
            <a:r>
              <a:rPr lang="es-ES" sz="1100" b="1" dirty="0" smtClean="0">
                <a:solidFill>
                  <a:schemeClr val="tx2">
                    <a:lumMod val="75000"/>
                  </a:schemeClr>
                </a:solidFill>
                <a:latin typeface="Comic Sans MS" pitchFamily="66" charset="0"/>
              </a:rPr>
              <a:t>(Mat</a:t>
            </a:r>
            <a:r>
              <a:rPr lang="ro-RO" sz="1100" b="1" dirty="0" smtClean="0">
                <a:solidFill>
                  <a:schemeClr val="tx2">
                    <a:lumMod val="75000"/>
                  </a:schemeClr>
                </a:solidFill>
                <a:latin typeface="Comic Sans MS" pitchFamily="66" charset="0"/>
              </a:rPr>
              <a:t>ei</a:t>
            </a:r>
            <a:r>
              <a:rPr lang="es-ES" sz="1100" b="1" dirty="0" smtClean="0">
                <a:solidFill>
                  <a:schemeClr val="tx2">
                    <a:lumMod val="75000"/>
                  </a:schemeClr>
                </a:solidFill>
                <a:latin typeface="Comic Sans MS" pitchFamily="66" charset="0"/>
              </a:rPr>
              <a:t> 5:17)</a:t>
            </a:r>
            <a:endParaRPr lang="es-ES" b="1" dirty="0">
              <a:solidFill>
                <a:schemeClr val="tx2">
                  <a:lumMod val="75000"/>
                </a:schemeClr>
              </a:solidFill>
              <a:latin typeface="Comic Sans MS" pitchFamily="66" charset="0"/>
            </a:endParaRPr>
          </a:p>
        </p:txBody>
      </p:sp>
      <p:sp>
        <p:nvSpPr>
          <p:cNvPr id="6" name="5 CuadroTexto"/>
          <p:cNvSpPr txBox="1"/>
          <p:nvPr/>
        </p:nvSpPr>
        <p:spPr>
          <a:xfrm>
            <a:off x="4929190" y="2857496"/>
            <a:ext cx="4214810" cy="1400383"/>
          </a:xfrm>
          <a:prstGeom prst="rect">
            <a:avLst/>
          </a:prstGeom>
          <a:noFill/>
        </p:spPr>
        <p:txBody>
          <a:bodyPr wrap="square" rtlCol="0">
            <a:spAutoFit/>
          </a:bodyPr>
          <a:lstStyle/>
          <a:p>
            <a:pPr>
              <a:spcBef>
                <a:spcPts val="600"/>
              </a:spcBef>
            </a:pPr>
            <a:r>
              <a:rPr lang="ro-RO" sz="2000" b="1" dirty="0" smtClean="0"/>
              <a:t>Isus nu a venit să desființeze Legea</a:t>
            </a:r>
            <a:r>
              <a:rPr lang="en-US" sz="2000" b="1" dirty="0" smtClean="0"/>
              <a:t>.</a:t>
            </a:r>
            <a:endParaRPr lang="es-ES" sz="2000" b="1" dirty="0" smtClean="0"/>
          </a:p>
          <a:p>
            <a:pPr>
              <a:spcBef>
                <a:spcPts val="600"/>
              </a:spcBef>
            </a:pPr>
            <a:r>
              <a:rPr lang="ro-RO" sz="2000" b="1" dirty="0" smtClean="0"/>
              <a:t>El a venit să aprofundeze însemnătatea Legii, prin învățăturile Sale și prin exemplul personal</a:t>
            </a:r>
            <a:r>
              <a:rPr lang="en-US" sz="2000" b="1" dirty="0" smtClean="0"/>
              <a:t>.</a:t>
            </a:r>
            <a:endParaRPr lang="es-ES" sz="2000" b="1" dirty="0"/>
          </a:p>
        </p:txBody>
      </p:sp>
      <p:sp>
        <p:nvSpPr>
          <p:cNvPr id="7" name="6 Rectángulo"/>
          <p:cNvSpPr/>
          <p:nvPr/>
        </p:nvSpPr>
        <p:spPr>
          <a:xfrm>
            <a:off x="4929190" y="4293096"/>
            <a:ext cx="4214810" cy="1923604"/>
          </a:xfrm>
          <a:prstGeom prst="rect">
            <a:avLst/>
          </a:prstGeom>
        </p:spPr>
        <p:txBody>
          <a:bodyPr wrap="square">
            <a:spAutoFit/>
          </a:bodyPr>
          <a:lstStyle/>
          <a:p>
            <a:r>
              <a:rPr lang="es-ES" sz="1700" b="1" dirty="0" smtClean="0">
                <a:latin typeface="Calibri" pitchFamily="34" charset="0"/>
                <a:cs typeface="Calibri" pitchFamily="34" charset="0"/>
              </a:rPr>
              <a:t>“</a:t>
            </a:r>
            <a:r>
              <a:rPr lang="ro-RO" sz="1700" b="1" dirty="0" smtClean="0">
                <a:latin typeface="Calibri" pitchFamily="34" charset="0"/>
                <a:cs typeface="Calibri" pitchFamily="34" charset="0"/>
              </a:rPr>
              <a:t>Misiunea Lui era</a:t>
            </a:r>
            <a:r>
              <a:rPr lang="en-US" sz="1700" b="1" dirty="0" smtClean="0">
                <a:latin typeface="Calibri" pitchFamily="34" charset="0"/>
                <a:cs typeface="Calibri" pitchFamily="34" charset="0"/>
              </a:rPr>
              <a:t> ‘</a:t>
            </a:r>
            <a:r>
              <a:rPr lang="ro-RO" sz="1700" b="1" dirty="0" smtClean="0">
                <a:latin typeface="Calibri" pitchFamily="34" charset="0"/>
                <a:cs typeface="Calibri" pitchFamily="34" charset="0"/>
              </a:rPr>
              <a:t>să mărească legea și să o onoreze</a:t>
            </a:r>
            <a:r>
              <a:rPr lang="en-US" sz="1700" b="1" dirty="0" smtClean="0">
                <a:latin typeface="Calibri" pitchFamily="34" charset="0"/>
                <a:cs typeface="Calibri" pitchFamily="34" charset="0"/>
              </a:rPr>
              <a:t>.’ </a:t>
            </a:r>
            <a:r>
              <a:rPr lang="en-US" sz="1700" b="1" dirty="0" err="1" smtClean="0">
                <a:latin typeface="Calibri" pitchFamily="34" charset="0"/>
                <a:cs typeface="Calibri" pitchFamily="34" charset="0"/>
              </a:rPr>
              <a:t>Isaia</a:t>
            </a:r>
            <a:r>
              <a:rPr lang="en-US" sz="1700" b="1" dirty="0" smtClean="0">
                <a:latin typeface="Calibri" pitchFamily="34" charset="0"/>
                <a:cs typeface="Calibri" pitchFamily="34" charset="0"/>
              </a:rPr>
              <a:t> </a:t>
            </a:r>
            <a:r>
              <a:rPr lang="en-US" sz="1700" b="1" dirty="0">
                <a:latin typeface="Calibri" pitchFamily="34" charset="0"/>
                <a:cs typeface="Calibri" pitchFamily="34" charset="0"/>
              </a:rPr>
              <a:t>42:21. </a:t>
            </a:r>
            <a:r>
              <a:rPr lang="ro-RO" sz="1700" b="1" dirty="0" smtClean="0">
                <a:latin typeface="Calibri" pitchFamily="34" charset="0"/>
                <a:cs typeface="Calibri" pitchFamily="34" charset="0"/>
              </a:rPr>
              <a:t>El trebuia să arate natura spirituală a Legii, să prezinte principiile ei mult cuprinzătoare și să lămurească obligația ei veșnică</a:t>
            </a:r>
            <a:r>
              <a:rPr lang="en-US" sz="1700" b="1" dirty="0" smtClean="0">
                <a:latin typeface="Calibri" pitchFamily="34" charset="0"/>
                <a:cs typeface="Calibri" pitchFamily="34" charset="0"/>
              </a:rPr>
              <a:t>… [</a:t>
            </a:r>
            <a:r>
              <a:rPr lang="ro-RO" sz="1700" b="1" dirty="0" smtClean="0">
                <a:latin typeface="Calibri" pitchFamily="34" charset="0"/>
                <a:cs typeface="Calibri" pitchFamily="34" charset="0"/>
              </a:rPr>
              <a:t>Isus</a:t>
            </a:r>
            <a:r>
              <a:rPr lang="en-US" sz="1700" b="1" dirty="0" smtClean="0">
                <a:latin typeface="Calibri" pitchFamily="34" charset="0"/>
                <a:cs typeface="Calibri" pitchFamily="34" charset="0"/>
              </a:rPr>
              <a:t>] </a:t>
            </a:r>
            <a:r>
              <a:rPr lang="ro-RO" sz="1700" b="1" dirty="0" smtClean="0">
                <a:latin typeface="Calibri" pitchFamily="34" charset="0"/>
                <a:cs typeface="Calibri" pitchFamily="34" charset="0"/>
              </a:rPr>
              <a:t>a fost o reprezentare vie a caracterului Legii </a:t>
            </a:r>
            <a:r>
              <a:rPr lang="ro-RO" sz="1700" b="1" smtClean="0">
                <a:latin typeface="Calibri" pitchFamily="34" charset="0"/>
                <a:cs typeface="Calibri" pitchFamily="34" charset="0"/>
              </a:rPr>
              <a:t>lui </a:t>
            </a:r>
            <a:r>
              <a:rPr lang="ro-RO" sz="1700" b="1" smtClean="0">
                <a:latin typeface="Calibri" pitchFamily="34" charset="0"/>
                <a:cs typeface="Calibri" pitchFamily="34" charset="0"/>
              </a:rPr>
              <a:t>Dumnezeu</a:t>
            </a:r>
            <a:r>
              <a:rPr lang="en-US" sz="1700" b="1" dirty="0" smtClean="0">
                <a:latin typeface="Calibri" pitchFamily="34" charset="0"/>
                <a:cs typeface="Calibri" pitchFamily="34" charset="0"/>
              </a:rPr>
              <a:t>.</a:t>
            </a:r>
            <a:r>
              <a:rPr lang="es-ES" sz="1700" b="1" dirty="0" smtClean="0">
                <a:latin typeface="Calibri" pitchFamily="34" charset="0"/>
                <a:cs typeface="Calibri" pitchFamily="34" charset="0"/>
              </a:rPr>
              <a:t>”</a:t>
            </a:r>
            <a:endParaRPr lang="es-ES" sz="1700" b="1" dirty="0">
              <a:latin typeface="Calibri" pitchFamily="34" charset="0"/>
              <a:cs typeface="Calibri" pitchFamily="34" charset="0"/>
            </a:endParaRPr>
          </a:p>
        </p:txBody>
      </p:sp>
      <p:sp>
        <p:nvSpPr>
          <p:cNvPr id="8" name="7 CuadroTexto"/>
          <p:cNvSpPr txBox="1"/>
          <p:nvPr/>
        </p:nvSpPr>
        <p:spPr>
          <a:xfrm>
            <a:off x="5142200" y="6550223"/>
            <a:ext cx="4001800" cy="292388"/>
          </a:xfrm>
          <a:prstGeom prst="rect">
            <a:avLst/>
          </a:prstGeom>
          <a:noFill/>
        </p:spPr>
        <p:txBody>
          <a:bodyPr wrap="none" rtlCol="0">
            <a:spAutoFit/>
          </a:bodyPr>
          <a:lstStyle/>
          <a:p>
            <a:pPr algn="r"/>
            <a:r>
              <a:rPr lang="en-US" sz="1300" b="1" dirty="0"/>
              <a:t>E.G.W. </a:t>
            </a:r>
            <a:r>
              <a:rPr lang="en-US" sz="1300" b="1" dirty="0" smtClean="0"/>
              <a:t>(</a:t>
            </a:r>
            <a:r>
              <a:rPr lang="ro-RO" sz="1300" b="1" dirty="0" smtClean="0"/>
              <a:t>Cugetări de pe Muntele Fericirilor</a:t>
            </a:r>
            <a:r>
              <a:rPr lang="en-US" sz="1300" b="1" dirty="0" smtClean="0"/>
              <a:t>, </a:t>
            </a:r>
            <a:r>
              <a:rPr lang="en-US" sz="1300" b="1" dirty="0"/>
              <a:t>cp. 3, pg. 49)</a:t>
            </a:r>
            <a:endParaRPr lang="es-ES" sz="13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23"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p:cTn id="30" dur="500" fill="hold"/>
                                        <p:tgtEl>
                                          <p:spTgt spid="6">
                                            <p:txEl>
                                              <p:pRg st="1" end="1"/>
                                            </p:txEl>
                                          </p:spTgt>
                                        </p:tgtEl>
                                        <p:attrNameLst>
                                          <p:attrName>ppt_x</p:attrName>
                                        </p:attrNameLst>
                                      </p:cBhvr>
                                      <p:tavLst>
                                        <p:tav tm="0">
                                          <p:val>
                                            <p:strVal val="#ppt_x-#ppt_w/2"/>
                                          </p:val>
                                        </p:tav>
                                        <p:tav tm="100000">
                                          <p:val>
                                            <p:strVal val="#ppt_x"/>
                                          </p:val>
                                        </p:tav>
                                      </p:tavLst>
                                    </p:anim>
                                    <p:anim calcmode="lin" valueType="num">
                                      <p:cBhvr>
                                        <p:cTn id="31"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build="p"/>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499992" y="-20236"/>
            <a:ext cx="5112568" cy="523220"/>
          </a:xfrm>
          <a:prstGeom prst="rect">
            <a:avLst/>
          </a:prstGeom>
          <a:noFill/>
        </p:spPr>
        <p:txBody>
          <a:bodyPr wrap="square" rtlCol="0">
            <a:spAutoFit/>
          </a:bodyPr>
          <a:lstStyle/>
          <a:p>
            <a:pPr algn="ctr"/>
            <a:r>
              <a:rPr lang="ro-RO"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ADÂNCUL ÎNȚELES AL LEGII</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2 Diagrama"/>
          <p:cNvGraphicFramePr/>
          <p:nvPr>
            <p:extLst>
              <p:ext uri="{D42A27DB-BD31-4B8C-83A1-F6EECF244321}">
                <p14:modId xmlns:p14="http://schemas.microsoft.com/office/powerpoint/2010/main" val="3322478163"/>
              </p:ext>
            </p:extLst>
          </p:nvPr>
        </p:nvGraphicFramePr>
        <p:xfrm>
          <a:off x="142876" y="500042"/>
          <a:ext cx="8929718" cy="54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16664" y="5929839"/>
            <a:ext cx="6157348"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o-RO" sz="2000" b="1" dirty="0" smtClean="0"/>
              <a:t>Isus a aprofundat Legea și i-a explicat adevărata însemnătate. El și-a bazat învățăturile pe propria Sa autoritate în calitate de Dătător al Legii</a:t>
            </a:r>
            <a:r>
              <a:rPr lang="en-US" sz="2000" b="1" dirty="0" smtClean="0"/>
              <a:t>.</a:t>
            </a:r>
            <a:endParaRPr lang="es-E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graphicEl>
                                              <a:dgm id="{D440D17F-7184-4B50-B9A7-FE2CFA85EC3A}"/>
                                            </p:graphicEl>
                                          </p:spTgt>
                                        </p:tgtEl>
                                        <p:attrNameLst>
                                          <p:attrName>style.visibility</p:attrName>
                                        </p:attrNameLst>
                                      </p:cBhvr>
                                      <p:to>
                                        <p:strVal val="visible"/>
                                      </p:to>
                                    </p:set>
                                    <p:animEffect transition="in" filter="fade">
                                      <p:cBhvr>
                                        <p:cTn id="17" dur="1000"/>
                                        <p:tgtEl>
                                          <p:spTgt spid="3">
                                            <p:graphicEl>
                                              <a:dgm id="{D440D17F-7184-4B50-B9A7-FE2CFA85EC3A}"/>
                                            </p:graphicEl>
                                          </p:spTgt>
                                        </p:tgtEl>
                                      </p:cBhvr>
                                    </p:animEffect>
                                    <p:anim calcmode="lin" valueType="num">
                                      <p:cBhvr>
                                        <p:cTn id="18" dur="1000" fill="hold"/>
                                        <p:tgtEl>
                                          <p:spTgt spid="3">
                                            <p:graphicEl>
                                              <a:dgm id="{D440D17F-7184-4B50-B9A7-FE2CFA85EC3A}"/>
                                            </p:graphicEl>
                                          </p:spTgt>
                                        </p:tgtEl>
                                        <p:attrNameLst>
                                          <p:attrName>ppt_x</p:attrName>
                                        </p:attrNameLst>
                                      </p:cBhvr>
                                      <p:tavLst>
                                        <p:tav tm="0">
                                          <p:val>
                                            <p:strVal val="#ppt_x"/>
                                          </p:val>
                                        </p:tav>
                                        <p:tav tm="100000">
                                          <p:val>
                                            <p:strVal val="#ppt_x"/>
                                          </p:val>
                                        </p:tav>
                                      </p:tavLst>
                                    </p:anim>
                                    <p:anim calcmode="lin" valueType="num">
                                      <p:cBhvr>
                                        <p:cTn id="19" dur="1000" fill="hold"/>
                                        <p:tgtEl>
                                          <p:spTgt spid="3">
                                            <p:graphicEl>
                                              <a:dgm id="{D440D17F-7184-4B50-B9A7-FE2CFA85EC3A}"/>
                                            </p:graphic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graphicEl>
                                              <a:dgm id="{CCC4B3F8-747A-449F-AB73-1CFC2F1ED113}"/>
                                            </p:graphicEl>
                                          </p:spTgt>
                                        </p:tgtEl>
                                        <p:attrNameLst>
                                          <p:attrName>style.visibility</p:attrName>
                                        </p:attrNameLst>
                                      </p:cBhvr>
                                      <p:to>
                                        <p:strVal val="visible"/>
                                      </p:to>
                                    </p:set>
                                    <p:animEffect transition="in" filter="fade">
                                      <p:cBhvr>
                                        <p:cTn id="22" dur="1000"/>
                                        <p:tgtEl>
                                          <p:spTgt spid="3">
                                            <p:graphicEl>
                                              <a:dgm id="{CCC4B3F8-747A-449F-AB73-1CFC2F1ED113}"/>
                                            </p:graphicEl>
                                          </p:spTgt>
                                        </p:tgtEl>
                                      </p:cBhvr>
                                    </p:animEffect>
                                    <p:anim calcmode="lin" valueType="num">
                                      <p:cBhvr>
                                        <p:cTn id="23" dur="1000" fill="hold"/>
                                        <p:tgtEl>
                                          <p:spTgt spid="3">
                                            <p:graphicEl>
                                              <a:dgm id="{CCC4B3F8-747A-449F-AB73-1CFC2F1ED113}"/>
                                            </p:graphicEl>
                                          </p:spTgt>
                                        </p:tgtEl>
                                        <p:attrNameLst>
                                          <p:attrName>ppt_x</p:attrName>
                                        </p:attrNameLst>
                                      </p:cBhvr>
                                      <p:tavLst>
                                        <p:tav tm="0">
                                          <p:val>
                                            <p:strVal val="#ppt_x"/>
                                          </p:val>
                                        </p:tav>
                                        <p:tav tm="100000">
                                          <p:val>
                                            <p:strVal val="#ppt_x"/>
                                          </p:val>
                                        </p:tav>
                                      </p:tavLst>
                                    </p:anim>
                                    <p:anim calcmode="lin" valueType="num">
                                      <p:cBhvr>
                                        <p:cTn id="24" dur="1000" fill="hold"/>
                                        <p:tgtEl>
                                          <p:spTgt spid="3">
                                            <p:graphicEl>
                                              <a:dgm id="{CCC4B3F8-747A-449F-AB73-1CFC2F1ED113}"/>
                                            </p:graphic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3">
                                            <p:graphicEl>
                                              <a:dgm id="{AE8E5447-A354-45A1-B7D9-734959EEB411}"/>
                                            </p:graphicEl>
                                          </p:spTgt>
                                        </p:tgtEl>
                                        <p:attrNameLst>
                                          <p:attrName>style.visibility</p:attrName>
                                        </p:attrNameLst>
                                      </p:cBhvr>
                                      <p:to>
                                        <p:strVal val="visible"/>
                                      </p:to>
                                    </p:set>
                                    <p:animEffect transition="in" filter="fade">
                                      <p:cBhvr>
                                        <p:cTn id="28" dur="1000"/>
                                        <p:tgtEl>
                                          <p:spTgt spid="3">
                                            <p:graphicEl>
                                              <a:dgm id="{AE8E5447-A354-45A1-B7D9-734959EEB411}"/>
                                            </p:graphicEl>
                                          </p:spTgt>
                                        </p:tgtEl>
                                      </p:cBhvr>
                                    </p:animEffect>
                                    <p:anim calcmode="lin" valueType="num">
                                      <p:cBhvr>
                                        <p:cTn id="29" dur="1000" fill="hold"/>
                                        <p:tgtEl>
                                          <p:spTgt spid="3">
                                            <p:graphicEl>
                                              <a:dgm id="{AE8E5447-A354-45A1-B7D9-734959EEB411}"/>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AE8E5447-A354-45A1-B7D9-734959EEB411}"/>
                                            </p:graphic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
                                            <p:graphicEl>
                                              <a:dgm id="{DA6CE22D-60DC-4812-B14C-332510847CCD}"/>
                                            </p:graphicEl>
                                          </p:spTgt>
                                        </p:tgtEl>
                                        <p:attrNameLst>
                                          <p:attrName>style.visibility</p:attrName>
                                        </p:attrNameLst>
                                      </p:cBhvr>
                                      <p:to>
                                        <p:strVal val="visible"/>
                                      </p:to>
                                    </p:set>
                                    <p:animEffect transition="in" filter="fade">
                                      <p:cBhvr>
                                        <p:cTn id="33" dur="1000"/>
                                        <p:tgtEl>
                                          <p:spTgt spid="3">
                                            <p:graphicEl>
                                              <a:dgm id="{DA6CE22D-60DC-4812-B14C-332510847CCD}"/>
                                            </p:graphicEl>
                                          </p:spTgt>
                                        </p:tgtEl>
                                      </p:cBhvr>
                                    </p:animEffect>
                                    <p:anim calcmode="lin" valueType="num">
                                      <p:cBhvr>
                                        <p:cTn id="34" dur="1000" fill="hold"/>
                                        <p:tgtEl>
                                          <p:spTgt spid="3">
                                            <p:graphicEl>
                                              <a:dgm id="{DA6CE22D-60DC-4812-B14C-332510847CCD}"/>
                                            </p:graphicEl>
                                          </p:spTgt>
                                        </p:tgtEl>
                                        <p:attrNameLst>
                                          <p:attrName>ppt_x</p:attrName>
                                        </p:attrNameLst>
                                      </p:cBhvr>
                                      <p:tavLst>
                                        <p:tav tm="0">
                                          <p:val>
                                            <p:strVal val="#ppt_x"/>
                                          </p:val>
                                        </p:tav>
                                        <p:tav tm="100000">
                                          <p:val>
                                            <p:strVal val="#ppt_x"/>
                                          </p:val>
                                        </p:tav>
                                      </p:tavLst>
                                    </p:anim>
                                    <p:anim calcmode="lin" valueType="num">
                                      <p:cBhvr>
                                        <p:cTn id="35" dur="1000" fill="hold"/>
                                        <p:tgtEl>
                                          <p:spTgt spid="3">
                                            <p:graphicEl>
                                              <a:dgm id="{DA6CE22D-60DC-4812-B14C-332510847CCD}"/>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1" nodeType="clickEffect">
                                  <p:stCondLst>
                                    <p:cond delay="0"/>
                                  </p:stCondLst>
                                  <p:childTnLst>
                                    <p:set>
                                      <p:cBhvr>
                                        <p:cTn id="39" dur="1" fill="hold">
                                          <p:stCondLst>
                                            <p:cond delay="0"/>
                                          </p:stCondLst>
                                        </p:cTn>
                                        <p:tgtEl>
                                          <p:spTgt spid="3">
                                            <p:graphicEl>
                                              <a:dgm id="{1708BF49-7AC0-409B-8383-0334CE27DECB}"/>
                                            </p:graphicEl>
                                          </p:spTgt>
                                        </p:tgtEl>
                                        <p:attrNameLst>
                                          <p:attrName>style.visibility</p:attrName>
                                        </p:attrNameLst>
                                      </p:cBhvr>
                                      <p:to>
                                        <p:strVal val="visible"/>
                                      </p:to>
                                    </p:set>
                                    <p:animEffect transition="in" filter="fade">
                                      <p:cBhvr>
                                        <p:cTn id="40" dur="1000"/>
                                        <p:tgtEl>
                                          <p:spTgt spid="3">
                                            <p:graphicEl>
                                              <a:dgm id="{1708BF49-7AC0-409B-8383-0334CE27DECB}"/>
                                            </p:graphicEl>
                                          </p:spTgt>
                                        </p:tgtEl>
                                      </p:cBhvr>
                                    </p:animEffect>
                                    <p:anim calcmode="lin" valueType="num">
                                      <p:cBhvr>
                                        <p:cTn id="41" dur="1000" fill="hold"/>
                                        <p:tgtEl>
                                          <p:spTgt spid="3">
                                            <p:graphicEl>
                                              <a:dgm id="{1708BF49-7AC0-409B-8383-0334CE27DECB}"/>
                                            </p:graphicEl>
                                          </p:spTgt>
                                        </p:tgtEl>
                                        <p:attrNameLst>
                                          <p:attrName>ppt_x</p:attrName>
                                        </p:attrNameLst>
                                      </p:cBhvr>
                                      <p:tavLst>
                                        <p:tav tm="0">
                                          <p:val>
                                            <p:strVal val="#ppt_x"/>
                                          </p:val>
                                        </p:tav>
                                        <p:tav tm="100000">
                                          <p:val>
                                            <p:strVal val="#ppt_x"/>
                                          </p:val>
                                        </p:tav>
                                      </p:tavLst>
                                    </p:anim>
                                    <p:anim calcmode="lin" valueType="num">
                                      <p:cBhvr>
                                        <p:cTn id="42" dur="1000" fill="hold"/>
                                        <p:tgtEl>
                                          <p:spTgt spid="3">
                                            <p:graphicEl>
                                              <a:dgm id="{1708BF49-7AC0-409B-8383-0334CE27DECB}"/>
                                            </p:graphicEl>
                                          </p:spTgt>
                                        </p:tgtEl>
                                        <p:attrNameLst>
                                          <p:attrName>ppt_y</p:attrName>
                                        </p:attrNameLst>
                                      </p:cBhvr>
                                      <p:tavLst>
                                        <p:tav tm="0">
                                          <p:val>
                                            <p:strVal val="#ppt_y-.1"/>
                                          </p:val>
                                        </p:tav>
                                        <p:tav tm="100000">
                                          <p:val>
                                            <p:strVal val="#ppt_y"/>
                                          </p:val>
                                        </p:tav>
                                      </p:tavLst>
                                    </p:anim>
                                  </p:childTnLst>
                                </p:cTn>
                              </p:par>
                              <p:par>
                                <p:cTn id="43" presetID="47" presetClass="entr" presetSubtype="0" fill="hold" grpId="1" nodeType="withEffect">
                                  <p:stCondLst>
                                    <p:cond delay="0"/>
                                  </p:stCondLst>
                                  <p:childTnLst>
                                    <p:set>
                                      <p:cBhvr>
                                        <p:cTn id="44" dur="1" fill="hold">
                                          <p:stCondLst>
                                            <p:cond delay="0"/>
                                          </p:stCondLst>
                                        </p:cTn>
                                        <p:tgtEl>
                                          <p:spTgt spid="3">
                                            <p:graphicEl>
                                              <a:dgm id="{411790CE-D8CE-4EBB-AC42-34A90FB58802}"/>
                                            </p:graphicEl>
                                          </p:spTgt>
                                        </p:tgtEl>
                                        <p:attrNameLst>
                                          <p:attrName>style.visibility</p:attrName>
                                        </p:attrNameLst>
                                      </p:cBhvr>
                                      <p:to>
                                        <p:strVal val="visible"/>
                                      </p:to>
                                    </p:set>
                                    <p:animEffect transition="in" filter="fade">
                                      <p:cBhvr>
                                        <p:cTn id="45" dur="1000"/>
                                        <p:tgtEl>
                                          <p:spTgt spid="3">
                                            <p:graphicEl>
                                              <a:dgm id="{411790CE-D8CE-4EBB-AC42-34A90FB58802}"/>
                                            </p:graphicEl>
                                          </p:spTgt>
                                        </p:tgtEl>
                                      </p:cBhvr>
                                    </p:animEffect>
                                    <p:anim calcmode="lin" valueType="num">
                                      <p:cBhvr>
                                        <p:cTn id="46" dur="1000" fill="hold"/>
                                        <p:tgtEl>
                                          <p:spTgt spid="3">
                                            <p:graphicEl>
                                              <a:dgm id="{411790CE-D8CE-4EBB-AC42-34A90FB58802}"/>
                                            </p:graphicEl>
                                          </p:spTgt>
                                        </p:tgtEl>
                                        <p:attrNameLst>
                                          <p:attrName>ppt_x</p:attrName>
                                        </p:attrNameLst>
                                      </p:cBhvr>
                                      <p:tavLst>
                                        <p:tav tm="0">
                                          <p:val>
                                            <p:strVal val="#ppt_x"/>
                                          </p:val>
                                        </p:tav>
                                        <p:tav tm="100000">
                                          <p:val>
                                            <p:strVal val="#ppt_x"/>
                                          </p:val>
                                        </p:tav>
                                      </p:tavLst>
                                    </p:anim>
                                    <p:anim calcmode="lin" valueType="num">
                                      <p:cBhvr>
                                        <p:cTn id="47" dur="1000" fill="hold"/>
                                        <p:tgtEl>
                                          <p:spTgt spid="3">
                                            <p:graphicEl>
                                              <a:dgm id="{411790CE-D8CE-4EBB-AC42-34A90FB58802}"/>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
                                            <p:graphicEl>
                                              <a:dgm id="{30D27995-DBAD-4560-85D0-F8FE6C336586}"/>
                                            </p:graphicEl>
                                          </p:spTgt>
                                        </p:tgtEl>
                                        <p:attrNameLst>
                                          <p:attrName>style.visibility</p:attrName>
                                        </p:attrNameLst>
                                      </p:cBhvr>
                                      <p:to>
                                        <p:strVal val="visible"/>
                                      </p:to>
                                    </p:set>
                                    <p:animEffect transition="in" filter="fade">
                                      <p:cBhvr>
                                        <p:cTn id="52" dur="1000"/>
                                        <p:tgtEl>
                                          <p:spTgt spid="3">
                                            <p:graphicEl>
                                              <a:dgm id="{30D27995-DBAD-4560-85D0-F8FE6C336586}"/>
                                            </p:graphicEl>
                                          </p:spTgt>
                                        </p:tgtEl>
                                      </p:cBhvr>
                                    </p:animEffect>
                                    <p:anim calcmode="lin" valueType="num">
                                      <p:cBhvr>
                                        <p:cTn id="53" dur="1000" fill="hold"/>
                                        <p:tgtEl>
                                          <p:spTgt spid="3">
                                            <p:graphicEl>
                                              <a:dgm id="{30D27995-DBAD-4560-85D0-F8FE6C336586}"/>
                                            </p:graphicEl>
                                          </p:spTgt>
                                        </p:tgtEl>
                                        <p:attrNameLst>
                                          <p:attrName>ppt_x</p:attrName>
                                        </p:attrNameLst>
                                      </p:cBhvr>
                                      <p:tavLst>
                                        <p:tav tm="0">
                                          <p:val>
                                            <p:strVal val="#ppt_x"/>
                                          </p:val>
                                        </p:tav>
                                        <p:tav tm="100000">
                                          <p:val>
                                            <p:strVal val="#ppt_x"/>
                                          </p:val>
                                        </p:tav>
                                      </p:tavLst>
                                    </p:anim>
                                    <p:anim calcmode="lin" valueType="num">
                                      <p:cBhvr>
                                        <p:cTn id="54" dur="1000" fill="hold"/>
                                        <p:tgtEl>
                                          <p:spTgt spid="3">
                                            <p:graphicEl>
                                              <a:dgm id="{30D27995-DBAD-4560-85D0-F8FE6C336586}"/>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
                                            <p:graphicEl>
                                              <a:dgm id="{D18F7E45-6BFB-4970-AC09-8A4A4DE0D5CF}"/>
                                            </p:graphicEl>
                                          </p:spTgt>
                                        </p:tgtEl>
                                        <p:attrNameLst>
                                          <p:attrName>style.visibility</p:attrName>
                                        </p:attrNameLst>
                                      </p:cBhvr>
                                      <p:to>
                                        <p:strVal val="visible"/>
                                      </p:to>
                                    </p:set>
                                    <p:animEffect transition="in" filter="fade">
                                      <p:cBhvr>
                                        <p:cTn id="57" dur="1000"/>
                                        <p:tgtEl>
                                          <p:spTgt spid="3">
                                            <p:graphicEl>
                                              <a:dgm id="{D18F7E45-6BFB-4970-AC09-8A4A4DE0D5CF}"/>
                                            </p:graphicEl>
                                          </p:spTgt>
                                        </p:tgtEl>
                                      </p:cBhvr>
                                    </p:animEffect>
                                    <p:anim calcmode="lin" valueType="num">
                                      <p:cBhvr>
                                        <p:cTn id="58" dur="1000" fill="hold"/>
                                        <p:tgtEl>
                                          <p:spTgt spid="3">
                                            <p:graphicEl>
                                              <a:dgm id="{D18F7E45-6BFB-4970-AC09-8A4A4DE0D5CF}"/>
                                            </p:graphicEl>
                                          </p:spTgt>
                                        </p:tgtEl>
                                        <p:attrNameLst>
                                          <p:attrName>ppt_x</p:attrName>
                                        </p:attrNameLst>
                                      </p:cBhvr>
                                      <p:tavLst>
                                        <p:tav tm="0">
                                          <p:val>
                                            <p:strVal val="#ppt_x"/>
                                          </p:val>
                                        </p:tav>
                                        <p:tav tm="100000">
                                          <p:val>
                                            <p:strVal val="#ppt_x"/>
                                          </p:val>
                                        </p:tav>
                                      </p:tavLst>
                                    </p:anim>
                                    <p:anim calcmode="lin" valueType="num">
                                      <p:cBhvr>
                                        <p:cTn id="59" dur="1000" fill="hold"/>
                                        <p:tgtEl>
                                          <p:spTgt spid="3">
                                            <p:graphicEl>
                                              <a:dgm id="{D18F7E45-6BFB-4970-AC09-8A4A4DE0D5CF}"/>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1" nodeType="clickEffect">
                                  <p:stCondLst>
                                    <p:cond delay="0"/>
                                  </p:stCondLst>
                                  <p:childTnLst>
                                    <p:set>
                                      <p:cBhvr>
                                        <p:cTn id="63" dur="1" fill="hold">
                                          <p:stCondLst>
                                            <p:cond delay="0"/>
                                          </p:stCondLst>
                                        </p:cTn>
                                        <p:tgtEl>
                                          <p:spTgt spid="3">
                                            <p:graphicEl>
                                              <a:dgm id="{B2677D4F-1E0F-45C1-AC81-C024F5154BDA}"/>
                                            </p:graphicEl>
                                          </p:spTgt>
                                        </p:tgtEl>
                                        <p:attrNameLst>
                                          <p:attrName>style.visibility</p:attrName>
                                        </p:attrNameLst>
                                      </p:cBhvr>
                                      <p:to>
                                        <p:strVal val="visible"/>
                                      </p:to>
                                    </p:set>
                                    <p:animEffect transition="in" filter="fade">
                                      <p:cBhvr>
                                        <p:cTn id="64" dur="1000"/>
                                        <p:tgtEl>
                                          <p:spTgt spid="3">
                                            <p:graphicEl>
                                              <a:dgm id="{B2677D4F-1E0F-45C1-AC81-C024F5154BDA}"/>
                                            </p:graphicEl>
                                          </p:spTgt>
                                        </p:tgtEl>
                                      </p:cBhvr>
                                    </p:animEffect>
                                    <p:anim calcmode="lin" valueType="num">
                                      <p:cBhvr>
                                        <p:cTn id="65" dur="1000" fill="hold"/>
                                        <p:tgtEl>
                                          <p:spTgt spid="3">
                                            <p:graphicEl>
                                              <a:dgm id="{B2677D4F-1E0F-45C1-AC81-C024F5154BDA}"/>
                                            </p:graphicEl>
                                          </p:spTgt>
                                        </p:tgtEl>
                                        <p:attrNameLst>
                                          <p:attrName>ppt_x</p:attrName>
                                        </p:attrNameLst>
                                      </p:cBhvr>
                                      <p:tavLst>
                                        <p:tav tm="0">
                                          <p:val>
                                            <p:strVal val="#ppt_x"/>
                                          </p:val>
                                        </p:tav>
                                        <p:tav tm="100000">
                                          <p:val>
                                            <p:strVal val="#ppt_x"/>
                                          </p:val>
                                        </p:tav>
                                      </p:tavLst>
                                    </p:anim>
                                    <p:anim calcmode="lin" valueType="num">
                                      <p:cBhvr>
                                        <p:cTn id="66" dur="1000" fill="hold"/>
                                        <p:tgtEl>
                                          <p:spTgt spid="3">
                                            <p:graphicEl>
                                              <a:dgm id="{B2677D4F-1E0F-45C1-AC81-C024F5154BDA}"/>
                                            </p:graphicEl>
                                          </p:spTgt>
                                        </p:tgtEl>
                                        <p:attrNameLst>
                                          <p:attrName>ppt_y</p:attrName>
                                        </p:attrNameLst>
                                      </p:cBhvr>
                                      <p:tavLst>
                                        <p:tav tm="0">
                                          <p:val>
                                            <p:strVal val="#ppt_y-.1"/>
                                          </p:val>
                                        </p:tav>
                                        <p:tav tm="100000">
                                          <p:val>
                                            <p:strVal val="#ppt_y"/>
                                          </p:val>
                                        </p:tav>
                                      </p:tavLst>
                                    </p:anim>
                                  </p:childTnLst>
                                </p:cTn>
                              </p:par>
                              <p:par>
                                <p:cTn id="67" presetID="47" presetClass="entr" presetSubtype="0" fill="hold" grpId="1" nodeType="withEffect">
                                  <p:stCondLst>
                                    <p:cond delay="0"/>
                                  </p:stCondLst>
                                  <p:childTnLst>
                                    <p:set>
                                      <p:cBhvr>
                                        <p:cTn id="68" dur="1" fill="hold">
                                          <p:stCondLst>
                                            <p:cond delay="0"/>
                                          </p:stCondLst>
                                        </p:cTn>
                                        <p:tgtEl>
                                          <p:spTgt spid="3">
                                            <p:graphicEl>
                                              <a:dgm id="{17B4DAE6-60E4-46AC-8A70-3631148732C4}"/>
                                            </p:graphicEl>
                                          </p:spTgt>
                                        </p:tgtEl>
                                        <p:attrNameLst>
                                          <p:attrName>style.visibility</p:attrName>
                                        </p:attrNameLst>
                                      </p:cBhvr>
                                      <p:to>
                                        <p:strVal val="visible"/>
                                      </p:to>
                                    </p:set>
                                    <p:animEffect transition="in" filter="fade">
                                      <p:cBhvr>
                                        <p:cTn id="69" dur="1000"/>
                                        <p:tgtEl>
                                          <p:spTgt spid="3">
                                            <p:graphicEl>
                                              <a:dgm id="{17B4DAE6-60E4-46AC-8A70-3631148732C4}"/>
                                            </p:graphicEl>
                                          </p:spTgt>
                                        </p:tgtEl>
                                      </p:cBhvr>
                                    </p:animEffect>
                                    <p:anim calcmode="lin" valueType="num">
                                      <p:cBhvr>
                                        <p:cTn id="70" dur="1000" fill="hold"/>
                                        <p:tgtEl>
                                          <p:spTgt spid="3">
                                            <p:graphicEl>
                                              <a:dgm id="{17B4DAE6-60E4-46AC-8A70-3631148732C4}"/>
                                            </p:graphicEl>
                                          </p:spTgt>
                                        </p:tgtEl>
                                        <p:attrNameLst>
                                          <p:attrName>ppt_x</p:attrName>
                                        </p:attrNameLst>
                                      </p:cBhvr>
                                      <p:tavLst>
                                        <p:tav tm="0">
                                          <p:val>
                                            <p:strVal val="#ppt_x"/>
                                          </p:val>
                                        </p:tav>
                                        <p:tav tm="100000">
                                          <p:val>
                                            <p:strVal val="#ppt_x"/>
                                          </p:val>
                                        </p:tav>
                                      </p:tavLst>
                                    </p:anim>
                                    <p:anim calcmode="lin" valueType="num">
                                      <p:cBhvr>
                                        <p:cTn id="71" dur="1000" fill="hold"/>
                                        <p:tgtEl>
                                          <p:spTgt spid="3">
                                            <p:graphicEl>
                                              <a:dgm id="{17B4DAE6-60E4-46AC-8A70-3631148732C4}"/>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3">
                                            <p:graphicEl>
                                              <a:dgm id="{492FF9E8-88FC-44AC-88AD-D8C433172184}"/>
                                            </p:graphicEl>
                                          </p:spTgt>
                                        </p:tgtEl>
                                        <p:attrNameLst>
                                          <p:attrName>style.visibility</p:attrName>
                                        </p:attrNameLst>
                                      </p:cBhvr>
                                      <p:to>
                                        <p:strVal val="visible"/>
                                      </p:to>
                                    </p:set>
                                    <p:animEffect transition="in" filter="fade">
                                      <p:cBhvr>
                                        <p:cTn id="76" dur="1000"/>
                                        <p:tgtEl>
                                          <p:spTgt spid="3">
                                            <p:graphicEl>
                                              <a:dgm id="{492FF9E8-88FC-44AC-88AD-D8C433172184}"/>
                                            </p:graphicEl>
                                          </p:spTgt>
                                        </p:tgtEl>
                                      </p:cBhvr>
                                    </p:animEffect>
                                    <p:anim calcmode="lin" valueType="num">
                                      <p:cBhvr>
                                        <p:cTn id="77" dur="1000" fill="hold"/>
                                        <p:tgtEl>
                                          <p:spTgt spid="3">
                                            <p:graphicEl>
                                              <a:dgm id="{492FF9E8-88FC-44AC-88AD-D8C433172184}"/>
                                            </p:graphicEl>
                                          </p:spTgt>
                                        </p:tgtEl>
                                        <p:attrNameLst>
                                          <p:attrName>ppt_x</p:attrName>
                                        </p:attrNameLst>
                                      </p:cBhvr>
                                      <p:tavLst>
                                        <p:tav tm="0">
                                          <p:val>
                                            <p:strVal val="#ppt_x"/>
                                          </p:val>
                                        </p:tav>
                                        <p:tav tm="100000">
                                          <p:val>
                                            <p:strVal val="#ppt_x"/>
                                          </p:val>
                                        </p:tav>
                                      </p:tavLst>
                                    </p:anim>
                                    <p:anim calcmode="lin" valueType="num">
                                      <p:cBhvr>
                                        <p:cTn id="78" dur="1000" fill="hold"/>
                                        <p:tgtEl>
                                          <p:spTgt spid="3">
                                            <p:graphicEl>
                                              <a:dgm id="{492FF9E8-88FC-44AC-88AD-D8C433172184}"/>
                                            </p:graphicEl>
                                          </p:spTgt>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
                                            <p:graphicEl>
                                              <a:dgm id="{E5E84330-79F9-41DA-9478-7AC58D772B3E}"/>
                                            </p:graphicEl>
                                          </p:spTgt>
                                        </p:tgtEl>
                                        <p:attrNameLst>
                                          <p:attrName>style.visibility</p:attrName>
                                        </p:attrNameLst>
                                      </p:cBhvr>
                                      <p:to>
                                        <p:strVal val="visible"/>
                                      </p:to>
                                    </p:set>
                                    <p:animEffect transition="in" filter="fade">
                                      <p:cBhvr>
                                        <p:cTn id="81" dur="1000"/>
                                        <p:tgtEl>
                                          <p:spTgt spid="3">
                                            <p:graphicEl>
                                              <a:dgm id="{E5E84330-79F9-41DA-9478-7AC58D772B3E}"/>
                                            </p:graphicEl>
                                          </p:spTgt>
                                        </p:tgtEl>
                                      </p:cBhvr>
                                    </p:animEffect>
                                    <p:anim calcmode="lin" valueType="num">
                                      <p:cBhvr>
                                        <p:cTn id="82" dur="1000" fill="hold"/>
                                        <p:tgtEl>
                                          <p:spTgt spid="3">
                                            <p:graphicEl>
                                              <a:dgm id="{E5E84330-79F9-41DA-9478-7AC58D772B3E}"/>
                                            </p:graphicEl>
                                          </p:spTgt>
                                        </p:tgtEl>
                                        <p:attrNameLst>
                                          <p:attrName>ppt_x</p:attrName>
                                        </p:attrNameLst>
                                      </p:cBhvr>
                                      <p:tavLst>
                                        <p:tav tm="0">
                                          <p:val>
                                            <p:strVal val="#ppt_x"/>
                                          </p:val>
                                        </p:tav>
                                        <p:tav tm="100000">
                                          <p:val>
                                            <p:strVal val="#ppt_x"/>
                                          </p:val>
                                        </p:tav>
                                      </p:tavLst>
                                    </p:anim>
                                    <p:anim calcmode="lin" valueType="num">
                                      <p:cBhvr>
                                        <p:cTn id="83" dur="1000" fill="hold"/>
                                        <p:tgtEl>
                                          <p:spTgt spid="3">
                                            <p:graphicEl>
                                              <a:dgm id="{E5E84330-79F9-41DA-9478-7AC58D772B3E}"/>
                                            </p:graphic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1" nodeType="clickEffect">
                                  <p:stCondLst>
                                    <p:cond delay="0"/>
                                  </p:stCondLst>
                                  <p:childTnLst>
                                    <p:set>
                                      <p:cBhvr>
                                        <p:cTn id="87" dur="1" fill="hold">
                                          <p:stCondLst>
                                            <p:cond delay="0"/>
                                          </p:stCondLst>
                                        </p:cTn>
                                        <p:tgtEl>
                                          <p:spTgt spid="3">
                                            <p:graphicEl>
                                              <a:dgm id="{214773BF-462E-41B7-92CF-CAEC081862D4}"/>
                                            </p:graphicEl>
                                          </p:spTgt>
                                        </p:tgtEl>
                                        <p:attrNameLst>
                                          <p:attrName>style.visibility</p:attrName>
                                        </p:attrNameLst>
                                      </p:cBhvr>
                                      <p:to>
                                        <p:strVal val="visible"/>
                                      </p:to>
                                    </p:set>
                                    <p:animEffect transition="in" filter="fade">
                                      <p:cBhvr>
                                        <p:cTn id="88" dur="1000"/>
                                        <p:tgtEl>
                                          <p:spTgt spid="3">
                                            <p:graphicEl>
                                              <a:dgm id="{214773BF-462E-41B7-92CF-CAEC081862D4}"/>
                                            </p:graphicEl>
                                          </p:spTgt>
                                        </p:tgtEl>
                                      </p:cBhvr>
                                    </p:animEffect>
                                    <p:anim calcmode="lin" valueType="num">
                                      <p:cBhvr>
                                        <p:cTn id="89" dur="1000" fill="hold"/>
                                        <p:tgtEl>
                                          <p:spTgt spid="3">
                                            <p:graphicEl>
                                              <a:dgm id="{214773BF-462E-41B7-92CF-CAEC081862D4}"/>
                                            </p:graphicEl>
                                          </p:spTgt>
                                        </p:tgtEl>
                                        <p:attrNameLst>
                                          <p:attrName>ppt_x</p:attrName>
                                        </p:attrNameLst>
                                      </p:cBhvr>
                                      <p:tavLst>
                                        <p:tav tm="0">
                                          <p:val>
                                            <p:strVal val="#ppt_x"/>
                                          </p:val>
                                        </p:tav>
                                        <p:tav tm="100000">
                                          <p:val>
                                            <p:strVal val="#ppt_x"/>
                                          </p:val>
                                        </p:tav>
                                      </p:tavLst>
                                    </p:anim>
                                    <p:anim calcmode="lin" valueType="num">
                                      <p:cBhvr>
                                        <p:cTn id="90" dur="1000" fill="hold"/>
                                        <p:tgtEl>
                                          <p:spTgt spid="3">
                                            <p:graphicEl>
                                              <a:dgm id="{214773BF-462E-41B7-92CF-CAEC081862D4}"/>
                                            </p:graphicEl>
                                          </p:spTgt>
                                        </p:tgtEl>
                                        <p:attrNameLst>
                                          <p:attrName>ppt_y</p:attrName>
                                        </p:attrNameLst>
                                      </p:cBhvr>
                                      <p:tavLst>
                                        <p:tav tm="0">
                                          <p:val>
                                            <p:strVal val="#ppt_y-.1"/>
                                          </p:val>
                                        </p:tav>
                                        <p:tav tm="100000">
                                          <p:val>
                                            <p:strVal val="#ppt_y"/>
                                          </p:val>
                                        </p:tav>
                                      </p:tavLst>
                                    </p:anim>
                                  </p:childTnLst>
                                </p:cTn>
                              </p:par>
                              <p:par>
                                <p:cTn id="91" presetID="47" presetClass="entr" presetSubtype="0" fill="hold" grpId="1" nodeType="withEffect">
                                  <p:stCondLst>
                                    <p:cond delay="0"/>
                                  </p:stCondLst>
                                  <p:childTnLst>
                                    <p:set>
                                      <p:cBhvr>
                                        <p:cTn id="92" dur="1" fill="hold">
                                          <p:stCondLst>
                                            <p:cond delay="0"/>
                                          </p:stCondLst>
                                        </p:cTn>
                                        <p:tgtEl>
                                          <p:spTgt spid="3">
                                            <p:graphicEl>
                                              <a:dgm id="{9D917492-C17D-4BA3-A2A5-132828EC99AC}"/>
                                            </p:graphicEl>
                                          </p:spTgt>
                                        </p:tgtEl>
                                        <p:attrNameLst>
                                          <p:attrName>style.visibility</p:attrName>
                                        </p:attrNameLst>
                                      </p:cBhvr>
                                      <p:to>
                                        <p:strVal val="visible"/>
                                      </p:to>
                                    </p:set>
                                    <p:animEffect transition="in" filter="fade">
                                      <p:cBhvr>
                                        <p:cTn id="93" dur="1000"/>
                                        <p:tgtEl>
                                          <p:spTgt spid="3">
                                            <p:graphicEl>
                                              <a:dgm id="{9D917492-C17D-4BA3-A2A5-132828EC99AC}"/>
                                            </p:graphicEl>
                                          </p:spTgt>
                                        </p:tgtEl>
                                      </p:cBhvr>
                                    </p:animEffect>
                                    <p:anim calcmode="lin" valueType="num">
                                      <p:cBhvr>
                                        <p:cTn id="94" dur="1000" fill="hold"/>
                                        <p:tgtEl>
                                          <p:spTgt spid="3">
                                            <p:graphicEl>
                                              <a:dgm id="{9D917492-C17D-4BA3-A2A5-132828EC99AC}"/>
                                            </p:graphicEl>
                                          </p:spTgt>
                                        </p:tgtEl>
                                        <p:attrNameLst>
                                          <p:attrName>ppt_x</p:attrName>
                                        </p:attrNameLst>
                                      </p:cBhvr>
                                      <p:tavLst>
                                        <p:tav tm="0">
                                          <p:val>
                                            <p:strVal val="#ppt_x"/>
                                          </p:val>
                                        </p:tav>
                                        <p:tav tm="100000">
                                          <p:val>
                                            <p:strVal val="#ppt_x"/>
                                          </p:val>
                                        </p:tav>
                                      </p:tavLst>
                                    </p:anim>
                                    <p:anim calcmode="lin" valueType="num">
                                      <p:cBhvr>
                                        <p:cTn id="95" dur="1000" fill="hold"/>
                                        <p:tgtEl>
                                          <p:spTgt spid="3">
                                            <p:graphicEl>
                                              <a:dgm id="{9D917492-C17D-4BA3-A2A5-132828EC99AC}"/>
                                            </p:graphic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3">
                                            <p:graphicEl>
                                              <a:dgm id="{D7C0BD12-5B35-4D82-95A3-D382C6ED862E}"/>
                                            </p:graphicEl>
                                          </p:spTgt>
                                        </p:tgtEl>
                                        <p:attrNameLst>
                                          <p:attrName>style.visibility</p:attrName>
                                        </p:attrNameLst>
                                      </p:cBhvr>
                                      <p:to>
                                        <p:strVal val="visible"/>
                                      </p:to>
                                    </p:set>
                                    <p:animEffect transition="in" filter="fade">
                                      <p:cBhvr>
                                        <p:cTn id="100" dur="1000"/>
                                        <p:tgtEl>
                                          <p:spTgt spid="3">
                                            <p:graphicEl>
                                              <a:dgm id="{D7C0BD12-5B35-4D82-95A3-D382C6ED862E}"/>
                                            </p:graphicEl>
                                          </p:spTgt>
                                        </p:tgtEl>
                                      </p:cBhvr>
                                    </p:animEffect>
                                    <p:anim calcmode="lin" valueType="num">
                                      <p:cBhvr>
                                        <p:cTn id="101" dur="1000" fill="hold"/>
                                        <p:tgtEl>
                                          <p:spTgt spid="3">
                                            <p:graphicEl>
                                              <a:dgm id="{D7C0BD12-5B35-4D82-95A3-D382C6ED862E}"/>
                                            </p:graphicEl>
                                          </p:spTgt>
                                        </p:tgtEl>
                                        <p:attrNameLst>
                                          <p:attrName>ppt_x</p:attrName>
                                        </p:attrNameLst>
                                      </p:cBhvr>
                                      <p:tavLst>
                                        <p:tav tm="0">
                                          <p:val>
                                            <p:strVal val="#ppt_x"/>
                                          </p:val>
                                        </p:tav>
                                        <p:tav tm="100000">
                                          <p:val>
                                            <p:strVal val="#ppt_x"/>
                                          </p:val>
                                        </p:tav>
                                      </p:tavLst>
                                    </p:anim>
                                    <p:anim calcmode="lin" valueType="num">
                                      <p:cBhvr>
                                        <p:cTn id="102" dur="1000" fill="hold"/>
                                        <p:tgtEl>
                                          <p:spTgt spid="3">
                                            <p:graphicEl>
                                              <a:dgm id="{D7C0BD12-5B35-4D82-95A3-D382C6ED862E}"/>
                                            </p:graphicEl>
                                          </p:spTgt>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
                                            <p:graphicEl>
                                              <a:dgm id="{B74AEC73-D75A-426F-8FD9-855050DAE4AA}"/>
                                            </p:graphicEl>
                                          </p:spTgt>
                                        </p:tgtEl>
                                        <p:attrNameLst>
                                          <p:attrName>style.visibility</p:attrName>
                                        </p:attrNameLst>
                                      </p:cBhvr>
                                      <p:to>
                                        <p:strVal val="visible"/>
                                      </p:to>
                                    </p:set>
                                    <p:animEffect transition="in" filter="fade">
                                      <p:cBhvr>
                                        <p:cTn id="105" dur="1000"/>
                                        <p:tgtEl>
                                          <p:spTgt spid="3">
                                            <p:graphicEl>
                                              <a:dgm id="{B74AEC73-D75A-426F-8FD9-855050DAE4AA}"/>
                                            </p:graphicEl>
                                          </p:spTgt>
                                        </p:tgtEl>
                                      </p:cBhvr>
                                    </p:animEffect>
                                    <p:anim calcmode="lin" valueType="num">
                                      <p:cBhvr>
                                        <p:cTn id="106" dur="1000" fill="hold"/>
                                        <p:tgtEl>
                                          <p:spTgt spid="3">
                                            <p:graphicEl>
                                              <a:dgm id="{B74AEC73-D75A-426F-8FD9-855050DAE4AA}"/>
                                            </p:graphicEl>
                                          </p:spTgt>
                                        </p:tgtEl>
                                        <p:attrNameLst>
                                          <p:attrName>ppt_x</p:attrName>
                                        </p:attrNameLst>
                                      </p:cBhvr>
                                      <p:tavLst>
                                        <p:tav tm="0">
                                          <p:val>
                                            <p:strVal val="#ppt_x"/>
                                          </p:val>
                                        </p:tav>
                                        <p:tav tm="100000">
                                          <p:val>
                                            <p:strVal val="#ppt_x"/>
                                          </p:val>
                                        </p:tav>
                                      </p:tavLst>
                                    </p:anim>
                                    <p:anim calcmode="lin" valueType="num">
                                      <p:cBhvr>
                                        <p:cTn id="107" dur="1000" fill="hold"/>
                                        <p:tgtEl>
                                          <p:spTgt spid="3">
                                            <p:graphicEl>
                                              <a:dgm id="{B74AEC73-D75A-426F-8FD9-855050DAE4AA}"/>
                                            </p:graphic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1" nodeType="clickEffect">
                                  <p:stCondLst>
                                    <p:cond delay="0"/>
                                  </p:stCondLst>
                                  <p:childTnLst>
                                    <p:set>
                                      <p:cBhvr>
                                        <p:cTn id="111" dur="1" fill="hold">
                                          <p:stCondLst>
                                            <p:cond delay="0"/>
                                          </p:stCondLst>
                                        </p:cTn>
                                        <p:tgtEl>
                                          <p:spTgt spid="3">
                                            <p:graphicEl>
                                              <a:dgm id="{C865F735-4411-4CC1-B02B-7ECA7B512596}"/>
                                            </p:graphicEl>
                                          </p:spTgt>
                                        </p:tgtEl>
                                        <p:attrNameLst>
                                          <p:attrName>style.visibility</p:attrName>
                                        </p:attrNameLst>
                                      </p:cBhvr>
                                      <p:to>
                                        <p:strVal val="visible"/>
                                      </p:to>
                                    </p:set>
                                    <p:animEffect transition="in" filter="fade">
                                      <p:cBhvr>
                                        <p:cTn id="112" dur="1000"/>
                                        <p:tgtEl>
                                          <p:spTgt spid="3">
                                            <p:graphicEl>
                                              <a:dgm id="{C865F735-4411-4CC1-B02B-7ECA7B512596}"/>
                                            </p:graphicEl>
                                          </p:spTgt>
                                        </p:tgtEl>
                                      </p:cBhvr>
                                    </p:animEffect>
                                    <p:anim calcmode="lin" valueType="num">
                                      <p:cBhvr>
                                        <p:cTn id="113" dur="1000" fill="hold"/>
                                        <p:tgtEl>
                                          <p:spTgt spid="3">
                                            <p:graphicEl>
                                              <a:dgm id="{C865F735-4411-4CC1-B02B-7ECA7B512596}"/>
                                            </p:graphicEl>
                                          </p:spTgt>
                                        </p:tgtEl>
                                        <p:attrNameLst>
                                          <p:attrName>ppt_x</p:attrName>
                                        </p:attrNameLst>
                                      </p:cBhvr>
                                      <p:tavLst>
                                        <p:tav tm="0">
                                          <p:val>
                                            <p:strVal val="#ppt_x"/>
                                          </p:val>
                                        </p:tav>
                                        <p:tav tm="100000">
                                          <p:val>
                                            <p:strVal val="#ppt_x"/>
                                          </p:val>
                                        </p:tav>
                                      </p:tavLst>
                                    </p:anim>
                                    <p:anim calcmode="lin" valueType="num">
                                      <p:cBhvr>
                                        <p:cTn id="114" dur="1000" fill="hold"/>
                                        <p:tgtEl>
                                          <p:spTgt spid="3">
                                            <p:graphicEl>
                                              <a:dgm id="{C865F735-4411-4CC1-B02B-7ECA7B512596}"/>
                                            </p:graphicEl>
                                          </p:spTgt>
                                        </p:tgtEl>
                                        <p:attrNameLst>
                                          <p:attrName>ppt_y</p:attrName>
                                        </p:attrNameLst>
                                      </p:cBhvr>
                                      <p:tavLst>
                                        <p:tav tm="0">
                                          <p:val>
                                            <p:strVal val="#ppt_y-.1"/>
                                          </p:val>
                                        </p:tav>
                                        <p:tav tm="100000">
                                          <p:val>
                                            <p:strVal val="#ppt_y"/>
                                          </p:val>
                                        </p:tav>
                                      </p:tavLst>
                                    </p:anim>
                                  </p:childTnLst>
                                </p:cTn>
                              </p:par>
                              <p:par>
                                <p:cTn id="115" presetID="47" presetClass="entr" presetSubtype="0" fill="hold" grpId="1" nodeType="withEffect">
                                  <p:stCondLst>
                                    <p:cond delay="0"/>
                                  </p:stCondLst>
                                  <p:childTnLst>
                                    <p:set>
                                      <p:cBhvr>
                                        <p:cTn id="116" dur="1" fill="hold">
                                          <p:stCondLst>
                                            <p:cond delay="0"/>
                                          </p:stCondLst>
                                        </p:cTn>
                                        <p:tgtEl>
                                          <p:spTgt spid="3">
                                            <p:graphicEl>
                                              <a:dgm id="{CBB13142-6376-44C5-9F1B-87F3F769C721}"/>
                                            </p:graphicEl>
                                          </p:spTgt>
                                        </p:tgtEl>
                                        <p:attrNameLst>
                                          <p:attrName>style.visibility</p:attrName>
                                        </p:attrNameLst>
                                      </p:cBhvr>
                                      <p:to>
                                        <p:strVal val="visible"/>
                                      </p:to>
                                    </p:set>
                                    <p:animEffect transition="in" filter="fade">
                                      <p:cBhvr>
                                        <p:cTn id="117" dur="1000"/>
                                        <p:tgtEl>
                                          <p:spTgt spid="3">
                                            <p:graphicEl>
                                              <a:dgm id="{CBB13142-6376-44C5-9F1B-87F3F769C721}"/>
                                            </p:graphicEl>
                                          </p:spTgt>
                                        </p:tgtEl>
                                      </p:cBhvr>
                                    </p:animEffect>
                                    <p:anim calcmode="lin" valueType="num">
                                      <p:cBhvr>
                                        <p:cTn id="118" dur="1000" fill="hold"/>
                                        <p:tgtEl>
                                          <p:spTgt spid="3">
                                            <p:graphicEl>
                                              <a:dgm id="{CBB13142-6376-44C5-9F1B-87F3F769C721}"/>
                                            </p:graphicEl>
                                          </p:spTgt>
                                        </p:tgtEl>
                                        <p:attrNameLst>
                                          <p:attrName>ppt_x</p:attrName>
                                        </p:attrNameLst>
                                      </p:cBhvr>
                                      <p:tavLst>
                                        <p:tav tm="0">
                                          <p:val>
                                            <p:strVal val="#ppt_x"/>
                                          </p:val>
                                        </p:tav>
                                        <p:tav tm="100000">
                                          <p:val>
                                            <p:strVal val="#ppt_x"/>
                                          </p:val>
                                        </p:tav>
                                      </p:tavLst>
                                    </p:anim>
                                    <p:anim calcmode="lin" valueType="num">
                                      <p:cBhvr>
                                        <p:cTn id="119" dur="1000" fill="hold"/>
                                        <p:tgtEl>
                                          <p:spTgt spid="3">
                                            <p:graphicEl>
                                              <a:dgm id="{CBB13142-6376-44C5-9F1B-87F3F769C721}"/>
                                            </p:graphic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7" presetClass="entr" presetSubtype="0" fill="hold" grpId="0" nodeType="clickEffect">
                                  <p:stCondLst>
                                    <p:cond delay="0"/>
                                  </p:stCondLst>
                                  <p:childTnLst>
                                    <p:set>
                                      <p:cBhvr>
                                        <p:cTn id="123" dur="1" fill="hold">
                                          <p:stCondLst>
                                            <p:cond delay="0"/>
                                          </p:stCondLst>
                                        </p:cTn>
                                        <p:tgtEl>
                                          <p:spTgt spid="3">
                                            <p:graphicEl>
                                              <a:dgm id="{07DA3E2F-E25E-4419-95F7-19B04051E1DD}"/>
                                            </p:graphicEl>
                                          </p:spTgt>
                                        </p:tgtEl>
                                        <p:attrNameLst>
                                          <p:attrName>style.visibility</p:attrName>
                                        </p:attrNameLst>
                                      </p:cBhvr>
                                      <p:to>
                                        <p:strVal val="visible"/>
                                      </p:to>
                                    </p:set>
                                    <p:animEffect transition="in" filter="fade">
                                      <p:cBhvr>
                                        <p:cTn id="124" dur="1000"/>
                                        <p:tgtEl>
                                          <p:spTgt spid="3">
                                            <p:graphicEl>
                                              <a:dgm id="{07DA3E2F-E25E-4419-95F7-19B04051E1DD}"/>
                                            </p:graphicEl>
                                          </p:spTgt>
                                        </p:tgtEl>
                                      </p:cBhvr>
                                    </p:animEffect>
                                    <p:anim calcmode="lin" valueType="num">
                                      <p:cBhvr>
                                        <p:cTn id="125" dur="1000" fill="hold"/>
                                        <p:tgtEl>
                                          <p:spTgt spid="3">
                                            <p:graphicEl>
                                              <a:dgm id="{07DA3E2F-E25E-4419-95F7-19B04051E1DD}"/>
                                            </p:graphicEl>
                                          </p:spTgt>
                                        </p:tgtEl>
                                        <p:attrNameLst>
                                          <p:attrName>ppt_x</p:attrName>
                                        </p:attrNameLst>
                                      </p:cBhvr>
                                      <p:tavLst>
                                        <p:tav tm="0">
                                          <p:val>
                                            <p:strVal val="#ppt_x"/>
                                          </p:val>
                                        </p:tav>
                                        <p:tav tm="100000">
                                          <p:val>
                                            <p:strVal val="#ppt_x"/>
                                          </p:val>
                                        </p:tav>
                                      </p:tavLst>
                                    </p:anim>
                                    <p:anim calcmode="lin" valueType="num">
                                      <p:cBhvr>
                                        <p:cTn id="126" dur="1000" fill="hold"/>
                                        <p:tgtEl>
                                          <p:spTgt spid="3">
                                            <p:graphicEl>
                                              <a:dgm id="{07DA3E2F-E25E-4419-95F7-19B04051E1DD}"/>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3">
                                            <p:graphicEl>
                                              <a:dgm id="{4F5CB42C-73CE-4C1F-9A77-869F6A51F704}"/>
                                            </p:graphicEl>
                                          </p:spTgt>
                                        </p:tgtEl>
                                        <p:attrNameLst>
                                          <p:attrName>style.visibility</p:attrName>
                                        </p:attrNameLst>
                                      </p:cBhvr>
                                      <p:to>
                                        <p:strVal val="visible"/>
                                      </p:to>
                                    </p:set>
                                    <p:animEffect transition="in" filter="fade">
                                      <p:cBhvr>
                                        <p:cTn id="129" dur="1000"/>
                                        <p:tgtEl>
                                          <p:spTgt spid="3">
                                            <p:graphicEl>
                                              <a:dgm id="{4F5CB42C-73CE-4C1F-9A77-869F6A51F704}"/>
                                            </p:graphicEl>
                                          </p:spTgt>
                                        </p:tgtEl>
                                      </p:cBhvr>
                                    </p:animEffect>
                                    <p:anim calcmode="lin" valueType="num">
                                      <p:cBhvr>
                                        <p:cTn id="130" dur="1000" fill="hold"/>
                                        <p:tgtEl>
                                          <p:spTgt spid="3">
                                            <p:graphicEl>
                                              <a:dgm id="{4F5CB42C-73CE-4C1F-9A77-869F6A51F704}"/>
                                            </p:graphicEl>
                                          </p:spTgt>
                                        </p:tgtEl>
                                        <p:attrNameLst>
                                          <p:attrName>ppt_x</p:attrName>
                                        </p:attrNameLst>
                                      </p:cBhvr>
                                      <p:tavLst>
                                        <p:tav tm="0">
                                          <p:val>
                                            <p:strVal val="#ppt_x"/>
                                          </p:val>
                                        </p:tav>
                                        <p:tav tm="100000">
                                          <p:val>
                                            <p:strVal val="#ppt_x"/>
                                          </p:val>
                                        </p:tav>
                                      </p:tavLst>
                                    </p:anim>
                                    <p:anim calcmode="lin" valueType="num">
                                      <p:cBhvr>
                                        <p:cTn id="131" dur="1000" fill="hold"/>
                                        <p:tgtEl>
                                          <p:spTgt spid="3">
                                            <p:graphicEl>
                                              <a:dgm id="{4F5CB42C-73CE-4C1F-9A77-869F6A51F704}"/>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1" nodeType="clickEffect">
                                  <p:stCondLst>
                                    <p:cond delay="0"/>
                                  </p:stCondLst>
                                  <p:childTnLst>
                                    <p:set>
                                      <p:cBhvr>
                                        <p:cTn id="135" dur="1" fill="hold">
                                          <p:stCondLst>
                                            <p:cond delay="0"/>
                                          </p:stCondLst>
                                        </p:cTn>
                                        <p:tgtEl>
                                          <p:spTgt spid="3">
                                            <p:graphicEl>
                                              <a:dgm id="{A925CBD1-F59D-4553-8BDF-AE1A4732B803}"/>
                                            </p:graphicEl>
                                          </p:spTgt>
                                        </p:tgtEl>
                                        <p:attrNameLst>
                                          <p:attrName>style.visibility</p:attrName>
                                        </p:attrNameLst>
                                      </p:cBhvr>
                                      <p:to>
                                        <p:strVal val="visible"/>
                                      </p:to>
                                    </p:set>
                                    <p:animEffect transition="in" filter="fade">
                                      <p:cBhvr>
                                        <p:cTn id="136" dur="1000"/>
                                        <p:tgtEl>
                                          <p:spTgt spid="3">
                                            <p:graphicEl>
                                              <a:dgm id="{A925CBD1-F59D-4553-8BDF-AE1A4732B803}"/>
                                            </p:graphicEl>
                                          </p:spTgt>
                                        </p:tgtEl>
                                      </p:cBhvr>
                                    </p:animEffect>
                                    <p:anim calcmode="lin" valueType="num">
                                      <p:cBhvr>
                                        <p:cTn id="137" dur="1000" fill="hold"/>
                                        <p:tgtEl>
                                          <p:spTgt spid="3">
                                            <p:graphicEl>
                                              <a:dgm id="{A925CBD1-F59D-4553-8BDF-AE1A4732B803}"/>
                                            </p:graphicEl>
                                          </p:spTgt>
                                        </p:tgtEl>
                                        <p:attrNameLst>
                                          <p:attrName>ppt_x</p:attrName>
                                        </p:attrNameLst>
                                      </p:cBhvr>
                                      <p:tavLst>
                                        <p:tav tm="0">
                                          <p:val>
                                            <p:strVal val="#ppt_x"/>
                                          </p:val>
                                        </p:tav>
                                        <p:tav tm="100000">
                                          <p:val>
                                            <p:strVal val="#ppt_x"/>
                                          </p:val>
                                        </p:tav>
                                      </p:tavLst>
                                    </p:anim>
                                    <p:anim calcmode="lin" valueType="num">
                                      <p:cBhvr>
                                        <p:cTn id="138" dur="1000" fill="hold"/>
                                        <p:tgtEl>
                                          <p:spTgt spid="3">
                                            <p:graphicEl>
                                              <a:dgm id="{A925CBD1-F59D-4553-8BDF-AE1A4732B803}"/>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1" nodeType="withEffect">
                                  <p:stCondLst>
                                    <p:cond delay="0"/>
                                  </p:stCondLst>
                                  <p:childTnLst>
                                    <p:set>
                                      <p:cBhvr>
                                        <p:cTn id="140" dur="1" fill="hold">
                                          <p:stCondLst>
                                            <p:cond delay="0"/>
                                          </p:stCondLst>
                                        </p:cTn>
                                        <p:tgtEl>
                                          <p:spTgt spid="3">
                                            <p:graphicEl>
                                              <a:dgm id="{45509234-EBF6-4C74-ABAB-7D2053391B62}"/>
                                            </p:graphicEl>
                                          </p:spTgt>
                                        </p:tgtEl>
                                        <p:attrNameLst>
                                          <p:attrName>style.visibility</p:attrName>
                                        </p:attrNameLst>
                                      </p:cBhvr>
                                      <p:to>
                                        <p:strVal val="visible"/>
                                      </p:to>
                                    </p:set>
                                    <p:animEffect transition="in" filter="fade">
                                      <p:cBhvr>
                                        <p:cTn id="141" dur="1000"/>
                                        <p:tgtEl>
                                          <p:spTgt spid="3">
                                            <p:graphicEl>
                                              <a:dgm id="{45509234-EBF6-4C74-ABAB-7D2053391B62}"/>
                                            </p:graphicEl>
                                          </p:spTgt>
                                        </p:tgtEl>
                                      </p:cBhvr>
                                    </p:animEffect>
                                    <p:anim calcmode="lin" valueType="num">
                                      <p:cBhvr>
                                        <p:cTn id="142" dur="1000" fill="hold"/>
                                        <p:tgtEl>
                                          <p:spTgt spid="3">
                                            <p:graphicEl>
                                              <a:dgm id="{45509234-EBF6-4C74-ABAB-7D2053391B62}"/>
                                            </p:graphicEl>
                                          </p:spTgt>
                                        </p:tgtEl>
                                        <p:attrNameLst>
                                          <p:attrName>ppt_x</p:attrName>
                                        </p:attrNameLst>
                                      </p:cBhvr>
                                      <p:tavLst>
                                        <p:tav tm="0">
                                          <p:val>
                                            <p:strVal val="#ppt_x"/>
                                          </p:val>
                                        </p:tav>
                                        <p:tav tm="100000">
                                          <p:val>
                                            <p:strVal val="#ppt_x"/>
                                          </p:val>
                                        </p:tav>
                                      </p:tavLst>
                                    </p:anim>
                                    <p:anim calcmode="lin" valueType="num">
                                      <p:cBhvr>
                                        <p:cTn id="143" dur="1000" fill="hold"/>
                                        <p:tgtEl>
                                          <p:spTgt spid="3">
                                            <p:graphicEl>
                                              <a:dgm id="{45509234-EBF6-4C74-ABAB-7D2053391B62}"/>
                                            </p:graphicEl>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7" presetClass="entr" presetSubtype="0" fill="hold" grpId="0" nodeType="clickEffect">
                                  <p:stCondLst>
                                    <p:cond delay="0"/>
                                  </p:stCondLst>
                                  <p:childTnLst>
                                    <p:set>
                                      <p:cBhvr>
                                        <p:cTn id="147" dur="1" fill="hold">
                                          <p:stCondLst>
                                            <p:cond delay="0"/>
                                          </p:stCondLst>
                                        </p:cTn>
                                        <p:tgtEl>
                                          <p:spTgt spid="3">
                                            <p:graphicEl>
                                              <a:dgm id="{9FFE6498-BC84-4216-8EA7-B26626F52D47}"/>
                                            </p:graphicEl>
                                          </p:spTgt>
                                        </p:tgtEl>
                                        <p:attrNameLst>
                                          <p:attrName>style.visibility</p:attrName>
                                        </p:attrNameLst>
                                      </p:cBhvr>
                                      <p:to>
                                        <p:strVal val="visible"/>
                                      </p:to>
                                    </p:set>
                                    <p:animEffect transition="in" filter="fade">
                                      <p:cBhvr>
                                        <p:cTn id="148" dur="1000"/>
                                        <p:tgtEl>
                                          <p:spTgt spid="3">
                                            <p:graphicEl>
                                              <a:dgm id="{9FFE6498-BC84-4216-8EA7-B26626F52D47}"/>
                                            </p:graphicEl>
                                          </p:spTgt>
                                        </p:tgtEl>
                                      </p:cBhvr>
                                    </p:animEffect>
                                    <p:anim calcmode="lin" valueType="num">
                                      <p:cBhvr>
                                        <p:cTn id="149" dur="1000" fill="hold"/>
                                        <p:tgtEl>
                                          <p:spTgt spid="3">
                                            <p:graphicEl>
                                              <a:dgm id="{9FFE6498-BC84-4216-8EA7-B26626F52D47}"/>
                                            </p:graphicEl>
                                          </p:spTgt>
                                        </p:tgtEl>
                                        <p:attrNameLst>
                                          <p:attrName>ppt_x</p:attrName>
                                        </p:attrNameLst>
                                      </p:cBhvr>
                                      <p:tavLst>
                                        <p:tav tm="0">
                                          <p:val>
                                            <p:strVal val="#ppt_x"/>
                                          </p:val>
                                        </p:tav>
                                        <p:tav tm="100000">
                                          <p:val>
                                            <p:strVal val="#ppt_x"/>
                                          </p:val>
                                        </p:tav>
                                      </p:tavLst>
                                    </p:anim>
                                    <p:anim calcmode="lin" valueType="num">
                                      <p:cBhvr>
                                        <p:cTn id="150" dur="1000" fill="hold"/>
                                        <p:tgtEl>
                                          <p:spTgt spid="3">
                                            <p:graphicEl>
                                              <a:dgm id="{9FFE6498-BC84-4216-8EA7-B26626F52D47}"/>
                                            </p:graphicEl>
                                          </p:spTgt>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3">
                                            <p:graphicEl>
                                              <a:dgm id="{E496C2FA-E0B6-4E7C-A70E-F93E9DC5BECC}"/>
                                            </p:graphicEl>
                                          </p:spTgt>
                                        </p:tgtEl>
                                        <p:attrNameLst>
                                          <p:attrName>style.visibility</p:attrName>
                                        </p:attrNameLst>
                                      </p:cBhvr>
                                      <p:to>
                                        <p:strVal val="visible"/>
                                      </p:to>
                                    </p:set>
                                    <p:animEffect transition="in" filter="fade">
                                      <p:cBhvr>
                                        <p:cTn id="153" dur="1000"/>
                                        <p:tgtEl>
                                          <p:spTgt spid="3">
                                            <p:graphicEl>
                                              <a:dgm id="{E496C2FA-E0B6-4E7C-A70E-F93E9DC5BECC}"/>
                                            </p:graphicEl>
                                          </p:spTgt>
                                        </p:tgtEl>
                                      </p:cBhvr>
                                    </p:animEffect>
                                    <p:anim calcmode="lin" valueType="num">
                                      <p:cBhvr>
                                        <p:cTn id="154" dur="1000" fill="hold"/>
                                        <p:tgtEl>
                                          <p:spTgt spid="3">
                                            <p:graphicEl>
                                              <a:dgm id="{E496C2FA-E0B6-4E7C-A70E-F93E9DC5BECC}"/>
                                            </p:graphicEl>
                                          </p:spTgt>
                                        </p:tgtEl>
                                        <p:attrNameLst>
                                          <p:attrName>ppt_x</p:attrName>
                                        </p:attrNameLst>
                                      </p:cBhvr>
                                      <p:tavLst>
                                        <p:tav tm="0">
                                          <p:val>
                                            <p:strVal val="#ppt_x"/>
                                          </p:val>
                                        </p:tav>
                                        <p:tav tm="100000">
                                          <p:val>
                                            <p:strVal val="#ppt_x"/>
                                          </p:val>
                                        </p:tav>
                                      </p:tavLst>
                                    </p:anim>
                                    <p:anim calcmode="lin" valueType="num">
                                      <p:cBhvr>
                                        <p:cTn id="155" dur="1000" fill="hold"/>
                                        <p:tgtEl>
                                          <p:spTgt spid="3">
                                            <p:graphicEl>
                                              <a:dgm id="{E496C2FA-E0B6-4E7C-A70E-F93E9DC5BECC}"/>
                                            </p:graphicEl>
                                          </p:spTgt>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7" presetClass="entr" presetSubtype="0" fill="hold" grpId="1" nodeType="clickEffect">
                                  <p:stCondLst>
                                    <p:cond delay="0"/>
                                  </p:stCondLst>
                                  <p:childTnLst>
                                    <p:set>
                                      <p:cBhvr>
                                        <p:cTn id="159" dur="1" fill="hold">
                                          <p:stCondLst>
                                            <p:cond delay="0"/>
                                          </p:stCondLst>
                                        </p:cTn>
                                        <p:tgtEl>
                                          <p:spTgt spid="3">
                                            <p:graphicEl>
                                              <a:dgm id="{6AE7CB02-39FC-4A85-9ED5-4C6FF883CF95}"/>
                                            </p:graphicEl>
                                          </p:spTgt>
                                        </p:tgtEl>
                                        <p:attrNameLst>
                                          <p:attrName>style.visibility</p:attrName>
                                        </p:attrNameLst>
                                      </p:cBhvr>
                                      <p:to>
                                        <p:strVal val="visible"/>
                                      </p:to>
                                    </p:set>
                                    <p:animEffect transition="in" filter="fade">
                                      <p:cBhvr>
                                        <p:cTn id="160" dur="1000"/>
                                        <p:tgtEl>
                                          <p:spTgt spid="3">
                                            <p:graphicEl>
                                              <a:dgm id="{6AE7CB02-39FC-4A85-9ED5-4C6FF883CF95}"/>
                                            </p:graphicEl>
                                          </p:spTgt>
                                        </p:tgtEl>
                                      </p:cBhvr>
                                    </p:animEffect>
                                    <p:anim calcmode="lin" valueType="num">
                                      <p:cBhvr>
                                        <p:cTn id="161" dur="1000" fill="hold"/>
                                        <p:tgtEl>
                                          <p:spTgt spid="3">
                                            <p:graphicEl>
                                              <a:dgm id="{6AE7CB02-39FC-4A85-9ED5-4C6FF883CF95}"/>
                                            </p:graphicEl>
                                          </p:spTgt>
                                        </p:tgtEl>
                                        <p:attrNameLst>
                                          <p:attrName>ppt_x</p:attrName>
                                        </p:attrNameLst>
                                      </p:cBhvr>
                                      <p:tavLst>
                                        <p:tav tm="0">
                                          <p:val>
                                            <p:strVal val="#ppt_x"/>
                                          </p:val>
                                        </p:tav>
                                        <p:tav tm="100000">
                                          <p:val>
                                            <p:strVal val="#ppt_x"/>
                                          </p:val>
                                        </p:tav>
                                      </p:tavLst>
                                    </p:anim>
                                    <p:anim calcmode="lin" valueType="num">
                                      <p:cBhvr>
                                        <p:cTn id="162" dur="1000" fill="hold"/>
                                        <p:tgtEl>
                                          <p:spTgt spid="3">
                                            <p:graphicEl>
                                              <a:dgm id="{6AE7CB02-39FC-4A85-9ED5-4C6FF883CF95}"/>
                                            </p:graphicEl>
                                          </p:spTgt>
                                        </p:tgtEl>
                                        <p:attrNameLst>
                                          <p:attrName>ppt_y</p:attrName>
                                        </p:attrNameLst>
                                      </p:cBhvr>
                                      <p:tavLst>
                                        <p:tav tm="0">
                                          <p:val>
                                            <p:strVal val="#ppt_y-.1"/>
                                          </p:val>
                                        </p:tav>
                                        <p:tav tm="100000">
                                          <p:val>
                                            <p:strVal val="#ppt_y"/>
                                          </p:val>
                                        </p:tav>
                                      </p:tavLst>
                                    </p:anim>
                                  </p:childTnLst>
                                </p:cTn>
                              </p:par>
                              <p:par>
                                <p:cTn id="163" presetID="47" presetClass="entr" presetSubtype="0" fill="hold" grpId="1" nodeType="withEffect">
                                  <p:stCondLst>
                                    <p:cond delay="0"/>
                                  </p:stCondLst>
                                  <p:childTnLst>
                                    <p:set>
                                      <p:cBhvr>
                                        <p:cTn id="164" dur="1" fill="hold">
                                          <p:stCondLst>
                                            <p:cond delay="0"/>
                                          </p:stCondLst>
                                        </p:cTn>
                                        <p:tgtEl>
                                          <p:spTgt spid="3">
                                            <p:graphicEl>
                                              <a:dgm id="{4F0101C8-5DC6-4D1B-B242-A84384AB690D}"/>
                                            </p:graphicEl>
                                          </p:spTgt>
                                        </p:tgtEl>
                                        <p:attrNameLst>
                                          <p:attrName>style.visibility</p:attrName>
                                        </p:attrNameLst>
                                      </p:cBhvr>
                                      <p:to>
                                        <p:strVal val="visible"/>
                                      </p:to>
                                    </p:set>
                                    <p:animEffect transition="in" filter="fade">
                                      <p:cBhvr>
                                        <p:cTn id="165" dur="1000"/>
                                        <p:tgtEl>
                                          <p:spTgt spid="3">
                                            <p:graphicEl>
                                              <a:dgm id="{4F0101C8-5DC6-4D1B-B242-A84384AB690D}"/>
                                            </p:graphicEl>
                                          </p:spTgt>
                                        </p:tgtEl>
                                      </p:cBhvr>
                                    </p:animEffect>
                                    <p:anim calcmode="lin" valueType="num">
                                      <p:cBhvr>
                                        <p:cTn id="166" dur="1000" fill="hold"/>
                                        <p:tgtEl>
                                          <p:spTgt spid="3">
                                            <p:graphicEl>
                                              <a:dgm id="{4F0101C8-5DC6-4D1B-B242-A84384AB690D}"/>
                                            </p:graphicEl>
                                          </p:spTgt>
                                        </p:tgtEl>
                                        <p:attrNameLst>
                                          <p:attrName>ppt_x</p:attrName>
                                        </p:attrNameLst>
                                      </p:cBhvr>
                                      <p:tavLst>
                                        <p:tav tm="0">
                                          <p:val>
                                            <p:strVal val="#ppt_x"/>
                                          </p:val>
                                        </p:tav>
                                        <p:tav tm="100000">
                                          <p:val>
                                            <p:strVal val="#ppt_x"/>
                                          </p:val>
                                        </p:tav>
                                      </p:tavLst>
                                    </p:anim>
                                    <p:anim calcmode="lin" valueType="num">
                                      <p:cBhvr>
                                        <p:cTn id="167" dur="1000" fill="hold"/>
                                        <p:tgtEl>
                                          <p:spTgt spid="3">
                                            <p:graphicEl>
                                              <a:dgm id="{4F0101C8-5DC6-4D1B-B242-A84384AB690D}"/>
                                            </p:graphicEl>
                                          </p:spTgt>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34" presetClass="entr" presetSubtype="0" fill="hold" grpId="0" nodeType="clickEffect">
                                  <p:stCondLst>
                                    <p:cond delay="0"/>
                                  </p:stCondLst>
                                  <p:childTnLst>
                                    <p:set>
                                      <p:cBhvr>
                                        <p:cTn id="171" dur="1" fill="hold">
                                          <p:stCondLst>
                                            <p:cond delay="0"/>
                                          </p:stCondLst>
                                        </p:cTn>
                                        <p:tgtEl>
                                          <p:spTgt spid="4"/>
                                        </p:tgtEl>
                                        <p:attrNameLst>
                                          <p:attrName>style.visibility</p:attrName>
                                        </p:attrNameLst>
                                      </p:cBhvr>
                                      <p:to>
                                        <p:strVal val="visible"/>
                                      </p:to>
                                    </p:set>
                                    <p:anim from="(-#ppt_w/2)" to="(#ppt_x)" calcmode="lin" valueType="num">
                                      <p:cBhvr>
                                        <p:cTn id="172" dur="600" fill="hold">
                                          <p:stCondLst>
                                            <p:cond delay="0"/>
                                          </p:stCondLst>
                                        </p:cTn>
                                        <p:tgtEl>
                                          <p:spTgt spid="4"/>
                                        </p:tgtEl>
                                        <p:attrNameLst>
                                          <p:attrName>ppt_x</p:attrName>
                                        </p:attrNameLst>
                                      </p:cBhvr>
                                    </p:anim>
                                    <p:anim from="0" to="-1.0" calcmode="lin" valueType="num">
                                      <p:cBhvr>
                                        <p:cTn id="173" dur="200" decel="50000" autoRev="1" fill="hold">
                                          <p:stCondLst>
                                            <p:cond delay="600"/>
                                          </p:stCondLst>
                                        </p:cTn>
                                        <p:tgtEl>
                                          <p:spTgt spid="4"/>
                                        </p:tgtEl>
                                        <p:attrNameLst>
                                          <p:attrName>xshear</p:attrName>
                                        </p:attrNameLst>
                                      </p:cBhvr>
                                    </p:anim>
                                    <p:animScale>
                                      <p:cBhvr>
                                        <p:cTn id="174" dur="200" decel="100000" autoRev="1" fill="hold">
                                          <p:stCondLst>
                                            <p:cond delay="600"/>
                                          </p:stCondLst>
                                        </p:cTn>
                                        <p:tgtEl>
                                          <p:spTgt spid="4"/>
                                        </p:tgtEl>
                                      </p:cBhvr>
                                      <p:from x="100000" y="100000"/>
                                      <p:to x="80000" y="100000"/>
                                    </p:animScale>
                                    <p:anim by="(#ppt_h/3+#ppt_w*0.1)" calcmode="lin" valueType="num">
                                      <p:cBhvr additive="sum">
                                        <p:cTn id="175"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lvlOne"/>
        </p:bldSub>
      </p:bldGraphic>
      <p:bldGraphic spid="3" grpId="1" uiExpand="1">
        <p:bldSub>
          <a:bldDgm bld="lvlOne"/>
        </p:bldSub>
      </p:bldGraphic>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descr="\\SERGIO\Dibujos2\Oxygen\09\Artwork\Joined\Joined_Soft_Edge.png"/>
          <p:cNvPicPr>
            <a:picLocks noChangeAspect="1" noChangeArrowheads="1"/>
          </p:cNvPicPr>
          <p:nvPr/>
        </p:nvPicPr>
        <p:blipFill>
          <a:blip r:embed="rId3" cstate="print"/>
          <a:srcRect/>
          <a:stretch>
            <a:fillRect/>
          </a:stretch>
        </p:blipFill>
        <p:spPr bwMode="auto">
          <a:xfrm>
            <a:off x="4286248" y="1643050"/>
            <a:ext cx="5072098" cy="5072098"/>
          </a:xfrm>
          <a:prstGeom prst="rect">
            <a:avLst/>
          </a:prstGeom>
          <a:noFill/>
        </p:spPr>
      </p:pic>
      <p:sp>
        <p:nvSpPr>
          <p:cNvPr id="2" name="1 CuadroTexto"/>
          <p:cNvSpPr txBox="1"/>
          <p:nvPr/>
        </p:nvSpPr>
        <p:spPr>
          <a:xfrm>
            <a:off x="0" y="0"/>
            <a:ext cx="9144000" cy="707886"/>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ÎMPIETRIREA INIMII</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500034" y="639529"/>
            <a:ext cx="8248430" cy="584775"/>
          </a:xfrm>
          <a:prstGeom prst="rect">
            <a:avLst/>
          </a:prstGeom>
        </p:spPr>
        <p:txBody>
          <a:bodyPr wrap="square">
            <a:spAutoFit/>
          </a:bodyPr>
          <a:lstStyle/>
          <a:p>
            <a:r>
              <a:rPr lang="es-ES" sz="1600" b="1" dirty="0" smtClean="0">
                <a:solidFill>
                  <a:schemeClr val="accent4">
                    <a:lumMod val="40000"/>
                    <a:lumOff val="60000"/>
                  </a:schemeClr>
                </a:solidFill>
                <a:latin typeface="Comic Sans MS" pitchFamily="66" charset="0"/>
              </a:rPr>
              <a:t>“</a:t>
            </a:r>
            <a:r>
              <a:rPr lang="ro-RO" sz="1600" b="1" dirty="0" smtClean="0">
                <a:solidFill>
                  <a:schemeClr val="accent4">
                    <a:lumMod val="40000"/>
                    <a:lumOff val="60000"/>
                  </a:schemeClr>
                </a:solidFill>
                <a:latin typeface="Comic Sans MS" pitchFamily="66" charset="0"/>
              </a:rPr>
              <a:t>I</a:t>
            </a:r>
            <a:r>
              <a:rPr lang="vi-VN" sz="1600" b="1" dirty="0" smtClean="0">
                <a:solidFill>
                  <a:schemeClr val="accent4">
                    <a:lumMod val="40000"/>
                    <a:lumOff val="60000"/>
                  </a:schemeClr>
                </a:solidFill>
                <a:latin typeface="Comic Sans MS" pitchFamily="66" charset="0"/>
              </a:rPr>
              <a:t>sus </a:t>
            </a:r>
            <a:r>
              <a:rPr lang="vi-VN" sz="1600" b="1" dirty="0">
                <a:solidFill>
                  <a:schemeClr val="accent4">
                    <a:lumMod val="40000"/>
                    <a:lumOff val="60000"/>
                  </a:schemeClr>
                </a:solidFill>
                <a:latin typeface="Comic Sans MS" pitchFamily="66" charset="0"/>
              </a:rPr>
              <a:t>le-a răspuns: „Din pricina împietririi inimilor voastre a îngăduit Moise să vă lăsaţi nevestele; dar de la început n-a fost </a:t>
            </a:r>
            <a:r>
              <a:rPr lang="vi-VN" sz="1600" b="1" dirty="0" smtClean="0">
                <a:solidFill>
                  <a:schemeClr val="accent4">
                    <a:lumMod val="40000"/>
                    <a:lumOff val="60000"/>
                  </a:schemeClr>
                </a:solidFill>
                <a:latin typeface="Comic Sans MS" pitchFamily="66" charset="0"/>
              </a:rPr>
              <a:t>aşa.</a:t>
            </a:r>
            <a:r>
              <a:rPr lang="en-US" sz="1600" b="1" dirty="0" smtClean="0">
                <a:solidFill>
                  <a:schemeClr val="accent4">
                    <a:lumMod val="40000"/>
                    <a:lumOff val="60000"/>
                  </a:schemeClr>
                </a:solidFill>
                <a:latin typeface="Comic Sans MS" pitchFamily="66" charset="0"/>
              </a:rPr>
              <a:t>’</a:t>
            </a:r>
            <a:r>
              <a:rPr lang="es-ES" sz="1600" b="1" dirty="0" smtClean="0">
                <a:solidFill>
                  <a:schemeClr val="accent4">
                    <a:lumMod val="40000"/>
                    <a:lumOff val="60000"/>
                  </a:schemeClr>
                </a:solidFill>
                <a:latin typeface="Comic Sans MS" pitchFamily="66" charset="0"/>
              </a:rPr>
              <a:t>” </a:t>
            </a:r>
            <a:r>
              <a:rPr lang="es-ES" sz="1100" b="1" dirty="0" smtClean="0">
                <a:solidFill>
                  <a:schemeClr val="accent4">
                    <a:lumMod val="40000"/>
                    <a:lumOff val="60000"/>
                  </a:schemeClr>
                </a:solidFill>
                <a:latin typeface="Comic Sans MS" pitchFamily="66" charset="0"/>
              </a:rPr>
              <a:t>(</a:t>
            </a:r>
            <a:r>
              <a:rPr lang="es-ES" sz="1100" b="1" dirty="0" smtClean="0">
                <a:solidFill>
                  <a:schemeClr val="accent4">
                    <a:lumMod val="40000"/>
                    <a:lumOff val="60000"/>
                  </a:schemeClr>
                </a:solidFill>
                <a:latin typeface="Comic Sans MS" pitchFamily="66" charset="0"/>
              </a:rPr>
              <a:t>Mat</a:t>
            </a:r>
            <a:r>
              <a:rPr lang="ro-RO" sz="1100" b="1" dirty="0" smtClean="0">
                <a:solidFill>
                  <a:schemeClr val="accent4">
                    <a:lumMod val="40000"/>
                    <a:lumOff val="60000"/>
                  </a:schemeClr>
                </a:solidFill>
                <a:latin typeface="Comic Sans MS" pitchFamily="66" charset="0"/>
              </a:rPr>
              <a:t>ei</a:t>
            </a:r>
            <a:r>
              <a:rPr lang="es-ES" sz="1100" b="1" dirty="0" smtClean="0">
                <a:solidFill>
                  <a:schemeClr val="accent4">
                    <a:lumMod val="40000"/>
                    <a:lumOff val="60000"/>
                  </a:schemeClr>
                </a:solidFill>
                <a:latin typeface="Comic Sans MS" pitchFamily="66" charset="0"/>
              </a:rPr>
              <a:t> </a:t>
            </a:r>
            <a:r>
              <a:rPr lang="es-ES" sz="1100" b="1" dirty="0" smtClean="0">
                <a:solidFill>
                  <a:schemeClr val="accent4">
                    <a:lumMod val="40000"/>
                    <a:lumOff val="60000"/>
                  </a:schemeClr>
                </a:solidFill>
                <a:latin typeface="Comic Sans MS" pitchFamily="66" charset="0"/>
              </a:rPr>
              <a:t>19:8)</a:t>
            </a:r>
            <a:endParaRPr lang="es-ES" b="1" dirty="0">
              <a:solidFill>
                <a:schemeClr val="accent4">
                  <a:lumMod val="40000"/>
                  <a:lumOff val="60000"/>
                </a:schemeClr>
              </a:solidFill>
              <a:latin typeface="Comic Sans MS" pitchFamily="66" charset="0"/>
            </a:endParaRPr>
          </a:p>
        </p:txBody>
      </p:sp>
      <p:sp>
        <p:nvSpPr>
          <p:cNvPr id="4" name="3 CuadroTexto"/>
          <p:cNvSpPr txBox="1"/>
          <p:nvPr/>
        </p:nvSpPr>
        <p:spPr>
          <a:xfrm>
            <a:off x="0" y="1506668"/>
            <a:ext cx="9144000" cy="707886"/>
          </a:xfrm>
          <a:prstGeom prst="rect">
            <a:avLst/>
          </a:prstGeom>
          <a:noFill/>
        </p:spPr>
        <p:txBody>
          <a:bodyPr wrap="square" rtlCol="0">
            <a:spAutoFit/>
          </a:bodyPr>
          <a:lstStyle/>
          <a:p>
            <a:pPr algn="ctr"/>
            <a:r>
              <a:rPr lang="ro-RO" sz="2000" b="1" dirty="0" smtClean="0">
                <a:solidFill>
                  <a:schemeClr val="bg1"/>
                </a:solidFill>
                <a:effectLst>
                  <a:outerShdw blurRad="50800" dist="50800" dir="5400000" algn="ctr" rotWithShape="0">
                    <a:schemeClr val="tx1"/>
                  </a:outerShdw>
                </a:effectLst>
              </a:rPr>
              <a:t>Cum a lărgit Isus semnificația adulterului interzis în porunca a șaptea?</a:t>
            </a:r>
          </a:p>
          <a:p>
            <a:pPr algn="ctr"/>
            <a:r>
              <a:rPr lang="en-US" sz="2000" b="1" dirty="0" smtClean="0">
                <a:solidFill>
                  <a:schemeClr val="bg1"/>
                </a:solidFill>
                <a:effectLst>
                  <a:outerShdw blurRad="50800" dist="50800" dir="5400000" algn="ctr" rotWithShape="0">
                    <a:schemeClr val="tx1"/>
                  </a:outerShdw>
                </a:effectLst>
              </a:rPr>
              <a:t>Mat</a:t>
            </a:r>
            <a:r>
              <a:rPr lang="ro-RO" sz="2000" b="1" dirty="0" smtClean="0">
                <a:solidFill>
                  <a:schemeClr val="bg1"/>
                </a:solidFill>
                <a:effectLst>
                  <a:outerShdw blurRad="50800" dist="50800" dir="5400000" algn="ctr" rotWithShape="0">
                    <a:schemeClr val="tx1"/>
                  </a:outerShdw>
                </a:effectLst>
              </a:rPr>
              <a:t>ei </a:t>
            </a:r>
            <a:r>
              <a:rPr lang="en-US" sz="2000" b="1" dirty="0" smtClean="0">
                <a:solidFill>
                  <a:schemeClr val="bg1"/>
                </a:solidFill>
                <a:effectLst>
                  <a:outerShdw blurRad="50800" dist="50800" dir="5400000" algn="ctr" rotWithShape="0">
                    <a:schemeClr val="tx1"/>
                  </a:outerShdw>
                </a:effectLst>
              </a:rPr>
              <a:t>5:28-32</a:t>
            </a:r>
            <a:endParaRPr lang="es-ES" sz="2000" b="1" dirty="0">
              <a:solidFill>
                <a:schemeClr val="bg1"/>
              </a:solidFill>
              <a:effectLst>
                <a:outerShdw blurRad="50800" dist="50800" dir="5400000" algn="ctr" rotWithShape="0">
                  <a:schemeClr val="tx1"/>
                </a:outerShdw>
              </a:effectLst>
            </a:endParaRPr>
          </a:p>
        </p:txBody>
      </p:sp>
      <p:sp>
        <p:nvSpPr>
          <p:cNvPr id="5" name="4 CuadroTexto"/>
          <p:cNvSpPr txBox="1"/>
          <p:nvPr/>
        </p:nvSpPr>
        <p:spPr>
          <a:xfrm>
            <a:off x="142844" y="2285992"/>
            <a:ext cx="4429156" cy="4708981"/>
          </a:xfrm>
          <a:prstGeom prst="rect">
            <a:avLst/>
          </a:prstGeom>
          <a:noFill/>
        </p:spPr>
        <p:txBody>
          <a:bodyPr wrap="square" rtlCol="0">
            <a:spAutoFit/>
          </a:bodyPr>
          <a:lstStyle/>
          <a:p>
            <a:pPr>
              <a:spcBef>
                <a:spcPts val="600"/>
              </a:spcBef>
              <a:spcAft>
                <a:spcPts val="600"/>
              </a:spcAft>
            </a:pPr>
            <a:r>
              <a:rPr lang="ro-RO" sz="2000" b="1" dirty="0" smtClean="0">
                <a:solidFill>
                  <a:schemeClr val="bg1"/>
                </a:solidFill>
                <a:effectLst>
                  <a:outerShdw blurRad="50800" dist="50800" dir="5400000" algn="ctr" rotWithShape="0">
                    <a:schemeClr val="tx1"/>
                  </a:outerShdw>
                </a:effectLst>
              </a:rPr>
              <a:t>Isus a explicat că adulterul implică de asemenea gânduri sau dorințe imorale.</a:t>
            </a:r>
            <a:endParaRPr lang="es-ES" sz="2000" b="1" dirty="0" smtClean="0">
              <a:solidFill>
                <a:schemeClr val="bg1"/>
              </a:solidFill>
              <a:effectLst>
                <a:outerShdw blurRad="50800" dist="50800" dir="5400000" algn="ctr" rotWithShape="0">
                  <a:schemeClr val="tx1"/>
                </a:outerShdw>
              </a:effectLst>
            </a:endParaRPr>
          </a:p>
          <a:p>
            <a:pPr>
              <a:spcBef>
                <a:spcPts val="600"/>
              </a:spcBef>
              <a:spcAft>
                <a:spcPts val="600"/>
              </a:spcAft>
            </a:pPr>
            <a:r>
              <a:rPr lang="ro-RO" sz="2000" b="1" dirty="0" smtClean="0">
                <a:solidFill>
                  <a:schemeClr val="bg1"/>
                </a:solidFill>
                <a:effectLst>
                  <a:outerShdw blurRad="50800" dist="50800" dir="5400000" algn="ctr" rotWithShape="0">
                    <a:schemeClr val="tx1"/>
                  </a:outerShdw>
                </a:effectLst>
              </a:rPr>
              <a:t>Isus a folosit o hiperbolă</a:t>
            </a:r>
            <a:r>
              <a:rPr lang="en-U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Dacă ochiul tău cel drept te face să păcătuiești, scoate-l și leapădă-l de la tine</a:t>
            </a:r>
            <a:r>
              <a:rPr lang="en-US" sz="2000" b="1" dirty="0" smtClean="0">
                <a:solidFill>
                  <a:schemeClr val="bg1"/>
                </a:solidFill>
                <a:effectLst>
                  <a:outerShdw blurRad="50800" dist="50800" dir="5400000" algn="ctr" rotWithShape="0">
                    <a:schemeClr val="tx1"/>
                  </a:outerShdw>
                </a:effectLst>
              </a:rPr>
              <a:t>”)</a:t>
            </a:r>
            <a:r>
              <a:rPr lang="ro-RO" sz="2000" b="1" dirty="0" smtClean="0">
                <a:solidFill>
                  <a:schemeClr val="bg1"/>
                </a:solidFill>
                <a:effectLst>
                  <a:outerShdw blurRad="50800" dist="50800" dir="5400000" algn="ctr" rotWithShape="0">
                    <a:schemeClr val="tx1"/>
                  </a:outerShdw>
                </a:effectLst>
              </a:rPr>
              <a:t> pentru a ne învăța că trebuie să luăm măsurile necesare pentru a evita (sau a fugi de) ispită mai înainte ca ea să se concretizeze în păcat</a:t>
            </a:r>
            <a:r>
              <a:rPr lang="en-U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a:spcBef>
                <a:spcPts val="600"/>
              </a:spcBef>
              <a:spcAft>
                <a:spcPts val="600"/>
              </a:spcAft>
            </a:pPr>
            <a:r>
              <a:rPr lang="ro-RO" sz="2000" b="1" dirty="0" smtClean="0">
                <a:solidFill>
                  <a:schemeClr val="bg1"/>
                </a:solidFill>
                <a:effectLst>
                  <a:outerShdw blurRad="50800" dist="50800" dir="5400000" algn="ctr" rotWithShape="0">
                    <a:schemeClr val="tx1"/>
                  </a:outerShdw>
                </a:effectLst>
              </a:rPr>
              <a:t>Isus a suportat poligamia și divorțul pentru o perioadă de timp din cauza înclinațiilor negative ale poporului Israel</a:t>
            </a:r>
            <a:r>
              <a:rPr lang="en-U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Dar acum, El evidențiază sfințenia și continuitatea căsătoriei.</a:t>
            </a:r>
            <a:endParaRPr lang="es-ES" sz="2000" b="1" dirty="0">
              <a:solidFill>
                <a:schemeClr val="bg1"/>
              </a:solidFill>
              <a:effectLst>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ppt_x</p:attrName>
                                        </p:attrNameLst>
                                      </p:cBhvr>
                                      <p:tavLst>
                                        <p:tav tm="0">
                                          <p:val>
                                            <p:fltVal val="0.5"/>
                                          </p:val>
                                        </p:tav>
                                        <p:tav tm="100000">
                                          <p:val>
                                            <p:strVal val="#ppt_x"/>
                                          </p:val>
                                        </p:tav>
                                      </p:tavLst>
                                    </p:anim>
                                    <p:anim calcmode="lin" valueType="num">
                                      <p:cBhvr>
                                        <p:cTn id="3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1000"/>
                                        <p:tgtEl>
                                          <p:spTgt spid="5">
                                            <p:txEl>
                                              <p:pRg st="0" end="0"/>
                                            </p:txEl>
                                          </p:spTgt>
                                        </p:tgtEl>
                                      </p:cBhvr>
                                    </p:animEffect>
                                    <p:anim calcmode="lin" valueType="num">
                                      <p:cBhvr>
                                        <p:cTn id="3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1000"/>
                                        <p:tgtEl>
                                          <p:spTgt spid="5">
                                            <p:txEl>
                                              <p:pRg st="1" end="1"/>
                                            </p:txEl>
                                          </p:spTgt>
                                        </p:tgtEl>
                                      </p:cBhvr>
                                    </p:animEffect>
                                    <p:anim calcmode="lin" valueType="num">
                                      <p:cBhvr>
                                        <p:cTn id="4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3074"/>
                                        </p:tgtEl>
                                        <p:attrNameLst>
                                          <p:attrName>style.visibility</p:attrName>
                                        </p:attrNameLst>
                                      </p:cBhvr>
                                      <p:to>
                                        <p:strVal val="visible"/>
                                      </p:to>
                                    </p:set>
                                    <p:animEffect transition="in" filter="fade">
                                      <p:cBhvr>
                                        <p:cTn id="52" dur="1000"/>
                                        <p:tgtEl>
                                          <p:spTgt spid="3074"/>
                                        </p:tgtEl>
                                      </p:cBhvr>
                                    </p:animEffect>
                                    <p:anim calcmode="lin" valueType="num">
                                      <p:cBhvr>
                                        <p:cTn id="53" dur="1000" fill="hold"/>
                                        <p:tgtEl>
                                          <p:spTgt spid="3074"/>
                                        </p:tgtEl>
                                        <p:attrNameLst>
                                          <p:attrName>ppt_x</p:attrName>
                                        </p:attrNameLst>
                                      </p:cBhvr>
                                      <p:tavLst>
                                        <p:tav tm="0">
                                          <p:val>
                                            <p:strVal val="#ppt_x"/>
                                          </p:val>
                                        </p:tav>
                                        <p:tav tm="100000">
                                          <p:val>
                                            <p:strVal val="#ppt_x"/>
                                          </p:val>
                                        </p:tav>
                                      </p:tavLst>
                                    </p:anim>
                                    <p:anim calcmode="lin" valueType="num">
                                      <p:cBhvr>
                                        <p:cTn id="54" dur="1000" fill="hold"/>
                                        <p:tgtEl>
                                          <p:spTgt spid="3074"/>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37" presetClass="entr" presetSubtype="0" fill="hold" grpId="0" nodeType="after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Effect transition="in" filter="fade">
                                      <p:cBhvr>
                                        <p:cTn id="58" dur="1000"/>
                                        <p:tgtEl>
                                          <p:spTgt spid="5">
                                            <p:txEl>
                                              <p:pRg st="2" end="2"/>
                                            </p:txEl>
                                          </p:spTgt>
                                        </p:tgtEl>
                                      </p:cBhvr>
                                    </p:animEffect>
                                    <p:anim calcmode="lin" valueType="num">
                                      <p:cBhvr>
                                        <p:cTn id="5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7000" b="-10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357554" y="-55085"/>
            <a:ext cx="5786446" cy="769441"/>
          </a:xfrm>
          <a:prstGeom prst="rect">
            <a:avLst/>
          </a:prstGeom>
          <a:noFill/>
        </p:spPr>
        <p:txBody>
          <a:bodyPr wrap="square" rtlCol="0">
            <a:spAutoFit/>
            <a:scene3d>
              <a:camera prst="orthographicFront"/>
              <a:lightRig rig="chilly" dir="t"/>
            </a:scene3d>
            <a:sp3d extrusionH="57150" contourW="50800">
              <a:bevelT h="25400" prst="softRound"/>
              <a:contourClr>
                <a:schemeClr val="accent2">
                  <a:lumMod val="50000"/>
                </a:schemeClr>
              </a:contourClr>
            </a:sp3d>
          </a:bodyPr>
          <a:lstStyle/>
          <a:p>
            <a:pPr algn="ctr"/>
            <a:r>
              <a:rPr lang="es-ES" sz="4400" b="1" dirty="0" smtClean="0">
                <a:ln w="24500" cmpd="dbl">
                  <a:noFill/>
                  <a:prstDash val="solid"/>
                  <a:miter lim="800000"/>
                </a:ln>
                <a:gradFill>
                  <a:gsLst>
                    <a:gs pos="10000">
                      <a:schemeClr val="accent2">
                        <a:lumMod val="20000"/>
                        <a:lumOff val="80000"/>
                      </a:schemeClr>
                    </a:gs>
                    <a:gs pos="60000">
                      <a:schemeClr val="accent2">
                        <a:lumMod val="60000"/>
                        <a:lumOff val="40000"/>
                      </a:schemeClr>
                    </a:gs>
                    <a:gs pos="100000">
                      <a:schemeClr val="accent2">
                        <a:lumMod val="75000"/>
                      </a:schemeClr>
                    </a:gs>
                  </a:gsLst>
                  <a:lin ang="5400000"/>
                </a:gradFill>
                <a:effectLst>
                  <a:outerShdw blurRad="38100" dist="38100" dir="7020000" algn="tl">
                    <a:srgbClr val="000000">
                      <a:alpha val="35000"/>
                    </a:srgbClr>
                  </a:outerShdw>
                </a:effectLst>
              </a:rPr>
              <a:t>TRADI</a:t>
            </a:r>
            <a:r>
              <a:rPr lang="ro-RO" sz="4400" b="1" dirty="0" smtClean="0">
                <a:ln w="24500" cmpd="dbl">
                  <a:noFill/>
                  <a:prstDash val="solid"/>
                  <a:miter lim="800000"/>
                </a:ln>
                <a:gradFill>
                  <a:gsLst>
                    <a:gs pos="10000">
                      <a:schemeClr val="accent2">
                        <a:lumMod val="20000"/>
                        <a:lumOff val="80000"/>
                      </a:schemeClr>
                    </a:gs>
                    <a:gs pos="60000">
                      <a:schemeClr val="accent2">
                        <a:lumMod val="60000"/>
                        <a:lumOff val="40000"/>
                      </a:schemeClr>
                    </a:gs>
                    <a:gs pos="100000">
                      <a:schemeClr val="accent2">
                        <a:lumMod val="75000"/>
                      </a:schemeClr>
                    </a:gs>
                  </a:gsLst>
                  <a:lin ang="5400000"/>
                </a:gradFill>
                <a:effectLst>
                  <a:outerShdw blurRad="38100" dist="38100" dir="7020000" algn="tl">
                    <a:srgbClr val="000000">
                      <a:alpha val="35000"/>
                    </a:srgbClr>
                  </a:outerShdw>
                </a:effectLst>
              </a:rPr>
              <a:t>ȚIA</a:t>
            </a:r>
            <a:endParaRPr lang="es-ES" sz="4400" b="1" dirty="0">
              <a:ln w="24500" cmpd="dbl">
                <a:noFill/>
                <a:prstDash val="solid"/>
                <a:miter lim="800000"/>
              </a:ln>
              <a:gradFill>
                <a:gsLst>
                  <a:gs pos="10000">
                    <a:schemeClr val="accent2">
                      <a:lumMod val="20000"/>
                      <a:lumOff val="80000"/>
                    </a:schemeClr>
                  </a:gs>
                  <a:gs pos="60000">
                    <a:schemeClr val="accent2">
                      <a:lumMod val="60000"/>
                      <a:lumOff val="40000"/>
                    </a:schemeClr>
                  </a:gs>
                  <a:gs pos="100000">
                    <a:schemeClr val="accent2">
                      <a:lumMod val="7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3357554" y="714356"/>
            <a:ext cx="5786446" cy="1985159"/>
          </a:xfrm>
          <a:prstGeom prst="rect">
            <a:avLst/>
          </a:prstGeom>
        </p:spPr>
        <p:txBody>
          <a:bodyPr wrap="square">
            <a:spAutoFit/>
          </a:bodyPr>
          <a:lstStyle/>
          <a:p>
            <a:r>
              <a:rPr lang="es-ES" sz="1600" b="1" dirty="0" smtClean="0">
                <a:solidFill>
                  <a:srgbClr val="501D1C"/>
                </a:solidFill>
                <a:latin typeface="Comic Sans MS" pitchFamily="66" charset="0"/>
              </a:rPr>
              <a:t>“</a:t>
            </a:r>
            <a:r>
              <a:rPr lang="vi-VN" sz="1600" b="1" dirty="0">
                <a:solidFill>
                  <a:srgbClr val="501D1C"/>
                </a:solidFill>
                <a:latin typeface="Comic Sans MS" pitchFamily="66" charset="0"/>
              </a:rPr>
              <a:t>Căci Moise a zis: „Să cinsteşti pe tatăl tău şi pe mama ta”; şi: „Cine va grăi de rău pe tatăl său sau pe mama sa să fie pedepsit cu moartea</a:t>
            </a:r>
            <a:r>
              <a:rPr lang="vi-VN" sz="1600" b="1" dirty="0" smtClean="0">
                <a:solidFill>
                  <a:srgbClr val="501D1C"/>
                </a:solidFill>
                <a:latin typeface="Comic Sans MS" pitchFamily="66" charset="0"/>
              </a:rPr>
              <a:t>.”</a:t>
            </a:r>
            <a:r>
              <a:rPr lang="ro-RO" sz="1600" b="1" dirty="0" smtClean="0">
                <a:solidFill>
                  <a:srgbClr val="501D1C"/>
                </a:solidFill>
                <a:latin typeface="Comic Sans MS" pitchFamily="66" charset="0"/>
              </a:rPr>
              <a:t> </a:t>
            </a:r>
            <a:r>
              <a:rPr lang="vi-VN" sz="1600" b="1" dirty="0" smtClean="0">
                <a:solidFill>
                  <a:srgbClr val="501D1C"/>
                </a:solidFill>
                <a:latin typeface="Comic Sans MS" pitchFamily="66" charset="0"/>
              </a:rPr>
              <a:t>Voi</a:t>
            </a:r>
            <a:r>
              <a:rPr lang="vi-VN" sz="1600" b="1" dirty="0">
                <a:solidFill>
                  <a:srgbClr val="501D1C"/>
                </a:solidFill>
                <a:latin typeface="Comic Sans MS" pitchFamily="66" charset="0"/>
              </a:rPr>
              <a:t>, dimpotrivă, ziceţi: „Dacă un om va spune tatălui său sau mamei sale: „Ori cu ce te-aş putea ajuta este „Corban”, adică dat lui Dumnezeu, face bine</a:t>
            </a:r>
            <a:r>
              <a:rPr lang="vi-VN" sz="1600" b="1" dirty="0" smtClean="0">
                <a:solidFill>
                  <a:srgbClr val="501D1C"/>
                </a:solidFill>
                <a:latin typeface="Comic Sans MS" pitchFamily="66" charset="0"/>
              </a:rPr>
              <a:t>”;</a:t>
            </a:r>
            <a:r>
              <a:rPr lang="ro-RO" sz="1600" b="1" dirty="0" smtClean="0">
                <a:solidFill>
                  <a:srgbClr val="501D1C"/>
                </a:solidFill>
                <a:latin typeface="Comic Sans MS" pitchFamily="66" charset="0"/>
              </a:rPr>
              <a:t> </a:t>
            </a:r>
            <a:r>
              <a:rPr lang="vi-VN" sz="1600" b="1" dirty="0" smtClean="0">
                <a:solidFill>
                  <a:srgbClr val="501D1C"/>
                </a:solidFill>
                <a:latin typeface="Comic Sans MS" pitchFamily="66" charset="0"/>
              </a:rPr>
              <a:t>şi </a:t>
            </a:r>
            <a:r>
              <a:rPr lang="vi-VN" sz="1600" b="1" dirty="0">
                <a:solidFill>
                  <a:srgbClr val="501D1C"/>
                </a:solidFill>
                <a:latin typeface="Comic Sans MS" pitchFamily="66" charset="0"/>
              </a:rPr>
              <a:t>nu-l mai lăsaţi să facă nimic pentru tatăl sau pentru mama </a:t>
            </a:r>
            <a:r>
              <a:rPr lang="vi-VN" sz="1600" b="1" dirty="0" smtClean="0">
                <a:solidFill>
                  <a:srgbClr val="501D1C"/>
                </a:solidFill>
                <a:latin typeface="Comic Sans MS" pitchFamily="66" charset="0"/>
              </a:rPr>
              <a:t>sa.</a:t>
            </a:r>
            <a:r>
              <a:rPr lang="es-ES" sz="1600" b="1" dirty="0" smtClean="0">
                <a:solidFill>
                  <a:srgbClr val="501D1C"/>
                </a:solidFill>
                <a:latin typeface="Comic Sans MS" pitchFamily="66" charset="0"/>
              </a:rPr>
              <a:t>”</a:t>
            </a:r>
            <a:endParaRPr lang="es-ES" sz="1600" b="1" dirty="0" smtClean="0">
              <a:solidFill>
                <a:srgbClr val="501D1C"/>
              </a:solidFill>
              <a:latin typeface="Comic Sans MS" pitchFamily="66" charset="0"/>
            </a:endParaRPr>
          </a:p>
          <a:p>
            <a:pPr algn="r"/>
            <a:r>
              <a:rPr lang="es-ES" sz="1100" b="1" dirty="0" smtClean="0">
                <a:solidFill>
                  <a:srgbClr val="501D1C"/>
                </a:solidFill>
                <a:latin typeface="Comic Sans MS" pitchFamily="66" charset="0"/>
              </a:rPr>
              <a:t>(</a:t>
            </a:r>
            <a:r>
              <a:rPr lang="es-ES" sz="1100" b="1" dirty="0" smtClean="0">
                <a:solidFill>
                  <a:srgbClr val="501D1C"/>
                </a:solidFill>
                <a:latin typeface="Comic Sans MS" pitchFamily="66" charset="0"/>
              </a:rPr>
              <a:t>Mar</a:t>
            </a:r>
            <a:r>
              <a:rPr lang="ro-RO" sz="1100" b="1" dirty="0" smtClean="0">
                <a:solidFill>
                  <a:srgbClr val="501D1C"/>
                </a:solidFill>
                <a:latin typeface="Comic Sans MS" pitchFamily="66" charset="0"/>
              </a:rPr>
              <a:t>cu</a:t>
            </a:r>
            <a:r>
              <a:rPr lang="es-ES" sz="1100" b="1" dirty="0" smtClean="0">
                <a:solidFill>
                  <a:srgbClr val="501D1C"/>
                </a:solidFill>
                <a:latin typeface="Comic Sans MS" pitchFamily="66" charset="0"/>
              </a:rPr>
              <a:t> </a:t>
            </a:r>
            <a:r>
              <a:rPr lang="es-ES" sz="1100" b="1" dirty="0" smtClean="0">
                <a:solidFill>
                  <a:srgbClr val="501D1C"/>
                </a:solidFill>
                <a:latin typeface="Comic Sans MS" pitchFamily="66" charset="0"/>
              </a:rPr>
              <a:t>7:10-12)</a:t>
            </a:r>
            <a:endParaRPr lang="es-ES" b="1" dirty="0">
              <a:solidFill>
                <a:srgbClr val="501D1C"/>
              </a:solidFill>
              <a:latin typeface="Comic Sans MS" pitchFamily="66" charset="0"/>
            </a:endParaRPr>
          </a:p>
        </p:txBody>
      </p:sp>
      <p:sp>
        <p:nvSpPr>
          <p:cNvPr id="4" name="3 CuadroTexto"/>
          <p:cNvSpPr txBox="1"/>
          <p:nvPr/>
        </p:nvSpPr>
        <p:spPr>
          <a:xfrm>
            <a:off x="3500430" y="3220896"/>
            <a:ext cx="5643570" cy="3016210"/>
          </a:xfrm>
          <a:prstGeom prst="rect">
            <a:avLst/>
          </a:prstGeom>
          <a:noFill/>
        </p:spPr>
        <p:txBody>
          <a:bodyPr wrap="square" rtlCol="0">
            <a:spAutoFit/>
          </a:bodyPr>
          <a:lstStyle/>
          <a:p>
            <a:pPr>
              <a:spcBef>
                <a:spcPts val="600"/>
              </a:spcBef>
              <a:spcAft>
                <a:spcPts val="600"/>
              </a:spcAft>
            </a:pPr>
            <a:r>
              <a:rPr lang="ro-RO" sz="2000" b="1" dirty="0" smtClean="0"/>
              <a:t>Conform fariseilor, dacă un om Îi dona lui Dumnezeu toată averea sa</a:t>
            </a:r>
            <a:r>
              <a:rPr lang="en-US" sz="2000" b="1" dirty="0" smtClean="0"/>
              <a:t> (</a:t>
            </a:r>
            <a:r>
              <a:rPr lang="ro-RO" sz="2000" b="1" dirty="0" smtClean="0"/>
              <a:t>dacă făcea un testament prin care tot ce îi aparținea revenea bisericii</a:t>
            </a:r>
            <a:r>
              <a:rPr lang="en-US" sz="2000" b="1" dirty="0" smtClean="0"/>
              <a:t>), </a:t>
            </a:r>
            <a:r>
              <a:rPr lang="ro-RO" sz="2000" b="1" dirty="0" smtClean="0"/>
              <a:t>era eliberat de păzirea poruncii a cincea și putea în același timp să se bucure de posesiunile sale.</a:t>
            </a:r>
            <a:endParaRPr lang="ro-RO" sz="2000" b="1" dirty="0"/>
          </a:p>
          <a:p>
            <a:pPr>
              <a:spcBef>
                <a:spcPts val="600"/>
              </a:spcBef>
              <a:spcAft>
                <a:spcPts val="600"/>
              </a:spcAft>
            </a:pPr>
            <a:r>
              <a:rPr lang="ro-RO" sz="2000" b="1" dirty="0" smtClean="0"/>
              <a:t>Filozofiile oamenilor sau tradiția nu pot niciodată să modifice sau să substitue cele 10 Porunci scrise de Dumnezeu</a:t>
            </a:r>
            <a:r>
              <a:rPr lang="en-US" sz="2000" b="1" dirty="0" smtClean="0"/>
              <a:t>.</a:t>
            </a:r>
            <a:endParaRPr lang="es-ES" sz="2000" b="1" dirty="0"/>
          </a:p>
        </p:txBody>
      </p:sp>
      <p:sp>
        <p:nvSpPr>
          <p:cNvPr id="5" name="4 Rectángulo"/>
          <p:cNvSpPr/>
          <p:nvPr/>
        </p:nvSpPr>
        <p:spPr>
          <a:xfrm>
            <a:off x="3643306" y="6068817"/>
            <a:ext cx="5286412" cy="815608"/>
          </a:xfrm>
          <a:prstGeom prst="rect">
            <a:avLst/>
          </a:prstGeom>
        </p:spPr>
        <p:txBody>
          <a:bodyPr wrap="square">
            <a:spAutoFit/>
          </a:bodyPr>
          <a:lstStyle/>
          <a:p>
            <a:r>
              <a:rPr lang="es-ES" b="1" dirty="0" smtClean="0">
                <a:solidFill>
                  <a:srgbClr val="501D1C"/>
                </a:solidFill>
                <a:latin typeface="Comic Sans MS" pitchFamily="66" charset="0"/>
              </a:rPr>
              <a:t>“</a:t>
            </a:r>
            <a:r>
              <a:rPr lang="vi-VN" b="1" dirty="0">
                <a:solidFill>
                  <a:srgbClr val="501D1C"/>
                </a:solidFill>
                <a:latin typeface="Comic Sans MS" pitchFamily="66" charset="0"/>
              </a:rPr>
              <a:t>Degeaba Mă cinstesc ei, dând învăţături care nu sunt decât nişte porunci </a:t>
            </a:r>
            <a:r>
              <a:rPr lang="vi-VN" b="1" dirty="0" smtClean="0">
                <a:solidFill>
                  <a:srgbClr val="501D1C"/>
                </a:solidFill>
                <a:latin typeface="Comic Sans MS" pitchFamily="66" charset="0"/>
              </a:rPr>
              <a:t>omeneşti.</a:t>
            </a:r>
            <a:r>
              <a:rPr lang="es-ES" b="1" dirty="0" smtClean="0">
                <a:solidFill>
                  <a:srgbClr val="501D1C"/>
                </a:solidFill>
                <a:latin typeface="Comic Sans MS" pitchFamily="66" charset="0"/>
              </a:rPr>
              <a:t>” </a:t>
            </a:r>
            <a:r>
              <a:rPr lang="es-ES" sz="1100" b="1" dirty="0" smtClean="0">
                <a:solidFill>
                  <a:srgbClr val="501D1C"/>
                </a:solidFill>
                <a:latin typeface="Comic Sans MS" pitchFamily="66" charset="0"/>
              </a:rPr>
              <a:t>(</a:t>
            </a:r>
            <a:r>
              <a:rPr lang="es-ES" sz="1100" b="1" dirty="0" smtClean="0">
                <a:solidFill>
                  <a:srgbClr val="501D1C"/>
                </a:solidFill>
                <a:latin typeface="Comic Sans MS" pitchFamily="66" charset="0"/>
              </a:rPr>
              <a:t>Mar</a:t>
            </a:r>
            <a:r>
              <a:rPr lang="ro-RO" sz="1100" b="1" dirty="0" smtClean="0">
                <a:solidFill>
                  <a:srgbClr val="501D1C"/>
                </a:solidFill>
                <a:latin typeface="Comic Sans MS" pitchFamily="66" charset="0"/>
              </a:rPr>
              <a:t>cu</a:t>
            </a:r>
            <a:r>
              <a:rPr lang="es-ES" sz="1100" b="1" dirty="0" smtClean="0">
                <a:solidFill>
                  <a:srgbClr val="501D1C"/>
                </a:solidFill>
                <a:latin typeface="Comic Sans MS" pitchFamily="66" charset="0"/>
              </a:rPr>
              <a:t> </a:t>
            </a:r>
            <a:r>
              <a:rPr lang="es-ES" sz="1100" b="1" dirty="0" smtClean="0">
                <a:solidFill>
                  <a:srgbClr val="501D1C"/>
                </a:solidFill>
                <a:latin typeface="Comic Sans MS" pitchFamily="66" charset="0"/>
              </a:rPr>
              <a:t>7:7)</a:t>
            </a:r>
            <a:endParaRPr lang="es-ES" b="1" dirty="0">
              <a:solidFill>
                <a:srgbClr val="501D1C"/>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1"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t="-9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ro-RO" sz="4400" b="1" dirty="0" smtClean="0">
                <a:ln w="17780" cmpd="sng">
                  <a:noFill/>
                  <a:prstDash val="solid"/>
                  <a:miter lim="800000"/>
                </a:ln>
                <a:gradFill>
                  <a:gsLst>
                    <a:gs pos="10000">
                      <a:srgbClr val="B18E4E"/>
                    </a:gs>
                    <a:gs pos="90000">
                      <a:srgbClr val="503E10"/>
                    </a:gs>
                  </a:gsLst>
                  <a:lin ang="5400000"/>
                </a:gradFill>
                <a:effectLst>
                  <a:outerShdw blurRad="55000" dist="50800" dir="5400000" algn="tl">
                    <a:srgbClr val="000000">
                      <a:alpha val="33000"/>
                    </a:srgbClr>
                  </a:outerShdw>
                </a:effectLst>
              </a:rPr>
              <a:t>ESENȚA LEGII</a:t>
            </a:r>
            <a:endParaRPr lang="es-ES" sz="4400" b="1" dirty="0">
              <a:ln w="17780" cmpd="sng">
                <a:noFill/>
                <a:prstDash val="solid"/>
                <a:miter lim="800000"/>
              </a:ln>
              <a:gradFill>
                <a:gsLst>
                  <a:gs pos="10000">
                    <a:srgbClr val="B18E4E"/>
                  </a:gs>
                  <a:gs pos="90000">
                    <a:srgbClr val="503E10"/>
                  </a:gs>
                </a:gsLst>
                <a:lin ang="5400000"/>
              </a:gradFill>
              <a:effectLst>
                <a:outerShdw blurRad="55000" dist="50800" dir="5400000" algn="tl">
                  <a:srgbClr val="000000">
                    <a:alpha val="33000"/>
                  </a:srgbClr>
                </a:outerShdw>
              </a:effectLst>
            </a:endParaRPr>
          </a:p>
        </p:txBody>
      </p:sp>
      <p:sp>
        <p:nvSpPr>
          <p:cNvPr id="3" name="2 Rectángulo"/>
          <p:cNvSpPr/>
          <p:nvPr/>
        </p:nvSpPr>
        <p:spPr>
          <a:xfrm>
            <a:off x="285720" y="642918"/>
            <a:ext cx="8501122" cy="1061829"/>
          </a:xfrm>
          <a:prstGeom prst="rect">
            <a:avLst/>
          </a:prstGeom>
        </p:spPr>
        <p:txBody>
          <a:bodyPr wrap="square">
            <a:spAutoFit/>
          </a:bodyPr>
          <a:lstStyle/>
          <a:p>
            <a:r>
              <a:rPr lang="es-ES" sz="1700" b="1" dirty="0" smtClean="0">
                <a:solidFill>
                  <a:srgbClr val="FFFF66"/>
                </a:solidFill>
                <a:effectLst>
                  <a:outerShdw blurRad="50800" dist="50800" dir="5400000" algn="ctr" rotWithShape="0">
                    <a:schemeClr val="tx1"/>
                  </a:outerShdw>
                </a:effectLst>
                <a:latin typeface="Comic Sans MS" pitchFamily="66" charset="0"/>
              </a:rPr>
              <a:t>“</a:t>
            </a:r>
            <a:r>
              <a:rPr lang="en-US" sz="1700" b="1" dirty="0" smtClean="0">
                <a:solidFill>
                  <a:srgbClr val="FFFF66"/>
                </a:solidFill>
                <a:effectLst>
                  <a:outerShdw blurRad="50800" dist="50800" dir="5400000" algn="ctr" rotWithShape="0">
                    <a:schemeClr val="tx1"/>
                  </a:outerShdw>
                </a:effectLst>
                <a:latin typeface="Comic Sans MS" pitchFamily="66" charset="0"/>
              </a:rPr>
              <a:t>‘</a:t>
            </a:r>
            <a:r>
              <a:rPr lang="vi-VN" sz="1700" b="1" dirty="0" smtClean="0">
                <a:solidFill>
                  <a:srgbClr val="FFFF66"/>
                </a:solidFill>
                <a:effectLst>
                  <a:outerShdw blurRad="50800" dist="50800" dir="5400000" algn="ctr" rotWithShape="0">
                    <a:schemeClr val="tx1"/>
                  </a:outerShdw>
                </a:effectLst>
                <a:latin typeface="Comic Sans MS" pitchFamily="66" charset="0"/>
              </a:rPr>
              <a:t>Învăţătorule</a:t>
            </a:r>
            <a:r>
              <a:rPr lang="vi-VN" sz="1700" b="1" dirty="0">
                <a:solidFill>
                  <a:srgbClr val="FFFF66"/>
                </a:solidFill>
                <a:effectLst>
                  <a:outerShdw blurRad="50800" dist="50800" dir="5400000" algn="ctr" rotWithShape="0">
                    <a:schemeClr val="tx1"/>
                  </a:outerShdw>
                </a:effectLst>
                <a:latin typeface="Comic Sans MS" pitchFamily="66" charset="0"/>
              </a:rPr>
              <a:t>, care este cea mai mare poruncă din Lege</a:t>
            </a:r>
            <a:r>
              <a:rPr lang="vi-VN" sz="1700" b="1" dirty="0" smtClean="0">
                <a:solidFill>
                  <a:srgbClr val="FFFF66"/>
                </a:solidFill>
                <a:effectLst>
                  <a:outerShdw blurRad="50800" dist="50800" dir="5400000" algn="ctr" rotWithShape="0">
                    <a:schemeClr val="tx1"/>
                  </a:outerShdw>
                </a:effectLst>
                <a:latin typeface="Comic Sans MS" pitchFamily="66" charset="0"/>
              </a:rPr>
              <a:t>?” </a:t>
            </a:r>
            <a:r>
              <a:rPr lang="vi-VN" sz="1700" b="1" dirty="0">
                <a:solidFill>
                  <a:srgbClr val="FFFF66"/>
                </a:solidFill>
                <a:effectLst>
                  <a:outerShdw blurRad="50800" dist="50800" dir="5400000" algn="ctr" rotWithShape="0">
                    <a:schemeClr val="tx1"/>
                  </a:outerShdw>
                </a:effectLst>
                <a:latin typeface="Comic Sans MS" pitchFamily="66" charset="0"/>
              </a:rPr>
              <a:t>Isus i-a răspuns: „Să iubeşti pe Domnul Dumnezeul tău cu toată inima ta, cu tot sufletul tău şi cu tot cugetul tău</a:t>
            </a:r>
            <a:r>
              <a:rPr lang="vi-VN" sz="1700" b="1" dirty="0" smtClean="0">
                <a:solidFill>
                  <a:srgbClr val="FFFF66"/>
                </a:solidFill>
                <a:effectLst>
                  <a:outerShdw blurRad="50800" dist="50800" dir="5400000" algn="ctr" rotWithShape="0">
                    <a:schemeClr val="tx1"/>
                  </a:outerShdw>
                </a:effectLst>
                <a:latin typeface="Comic Sans MS" pitchFamily="66" charset="0"/>
              </a:rPr>
              <a:t>.”</a:t>
            </a:r>
            <a:r>
              <a:rPr lang="ro-RO" sz="1700" b="1" dirty="0" smtClean="0">
                <a:solidFill>
                  <a:srgbClr val="FFFF66"/>
                </a:solidFill>
                <a:effectLst>
                  <a:outerShdw blurRad="50800" dist="50800" dir="5400000" algn="ctr" rotWithShape="0">
                    <a:schemeClr val="tx1"/>
                  </a:outerShdw>
                </a:effectLst>
                <a:latin typeface="Comic Sans MS" pitchFamily="66" charset="0"/>
              </a:rPr>
              <a:t> </a:t>
            </a:r>
            <a:r>
              <a:rPr lang="vi-VN" sz="1700" b="1" dirty="0" smtClean="0">
                <a:solidFill>
                  <a:srgbClr val="FFFF66"/>
                </a:solidFill>
                <a:effectLst>
                  <a:outerShdw blurRad="50800" dist="50800" dir="5400000" algn="ctr" rotWithShape="0">
                    <a:schemeClr val="tx1"/>
                  </a:outerShdw>
                </a:effectLst>
                <a:latin typeface="Comic Sans MS" pitchFamily="66" charset="0"/>
              </a:rPr>
              <a:t>Aceasta </a:t>
            </a:r>
            <a:r>
              <a:rPr lang="vi-VN" sz="1700" b="1" dirty="0">
                <a:solidFill>
                  <a:srgbClr val="FFFF66"/>
                </a:solidFill>
                <a:effectLst>
                  <a:outerShdw blurRad="50800" dist="50800" dir="5400000" algn="ctr" rotWithShape="0">
                    <a:schemeClr val="tx1"/>
                  </a:outerShdw>
                </a:effectLst>
                <a:latin typeface="Comic Sans MS" pitchFamily="66" charset="0"/>
              </a:rPr>
              <a:t>este cea dintâi şi cea mai mare </a:t>
            </a:r>
            <a:r>
              <a:rPr lang="vi-VN" sz="1700" b="1" dirty="0" smtClean="0">
                <a:solidFill>
                  <a:srgbClr val="FFFF66"/>
                </a:solidFill>
                <a:effectLst>
                  <a:outerShdw blurRad="50800" dist="50800" dir="5400000" algn="ctr" rotWithShape="0">
                    <a:schemeClr val="tx1"/>
                  </a:outerShdw>
                </a:effectLst>
                <a:latin typeface="Comic Sans MS" pitchFamily="66" charset="0"/>
              </a:rPr>
              <a:t>poruncă.</a:t>
            </a:r>
            <a:r>
              <a:rPr lang="en-US" sz="1700" b="1" dirty="0" smtClean="0">
                <a:solidFill>
                  <a:srgbClr val="FFFF66"/>
                </a:solidFill>
                <a:effectLst>
                  <a:outerShdw blurRad="50800" dist="50800" dir="5400000" algn="ctr" rotWithShape="0">
                    <a:schemeClr val="tx1"/>
                  </a:outerShdw>
                </a:effectLst>
                <a:latin typeface="Comic Sans MS" pitchFamily="66" charset="0"/>
              </a:rPr>
              <a:t>’</a:t>
            </a:r>
            <a:r>
              <a:rPr lang="es-ES" sz="1700" b="1" dirty="0" smtClean="0">
                <a:solidFill>
                  <a:srgbClr val="FFFF66"/>
                </a:solidFill>
                <a:effectLst>
                  <a:outerShdw blurRad="50800" dist="50800" dir="5400000" algn="ctr" rotWithShape="0">
                    <a:schemeClr val="tx1"/>
                  </a:outerShdw>
                </a:effectLst>
                <a:latin typeface="Comic Sans MS" pitchFamily="66" charset="0"/>
              </a:rPr>
              <a:t>”</a:t>
            </a:r>
            <a:r>
              <a:rPr lang="es-ES" b="1" dirty="0" smtClean="0">
                <a:solidFill>
                  <a:srgbClr val="FFFF66"/>
                </a:solidFill>
                <a:effectLst>
                  <a:outerShdw blurRad="50800" dist="50800" dir="5400000" algn="ctr" rotWithShape="0">
                    <a:schemeClr val="tx1"/>
                  </a:outerShdw>
                </a:effectLst>
                <a:latin typeface="Comic Sans MS" pitchFamily="66" charset="0"/>
              </a:rPr>
              <a:t> </a:t>
            </a:r>
            <a:r>
              <a:rPr lang="es-ES" sz="1100" b="1" dirty="0" smtClean="0">
                <a:solidFill>
                  <a:srgbClr val="FFFF66"/>
                </a:solidFill>
                <a:effectLst>
                  <a:outerShdw blurRad="50800" dist="50800" dir="5400000" algn="ctr" rotWithShape="0">
                    <a:schemeClr val="tx1"/>
                  </a:outerShdw>
                </a:effectLst>
                <a:latin typeface="Comic Sans MS" pitchFamily="66" charset="0"/>
              </a:rPr>
              <a:t>(Mat</a:t>
            </a:r>
            <a:r>
              <a:rPr lang="ro-RO" sz="1100" b="1" dirty="0" smtClean="0">
                <a:solidFill>
                  <a:srgbClr val="FFFF66"/>
                </a:solidFill>
                <a:effectLst>
                  <a:outerShdw blurRad="50800" dist="50800" dir="5400000" algn="ctr" rotWithShape="0">
                    <a:schemeClr val="tx1"/>
                  </a:outerShdw>
                </a:effectLst>
                <a:latin typeface="Comic Sans MS" pitchFamily="66" charset="0"/>
              </a:rPr>
              <a:t>ei </a:t>
            </a:r>
            <a:r>
              <a:rPr lang="es-ES" sz="1100" b="1" dirty="0" smtClean="0">
                <a:solidFill>
                  <a:srgbClr val="FFFF66"/>
                </a:solidFill>
                <a:effectLst>
                  <a:outerShdw blurRad="50800" dist="50800" dir="5400000" algn="ctr" rotWithShape="0">
                    <a:schemeClr val="tx1"/>
                  </a:outerShdw>
                </a:effectLst>
                <a:latin typeface="Comic Sans MS" pitchFamily="66" charset="0"/>
              </a:rPr>
              <a:t>22:36-38</a:t>
            </a:r>
            <a:r>
              <a:rPr lang="es-ES" sz="1100" b="1" dirty="0" smtClean="0">
                <a:solidFill>
                  <a:srgbClr val="FFFF66"/>
                </a:solidFill>
                <a:effectLst>
                  <a:outerShdw blurRad="50800" dist="50800" dir="5400000" algn="ctr" rotWithShape="0">
                    <a:schemeClr val="tx1"/>
                  </a:outerShdw>
                </a:effectLst>
                <a:latin typeface="Comic Sans MS" pitchFamily="66" charset="0"/>
              </a:rPr>
              <a:t>)</a:t>
            </a:r>
            <a:endParaRPr lang="es-ES" b="1" dirty="0">
              <a:solidFill>
                <a:srgbClr val="FFFF66"/>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214282" y="2060848"/>
            <a:ext cx="4861774" cy="4708981"/>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Dumnezeu vrea  să-I predăm Lui totul, din dragoste</a:t>
            </a:r>
            <a:r>
              <a:rPr lang="en-U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Această predare se va concretiza în ascultare de voința divină care se reflectă în Poruncile Sale</a:t>
            </a:r>
            <a:r>
              <a:rPr lang="en-U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Tânărul bogat păzea poruncile</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a:t>
            </a:r>
            <a:r>
              <a:rPr lang="en-US" sz="2000" b="1" dirty="0" smtClean="0">
                <a:solidFill>
                  <a:schemeClr val="bg1"/>
                </a:solidFill>
                <a:effectLst>
                  <a:outerShdw blurRad="50800" dist="50800" dir="5400000" algn="ctr" rotWithShape="0">
                    <a:schemeClr val="tx1"/>
                  </a:outerShdw>
                </a:effectLst>
              </a:rPr>
              <a:t>Mat</a:t>
            </a:r>
            <a:r>
              <a:rPr lang="ro-RO" sz="2000" b="1" dirty="0" smtClean="0">
                <a:solidFill>
                  <a:schemeClr val="bg1"/>
                </a:solidFill>
                <a:effectLst>
                  <a:outerShdw blurRad="50800" dist="50800" dir="5400000" algn="ctr" rotWithShape="0">
                    <a:schemeClr val="tx1"/>
                  </a:outerShdw>
                </a:effectLst>
              </a:rPr>
              <a:t>ei</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19:16-22), </a:t>
            </a:r>
            <a:r>
              <a:rPr lang="ro-RO" sz="2000" b="1" dirty="0" smtClean="0">
                <a:solidFill>
                  <a:schemeClr val="bg1"/>
                </a:solidFill>
                <a:effectLst>
                  <a:outerShdw blurRad="50800" dist="50800" dir="5400000" algn="ctr" rotWithShape="0">
                    <a:schemeClr val="tx1"/>
                  </a:outerShdw>
                </a:effectLst>
              </a:rPr>
              <a:t>dar nu dorea să renunțe la tot ce avea atunci când Isus i-a spus</a:t>
            </a:r>
            <a:r>
              <a:rPr lang="en-U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vino și urmează-mă</a:t>
            </a:r>
            <a:r>
              <a:rPr lang="en-U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Ascultarea fără dragoste nu valorează nimic.</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Ascultarea și predarea deplină lui Dumnezeu trebuie să fie legate</a:t>
            </a:r>
            <a:r>
              <a:rPr lang="en-U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Dacă nu sunt împreună cele două, vom trăi doar pe jumătate viața de creștin</a:t>
            </a:r>
            <a:r>
              <a:rPr lang="en-US" sz="2000" b="1" dirty="0" smtClean="0">
                <a:solidFill>
                  <a:schemeClr val="bg1"/>
                </a:solidFill>
                <a:effectLst>
                  <a:outerShdw blurRad="50800" dist="50800" dir="5400000" algn="ctr" rotWithShape="0">
                    <a:schemeClr val="tx1"/>
                  </a:outerShdw>
                </a:effectLst>
              </a:rPr>
              <a:t>.</a:t>
            </a:r>
            <a:endParaRPr lang="es-ES" sz="2000" b="1" dirty="0">
              <a:solidFill>
                <a:schemeClr val="bg1"/>
              </a:solidFill>
              <a:effectLst>
                <a:outerShdw blurRad="50800" dist="50800" dir="5400000" algn="ctr" rotWithShape="0">
                  <a:schemeClr val="tx1"/>
                </a:outerShdw>
              </a:effectLst>
            </a:endParaRPr>
          </a:p>
        </p:txBody>
      </p:sp>
      <p:pic>
        <p:nvPicPr>
          <p:cNvPr id="4099" name="Picture 3" descr="\\SERGIO\Dibujos2\Jesus\JovenRico\richyoungruler.jpg"/>
          <p:cNvPicPr>
            <a:picLocks noChangeAspect="1" noChangeArrowheads="1"/>
          </p:cNvPicPr>
          <p:nvPr/>
        </p:nvPicPr>
        <p:blipFill>
          <a:blip r:embed="rId3" cstate="print"/>
          <a:srcRect/>
          <a:stretch>
            <a:fillRect/>
          </a:stretch>
        </p:blipFill>
        <p:spPr bwMode="auto">
          <a:xfrm>
            <a:off x="4951084" y="1785926"/>
            <a:ext cx="4192915" cy="5072074"/>
          </a:xfrm>
          <a:prstGeom prst="rect">
            <a:avLst/>
          </a:prstGeom>
          <a:noFill/>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3"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p:cTn id="40"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41"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p:cTn id="48" dur="5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49"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5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8"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p:cTn id="56" dur="5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57"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5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9"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2000" b="-1000"/>
          </a:stretch>
        </a:blipFill>
        <a:effectLst/>
      </p:bgPr>
    </p:bg>
    <p:spTree>
      <p:nvGrpSpPr>
        <p:cNvPr id="1" name=""/>
        <p:cNvGrpSpPr/>
        <p:nvPr/>
      </p:nvGrpSpPr>
      <p:grpSpPr>
        <a:xfrm>
          <a:off x="0" y="0"/>
          <a:ext cx="0" cy="0"/>
          <a:chOff x="0" y="0"/>
          <a:chExt cx="0" cy="0"/>
        </a:xfrm>
      </p:grpSpPr>
      <p:sp>
        <p:nvSpPr>
          <p:cNvPr id="2" name="1 Rectángulo"/>
          <p:cNvSpPr/>
          <p:nvPr/>
        </p:nvSpPr>
        <p:spPr>
          <a:xfrm>
            <a:off x="928662" y="461565"/>
            <a:ext cx="7572428" cy="5632311"/>
          </a:xfrm>
          <a:prstGeom prst="rect">
            <a:avLst/>
          </a:prstGeom>
        </p:spPr>
        <p:txBody>
          <a:bodyPr wrap="square">
            <a:spAutoFit/>
          </a:bodyPr>
          <a:lstStyle/>
          <a:p>
            <a:r>
              <a:rPr lang="es-ES" sz="2200" dirty="0" smtClean="0">
                <a:latin typeface="Cooper Black" pitchFamily="18" charset="0"/>
              </a:rPr>
              <a:t>“</a:t>
            </a:r>
            <a:r>
              <a:rPr lang="ro-RO" sz="2400" b="1" dirty="0" smtClean="0">
                <a:latin typeface="Calibri" pitchFamily="34" charset="0"/>
                <a:cs typeface="Calibri" pitchFamily="34" charset="0"/>
              </a:rPr>
              <a:t>În învățăturile Sale, Hristos a arătat cât de larg cuprinzătoare sunt principiile Legii rostite pe Sinai. </a:t>
            </a:r>
            <a:r>
              <a:rPr lang="ro-RO" sz="2400" b="1" dirty="0" smtClean="0">
                <a:latin typeface="Calibri" pitchFamily="34" charset="0"/>
                <a:cs typeface="Calibri" pitchFamily="34" charset="0"/>
              </a:rPr>
              <a:t>El a demonstrat o trăire vie a Legii, Lege care va rămâne pentru totdeauna mărețul standard al neprihănirii, standard conform căruia toți vor fi judecați în marea zi a judecății când cărțile vor fi deschise. El a venit să împlinească toată neprihănirea și în calitate de Conducător al oamenilor să ne arată că și noi putem trăi la fel ca El, împlinind orice cerință a lui Dumnezeu. Datorită harului nemărginit revărsat peste omenire, nimeni nu trebuie să piardă cerul. Perfecțiunea caracterului poate fi obținută de oricine se străduiește. Aici este chiar temelia Noului Legământ din Evanghelie. Legea lui Hristos este copacul, Evanghelia este floarea  parfumată și fructul pe care ea le produce</a:t>
            </a:r>
            <a:r>
              <a:rPr lang="en-US" sz="2400" b="1" dirty="0" smtClean="0">
                <a:latin typeface="Calibri" pitchFamily="34" charset="0"/>
                <a:cs typeface="Calibri" pitchFamily="34" charset="0"/>
              </a:rPr>
              <a:t>.</a:t>
            </a:r>
            <a:r>
              <a:rPr lang="es-ES" sz="2200" dirty="0" smtClean="0">
                <a:latin typeface="Cooper Black" pitchFamily="18" charset="0"/>
              </a:rPr>
              <a:t>”</a:t>
            </a:r>
            <a:endParaRPr lang="es-ES" sz="2200" dirty="0">
              <a:latin typeface="Cooper Black" pitchFamily="18" charset="0"/>
            </a:endParaRPr>
          </a:p>
        </p:txBody>
      </p:sp>
      <p:sp>
        <p:nvSpPr>
          <p:cNvPr id="3" name="2 CuadroTexto"/>
          <p:cNvSpPr txBox="1"/>
          <p:nvPr/>
        </p:nvSpPr>
        <p:spPr>
          <a:xfrm>
            <a:off x="7380312" y="6093296"/>
            <a:ext cx="667490" cy="307777"/>
          </a:xfrm>
          <a:prstGeom prst="rect">
            <a:avLst/>
          </a:prstGeom>
          <a:noFill/>
        </p:spPr>
        <p:txBody>
          <a:bodyPr wrap="none" rtlCol="0">
            <a:spAutoFit/>
          </a:bodyPr>
          <a:lstStyle/>
          <a:p>
            <a:pPr algn="r"/>
            <a:r>
              <a:rPr lang="en-US" sz="1400" b="1" dirty="0" smtClean="0"/>
              <a:t>E.G.W</a:t>
            </a:r>
            <a:r>
              <a:rPr lang="ro-RO"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1102</Words>
  <Application>Microsoft Office PowerPoint</Application>
  <PresentationFormat>On-screen Show (4:3)</PresentationFormat>
  <Paragraphs>51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Comic Sans MS</vt:lpstr>
      <vt:lpstr>Calibri</vt:lpstr>
      <vt:lpstr>Cooper Black</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Anca</cp:lastModifiedBy>
  <cp:revision>84</cp:revision>
  <dcterms:created xsi:type="dcterms:W3CDTF">2014-08-07T07:16:48Z</dcterms:created>
  <dcterms:modified xsi:type="dcterms:W3CDTF">2014-08-30T20:07:57Z</dcterms:modified>
</cp:coreProperties>
</file>