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5" r:id="rId2"/>
    <p:sldId id="257" r:id="rId3"/>
    <p:sldId id="258" r:id="rId4"/>
    <p:sldId id="259" r:id="rId5"/>
    <p:sldId id="263" r:id="rId6"/>
    <p:sldId id="260" r:id="rId7"/>
    <p:sldId id="261" r:id="rId8"/>
    <p:sldId id="262" r:id="rId9"/>
    <p:sldId id="264" r:id="rId10"/>
  </p:sldIdLst>
  <p:sldSz cx="9144000" cy="6858000" type="screen4x3"/>
  <p:notesSz cx="6858000" cy="9144000"/>
  <p:embeddedFontLst>
    <p:embeddedFont>
      <p:font typeface="Comic Sans MS" pitchFamily="66" charset="0"/>
      <p:regular r:id="rId11"/>
      <p:bold r:id="rId12"/>
    </p:embeddedFont>
    <p:embeddedFont>
      <p:font typeface="Calibri" pitchFamily="34" charset="0"/>
      <p:regular r:id="rId13"/>
      <p:bold r:id="rId14"/>
      <p:italic r:id="rId15"/>
      <p:boldItalic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3605"/>
    <a:srgbClr val="FFFF66"/>
    <a:srgbClr val="A8A400"/>
    <a:srgbClr val="7E0000"/>
    <a:srgbClr val="FFCCCC"/>
    <a:srgbClr val="562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B15A8-001B-4352-9589-601B6E9A79C7}" type="doc">
      <dgm:prSet loTypeId="urn:microsoft.com/office/officeart/2005/8/layout/pList1#1" loCatId="list" qsTypeId="urn:microsoft.com/office/officeart/2005/8/quickstyle/simple2" qsCatId="simple" csTypeId="urn:microsoft.com/office/officeart/2005/8/colors/accent1_2" csCatId="accent1" phldr="1"/>
      <dgm:spPr/>
      <dgm:t>
        <a:bodyPr/>
        <a:lstStyle/>
        <a:p>
          <a:endParaRPr lang="es-ES"/>
        </a:p>
      </dgm:t>
    </dgm:pt>
    <dgm:pt modelId="{022B7FFE-56EF-4658-9350-BC662E6557AE}">
      <dgm:prSet/>
      <dgm:spPr/>
      <dgm:t>
        <a:bodyPr/>
        <a:lstStyle/>
        <a:p>
          <a:pPr rtl="0"/>
          <a:r>
            <a:rPr lang="ro-RO" b="1" dirty="0" smtClean="0">
              <a:solidFill>
                <a:srgbClr val="C00000"/>
              </a:solidFill>
            </a:rPr>
            <a:t>Să fim lumina lumii.</a:t>
          </a:r>
          <a:endParaRPr lang="es-ES" b="1" dirty="0">
            <a:solidFill>
              <a:srgbClr val="C00000"/>
            </a:solidFill>
            <a:effectLst/>
          </a:endParaRPr>
        </a:p>
      </dgm:t>
    </dgm:pt>
    <dgm:pt modelId="{AAAAAC99-757E-4C2E-9771-6DD2BF32478C}" type="parTrans" cxnId="{326E5677-7D78-4ABC-AC3C-6D51FDB768CE}">
      <dgm:prSet/>
      <dgm:spPr/>
      <dgm:t>
        <a:bodyPr/>
        <a:lstStyle/>
        <a:p>
          <a:endParaRPr lang="es-ES"/>
        </a:p>
      </dgm:t>
    </dgm:pt>
    <dgm:pt modelId="{7E1E13CF-C2F6-4733-BF68-5DBAC23BC077}" type="sibTrans" cxnId="{326E5677-7D78-4ABC-AC3C-6D51FDB768CE}">
      <dgm:prSet/>
      <dgm:spPr/>
      <dgm:t>
        <a:bodyPr/>
        <a:lstStyle/>
        <a:p>
          <a:endParaRPr lang="es-ES"/>
        </a:p>
      </dgm:t>
    </dgm:pt>
    <dgm:pt modelId="{039A898F-9331-4A5E-9333-8E33CF446162}">
      <dgm:prSet/>
      <dgm:spPr/>
      <dgm:t>
        <a:bodyPr/>
        <a:lstStyle/>
        <a:p>
          <a:pPr rtl="0"/>
          <a:r>
            <a:rPr lang="ro-RO" b="1" dirty="0" smtClean="0">
              <a:solidFill>
                <a:schemeClr val="accent3">
                  <a:lumMod val="50000"/>
                </a:schemeClr>
              </a:solidFill>
            </a:rPr>
            <a:t>Să fim </a:t>
          </a:r>
          <a:r>
            <a:rPr lang="ro-RO" b="1" dirty="0" smtClean="0">
              <a:solidFill>
                <a:schemeClr val="accent3">
                  <a:lumMod val="50000"/>
                </a:schemeClr>
              </a:solidFill>
            </a:rPr>
            <a:t>martori</a:t>
          </a:r>
          <a:r>
            <a:rPr lang="en-US" b="1" dirty="0" err="1" smtClean="0">
              <a:solidFill>
                <a:schemeClr val="accent3">
                  <a:lumMod val="50000"/>
                </a:schemeClr>
              </a:solidFill>
            </a:rPr>
            <a:t>i</a:t>
          </a:r>
          <a:r>
            <a:rPr lang="ro-RO" b="1" dirty="0" smtClean="0">
              <a:solidFill>
                <a:schemeClr val="accent3">
                  <a:lumMod val="50000"/>
                </a:schemeClr>
              </a:solidFill>
            </a:rPr>
            <a:t> </a:t>
          </a:r>
          <a:r>
            <a:rPr lang="ro-RO" b="1" dirty="0" smtClean="0">
              <a:solidFill>
                <a:schemeClr val="accent3">
                  <a:lumMod val="50000"/>
                </a:schemeClr>
              </a:solidFill>
            </a:rPr>
            <a:t>lui Isus.</a:t>
          </a:r>
          <a:endParaRPr lang="es-ES" b="1" dirty="0">
            <a:solidFill>
              <a:schemeClr val="accent3">
                <a:lumMod val="50000"/>
              </a:schemeClr>
            </a:solidFill>
            <a:effectLst/>
          </a:endParaRPr>
        </a:p>
      </dgm:t>
    </dgm:pt>
    <dgm:pt modelId="{BCDEF291-06CE-48DB-9401-DADF7D90CCEA}" type="parTrans" cxnId="{0D36D544-18FF-4279-8EC6-9C2ECCAC4686}">
      <dgm:prSet/>
      <dgm:spPr/>
      <dgm:t>
        <a:bodyPr/>
        <a:lstStyle/>
        <a:p>
          <a:endParaRPr lang="es-ES"/>
        </a:p>
      </dgm:t>
    </dgm:pt>
    <dgm:pt modelId="{B1E45985-9768-4BAC-B436-A4F912557A8C}" type="sibTrans" cxnId="{0D36D544-18FF-4279-8EC6-9C2ECCAC4686}">
      <dgm:prSet/>
      <dgm:spPr/>
      <dgm:t>
        <a:bodyPr/>
        <a:lstStyle/>
        <a:p>
          <a:endParaRPr lang="es-ES"/>
        </a:p>
      </dgm:t>
    </dgm:pt>
    <dgm:pt modelId="{4DE60198-05BE-4B88-B571-0FB17F2BDCAE}">
      <dgm:prSet/>
      <dgm:spPr/>
      <dgm:t>
        <a:bodyPr/>
        <a:lstStyle/>
        <a:p>
          <a:pPr rtl="0"/>
          <a:r>
            <a:rPr lang="ro-RO" b="1" dirty="0" smtClean="0">
              <a:solidFill>
                <a:schemeClr val="tx2">
                  <a:lumMod val="75000"/>
                </a:schemeClr>
              </a:solidFill>
            </a:rPr>
            <a:t>Să facem ucenici.</a:t>
          </a:r>
          <a:endParaRPr lang="es-ES" b="1" dirty="0">
            <a:solidFill>
              <a:schemeClr val="tx2">
                <a:lumMod val="75000"/>
              </a:schemeClr>
            </a:solidFill>
          </a:endParaRPr>
        </a:p>
      </dgm:t>
    </dgm:pt>
    <dgm:pt modelId="{68A880CA-EC85-404E-B629-D56C591BF7B0}" type="parTrans" cxnId="{11F3B144-3C6B-4B60-A475-DFD6C2B0BD1C}">
      <dgm:prSet/>
      <dgm:spPr/>
      <dgm:t>
        <a:bodyPr/>
        <a:lstStyle/>
        <a:p>
          <a:endParaRPr lang="es-ES"/>
        </a:p>
      </dgm:t>
    </dgm:pt>
    <dgm:pt modelId="{DFDD0AE8-017C-408A-BA42-EE106A2CE594}" type="sibTrans" cxnId="{11F3B144-3C6B-4B60-A475-DFD6C2B0BD1C}">
      <dgm:prSet/>
      <dgm:spPr/>
      <dgm:t>
        <a:bodyPr/>
        <a:lstStyle/>
        <a:p>
          <a:endParaRPr lang="es-ES"/>
        </a:p>
      </dgm:t>
    </dgm:pt>
    <dgm:pt modelId="{3CEDAB7E-000B-4906-9398-0AA7BD66E077}">
      <dgm:prSet/>
      <dgm:spPr/>
      <dgm:t>
        <a:bodyPr/>
        <a:lstStyle/>
        <a:p>
          <a:pPr rtl="0"/>
          <a:r>
            <a:rPr lang="ro-RO" b="1" dirty="0" smtClean="0">
              <a:solidFill>
                <a:srgbClr val="713605"/>
              </a:solidFill>
            </a:rPr>
            <a:t>Să predicăm Evanghelia.</a:t>
          </a:r>
          <a:endParaRPr lang="es-ES" b="1" dirty="0">
            <a:solidFill>
              <a:srgbClr val="713605"/>
            </a:solidFill>
          </a:endParaRPr>
        </a:p>
      </dgm:t>
    </dgm:pt>
    <dgm:pt modelId="{6A730281-E23C-42AC-BD12-AF4E4DDD4E1F}" type="parTrans" cxnId="{71378328-2439-42EE-A9B8-F5D7AA572C0D}">
      <dgm:prSet/>
      <dgm:spPr/>
      <dgm:t>
        <a:bodyPr/>
        <a:lstStyle/>
        <a:p>
          <a:endParaRPr lang="es-ES"/>
        </a:p>
      </dgm:t>
    </dgm:pt>
    <dgm:pt modelId="{62EF274F-CCBE-4242-A6EF-379EA5CB3E47}" type="sibTrans" cxnId="{71378328-2439-42EE-A9B8-F5D7AA572C0D}">
      <dgm:prSet/>
      <dgm:spPr/>
      <dgm:t>
        <a:bodyPr/>
        <a:lstStyle/>
        <a:p>
          <a:endParaRPr lang="es-ES"/>
        </a:p>
      </dgm:t>
    </dgm:pt>
    <dgm:pt modelId="{845834BB-7712-4CC4-9F61-BDB0C42B7A08}" type="pres">
      <dgm:prSet presAssocID="{0ADB15A8-001B-4352-9589-601B6E9A79C7}" presName="Name0" presStyleCnt="0">
        <dgm:presLayoutVars>
          <dgm:dir/>
          <dgm:resizeHandles val="exact"/>
        </dgm:presLayoutVars>
      </dgm:prSet>
      <dgm:spPr/>
      <dgm:t>
        <a:bodyPr/>
        <a:lstStyle/>
        <a:p>
          <a:endParaRPr lang="es-ES"/>
        </a:p>
      </dgm:t>
    </dgm:pt>
    <dgm:pt modelId="{E451B860-C0DF-4EED-8E17-46416D7A8EC8}" type="pres">
      <dgm:prSet presAssocID="{022B7FFE-56EF-4658-9350-BC662E6557AE}" presName="compNode" presStyleCnt="0"/>
      <dgm:spPr/>
    </dgm:pt>
    <dgm:pt modelId="{A0541FC6-9BFE-47BB-A414-1186D5AEB2B6}" type="pres">
      <dgm:prSet presAssocID="{022B7FFE-56EF-4658-9350-BC662E6557AE}" presName="pictRect" presStyleLbl="node1" presStyleIdx="0" presStyleCnt="4"/>
      <dgm:spPr>
        <a:blipFill rotWithShape="0">
          <a:blip xmlns:r="http://schemas.openxmlformats.org/officeDocument/2006/relationships" r:embed="rId1"/>
          <a:stretch>
            <a:fillRect/>
          </a:stretch>
        </a:blipFill>
        <a:ln>
          <a:solidFill>
            <a:srgbClr val="C00000"/>
          </a:solidFill>
        </a:ln>
      </dgm:spPr>
    </dgm:pt>
    <dgm:pt modelId="{74CED676-CD97-4A08-A831-C7142DDC48B2}" type="pres">
      <dgm:prSet presAssocID="{022B7FFE-56EF-4658-9350-BC662E6557AE}" presName="textRect" presStyleLbl="revTx" presStyleIdx="0" presStyleCnt="4">
        <dgm:presLayoutVars>
          <dgm:bulletEnabled val="1"/>
        </dgm:presLayoutVars>
      </dgm:prSet>
      <dgm:spPr/>
      <dgm:t>
        <a:bodyPr/>
        <a:lstStyle/>
        <a:p>
          <a:endParaRPr lang="es-ES"/>
        </a:p>
      </dgm:t>
    </dgm:pt>
    <dgm:pt modelId="{4E762295-E6CA-4C70-A416-52D195253B30}" type="pres">
      <dgm:prSet presAssocID="{7E1E13CF-C2F6-4733-BF68-5DBAC23BC077}" presName="sibTrans" presStyleLbl="sibTrans2D1" presStyleIdx="0" presStyleCnt="0"/>
      <dgm:spPr/>
      <dgm:t>
        <a:bodyPr/>
        <a:lstStyle/>
        <a:p>
          <a:endParaRPr lang="es-ES"/>
        </a:p>
      </dgm:t>
    </dgm:pt>
    <dgm:pt modelId="{2765B498-D601-4B7A-A88F-E189A2253FAC}" type="pres">
      <dgm:prSet presAssocID="{039A898F-9331-4A5E-9333-8E33CF446162}" presName="compNode" presStyleCnt="0"/>
      <dgm:spPr/>
    </dgm:pt>
    <dgm:pt modelId="{B91723B4-FCC1-4CCB-A9A6-3FD35E92D716}" type="pres">
      <dgm:prSet presAssocID="{039A898F-9331-4A5E-9333-8E33CF446162}" presName="pictRect" presStyleLbl="node1" presStyleIdx="1" presStyleCnt="4"/>
      <dgm:spPr>
        <a:blipFill rotWithShape="0">
          <a:blip xmlns:r="http://schemas.openxmlformats.org/officeDocument/2006/relationships" r:embed="rId2"/>
          <a:stretch>
            <a:fillRect/>
          </a:stretch>
        </a:blipFill>
        <a:ln>
          <a:solidFill>
            <a:schemeClr val="accent3">
              <a:lumMod val="60000"/>
              <a:lumOff val="40000"/>
            </a:schemeClr>
          </a:solidFill>
        </a:ln>
      </dgm:spPr>
    </dgm:pt>
    <dgm:pt modelId="{3766D8FA-DCD5-4A72-9EAF-ABC819CD6A14}" type="pres">
      <dgm:prSet presAssocID="{039A898F-9331-4A5E-9333-8E33CF446162}" presName="textRect" presStyleLbl="revTx" presStyleIdx="1" presStyleCnt="4">
        <dgm:presLayoutVars>
          <dgm:bulletEnabled val="1"/>
        </dgm:presLayoutVars>
      </dgm:prSet>
      <dgm:spPr/>
      <dgm:t>
        <a:bodyPr/>
        <a:lstStyle/>
        <a:p>
          <a:endParaRPr lang="es-ES"/>
        </a:p>
      </dgm:t>
    </dgm:pt>
    <dgm:pt modelId="{18F41635-2E2E-4451-B921-18C4D0E2037B}" type="pres">
      <dgm:prSet presAssocID="{B1E45985-9768-4BAC-B436-A4F912557A8C}" presName="sibTrans" presStyleLbl="sibTrans2D1" presStyleIdx="0" presStyleCnt="0"/>
      <dgm:spPr/>
      <dgm:t>
        <a:bodyPr/>
        <a:lstStyle/>
        <a:p>
          <a:endParaRPr lang="es-ES"/>
        </a:p>
      </dgm:t>
    </dgm:pt>
    <dgm:pt modelId="{D6D6CE54-3A08-4CFC-A564-ECC4AE72060A}" type="pres">
      <dgm:prSet presAssocID="{4DE60198-05BE-4B88-B571-0FB17F2BDCAE}" presName="compNode" presStyleCnt="0"/>
      <dgm:spPr/>
    </dgm:pt>
    <dgm:pt modelId="{0C51A1CA-F079-499A-B55E-0D8E767F67F0}" type="pres">
      <dgm:prSet presAssocID="{4DE60198-05BE-4B88-B571-0FB17F2BDCAE}" presName="pictRect" presStyleLbl="node1" presStyleIdx="2" presStyleCnt="4"/>
      <dgm:spPr>
        <a:blipFill rotWithShape="0">
          <a:blip xmlns:r="http://schemas.openxmlformats.org/officeDocument/2006/relationships" r:embed="rId3"/>
          <a:stretch>
            <a:fillRect/>
          </a:stretch>
        </a:blipFill>
        <a:ln>
          <a:solidFill>
            <a:schemeClr val="accent1">
              <a:lumMod val="75000"/>
            </a:schemeClr>
          </a:solidFill>
        </a:ln>
      </dgm:spPr>
    </dgm:pt>
    <dgm:pt modelId="{4BD2F9EC-775C-482D-8915-8BA607F46179}" type="pres">
      <dgm:prSet presAssocID="{4DE60198-05BE-4B88-B571-0FB17F2BDCAE}" presName="textRect" presStyleLbl="revTx" presStyleIdx="2" presStyleCnt="4">
        <dgm:presLayoutVars>
          <dgm:bulletEnabled val="1"/>
        </dgm:presLayoutVars>
      </dgm:prSet>
      <dgm:spPr/>
      <dgm:t>
        <a:bodyPr/>
        <a:lstStyle/>
        <a:p>
          <a:endParaRPr lang="es-ES"/>
        </a:p>
      </dgm:t>
    </dgm:pt>
    <dgm:pt modelId="{40644FB3-E034-4693-B629-E568DE09666C}" type="pres">
      <dgm:prSet presAssocID="{DFDD0AE8-017C-408A-BA42-EE106A2CE594}" presName="sibTrans" presStyleLbl="sibTrans2D1" presStyleIdx="0" presStyleCnt="0"/>
      <dgm:spPr/>
      <dgm:t>
        <a:bodyPr/>
        <a:lstStyle/>
        <a:p>
          <a:endParaRPr lang="es-ES"/>
        </a:p>
      </dgm:t>
    </dgm:pt>
    <dgm:pt modelId="{C4FB6333-D64F-4150-9C48-800361F02D51}" type="pres">
      <dgm:prSet presAssocID="{3CEDAB7E-000B-4906-9398-0AA7BD66E077}" presName="compNode" presStyleCnt="0"/>
      <dgm:spPr/>
    </dgm:pt>
    <dgm:pt modelId="{6C76A722-80A5-44A3-85A9-253309DB8EAB}" type="pres">
      <dgm:prSet presAssocID="{3CEDAB7E-000B-4906-9398-0AA7BD66E077}" presName="pictRect" presStyleLbl="node1" presStyleIdx="3" presStyleCnt="4"/>
      <dgm:spPr>
        <a:blipFill rotWithShape="0">
          <a:blip xmlns:r="http://schemas.openxmlformats.org/officeDocument/2006/relationships" r:embed="rId4"/>
          <a:stretch>
            <a:fillRect/>
          </a:stretch>
        </a:blipFill>
        <a:ln>
          <a:solidFill>
            <a:schemeClr val="accent6">
              <a:lumMod val="50000"/>
            </a:schemeClr>
          </a:solidFill>
        </a:ln>
      </dgm:spPr>
    </dgm:pt>
    <dgm:pt modelId="{78C4C9A6-5652-4DC5-8E6E-B960C60C900C}" type="pres">
      <dgm:prSet presAssocID="{3CEDAB7E-000B-4906-9398-0AA7BD66E077}" presName="textRect" presStyleLbl="revTx" presStyleIdx="3" presStyleCnt="4">
        <dgm:presLayoutVars>
          <dgm:bulletEnabled val="1"/>
        </dgm:presLayoutVars>
      </dgm:prSet>
      <dgm:spPr/>
      <dgm:t>
        <a:bodyPr/>
        <a:lstStyle/>
        <a:p>
          <a:endParaRPr lang="es-ES"/>
        </a:p>
      </dgm:t>
    </dgm:pt>
  </dgm:ptLst>
  <dgm:cxnLst>
    <dgm:cxn modelId="{326E5677-7D78-4ABC-AC3C-6D51FDB768CE}" srcId="{0ADB15A8-001B-4352-9589-601B6E9A79C7}" destId="{022B7FFE-56EF-4658-9350-BC662E6557AE}" srcOrd="0" destOrd="0" parTransId="{AAAAAC99-757E-4C2E-9771-6DD2BF32478C}" sibTransId="{7E1E13CF-C2F6-4733-BF68-5DBAC23BC077}"/>
    <dgm:cxn modelId="{14E18A8E-9DFA-46C3-81D0-5224B2E62269}" type="presOf" srcId="{0ADB15A8-001B-4352-9589-601B6E9A79C7}" destId="{845834BB-7712-4CC4-9F61-BDB0C42B7A08}" srcOrd="0" destOrd="0" presId="urn:microsoft.com/office/officeart/2005/8/layout/pList1#1"/>
    <dgm:cxn modelId="{02054871-97C1-44ED-96A3-27E3549DE4CA}" type="presOf" srcId="{022B7FFE-56EF-4658-9350-BC662E6557AE}" destId="{74CED676-CD97-4A08-A831-C7142DDC48B2}" srcOrd="0" destOrd="0" presId="urn:microsoft.com/office/officeart/2005/8/layout/pList1#1"/>
    <dgm:cxn modelId="{06E13E80-EC6A-4374-BBFD-96296721C0F8}" type="presOf" srcId="{DFDD0AE8-017C-408A-BA42-EE106A2CE594}" destId="{40644FB3-E034-4693-B629-E568DE09666C}" srcOrd="0" destOrd="0" presId="urn:microsoft.com/office/officeart/2005/8/layout/pList1#1"/>
    <dgm:cxn modelId="{71378328-2439-42EE-A9B8-F5D7AA572C0D}" srcId="{0ADB15A8-001B-4352-9589-601B6E9A79C7}" destId="{3CEDAB7E-000B-4906-9398-0AA7BD66E077}" srcOrd="3" destOrd="0" parTransId="{6A730281-E23C-42AC-BD12-AF4E4DDD4E1F}" sibTransId="{62EF274F-CCBE-4242-A6EF-379EA5CB3E47}"/>
    <dgm:cxn modelId="{FCE2A88E-C07D-41CA-A48F-3B691E464637}" type="presOf" srcId="{B1E45985-9768-4BAC-B436-A4F912557A8C}" destId="{18F41635-2E2E-4451-B921-18C4D0E2037B}" srcOrd="0" destOrd="0" presId="urn:microsoft.com/office/officeart/2005/8/layout/pList1#1"/>
    <dgm:cxn modelId="{1FC990A4-D67E-44F5-ADD1-3A4879FDCB8E}" type="presOf" srcId="{3CEDAB7E-000B-4906-9398-0AA7BD66E077}" destId="{78C4C9A6-5652-4DC5-8E6E-B960C60C900C}" srcOrd="0" destOrd="0" presId="urn:microsoft.com/office/officeart/2005/8/layout/pList1#1"/>
    <dgm:cxn modelId="{B14A25AE-9B61-4CF7-8EFF-E093DF0E6754}" type="presOf" srcId="{7E1E13CF-C2F6-4733-BF68-5DBAC23BC077}" destId="{4E762295-E6CA-4C70-A416-52D195253B30}" srcOrd="0" destOrd="0" presId="urn:microsoft.com/office/officeart/2005/8/layout/pList1#1"/>
    <dgm:cxn modelId="{84284423-918C-49D7-B706-7CAA42C10A4F}" type="presOf" srcId="{039A898F-9331-4A5E-9333-8E33CF446162}" destId="{3766D8FA-DCD5-4A72-9EAF-ABC819CD6A14}" srcOrd="0" destOrd="0" presId="urn:microsoft.com/office/officeart/2005/8/layout/pList1#1"/>
    <dgm:cxn modelId="{11F3B144-3C6B-4B60-A475-DFD6C2B0BD1C}" srcId="{0ADB15A8-001B-4352-9589-601B6E9A79C7}" destId="{4DE60198-05BE-4B88-B571-0FB17F2BDCAE}" srcOrd="2" destOrd="0" parTransId="{68A880CA-EC85-404E-B629-D56C591BF7B0}" sibTransId="{DFDD0AE8-017C-408A-BA42-EE106A2CE594}"/>
    <dgm:cxn modelId="{0D36D544-18FF-4279-8EC6-9C2ECCAC4686}" srcId="{0ADB15A8-001B-4352-9589-601B6E9A79C7}" destId="{039A898F-9331-4A5E-9333-8E33CF446162}" srcOrd="1" destOrd="0" parTransId="{BCDEF291-06CE-48DB-9401-DADF7D90CCEA}" sibTransId="{B1E45985-9768-4BAC-B436-A4F912557A8C}"/>
    <dgm:cxn modelId="{ACC32F28-6566-46BF-BE02-C052B8DB0A92}" type="presOf" srcId="{4DE60198-05BE-4B88-B571-0FB17F2BDCAE}" destId="{4BD2F9EC-775C-482D-8915-8BA607F46179}" srcOrd="0" destOrd="0" presId="urn:microsoft.com/office/officeart/2005/8/layout/pList1#1"/>
    <dgm:cxn modelId="{B75D8062-6BD1-474B-982E-C3BD068A8317}" type="presParOf" srcId="{845834BB-7712-4CC4-9F61-BDB0C42B7A08}" destId="{E451B860-C0DF-4EED-8E17-46416D7A8EC8}" srcOrd="0" destOrd="0" presId="urn:microsoft.com/office/officeart/2005/8/layout/pList1#1"/>
    <dgm:cxn modelId="{7E804520-6700-4576-895A-8C48C5408590}" type="presParOf" srcId="{E451B860-C0DF-4EED-8E17-46416D7A8EC8}" destId="{A0541FC6-9BFE-47BB-A414-1186D5AEB2B6}" srcOrd="0" destOrd="0" presId="urn:microsoft.com/office/officeart/2005/8/layout/pList1#1"/>
    <dgm:cxn modelId="{135E98BB-7A2C-4AC1-9034-72AD220C453B}" type="presParOf" srcId="{E451B860-C0DF-4EED-8E17-46416D7A8EC8}" destId="{74CED676-CD97-4A08-A831-C7142DDC48B2}" srcOrd="1" destOrd="0" presId="urn:microsoft.com/office/officeart/2005/8/layout/pList1#1"/>
    <dgm:cxn modelId="{D14EDAF8-408C-4FED-A9E1-688829A809C5}" type="presParOf" srcId="{845834BB-7712-4CC4-9F61-BDB0C42B7A08}" destId="{4E762295-E6CA-4C70-A416-52D195253B30}" srcOrd="1" destOrd="0" presId="urn:microsoft.com/office/officeart/2005/8/layout/pList1#1"/>
    <dgm:cxn modelId="{31FE3D5E-16C4-4A27-A272-E721D53BB397}" type="presParOf" srcId="{845834BB-7712-4CC4-9F61-BDB0C42B7A08}" destId="{2765B498-D601-4B7A-A88F-E189A2253FAC}" srcOrd="2" destOrd="0" presId="urn:microsoft.com/office/officeart/2005/8/layout/pList1#1"/>
    <dgm:cxn modelId="{BB26E8D2-1C88-4830-A8E4-8E9F799C3B00}" type="presParOf" srcId="{2765B498-D601-4B7A-A88F-E189A2253FAC}" destId="{B91723B4-FCC1-4CCB-A9A6-3FD35E92D716}" srcOrd="0" destOrd="0" presId="urn:microsoft.com/office/officeart/2005/8/layout/pList1#1"/>
    <dgm:cxn modelId="{030AD7D9-1D80-4675-973A-C0C1C863340E}" type="presParOf" srcId="{2765B498-D601-4B7A-A88F-E189A2253FAC}" destId="{3766D8FA-DCD5-4A72-9EAF-ABC819CD6A14}" srcOrd="1" destOrd="0" presId="urn:microsoft.com/office/officeart/2005/8/layout/pList1#1"/>
    <dgm:cxn modelId="{B1551D23-F4CB-4CC1-A6CB-D81CC5B375B9}" type="presParOf" srcId="{845834BB-7712-4CC4-9F61-BDB0C42B7A08}" destId="{18F41635-2E2E-4451-B921-18C4D0E2037B}" srcOrd="3" destOrd="0" presId="urn:microsoft.com/office/officeart/2005/8/layout/pList1#1"/>
    <dgm:cxn modelId="{D425B312-A9AA-4F0E-9B59-419F00852B7A}" type="presParOf" srcId="{845834BB-7712-4CC4-9F61-BDB0C42B7A08}" destId="{D6D6CE54-3A08-4CFC-A564-ECC4AE72060A}" srcOrd="4" destOrd="0" presId="urn:microsoft.com/office/officeart/2005/8/layout/pList1#1"/>
    <dgm:cxn modelId="{35652468-D50A-4234-9F22-C6B6D93F2174}" type="presParOf" srcId="{D6D6CE54-3A08-4CFC-A564-ECC4AE72060A}" destId="{0C51A1CA-F079-499A-B55E-0D8E767F67F0}" srcOrd="0" destOrd="0" presId="urn:microsoft.com/office/officeart/2005/8/layout/pList1#1"/>
    <dgm:cxn modelId="{405D68E3-58A2-42A4-89C9-017D0EE3FA47}" type="presParOf" srcId="{D6D6CE54-3A08-4CFC-A564-ECC4AE72060A}" destId="{4BD2F9EC-775C-482D-8915-8BA607F46179}" srcOrd="1" destOrd="0" presId="urn:microsoft.com/office/officeart/2005/8/layout/pList1#1"/>
    <dgm:cxn modelId="{28BCC05A-108A-4ABD-99A5-19A51DF4FD3D}" type="presParOf" srcId="{845834BB-7712-4CC4-9F61-BDB0C42B7A08}" destId="{40644FB3-E034-4693-B629-E568DE09666C}" srcOrd="5" destOrd="0" presId="urn:microsoft.com/office/officeart/2005/8/layout/pList1#1"/>
    <dgm:cxn modelId="{23963886-B8C7-4568-9981-CA62B640935C}" type="presParOf" srcId="{845834BB-7712-4CC4-9F61-BDB0C42B7A08}" destId="{C4FB6333-D64F-4150-9C48-800361F02D51}" srcOrd="6" destOrd="0" presId="urn:microsoft.com/office/officeart/2005/8/layout/pList1#1"/>
    <dgm:cxn modelId="{9B754ECC-BB9F-457C-BADC-4C6B1C0B9B26}" type="presParOf" srcId="{C4FB6333-D64F-4150-9C48-800361F02D51}" destId="{6C76A722-80A5-44A3-85A9-253309DB8EAB}" srcOrd="0" destOrd="0" presId="urn:microsoft.com/office/officeart/2005/8/layout/pList1#1"/>
    <dgm:cxn modelId="{CA069C24-EDC8-4BF7-8C17-A84D89CD1493}" type="presParOf" srcId="{C4FB6333-D64F-4150-9C48-800361F02D51}" destId="{78C4C9A6-5652-4DC5-8E6E-B960C60C900C}"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9B9E1D-8262-4D7E-9D34-9B9C4D56652D}" type="doc">
      <dgm:prSet loTypeId="urn:microsoft.com/office/officeart/2005/8/layout/pList2#1" loCatId="list" qsTypeId="urn:microsoft.com/office/officeart/2005/8/quickstyle/3d2" qsCatId="3D" csTypeId="urn:microsoft.com/office/officeart/2005/8/colors/colorful2" csCatId="colorful" phldr="1"/>
      <dgm:spPr/>
      <dgm:t>
        <a:bodyPr/>
        <a:lstStyle/>
        <a:p>
          <a:endParaRPr lang="es-ES"/>
        </a:p>
      </dgm:t>
    </dgm:pt>
    <dgm:pt modelId="{939A1F3D-B36C-4E32-87A8-0C866868C0EB}">
      <dgm:prSet custT="1"/>
      <dgm:spPr/>
      <dgm:t>
        <a:bodyPr/>
        <a:lstStyle/>
        <a:p>
          <a:pPr rtl="0"/>
          <a:r>
            <a:rPr lang="ro-RO" sz="2000" b="1" i="1" u="sng" dirty="0" smtClean="0">
              <a:solidFill>
                <a:schemeClr val="tx1"/>
              </a:solidFill>
            </a:rPr>
            <a:t>Să mergem</a:t>
          </a:r>
          <a:r>
            <a:rPr lang="en-US" sz="2000" b="1" i="1" u="sng" dirty="0" smtClean="0">
              <a:solidFill>
                <a:schemeClr val="tx1"/>
              </a:solidFill>
            </a:rPr>
            <a:t> </a:t>
          </a:r>
          <a:r>
            <a:rPr lang="en-US" sz="2000" b="1" dirty="0" smtClean="0">
              <a:solidFill>
                <a:schemeClr val="tx1"/>
              </a:solidFill>
            </a:rPr>
            <a:t> </a:t>
          </a:r>
          <a:r>
            <a:rPr lang="ro-RO" sz="2000" b="1" dirty="0" smtClean="0">
              <a:solidFill>
                <a:schemeClr val="tx1"/>
              </a:solidFill>
            </a:rPr>
            <a:t> oriunde și să abordăm pe oricine</a:t>
          </a:r>
          <a:r>
            <a:rPr lang="en-US" sz="2000" b="1" dirty="0" smtClean="0">
              <a:solidFill>
                <a:schemeClr val="tx1"/>
              </a:solidFill>
            </a:rPr>
            <a:t>.</a:t>
          </a:r>
          <a:endParaRPr lang="es-ES" sz="2000" b="1" dirty="0">
            <a:solidFill>
              <a:schemeClr val="tx1"/>
            </a:solidFill>
          </a:endParaRPr>
        </a:p>
      </dgm:t>
    </dgm:pt>
    <dgm:pt modelId="{F7CC7904-BF24-40CF-AAA2-AB4E80C00FDB}" type="parTrans" cxnId="{58CE2BDF-4612-40C2-846B-EA6644B7BFEA}">
      <dgm:prSet/>
      <dgm:spPr/>
      <dgm:t>
        <a:bodyPr/>
        <a:lstStyle/>
        <a:p>
          <a:endParaRPr lang="es-ES"/>
        </a:p>
      </dgm:t>
    </dgm:pt>
    <dgm:pt modelId="{470DD9AF-00CC-4AB1-AFD3-559DF1C26CBD}" type="sibTrans" cxnId="{58CE2BDF-4612-40C2-846B-EA6644B7BFEA}">
      <dgm:prSet/>
      <dgm:spPr/>
      <dgm:t>
        <a:bodyPr/>
        <a:lstStyle/>
        <a:p>
          <a:endParaRPr lang="es-ES"/>
        </a:p>
      </dgm:t>
    </dgm:pt>
    <dgm:pt modelId="{D644514E-7347-47F4-B15A-E2F6924A610B}">
      <dgm:prSet custT="1"/>
      <dgm:spPr/>
      <dgm:t>
        <a:bodyPr/>
        <a:lstStyle/>
        <a:p>
          <a:pPr rtl="0"/>
          <a:r>
            <a:rPr lang="ro-RO" sz="2000" b="1" i="1" u="sng" dirty="0" smtClean="0">
              <a:solidFill>
                <a:schemeClr val="tx1"/>
              </a:solidFill>
            </a:rPr>
            <a:t>Să învățăm</a:t>
          </a:r>
          <a:r>
            <a:rPr lang="en-US" sz="2000" b="1" i="1" u="sng" dirty="0" smtClean="0">
              <a:solidFill>
                <a:schemeClr val="tx1"/>
              </a:solidFill>
            </a:rPr>
            <a:t> </a:t>
          </a:r>
          <a:r>
            <a:rPr lang="ro-RO" sz="2000" b="1" dirty="0" smtClean="0">
              <a:solidFill>
                <a:schemeClr val="tx1"/>
              </a:solidFill>
            </a:rPr>
            <a:t> ceea ce a învățat și Isus</a:t>
          </a:r>
          <a:r>
            <a:rPr lang="en-US" sz="2000" b="1" dirty="0" smtClean="0">
              <a:solidFill>
                <a:schemeClr val="tx1"/>
              </a:solidFill>
            </a:rPr>
            <a:t>.</a:t>
          </a:r>
          <a:endParaRPr lang="es-ES" sz="2000" b="1" dirty="0">
            <a:solidFill>
              <a:schemeClr val="tx1"/>
            </a:solidFill>
          </a:endParaRPr>
        </a:p>
      </dgm:t>
    </dgm:pt>
    <dgm:pt modelId="{7E5B3181-7E04-4869-85B0-3E6C5CD6F39A}" type="parTrans" cxnId="{A5368592-79EC-4695-BA55-09DA941281BC}">
      <dgm:prSet/>
      <dgm:spPr/>
      <dgm:t>
        <a:bodyPr/>
        <a:lstStyle/>
        <a:p>
          <a:endParaRPr lang="es-ES"/>
        </a:p>
      </dgm:t>
    </dgm:pt>
    <dgm:pt modelId="{2F028869-A196-4D2C-9806-8165F2E9983B}" type="sibTrans" cxnId="{A5368592-79EC-4695-BA55-09DA941281BC}">
      <dgm:prSet/>
      <dgm:spPr/>
      <dgm:t>
        <a:bodyPr/>
        <a:lstStyle/>
        <a:p>
          <a:endParaRPr lang="es-ES"/>
        </a:p>
      </dgm:t>
    </dgm:pt>
    <dgm:pt modelId="{24605D08-6F2E-4133-AA21-28B223491EA3}">
      <dgm:prSet custT="1"/>
      <dgm:spPr/>
      <dgm:t>
        <a:bodyPr/>
        <a:lstStyle/>
        <a:p>
          <a:pPr rtl="0"/>
          <a:r>
            <a:rPr lang="ro-RO" sz="2000" b="1" i="1" u="sng" dirty="0" smtClean="0">
              <a:solidFill>
                <a:schemeClr val="tx1"/>
              </a:solidFill>
            </a:rPr>
            <a:t>Să îi botezăm</a:t>
          </a:r>
          <a:r>
            <a:rPr lang="en-US" sz="2000" b="1" i="1" u="sng" dirty="0" smtClean="0">
              <a:solidFill>
                <a:schemeClr val="tx1"/>
              </a:solidFill>
            </a:rPr>
            <a:t> </a:t>
          </a:r>
          <a:r>
            <a:rPr lang="en-US" sz="2000" b="1" dirty="0" smtClean="0">
              <a:solidFill>
                <a:schemeClr val="tx1"/>
              </a:solidFill>
            </a:rPr>
            <a:t> </a:t>
          </a:r>
          <a:r>
            <a:rPr lang="ro-RO" sz="2000" b="1" dirty="0" smtClean="0">
              <a:solidFill>
                <a:schemeClr val="tx1"/>
              </a:solidFill>
            </a:rPr>
            <a:t>pe cei care Îl acceptă pe Isus ca Mântuitor personal și care sunt gata să împlinească orice le-ar cere El</a:t>
          </a:r>
          <a:r>
            <a:rPr lang="en-US" sz="2000" b="1" dirty="0" smtClean="0">
              <a:solidFill>
                <a:schemeClr val="tx1"/>
              </a:solidFill>
            </a:rPr>
            <a:t>.</a:t>
          </a:r>
          <a:endParaRPr lang="es-ES" sz="2000" b="1" dirty="0">
            <a:solidFill>
              <a:schemeClr val="tx1"/>
            </a:solidFill>
          </a:endParaRPr>
        </a:p>
      </dgm:t>
    </dgm:pt>
    <dgm:pt modelId="{3B0FBADD-4BA3-4B6F-8C32-4230264578A9}" type="parTrans" cxnId="{CA0626A1-58F7-4854-88CB-DDE069C738A1}">
      <dgm:prSet/>
      <dgm:spPr/>
      <dgm:t>
        <a:bodyPr/>
        <a:lstStyle/>
        <a:p>
          <a:endParaRPr lang="es-ES"/>
        </a:p>
      </dgm:t>
    </dgm:pt>
    <dgm:pt modelId="{37966F67-EE35-45B0-BBCD-7DEFD427BCDE}" type="sibTrans" cxnId="{CA0626A1-58F7-4854-88CB-DDE069C738A1}">
      <dgm:prSet/>
      <dgm:spPr/>
      <dgm:t>
        <a:bodyPr/>
        <a:lstStyle/>
        <a:p>
          <a:endParaRPr lang="es-ES"/>
        </a:p>
      </dgm:t>
    </dgm:pt>
    <dgm:pt modelId="{29B45C9D-0D3B-49F8-B50E-287CC0AC4D87}" type="pres">
      <dgm:prSet presAssocID="{2E9B9E1D-8262-4D7E-9D34-9B9C4D56652D}" presName="Name0" presStyleCnt="0">
        <dgm:presLayoutVars>
          <dgm:dir/>
          <dgm:resizeHandles val="exact"/>
        </dgm:presLayoutVars>
      </dgm:prSet>
      <dgm:spPr/>
      <dgm:t>
        <a:bodyPr/>
        <a:lstStyle/>
        <a:p>
          <a:endParaRPr lang="es-ES"/>
        </a:p>
      </dgm:t>
    </dgm:pt>
    <dgm:pt modelId="{FDBE71A4-DCFD-45A1-B936-0892F7932A95}" type="pres">
      <dgm:prSet presAssocID="{2E9B9E1D-8262-4D7E-9D34-9B9C4D56652D}" presName="bkgdShp" presStyleLbl="alignAccFollowNode1" presStyleIdx="0" presStyleCnt="1"/>
      <dgm:spPr/>
      <dgm:t>
        <a:bodyPr/>
        <a:lstStyle/>
        <a:p>
          <a:endParaRPr lang="es-ES"/>
        </a:p>
      </dgm:t>
    </dgm:pt>
    <dgm:pt modelId="{0FABA37D-8293-454F-A41A-D08B993DEB15}" type="pres">
      <dgm:prSet presAssocID="{2E9B9E1D-8262-4D7E-9D34-9B9C4D56652D}" presName="linComp" presStyleCnt="0"/>
      <dgm:spPr/>
      <dgm:t>
        <a:bodyPr/>
        <a:lstStyle/>
        <a:p>
          <a:endParaRPr lang="es-ES"/>
        </a:p>
      </dgm:t>
    </dgm:pt>
    <dgm:pt modelId="{7344FA9C-E348-40EA-A5AF-9D84FF9DC018}" type="pres">
      <dgm:prSet presAssocID="{939A1F3D-B36C-4E32-87A8-0C866868C0EB}" presName="compNode" presStyleCnt="0"/>
      <dgm:spPr/>
      <dgm:t>
        <a:bodyPr/>
        <a:lstStyle/>
        <a:p>
          <a:endParaRPr lang="es-ES"/>
        </a:p>
      </dgm:t>
    </dgm:pt>
    <dgm:pt modelId="{77A90B78-7E1E-44E2-8426-D8F51B74BB2A}" type="pres">
      <dgm:prSet presAssocID="{939A1F3D-B36C-4E32-87A8-0C866868C0EB}" presName="node" presStyleLbl="node1" presStyleIdx="0" presStyleCnt="3">
        <dgm:presLayoutVars>
          <dgm:bulletEnabled val="1"/>
        </dgm:presLayoutVars>
      </dgm:prSet>
      <dgm:spPr/>
      <dgm:t>
        <a:bodyPr/>
        <a:lstStyle/>
        <a:p>
          <a:endParaRPr lang="es-ES"/>
        </a:p>
      </dgm:t>
    </dgm:pt>
    <dgm:pt modelId="{1A93D14C-5601-44FE-B6A3-51D22041B931}" type="pres">
      <dgm:prSet presAssocID="{939A1F3D-B36C-4E32-87A8-0C866868C0EB}" presName="invisiNode" presStyleLbl="node1" presStyleIdx="0" presStyleCnt="3"/>
      <dgm:spPr/>
      <dgm:t>
        <a:bodyPr/>
        <a:lstStyle/>
        <a:p>
          <a:endParaRPr lang="es-ES"/>
        </a:p>
      </dgm:t>
    </dgm:pt>
    <dgm:pt modelId="{869262BA-8C0D-47FB-97CD-C58E71387EBE}" type="pres">
      <dgm:prSet presAssocID="{939A1F3D-B36C-4E32-87A8-0C866868C0EB}" presName="imagNode" presStyleLbl="fgImgPlace1" presStyleIdx="0" presStyleCnt="3" custLinFactNeighborX="434" custLinFactNeighborY="-615"/>
      <dgm:spPr>
        <a:blipFill rotWithShape="0">
          <a:blip xmlns:r="http://schemas.openxmlformats.org/officeDocument/2006/relationships" r:embed="rId1"/>
          <a:stretch>
            <a:fillRect/>
          </a:stretch>
        </a:blipFill>
      </dgm:spPr>
      <dgm:t>
        <a:bodyPr/>
        <a:lstStyle/>
        <a:p>
          <a:endParaRPr lang="es-ES"/>
        </a:p>
      </dgm:t>
    </dgm:pt>
    <dgm:pt modelId="{D0407AF8-73A1-4287-9763-D13A1ACF9311}" type="pres">
      <dgm:prSet presAssocID="{470DD9AF-00CC-4AB1-AFD3-559DF1C26CBD}" presName="sibTrans" presStyleLbl="sibTrans2D1" presStyleIdx="0" presStyleCnt="0"/>
      <dgm:spPr/>
      <dgm:t>
        <a:bodyPr/>
        <a:lstStyle/>
        <a:p>
          <a:endParaRPr lang="es-ES"/>
        </a:p>
      </dgm:t>
    </dgm:pt>
    <dgm:pt modelId="{A04CBEE7-AC29-48C0-A361-0511FC559950}" type="pres">
      <dgm:prSet presAssocID="{D644514E-7347-47F4-B15A-E2F6924A610B}" presName="compNode" presStyleCnt="0"/>
      <dgm:spPr/>
      <dgm:t>
        <a:bodyPr/>
        <a:lstStyle/>
        <a:p>
          <a:endParaRPr lang="es-ES"/>
        </a:p>
      </dgm:t>
    </dgm:pt>
    <dgm:pt modelId="{EFB1AEA6-3F33-433D-A289-EA2E67B345EA}" type="pres">
      <dgm:prSet presAssocID="{D644514E-7347-47F4-B15A-E2F6924A610B}" presName="node" presStyleLbl="node1" presStyleIdx="1" presStyleCnt="3">
        <dgm:presLayoutVars>
          <dgm:bulletEnabled val="1"/>
        </dgm:presLayoutVars>
      </dgm:prSet>
      <dgm:spPr/>
      <dgm:t>
        <a:bodyPr/>
        <a:lstStyle/>
        <a:p>
          <a:endParaRPr lang="es-ES"/>
        </a:p>
      </dgm:t>
    </dgm:pt>
    <dgm:pt modelId="{44FAE523-9995-457F-A4A7-9685D8E5AEE7}" type="pres">
      <dgm:prSet presAssocID="{D644514E-7347-47F4-B15A-E2F6924A610B}" presName="invisiNode" presStyleLbl="node1" presStyleIdx="1" presStyleCnt="3"/>
      <dgm:spPr/>
      <dgm:t>
        <a:bodyPr/>
        <a:lstStyle/>
        <a:p>
          <a:endParaRPr lang="es-ES"/>
        </a:p>
      </dgm:t>
    </dgm:pt>
    <dgm:pt modelId="{BCBF5C2D-1C16-478C-A26B-9A0270D018F4}" type="pres">
      <dgm:prSet presAssocID="{D644514E-7347-47F4-B15A-E2F6924A610B}" presName="imagNode" presStyleLbl="fgImgPlace1" presStyleIdx="1" presStyleCnt="3"/>
      <dgm:spPr>
        <a:blipFill rotWithShape="0">
          <a:blip xmlns:r="http://schemas.openxmlformats.org/officeDocument/2006/relationships" r:embed="rId2"/>
          <a:stretch>
            <a:fillRect/>
          </a:stretch>
        </a:blipFill>
      </dgm:spPr>
      <dgm:t>
        <a:bodyPr/>
        <a:lstStyle/>
        <a:p>
          <a:endParaRPr lang="es-ES"/>
        </a:p>
      </dgm:t>
    </dgm:pt>
    <dgm:pt modelId="{F0072EEF-F692-47F8-82E0-E059E7ED21F4}" type="pres">
      <dgm:prSet presAssocID="{2F028869-A196-4D2C-9806-8165F2E9983B}" presName="sibTrans" presStyleLbl="sibTrans2D1" presStyleIdx="0" presStyleCnt="0"/>
      <dgm:spPr/>
      <dgm:t>
        <a:bodyPr/>
        <a:lstStyle/>
        <a:p>
          <a:endParaRPr lang="es-ES"/>
        </a:p>
      </dgm:t>
    </dgm:pt>
    <dgm:pt modelId="{10FEB798-C66D-4C63-88C8-29896A3696D3}" type="pres">
      <dgm:prSet presAssocID="{24605D08-6F2E-4133-AA21-28B223491EA3}" presName="compNode" presStyleCnt="0"/>
      <dgm:spPr/>
      <dgm:t>
        <a:bodyPr/>
        <a:lstStyle/>
        <a:p>
          <a:endParaRPr lang="es-ES"/>
        </a:p>
      </dgm:t>
    </dgm:pt>
    <dgm:pt modelId="{282EDE5C-CC2D-4C4B-842E-5EBC874403D5}" type="pres">
      <dgm:prSet presAssocID="{24605D08-6F2E-4133-AA21-28B223491EA3}" presName="node" presStyleLbl="node1" presStyleIdx="2" presStyleCnt="3" custScaleX="109782">
        <dgm:presLayoutVars>
          <dgm:bulletEnabled val="1"/>
        </dgm:presLayoutVars>
      </dgm:prSet>
      <dgm:spPr/>
      <dgm:t>
        <a:bodyPr/>
        <a:lstStyle/>
        <a:p>
          <a:endParaRPr lang="es-ES"/>
        </a:p>
      </dgm:t>
    </dgm:pt>
    <dgm:pt modelId="{DA11BA8F-BB6B-4B8B-8D48-B53A7E07C6B1}" type="pres">
      <dgm:prSet presAssocID="{24605D08-6F2E-4133-AA21-28B223491EA3}" presName="invisiNode" presStyleLbl="node1" presStyleIdx="2" presStyleCnt="3"/>
      <dgm:spPr/>
      <dgm:t>
        <a:bodyPr/>
        <a:lstStyle/>
        <a:p>
          <a:endParaRPr lang="es-ES"/>
        </a:p>
      </dgm:t>
    </dgm:pt>
    <dgm:pt modelId="{D0ACC836-D8AB-4998-B7AB-C59FE0F61798}" type="pres">
      <dgm:prSet presAssocID="{24605D08-6F2E-4133-AA21-28B223491EA3}" presName="imagNode" presStyleLbl="fgImgPlace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5831FB44-B74B-4657-9649-9DCEE4332988}" type="presOf" srcId="{2F028869-A196-4D2C-9806-8165F2E9983B}" destId="{F0072EEF-F692-47F8-82E0-E059E7ED21F4}" srcOrd="0" destOrd="0" presId="urn:microsoft.com/office/officeart/2005/8/layout/pList2#1"/>
    <dgm:cxn modelId="{A5368592-79EC-4695-BA55-09DA941281BC}" srcId="{2E9B9E1D-8262-4D7E-9D34-9B9C4D56652D}" destId="{D644514E-7347-47F4-B15A-E2F6924A610B}" srcOrd="1" destOrd="0" parTransId="{7E5B3181-7E04-4869-85B0-3E6C5CD6F39A}" sibTransId="{2F028869-A196-4D2C-9806-8165F2E9983B}"/>
    <dgm:cxn modelId="{CA0626A1-58F7-4854-88CB-DDE069C738A1}" srcId="{2E9B9E1D-8262-4D7E-9D34-9B9C4D56652D}" destId="{24605D08-6F2E-4133-AA21-28B223491EA3}" srcOrd="2" destOrd="0" parTransId="{3B0FBADD-4BA3-4B6F-8C32-4230264578A9}" sibTransId="{37966F67-EE35-45B0-BBCD-7DEFD427BCDE}"/>
    <dgm:cxn modelId="{58CE2BDF-4612-40C2-846B-EA6644B7BFEA}" srcId="{2E9B9E1D-8262-4D7E-9D34-9B9C4D56652D}" destId="{939A1F3D-B36C-4E32-87A8-0C866868C0EB}" srcOrd="0" destOrd="0" parTransId="{F7CC7904-BF24-40CF-AAA2-AB4E80C00FDB}" sibTransId="{470DD9AF-00CC-4AB1-AFD3-559DF1C26CBD}"/>
    <dgm:cxn modelId="{25C8496C-5C40-4A15-B098-62CEDCC47AE2}" type="presOf" srcId="{24605D08-6F2E-4133-AA21-28B223491EA3}" destId="{282EDE5C-CC2D-4C4B-842E-5EBC874403D5}" srcOrd="0" destOrd="0" presId="urn:microsoft.com/office/officeart/2005/8/layout/pList2#1"/>
    <dgm:cxn modelId="{8D8FF359-D736-48C5-858A-204289FE11ED}" type="presOf" srcId="{470DD9AF-00CC-4AB1-AFD3-559DF1C26CBD}" destId="{D0407AF8-73A1-4287-9763-D13A1ACF9311}" srcOrd="0" destOrd="0" presId="urn:microsoft.com/office/officeart/2005/8/layout/pList2#1"/>
    <dgm:cxn modelId="{63773ABF-2FE9-40F3-8B1C-31BFBFC1161A}" type="presOf" srcId="{2E9B9E1D-8262-4D7E-9D34-9B9C4D56652D}" destId="{29B45C9D-0D3B-49F8-B50E-287CC0AC4D87}" srcOrd="0" destOrd="0" presId="urn:microsoft.com/office/officeart/2005/8/layout/pList2#1"/>
    <dgm:cxn modelId="{2B645EF2-950A-4E27-83D1-93741E4A90D0}" type="presOf" srcId="{939A1F3D-B36C-4E32-87A8-0C866868C0EB}" destId="{77A90B78-7E1E-44E2-8426-D8F51B74BB2A}" srcOrd="0" destOrd="0" presId="urn:microsoft.com/office/officeart/2005/8/layout/pList2#1"/>
    <dgm:cxn modelId="{47FFF5B7-DF43-4D6C-8BC3-10EDF7DFB00C}" type="presOf" srcId="{D644514E-7347-47F4-B15A-E2F6924A610B}" destId="{EFB1AEA6-3F33-433D-A289-EA2E67B345EA}" srcOrd="0" destOrd="0" presId="urn:microsoft.com/office/officeart/2005/8/layout/pList2#1"/>
    <dgm:cxn modelId="{4F155C5A-F9D3-413A-96FD-0082ACB3412D}" type="presParOf" srcId="{29B45C9D-0D3B-49F8-B50E-287CC0AC4D87}" destId="{FDBE71A4-DCFD-45A1-B936-0892F7932A95}" srcOrd="0" destOrd="0" presId="urn:microsoft.com/office/officeart/2005/8/layout/pList2#1"/>
    <dgm:cxn modelId="{AA89E475-4E47-44CC-9CD0-277A10F63835}" type="presParOf" srcId="{29B45C9D-0D3B-49F8-B50E-287CC0AC4D87}" destId="{0FABA37D-8293-454F-A41A-D08B993DEB15}" srcOrd="1" destOrd="0" presId="urn:microsoft.com/office/officeart/2005/8/layout/pList2#1"/>
    <dgm:cxn modelId="{123465A7-0960-4EAD-972D-03F6979A3EF1}" type="presParOf" srcId="{0FABA37D-8293-454F-A41A-D08B993DEB15}" destId="{7344FA9C-E348-40EA-A5AF-9D84FF9DC018}" srcOrd="0" destOrd="0" presId="urn:microsoft.com/office/officeart/2005/8/layout/pList2#1"/>
    <dgm:cxn modelId="{2CF8A21F-52F4-4D6E-B920-5F6EB7134BEC}" type="presParOf" srcId="{7344FA9C-E348-40EA-A5AF-9D84FF9DC018}" destId="{77A90B78-7E1E-44E2-8426-D8F51B74BB2A}" srcOrd="0" destOrd="0" presId="urn:microsoft.com/office/officeart/2005/8/layout/pList2#1"/>
    <dgm:cxn modelId="{F9C97F6F-C5A0-4E6C-B1DA-EB00EE41FAF3}" type="presParOf" srcId="{7344FA9C-E348-40EA-A5AF-9D84FF9DC018}" destId="{1A93D14C-5601-44FE-B6A3-51D22041B931}" srcOrd="1" destOrd="0" presId="urn:microsoft.com/office/officeart/2005/8/layout/pList2#1"/>
    <dgm:cxn modelId="{A5AD0E71-488A-41E5-8AD6-993802C0E1E7}" type="presParOf" srcId="{7344FA9C-E348-40EA-A5AF-9D84FF9DC018}" destId="{869262BA-8C0D-47FB-97CD-C58E71387EBE}" srcOrd="2" destOrd="0" presId="urn:microsoft.com/office/officeart/2005/8/layout/pList2#1"/>
    <dgm:cxn modelId="{D5333F06-279F-4B93-957E-8D7C559F0AE2}" type="presParOf" srcId="{0FABA37D-8293-454F-A41A-D08B993DEB15}" destId="{D0407AF8-73A1-4287-9763-D13A1ACF9311}" srcOrd="1" destOrd="0" presId="urn:microsoft.com/office/officeart/2005/8/layout/pList2#1"/>
    <dgm:cxn modelId="{5CC16710-E282-451B-B4FD-25F3652DF556}" type="presParOf" srcId="{0FABA37D-8293-454F-A41A-D08B993DEB15}" destId="{A04CBEE7-AC29-48C0-A361-0511FC559950}" srcOrd="2" destOrd="0" presId="urn:microsoft.com/office/officeart/2005/8/layout/pList2#1"/>
    <dgm:cxn modelId="{A4D6F685-880C-4188-A03D-E2453110F3F5}" type="presParOf" srcId="{A04CBEE7-AC29-48C0-A361-0511FC559950}" destId="{EFB1AEA6-3F33-433D-A289-EA2E67B345EA}" srcOrd="0" destOrd="0" presId="urn:microsoft.com/office/officeart/2005/8/layout/pList2#1"/>
    <dgm:cxn modelId="{0B1C1836-9D20-4E1D-BBDB-69B62FE455C2}" type="presParOf" srcId="{A04CBEE7-AC29-48C0-A361-0511FC559950}" destId="{44FAE523-9995-457F-A4A7-9685D8E5AEE7}" srcOrd="1" destOrd="0" presId="urn:microsoft.com/office/officeart/2005/8/layout/pList2#1"/>
    <dgm:cxn modelId="{901DB1B0-A8E6-4273-94E6-FD7E86969841}" type="presParOf" srcId="{A04CBEE7-AC29-48C0-A361-0511FC559950}" destId="{BCBF5C2D-1C16-478C-A26B-9A0270D018F4}" srcOrd="2" destOrd="0" presId="urn:microsoft.com/office/officeart/2005/8/layout/pList2#1"/>
    <dgm:cxn modelId="{79C4EB78-A6B9-4D6E-92B1-38EC0F6CB0E7}" type="presParOf" srcId="{0FABA37D-8293-454F-A41A-D08B993DEB15}" destId="{F0072EEF-F692-47F8-82E0-E059E7ED21F4}" srcOrd="3" destOrd="0" presId="urn:microsoft.com/office/officeart/2005/8/layout/pList2#1"/>
    <dgm:cxn modelId="{6062FD39-28A1-4772-9593-9B877C6EC591}" type="presParOf" srcId="{0FABA37D-8293-454F-A41A-D08B993DEB15}" destId="{10FEB798-C66D-4C63-88C8-29896A3696D3}" srcOrd="4" destOrd="0" presId="urn:microsoft.com/office/officeart/2005/8/layout/pList2#1"/>
    <dgm:cxn modelId="{DA7A4865-2318-4ABB-90B9-70FB3272FF6C}" type="presParOf" srcId="{10FEB798-C66D-4C63-88C8-29896A3696D3}" destId="{282EDE5C-CC2D-4C4B-842E-5EBC874403D5}" srcOrd="0" destOrd="0" presId="urn:microsoft.com/office/officeart/2005/8/layout/pList2#1"/>
    <dgm:cxn modelId="{4F9A37AE-8C37-463D-986B-44B7F3BD3568}" type="presParOf" srcId="{10FEB798-C66D-4C63-88C8-29896A3696D3}" destId="{DA11BA8F-BB6B-4B8B-8D48-B53A7E07C6B1}" srcOrd="1" destOrd="0" presId="urn:microsoft.com/office/officeart/2005/8/layout/pList2#1"/>
    <dgm:cxn modelId="{75EBA710-391D-4B4D-8AAD-F00B109C921E}" type="presParOf" srcId="{10FEB798-C66D-4C63-88C8-29896A3696D3}" destId="{D0ACC836-D8AB-4998-B7AB-C59FE0F6179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41FC6-9BFE-47BB-A414-1186D5AEB2B6}">
      <dsp:nvSpPr>
        <dsp:cNvPr id="0" name=""/>
        <dsp:cNvSpPr/>
      </dsp:nvSpPr>
      <dsp:spPr>
        <a:xfrm>
          <a:off x="4324" y="802354"/>
          <a:ext cx="2058000" cy="1417962"/>
        </a:xfrm>
        <a:prstGeom prst="roundRect">
          <a:avLst/>
        </a:prstGeom>
        <a:blipFill rotWithShape="0">
          <a:blip xmlns:r="http://schemas.openxmlformats.org/officeDocument/2006/relationships" r:embed="rId1"/>
          <a:stretch>
            <a:fillRect/>
          </a:stretch>
        </a:blipFill>
        <a:ln w="38100" cap="flat" cmpd="sng" algn="ctr">
          <a:solidFill>
            <a:srgbClr val="C0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4CED676-CD97-4A08-A831-C7142DDC48B2}">
      <dsp:nvSpPr>
        <dsp:cNvPr id="0" name=""/>
        <dsp:cNvSpPr/>
      </dsp:nvSpPr>
      <dsp:spPr>
        <a:xfrm>
          <a:off x="4324" y="2220317"/>
          <a:ext cx="2058000" cy="76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ro-RO" sz="2100" b="1" kern="1200" dirty="0" smtClean="0">
              <a:solidFill>
                <a:srgbClr val="C00000"/>
              </a:solidFill>
            </a:rPr>
            <a:t>Să fim lumina lumii.</a:t>
          </a:r>
          <a:endParaRPr lang="es-ES" sz="2100" b="1" kern="1200" dirty="0">
            <a:solidFill>
              <a:srgbClr val="C00000"/>
            </a:solidFill>
            <a:effectLst/>
          </a:endParaRPr>
        </a:p>
      </dsp:txBody>
      <dsp:txXfrm>
        <a:off x="4324" y="2220317"/>
        <a:ext cx="2058000" cy="763518"/>
      </dsp:txXfrm>
    </dsp:sp>
    <dsp:sp modelId="{B91723B4-FCC1-4CCB-A9A6-3FD35E92D716}">
      <dsp:nvSpPr>
        <dsp:cNvPr id="0" name=""/>
        <dsp:cNvSpPr/>
      </dsp:nvSpPr>
      <dsp:spPr>
        <a:xfrm>
          <a:off x="2268211" y="802354"/>
          <a:ext cx="2058000" cy="1417962"/>
        </a:xfrm>
        <a:prstGeom prst="roundRect">
          <a:avLst/>
        </a:prstGeom>
        <a:blipFill rotWithShape="0">
          <a:blip xmlns:r="http://schemas.openxmlformats.org/officeDocument/2006/relationships" r:embed="rId2"/>
          <a:stretch>
            <a:fillRect/>
          </a:stretch>
        </a:blipFill>
        <a:ln w="38100" cap="flat" cmpd="sng" algn="ctr">
          <a:solidFill>
            <a:schemeClr val="accent3">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766D8FA-DCD5-4A72-9EAF-ABC819CD6A14}">
      <dsp:nvSpPr>
        <dsp:cNvPr id="0" name=""/>
        <dsp:cNvSpPr/>
      </dsp:nvSpPr>
      <dsp:spPr>
        <a:xfrm>
          <a:off x="2268211" y="2220317"/>
          <a:ext cx="2058000" cy="76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ro-RO" sz="2100" b="1" kern="1200" dirty="0" smtClean="0">
              <a:solidFill>
                <a:schemeClr val="accent3">
                  <a:lumMod val="50000"/>
                </a:schemeClr>
              </a:solidFill>
            </a:rPr>
            <a:t>Să fim </a:t>
          </a:r>
          <a:r>
            <a:rPr lang="ro-RO" sz="2100" b="1" kern="1200" dirty="0" smtClean="0">
              <a:solidFill>
                <a:schemeClr val="accent3">
                  <a:lumMod val="50000"/>
                </a:schemeClr>
              </a:solidFill>
            </a:rPr>
            <a:t>martori</a:t>
          </a:r>
          <a:r>
            <a:rPr lang="en-US" sz="2100" b="1" kern="1200" dirty="0" err="1" smtClean="0">
              <a:solidFill>
                <a:schemeClr val="accent3">
                  <a:lumMod val="50000"/>
                </a:schemeClr>
              </a:solidFill>
            </a:rPr>
            <a:t>i</a:t>
          </a:r>
          <a:r>
            <a:rPr lang="ro-RO" sz="2100" b="1" kern="1200" dirty="0" smtClean="0">
              <a:solidFill>
                <a:schemeClr val="accent3">
                  <a:lumMod val="50000"/>
                </a:schemeClr>
              </a:solidFill>
            </a:rPr>
            <a:t> </a:t>
          </a:r>
          <a:r>
            <a:rPr lang="ro-RO" sz="2100" b="1" kern="1200" dirty="0" smtClean="0">
              <a:solidFill>
                <a:schemeClr val="accent3">
                  <a:lumMod val="50000"/>
                </a:schemeClr>
              </a:solidFill>
            </a:rPr>
            <a:t>lui Isus.</a:t>
          </a:r>
          <a:endParaRPr lang="es-ES" sz="2100" b="1" kern="1200" dirty="0">
            <a:solidFill>
              <a:schemeClr val="accent3">
                <a:lumMod val="50000"/>
              </a:schemeClr>
            </a:solidFill>
            <a:effectLst/>
          </a:endParaRPr>
        </a:p>
      </dsp:txBody>
      <dsp:txXfrm>
        <a:off x="2268211" y="2220317"/>
        <a:ext cx="2058000" cy="763518"/>
      </dsp:txXfrm>
    </dsp:sp>
    <dsp:sp modelId="{0C51A1CA-F079-499A-B55E-0D8E767F67F0}">
      <dsp:nvSpPr>
        <dsp:cNvPr id="0" name=""/>
        <dsp:cNvSpPr/>
      </dsp:nvSpPr>
      <dsp:spPr>
        <a:xfrm>
          <a:off x="4532099" y="802354"/>
          <a:ext cx="2058000" cy="1417962"/>
        </a:xfrm>
        <a:prstGeom prst="roundRect">
          <a:avLst/>
        </a:prstGeom>
        <a:blipFill rotWithShape="0">
          <a:blip xmlns:r="http://schemas.openxmlformats.org/officeDocument/2006/relationships" r:embed="rId3"/>
          <a:stretch>
            <a:fillRect/>
          </a:stretch>
        </a:blipFill>
        <a:ln w="38100" cap="flat" cmpd="sng" algn="ctr">
          <a:solidFill>
            <a:schemeClr val="accent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BD2F9EC-775C-482D-8915-8BA607F46179}">
      <dsp:nvSpPr>
        <dsp:cNvPr id="0" name=""/>
        <dsp:cNvSpPr/>
      </dsp:nvSpPr>
      <dsp:spPr>
        <a:xfrm>
          <a:off x="4532099" y="2220317"/>
          <a:ext cx="2058000" cy="76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ro-RO" sz="2100" b="1" kern="1200" dirty="0" smtClean="0">
              <a:solidFill>
                <a:schemeClr val="tx2">
                  <a:lumMod val="75000"/>
                </a:schemeClr>
              </a:solidFill>
            </a:rPr>
            <a:t>Să facem ucenici.</a:t>
          </a:r>
          <a:endParaRPr lang="es-ES" sz="2100" b="1" kern="1200" dirty="0">
            <a:solidFill>
              <a:schemeClr val="tx2">
                <a:lumMod val="75000"/>
              </a:schemeClr>
            </a:solidFill>
          </a:endParaRPr>
        </a:p>
      </dsp:txBody>
      <dsp:txXfrm>
        <a:off x="4532099" y="2220317"/>
        <a:ext cx="2058000" cy="763518"/>
      </dsp:txXfrm>
    </dsp:sp>
    <dsp:sp modelId="{6C76A722-80A5-44A3-85A9-253309DB8EAB}">
      <dsp:nvSpPr>
        <dsp:cNvPr id="0" name=""/>
        <dsp:cNvSpPr/>
      </dsp:nvSpPr>
      <dsp:spPr>
        <a:xfrm>
          <a:off x="6795986" y="802354"/>
          <a:ext cx="2058000" cy="1417962"/>
        </a:xfrm>
        <a:prstGeom prst="roundRect">
          <a:avLst/>
        </a:prstGeom>
        <a:blipFill rotWithShape="0">
          <a:blip xmlns:r="http://schemas.openxmlformats.org/officeDocument/2006/relationships" r:embed="rId4"/>
          <a:stretch>
            <a:fillRect/>
          </a:stretch>
        </a:blipFill>
        <a:ln w="38100" cap="flat" cmpd="sng" algn="ctr">
          <a:solidFill>
            <a:schemeClr val="accent6">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8C4C9A6-5652-4DC5-8E6E-B960C60C900C}">
      <dsp:nvSpPr>
        <dsp:cNvPr id="0" name=""/>
        <dsp:cNvSpPr/>
      </dsp:nvSpPr>
      <dsp:spPr>
        <a:xfrm>
          <a:off x="6795986" y="2220317"/>
          <a:ext cx="2058000" cy="763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lvl="0" algn="ctr" defTabSz="933450" rtl="0">
            <a:lnSpc>
              <a:spcPct val="90000"/>
            </a:lnSpc>
            <a:spcBef>
              <a:spcPct val="0"/>
            </a:spcBef>
            <a:spcAft>
              <a:spcPct val="35000"/>
            </a:spcAft>
          </a:pPr>
          <a:r>
            <a:rPr lang="ro-RO" sz="2100" b="1" kern="1200" dirty="0" smtClean="0">
              <a:solidFill>
                <a:srgbClr val="713605"/>
              </a:solidFill>
            </a:rPr>
            <a:t>Să predicăm Evanghelia.</a:t>
          </a:r>
          <a:endParaRPr lang="es-ES" sz="2100" b="1" kern="1200" dirty="0">
            <a:solidFill>
              <a:srgbClr val="713605"/>
            </a:solidFill>
          </a:endParaRPr>
        </a:p>
      </dsp:txBody>
      <dsp:txXfrm>
        <a:off x="6795986" y="2220317"/>
        <a:ext cx="2058000" cy="763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E71A4-DCFD-45A1-B936-0892F7932A95}">
      <dsp:nvSpPr>
        <dsp:cNvPr id="0" name=""/>
        <dsp:cNvSpPr/>
      </dsp:nvSpPr>
      <dsp:spPr>
        <a:xfrm>
          <a:off x="0" y="0"/>
          <a:ext cx="6858016" cy="2218149"/>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69262BA-8C0D-47FB-97CD-C58E71387EBE}">
      <dsp:nvSpPr>
        <dsp:cNvPr id="0" name=""/>
        <dsp:cNvSpPr/>
      </dsp:nvSpPr>
      <dsp:spPr>
        <a:xfrm>
          <a:off x="214308" y="285749"/>
          <a:ext cx="1954735" cy="1626643"/>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7A90B78-7E1E-44E2-8426-D8F51B74BB2A}">
      <dsp:nvSpPr>
        <dsp:cNvPr id="0" name=""/>
        <dsp:cNvSpPr/>
      </dsp:nvSpPr>
      <dsp:spPr>
        <a:xfrm rot="10800000">
          <a:off x="205825" y="2218149"/>
          <a:ext cx="1954735" cy="2711072"/>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ro-RO" sz="2000" b="1" i="1" u="sng" kern="1200" dirty="0" smtClean="0">
              <a:solidFill>
                <a:schemeClr val="tx1"/>
              </a:solidFill>
            </a:rPr>
            <a:t>Să mergem</a:t>
          </a:r>
          <a:r>
            <a:rPr lang="en-US" sz="2000" b="1" i="1" u="sng" kern="1200" dirty="0" smtClean="0">
              <a:solidFill>
                <a:schemeClr val="tx1"/>
              </a:solidFill>
            </a:rPr>
            <a:t> </a:t>
          </a:r>
          <a:r>
            <a:rPr lang="en-US" sz="2000" b="1" kern="1200" dirty="0" smtClean="0">
              <a:solidFill>
                <a:schemeClr val="tx1"/>
              </a:solidFill>
            </a:rPr>
            <a:t> </a:t>
          </a:r>
          <a:r>
            <a:rPr lang="ro-RO" sz="2000" b="1" kern="1200" dirty="0" smtClean="0">
              <a:solidFill>
                <a:schemeClr val="tx1"/>
              </a:solidFill>
            </a:rPr>
            <a:t> oriunde și să abordăm pe oricine</a:t>
          </a:r>
          <a:r>
            <a:rPr lang="en-US" sz="2000" b="1" kern="1200" dirty="0" smtClean="0">
              <a:solidFill>
                <a:schemeClr val="tx1"/>
              </a:solidFill>
            </a:rPr>
            <a:t>.</a:t>
          </a:r>
          <a:endParaRPr lang="es-ES" sz="2000" b="1" kern="1200" dirty="0">
            <a:solidFill>
              <a:schemeClr val="tx1"/>
            </a:solidFill>
          </a:endParaRPr>
        </a:p>
      </dsp:txBody>
      <dsp:txXfrm rot="10800000">
        <a:off x="265940" y="2218149"/>
        <a:ext cx="1834505" cy="2650957"/>
      </dsp:txXfrm>
    </dsp:sp>
    <dsp:sp modelId="{BCBF5C2D-1C16-478C-A26B-9A0270D018F4}">
      <dsp:nvSpPr>
        <dsp:cNvPr id="0" name=""/>
        <dsp:cNvSpPr/>
      </dsp:nvSpPr>
      <dsp:spPr>
        <a:xfrm>
          <a:off x="2356034" y="295753"/>
          <a:ext cx="1954735" cy="1626643"/>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FB1AEA6-3F33-433D-A289-EA2E67B345EA}">
      <dsp:nvSpPr>
        <dsp:cNvPr id="0" name=""/>
        <dsp:cNvSpPr/>
      </dsp:nvSpPr>
      <dsp:spPr>
        <a:xfrm rot="10800000">
          <a:off x="2356034" y="2218149"/>
          <a:ext cx="1954735" cy="2711072"/>
        </a:xfrm>
        <a:prstGeom prst="round2SameRect">
          <a:avLst>
            <a:gd name="adj1" fmla="val 10500"/>
            <a:gd name="adj2" fmla="val 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ro-RO" sz="2000" b="1" i="1" u="sng" kern="1200" dirty="0" smtClean="0">
              <a:solidFill>
                <a:schemeClr val="tx1"/>
              </a:solidFill>
            </a:rPr>
            <a:t>Să învățăm</a:t>
          </a:r>
          <a:r>
            <a:rPr lang="en-US" sz="2000" b="1" i="1" u="sng" kern="1200" dirty="0" smtClean="0">
              <a:solidFill>
                <a:schemeClr val="tx1"/>
              </a:solidFill>
            </a:rPr>
            <a:t> </a:t>
          </a:r>
          <a:r>
            <a:rPr lang="ro-RO" sz="2000" b="1" kern="1200" dirty="0" smtClean="0">
              <a:solidFill>
                <a:schemeClr val="tx1"/>
              </a:solidFill>
            </a:rPr>
            <a:t> ceea ce a învățat și Isus</a:t>
          </a:r>
          <a:r>
            <a:rPr lang="en-US" sz="2000" b="1" kern="1200" dirty="0" smtClean="0">
              <a:solidFill>
                <a:schemeClr val="tx1"/>
              </a:solidFill>
            </a:rPr>
            <a:t>.</a:t>
          </a:r>
          <a:endParaRPr lang="es-ES" sz="2000" b="1" kern="1200" dirty="0">
            <a:solidFill>
              <a:schemeClr val="tx1"/>
            </a:solidFill>
          </a:endParaRPr>
        </a:p>
      </dsp:txBody>
      <dsp:txXfrm rot="10800000">
        <a:off x="2416149" y="2218149"/>
        <a:ext cx="1834505" cy="2650957"/>
      </dsp:txXfrm>
    </dsp:sp>
    <dsp:sp modelId="{D0ACC836-D8AB-4998-B7AB-C59FE0F61798}">
      <dsp:nvSpPr>
        <dsp:cNvPr id="0" name=""/>
        <dsp:cNvSpPr/>
      </dsp:nvSpPr>
      <dsp:spPr>
        <a:xfrm>
          <a:off x="4601849" y="295753"/>
          <a:ext cx="1954735" cy="1626643"/>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82EDE5C-CC2D-4C4B-842E-5EBC874403D5}">
      <dsp:nvSpPr>
        <dsp:cNvPr id="0" name=""/>
        <dsp:cNvSpPr/>
      </dsp:nvSpPr>
      <dsp:spPr>
        <a:xfrm rot="10800000">
          <a:off x="4506243" y="2218149"/>
          <a:ext cx="2145947" cy="2711072"/>
        </a:xfrm>
        <a:prstGeom prst="round2SameRect">
          <a:avLst>
            <a:gd name="adj1" fmla="val 10500"/>
            <a:gd name="adj2" fmla="val 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rtl="0">
            <a:lnSpc>
              <a:spcPct val="90000"/>
            </a:lnSpc>
            <a:spcBef>
              <a:spcPct val="0"/>
            </a:spcBef>
            <a:spcAft>
              <a:spcPct val="35000"/>
            </a:spcAft>
          </a:pPr>
          <a:r>
            <a:rPr lang="ro-RO" sz="2000" b="1" i="1" u="sng" kern="1200" dirty="0" smtClean="0">
              <a:solidFill>
                <a:schemeClr val="tx1"/>
              </a:solidFill>
            </a:rPr>
            <a:t>Să îi botezăm</a:t>
          </a:r>
          <a:r>
            <a:rPr lang="en-US" sz="2000" b="1" i="1" u="sng" kern="1200" dirty="0" smtClean="0">
              <a:solidFill>
                <a:schemeClr val="tx1"/>
              </a:solidFill>
            </a:rPr>
            <a:t> </a:t>
          </a:r>
          <a:r>
            <a:rPr lang="en-US" sz="2000" b="1" kern="1200" dirty="0" smtClean="0">
              <a:solidFill>
                <a:schemeClr val="tx1"/>
              </a:solidFill>
            </a:rPr>
            <a:t> </a:t>
          </a:r>
          <a:r>
            <a:rPr lang="ro-RO" sz="2000" b="1" kern="1200" dirty="0" smtClean="0">
              <a:solidFill>
                <a:schemeClr val="tx1"/>
              </a:solidFill>
            </a:rPr>
            <a:t>pe cei care Îl acceptă pe Isus ca Mântuitor personal și care sunt gata să împlinească orice le-ar cere El</a:t>
          </a:r>
          <a:r>
            <a:rPr lang="en-US" sz="2000" b="1" kern="1200" dirty="0" smtClean="0">
              <a:solidFill>
                <a:schemeClr val="tx1"/>
              </a:solidFill>
            </a:rPr>
            <a:t>.</a:t>
          </a:r>
          <a:endParaRPr lang="es-ES" sz="2000" b="1" kern="1200" dirty="0">
            <a:solidFill>
              <a:schemeClr val="tx1"/>
            </a:solidFill>
          </a:endParaRPr>
        </a:p>
      </dsp:txBody>
      <dsp:txXfrm rot="10800000">
        <a:off x="4572238" y="2218149"/>
        <a:ext cx="2013957" cy="2645077"/>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B5CAB80-3E5F-47A6-8905-718FF952FA5D}" type="datetimeFigureOut">
              <a:rPr lang="es-ES" smtClean="0"/>
              <a:pPr/>
              <a:t>24/08/2014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90C87E3-E371-4619-996B-B90A64078938}"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CAB80-3E5F-47A6-8905-718FF952FA5D}" type="datetimeFigureOut">
              <a:rPr lang="es-ES" smtClean="0"/>
              <a:pPr/>
              <a:t>24/08/2014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C87E3-E371-4619-996B-B90A64078938}"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52000"/>
          </a:stretch>
        </a:blipFill>
        <a:effectLst/>
      </p:bgPr>
    </p:bg>
    <p:spTree>
      <p:nvGrpSpPr>
        <p:cNvPr id="1" name=""/>
        <p:cNvGrpSpPr/>
        <p:nvPr/>
      </p:nvGrpSpPr>
      <p:grpSpPr>
        <a:xfrm>
          <a:off x="0" y="0"/>
          <a:ext cx="0" cy="0"/>
          <a:chOff x="0" y="0"/>
          <a:chExt cx="0" cy="0"/>
        </a:xfrm>
      </p:grpSpPr>
      <p:sp>
        <p:nvSpPr>
          <p:cNvPr id="4" name="3 CuadroTexto"/>
          <p:cNvSpPr txBox="1"/>
          <p:nvPr/>
        </p:nvSpPr>
        <p:spPr>
          <a:xfrm>
            <a:off x="142844" y="1041713"/>
            <a:ext cx="3857652" cy="2981907"/>
          </a:xfrm>
          <a:prstGeom prst="rect">
            <a:avLst/>
          </a:prstGeom>
          <a:noFill/>
        </p:spPr>
        <p:txBody>
          <a:bodyPr wrap="square" rtlCol="0">
            <a:spAutoFit/>
          </a:bodyPr>
          <a:lstStyle/>
          <a:p>
            <a:pPr algn="ctr">
              <a:lnSpc>
                <a:spcPct val="150000"/>
              </a:lnSpc>
            </a:pPr>
            <a:r>
              <a:rPr lang="ro-RO" sz="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MISIUNEA NOASTRĂ</a:t>
            </a:r>
            <a:endParaRPr lang="es-ES"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4 CuadroTexto"/>
          <p:cNvSpPr txBox="1"/>
          <p:nvPr/>
        </p:nvSpPr>
        <p:spPr>
          <a:xfrm>
            <a:off x="0" y="6488668"/>
            <a:ext cx="4143372" cy="369332"/>
          </a:xfrm>
          <a:prstGeom prst="rect">
            <a:avLst/>
          </a:prstGeom>
          <a:noFill/>
        </p:spPr>
        <p:txBody>
          <a:bodyPr wrap="square" rtlCol="0">
            <a:spAutoFit/>
          </a:bodyPr>
          <a:lstStyle/>
          <a:p>
            <a:pPr algn="ctr"/>
            <a:r>
              <a:rPr lang="es-ES" b="1" dirty="0" err="1" smtClean="0">
                <a:solidFill>
                  <a:schemeClr val="bg1"/>
                </a:solidFill>
              </a:rPr>
              <a:t>Studiul</a:t>
            </a:r>
            <a:r>
              <a:rPr lang="es-ES" b="1" dirty="0" smtClean="0">
                <a:solidFill>
                  <a:schemeClr val="bg1"/>
                </a:solidFill>
              </a:rPr>
              <a:t> </a:t>
            </a:r>
            <a:r>
              <a:rPr lang="es-ES" b="1" dirty="0">
                <a:solidFill>
                  <a:schemeClr val="bg1"/>
                </a:solidFill>
              </a:rPr>
              <a:t>9 </a:t>
            </a:r>
            <a:r>
              <a:rPr lang="es-ES" b="1" dirty="0" err="1" smtClean="0">
                <a:solidFill>
                  <a:schemeClr val="bg1"/>
                </a:solidFill>
              </a:rPr>
              <a:t>pentru</a:t>
            </a:r>
            <a:r>
              <a:rPr lang="es-ES" b="1" dirty="0" smtClean="0">
                <a:solidFill>
                  <a:schemeClr val="bg1"/>
                </a:solidFill>
              </a:rPr>
              <a:t> 30 </a:t>
            </a:r>
            <a:r>
              <a:rPr lang="es-ES" b="1" dirty="0" err="1">
                <a:solidFill>
                  <a:schemeClr val="bg1"/>
                </a:solidFill>
              </a:rPr>
              <a:t>August</a:t>
            </a:r>
            <a:r>
              <a:rPr lang="es-ES" b="1" dirty="0">
                <a:solidFill>
                  <a:schemeClr val="bg1"/>
                </a:solidFill>
              </a:rPr>
              <a:t> </a:t>
            </a:r>
            <a:r>
              <a:rPr lang="es-ES" b="1" dirty="0" smtClean="0">
                <a:solidFill>
                  <a:schemeClr val="bg1"/>
                </a:solidFill>
              </a:rPr>
              <a:t> 2014</a:t>
            </a:r>
            <a:endParaRPr lang="es-ES" b="1" dirty="0">
              <a:solidFill>
                <a:schemeClr val="bg1"/>
              </a:solidFill>
            </a:endParaRPr>
          </a:p>
        </p:txBody>
      </p:sp>
      <p:pic>
        <p:nvPicPr>
          <p:cNvPr id="1026" name="Picture 2" descr="R:\Dibujos\Evangelismo\___Evangelismo\a.jpg"/>
          <p:cNvPicPr>
            <a:picLocks noChangeAspect="1" noChangeArrowheads="1"/>
          </p:cNvPicPr>
          <p:nvPr/>
        </p:nvPicPr>
        <p:blipFill>
          <a:blip r:embed="rId3" cstate="email"/>
          <a:srcRect/>
          <a:stretch>
            <a:fillRect/>
          </a:stretch>
        </p:blipFill>
        <p:spPr bwMode="auto">
          <a:xfrm>
            <a:off x="4143372" y="0"/>
            <a:ext cx="5000629"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4282" y="1052736"/>
            <a:ext cx="3714776" cy="1938992"/>
          </a:xfrm>
          <a:prstGeom prst="rect">
            <a:avLst/>
          </a:prstGeom>
          <a:noFill/>
        </p:spPr>
        <p:txBody>
          <a:bodyPr wrap="square" rtlCol="0">
            <a:spAutoFit/>
          </a:bodyPr>
          <a:lstStyle/>
          <a:p>
            <a:r>
              <a:rPr lang="en-US" sz="2400" b="1" dirty="0" err="1" smtClean="0"/>
              <a:t>Misiunea</a:t>
            </a:r>
            <a:r>
              <a:rPr lang="en-US" sz="2400" b="1" dirty="0" smtClean="0"/>
              <a:t> </a:t>
            </a:r>
            <a:r>
              <a:rPr lang="en-US" sz="2400" b="1" dirty="0" err="1" smtClean="0"/>
              <a:t>Bisericii</a:t>
            </a:r>
            <a:r>
              <a:rPr lang="en-US" sz="2400" b="1" dirty="0" smtClean="0"/>
              <a:t> </a:t>
            </a:r>
            <a:r>
              <a:rPr lang="ro-RO" sz="2400" b="1" dirty="0" smtClean="0"/>
              <a:t>și a fiecărui membru în parte este de a împlini lucrarea pe care </a:t>
            </a:r>
            <a:r>
              <a:rPr lang="en-US" sz="2400" b="1" dirty="0" smtClean="0"/>
              <a:t> </a:t>
            </a:r>
            <a:r>
              <a:rPr lang="ro-RO" sz="2400" b="1" i="1" u="sng" dirty="0"/>
              <a:t>I</a:t>
            </a:r>
            <a:r>
              <a:rPr lang="ro-RO" sz="2400" b="1" i="1" u="sng" dirty="0" smtClean="0"/>
              <a:t>sus ne-a desemnat-o</a:t>
            </a:r>
            <a:r>
              <a:rPr lang="es-ES" sz="2400" b="1" dirty="0" smtClean="0"/>
              <a:t>:</a:t>
            </a:r>
            <a:endParaRPr lang="es-ES" sz="2400" b="1" dirty="0"/>
          </a:p>
        </p:txBody>
      </p:sp>
      <p:graphicFrame>
        <p:nvGraphicFramePr>
          <p:cNvPr id="7" name="6 Diagrama"/>
          <p:cNvGraphicFramePr/>
          <p:nvPr>
            <p:extLst>
              <p:ext uri="{D42A27DB-BD31-4B8C-83A1-F6EECF244321}">
                <p14:modId xmlns:p14="http://schemas.microsoft.com/office/powerpoint/2010/main" val="2465366976"/>
              </p:ext>
            </p:extLst>
          </p:nvPr>
        </p:nvGraphicFramePr>
        <p:xfrm>
          <a:off x="142844" y="3000396"/>
          <a:ext cx="8858312" cy="378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R:\Dibujos\Evangelismo\dfgfd.JPG"/>
          <p:cNvPicPr>
            <a:picLocks noChangeAspect="1" noChangeArrowheads="1"/>
          </p:cNvPicPr>
          <p:nvPr/>
        </p:nvPicPr>
        <p:blipFill>
          <a:blip r:embed="rId8" cstate="email"/>
          <a:stretch>
            <a:fillRect/>
          </a:stretch>
        </p:blipFill>
        <p:spPr bwMode="auto">
          <a:xfrm>
            <a:off x="4214810" y="719139"/>
            <a:ext cx="4762500" cy="2924175"/>
          </a:xfrm>
          <a:prstGeom prst="snip2DiagRect">
            <a:avLst/>
          </a:prstGeom>
          <a:solidFill>
            <a:srgbClr val="FFFFFF">
              <a:shade val="85000"/>
            </a:srgbClr>
          </a:solidFill>
          <a:ln w="88900" cap="sq">
            <a:solidFill>
              <a:srgbClr val="FFCCCC"/>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7">
                                            <p:graphicEl>
                                              <a:dgm id="{A0541FC6-9BFE-47BB-A414-1186D5AEB2B6}"/>
                                            </p:graphicEl>
                                          </p:spTgt>
                                        </p:tgtEl>
                                        <p:attrNameLst>
                                          <p:attrName>style.visibility</p:attrName>
                                        </p:attrNameLst>
                                      </p:cBhvr>
                                      <p:to>
                                        <p:strVal val="visible"/>
                                      </p:to>
                                    </p:set>
                                    <p:animEffect transition="in" filter="fade">
                                      <p:cBhvr>
                                        <p:cTn id="20" dur="1000"/>
                                        <p:tgtEl>
                                          <p:spTgt spid="7">
                                            <p:graphicEl>
                                              <a:dgm id="{A0541FC6-9BFE-47BB-A414-1186D5AEB2B6}"/>
                                            </p:graphicEl>
                                          </p:spTgt>
                                        </p:tgtEl>
                                      </p:cBhvr>
                                    </p:animEffect>
                                    <p:anim calcmode="lin" valueType="num">
                                      <p:cBhvr>
                                        <p:cTn id="21" dur="1000" fill="hold"/>
                                        <p:tgtEl>
                                          <p:spTgt spid="7">
                                            <p:graphicEl>
                                              <a:dgm id="{A0541FC6-9BFE-47BB-A414-1186D5AEB2B6}"/>
                                            </p:graphicEl>
                                          </p:spTgt>
                                        </p:tgtEl>
                                        <p:attrNameLst>
                                          <p:attrName>ppt_x</p:attrName>
                                        </p:attrNameLst>
                                      </p:cBhvr>
                                      <p:tavLst>
                                        <p:tav tm="0">
                                          <p:val>
                                            <p:strVal val="#ppt_x"/>
                                          </p:val>
                                        </p:tav>
                                        <p:tav tm="100000">
                                          <p:val>
                                            <p:strVal val="#ppt_x"/>
                                          </p:val>
                                        </p:tav>
                                      </p:tavLst>
                                    </p:anim>
                                    <p:anim calcmode="lin" valueType="num">
                                      <p:cBhvr>
                                        <p:cTn id="22" dur="900" decel="100000" fill="hold"/>
                                        <p:tgtEl>
                                          <p:spTgt spid="7">
                                            <p:graphicEl>
                                              <a:dgm id="{A0541FC6-9BFE-47BB-A414-1186D5AEB2B6}"/>
                                            </p:graphic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graphicEl>
                                              <a:dgm id="{A0541FC6-9BFE-47BB-A414-1186D5AEB2B6}"/>
                                            </p:graphicEl>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7">
                                            <p:graphicEl>
                                              <a:dgm id="{74CED676-CD97-4A08-A831-C7142DDC48B2}"/>
                                            </p:graphicEl>
                                          </p:spTgt>
                                        </p:tgtEl>
                                        <p:attrNameLst>
                                          <p:attrName>style.visibility</p:attrName>
                                        </p:attrNameLst>
                                      </p:cBhvr>
                                      <p:to>
                                        <p:strVal val="visible"/>
                                      </p:to>
                                    </p:set>
                                    <p:animEffect transition="in" filter="fade">
                                      <p:cBhvr>
                                        <p:cTn id="26" dur="1000"/>
                                        <p:tgtEl>
                                          <p:spTgt spid="7">
                                            <p:graphicEl>
                                              <a:dgm id="{74CED676-CD97-4A08-A831-C7142DDC48B2}"/>
                                            </p:graphicEl>
                                          </p:spTgt>
                                        </p:tgtEl>
                                      </p:cBhvr>
                                    </p:animEffect>
                                    <p:anim calcmode="lin" valueType="num">
                                      <p:cBhvr>
                                        <p:cTn id="27" dur="1000" fill="hold"/>
                                        <p:tgtEl>
                                          <p:spTgt spid="7">
                                            <p:graphicEl>
                                              <a:dgm id="{74CED676-CD97-4A08-A831-C7142DDC48B2}"/>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7">
                                            <p:graphicEl>
                                              <a:dgm id="{74CED676-CD97-4A08-A831-C7142DDC48B2}"/>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graphicEl>
                                              <a:dgm id="{74CED676-CD97-4A08-A831-C7142DDC48B2}"/>
                                            </p:graphic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7">
                                            <p:graphicEl>
                                              <a:dgm id="{B91723B4-FCC1-4CCB-A9A6-3FD35E92D716}"/>
                                            </p:graphicEl>
                                          </p:spTgt>
                                        </p:tgtEl>
                                        <p:attrNameLst>
                                          <p:attrName>style.visibility</p:attrName>
                                        </p:attrNameLst>
                                      </p:cBhvr>
                                      <p:to>
                                        <p:strVal val="visible"/>
                                      </p:to>
                                    </p:set>
                                    <p:animEffect transition="in" filter="fade">
                                      <p:cBhvr>
                                        <p:cTn id="34" dur="1000"/>
                                        <p:tgtEl>
                                          <p:spTgt spid="7">
                                            <p:graphicEl>
                                              <a:dgm id="{B91723B4-FCC1-4CCB-A9A6-3FD35E92D716}"/>
                                            </p:graphicEl>
                                          </p:spTgt>
                                        </p:tgtEl>
                                      </p:cBhvr>
                                    </p:animEffect>
                                    <p:anim calcmode="lin" valueType="num">
                                      <p:cBhvr>
                                        <p:cTn id="35" dur="1000" fill="hold"/>
                                        <p:tgtEl>
                                          <p:spTgt spid="7">
                                            <p:graphicEl>
                                              <a:dgm id="{B91723B4-FCC1-4CCB-A9A6-3FD35E92D716}"/>
                                            </p:graphicEl>
                                          </p:spTgt>
                                        </p:tgtEl>
                                        <p:attrNameLst>
                                          <p:attrName>ppt_x</p:attrName>
                                        </p:attrNameLst>
                                      </p:cBhvr>
                                      <p:tavLst>
                                        <p:tav tm="0">
                                          <p:val>
                                            <p:strVal val="#ppt_x"/>
                                          </p:val>
                                        </p:tav>
                                        <p:tav tm="100000">
                                          <p:val>
                                            <p:strVal val="#ppt_x"/>
                                          </p:val>
                                        </p:tav>
                                      </p:tavLst>
                                    </p:anim>
                                    <p:anim calcmode="lin" valueType="num">
                                      <p:cBhvr>
                                        <p:cTn id="36" dur="900" decel="100000" fill="hold"/>
                                        <p:tgtEl>
                                          <p:spTgt spid="7">
                                            <p:graphicEl>
                                              <a:dgm id="{B91723B4-FCC1-4CCB-A9A6-3FD35E92D716}"/>
                                            </p:graphic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graphicEl>
                                              <a:dgm id="{B91723B4-FCC1-4CCB-A9A6-3FD35E92D716}"/>
                                            </p:graphic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7">
                                            <p:graphicEl>
                                              <a:dgm id="{3766D8FA-DCD5-4A72-9EAF-ABC819CD6A14}"/>
                                            </p:graphicEl>
                                          </p:spTgt>
                                        </p:tgtEl>
                                        <p:attrNameLst>
                                          <p:attrName>style.visibility</p:attrName>
                                        </p:attrNameLst>
                                      </p:cBhvr>
                                      <p:to>
                                        <p:strVal val="visible"/>
                                      </p:to>
                                    </p:set>
                                    <p:animEffect transition="in" filter="fade">
                                      <p:cBhvr>
                                        <p:cTn id="40" dur="1000"/>
                                        <p:tgtEl>
                                          <p:spTgt spid="7">
                                            <p:graphicEl>
                                              <a:dgm id="{3766D8FA-DCD5-4A72-9EAF-ABC819CD6A14}"/>
                                            </p:graphicEl>
                                          </p:spTgt>
                                        </p:tgtEl>
                                      </p:cBhvr>
                                    </p:animEffect>
                                    <p:anim calcmode="lin" valueType="num">
                                      <p:cBhvr>
                                        <p:cTn id="41" dur="1000" fill="hold"/>
                                        <p:tgtEl>
                                          <p:spTgt spid="7">
                                            <p:graphicEl>
                                              <a:dgm id="{3766D8FA-DCD5-4A72-9EAF-ABC819CD6A14}"/>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7">
                                            <p:graphicEl>
                                              <a:dgm id="{3766D8FA-DCD5-4A72-9EAF-ABC819CD6A14}"/>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graphicEl>
                                              <a:dgm id="{3766D8FA-DCD5-4A72-9EAF-ABC819CD6A14}"/>
                                            </p:graphic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7">
                                            <p:graphicEl>
                                              <a:dgm id="{0C51A1CA-F079-499A-B55E-0D8E767F67F0}"/>
                                            </p:graphicEl>
                                          </p:spTgt>
                                        </p:tgtEl>
                                        <p:attrNameLst>
                                          <p:attrName>style.visibility</p:attrName>
                                        </p:attrNameLst>
                                      </p:cBhvr>
                                      <p:to>
                                        <p:strVal val="visible"/>
                                      </p:to>
                                    </p:set>
                                    <p:animEffect transition="in" filter="fade">
                                      <p:cBhvr>
                                        <p:cTn id="48" dur="1000"/>
                                        <p:tgtEl>
                                          <p:spTgt spid="7">
                                            <p:graphicEl>
                                              <a:dgm id="{0C51A1CA-F079-499A-B55E-0D8E767F67F0}"/>
                                            </p:graphicEl>
                                          </p:spTgt>
                                        </p:tgtEl>
                                      </p:cBhvr>
                                    </p:animEffect>
                                    <p:anim calcmode="lin" valueType="num">
                                      <p:cBhvr>
                                        <p:cTn id="49" dur="1000" fill="hold"/>
                                        <p:tgtEl>
                                          <p:spTgt spid="7">
                                            <p:graphicEl>
                                              <a:dgm id="{0C51A1CA-F079-499A-B55E-0D8E767F67F0}"/>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7">
                                            <p:graphicEl>
                                              <a:dgm id="{0C51A1CA-F079-499A-B55E-0D8E767F67F0}"/>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graphicEl>
                                              <a:dgm id="{0C51A1CA-F079-499A-B55E-0D8E767F67F0}"/>
                                            </p:graphic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7">
                                            <p:graphicEl>
                                              <a:dgm id="{4BD2F9EC-775C-482D-8915-8BA607F46179}"/>
                                            </p:graphicEl>
                                          </p:spTgt>
                                        </p:tgtEl>
                                        <p:attrNameLst>
                                          <p:attrName>style.visibility</p:attrName>
                                        </p:attrNameLst>
                                      </p:cBhvr>
                                      <p:to>
                                        <p:strVal val="visible"/>
                                      </p:to>
                                    </p:set>
                                    <p:animEffect transition="in" filter="fade">
                                      <p:cBhvr>
                                        <p:cTn id="54" dur="1000"/>
                                        <p:tgtEl>
                                          <p:spTgt spid="7">
                                            <p:graphicEl>
                                              <a:dgm id="{4BD2F9EC-775C-482D-8915-8BA607F46179}"/>
                                            </p:graphicEl>
                                          </p:spTgt>
                                        </p:tgtEl>
                                      </p:cBhvr>
                                    </p:animEffect>
                                    <p:anim calcmode="lin" valueType="num">
                                      <p:cBhvr>
                                        <p:cTn id="55" dur="1000" fill="hold"/>
                                        <p:tgtEl>
                                          <p:spTgt spid="7">
                                            <p:graphicEl>
                                              <a:dgm id="{4BD2F9EC-775C-482D-8915-8BA607F46179}"/>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7">
                                            <p:graphicEl>
                                              <a:dgm id="{4BD2F9EC-775C-482D-8915-8BA607F46179}"/>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graphicEl>
                                              <a:dgm id="{4BD2F9EC-775C-482D-8915-8BA607F46179}"/>
                                            </p:graphic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7">
                                            <p:graphicEl>
                                              <a:dgm id="{6C76A722-80A5-44A3-85A9-253309DB8EAB}"/>
                                            </p:graphicEl>
                                          </p:spTgt>
                                        </p:tgtEl>
                                        <p:attrNameLst>
                                          <p:attrName>style.visibility</p:attrName>
                                        </p:attrNameLst>
                                      </p:cBhvr>
                                      <p:to>
                                        <p:strVal val="visible"/>
                                      </p:to>
                                    </p:set>
                                    <p:animEffect transition="in" filter="fade">
                                      <p:cBhvr>
                                        <p:cTn id="62" dur="1000"/>
                                        <p:tgtEl>
                                          <p:spTgt spid="7">
                                            <p:graphicEl>
                                              <a:dgm id="{6C76A722-80A5-44A3-85A9-253309DB8EAB}"/>
                                            </p:graphicEl>
                                          </p:spTgt>
                                        </p:tgtEl>
                                      </p:cBhvr>
                                    </p:animEffect>
                                    <p:anim calcmode="lin" valueType="num">
                                      <p:cBhvr>
                                        <p:cTn id="63" dur="1000" fill="hold"/>
                                        <p:tgtEl>
                                          <p:spTgt spid="7">
                                            <p:graphicEl>
                                              <a:dgm id="{6C76A722-80A5-44A3-85A9-253309DB8EAB}"/>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7">
                                            <p:graphicEl>
                                              <a:dgm id="{6C76A722-80A5-44A3-85A9-253309DB8EAB}"/>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7">
                                            <p:graphicEl>
                                              <a:dgm id="{6C76A722-80A5-44A3-85A9-253309DB8EAB}"/>
                                            </p:graphicEl>
                                          </p:spTgt>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7">
                                            <p:graphicEl>
                                              <a:dgm id="{78C4C9A6-5652-4DC5-8E6E-B960C60C900C}"/>
                                            </p:graphicEl>
                                          </p:spTgt>
                                        </p:tgtEl>
                                        <p:attrNameLst>
                                          <p:attrName>style.visibility</p:attrName>
                                        </p:attrNameLst>
                                      </p:cBhvr>
                                      <p:to>
                                        <p:strVal val="visible"/>
                                      </p:to>
                                    </p:set>
                                    <p:animEffect transition="in" filter="fade">
                                      <p:cBhvr>
                                        <p:cTn id="68" dur="1000"/>
                                        <p:tgtEl>
                                          <p:spTgt spid="7">
                                            <p:graphicEl>
                                              <a:dgm id="{78C4C9A6-5652-4DC5-8E6E-B960C60C900C}"/>
                                            </p:graphicEl>
                                          </p:spTgt>
                                        </p:tgtEl>
                                      </p:cBhvr>
                                    </p:animEffect>
                                    <p:anim calcmode="lin" valueType="num">
                                      <p:cBhvr>
                                        <p:cTn id="69" dur="1000" fill="hold"/>
                                        <p:tgtEl>
                                          <p:spTgt spid="7">
                                            <p:graphicEl>
                                              <a:dgm id="{78C4C9A6-5652-4DC5-8E6E-B960C60C900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7">
                                            <p:graphicEl>
                                              <a:dgm id="{78C4C9A6-5652-4DC5-8E6E-B960C60C900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7">
                                            <p:graphicEl>
                                              <a:dgm id="{78C4C9A6-5652-4DC5-8E6E-B960C60C900C}"/>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7000" b="-66000"/>
          </a:stretch>
        </a:blipFill>
        <a:effectLst/>
      </p:bgPr>
    </p:bg>
    <p:spTree>
      <p:nvGrpSpPr>
        <p:cNvPr id="1" name=""/>
        <p:cNvGrpSpPr/>
        <p:nvPr/>
      </p:nvGrpSpPr>
      <p:grpSpPr>
        <a:xfrm>
          <a:off x="0" y="0"/>
          <a:ext cx="0" cy="0"/>
          <a:chOff x="0" y="0"/>
          <a:chExt cx="0" cy="0"/>
        </a:xfrm>
      </p:grpSpPr>
      <p:pic>
        <p:nvPicPr>
          <p:cNvPr id="6" name="Picture 2" descr="R:\Dibujos\Evangelismo\___Evangelismo\Ges2.jpg"/>
          <p:cNvPicPr>
            <a:picLocks noChangeAspect="1" noChangeArrowheads="1"/>
          </p:cNvPicPr>
          <p:nvPr/>
        </p:nvPicPr>
        <p:blipFill>
          <a:blip r:embed="rId3" cstate="email"/>
          <a:srcRect/>
          <a:stretch>
            <a:fillRect/>
          </a:stretch>
        </p:blipFill>
        <p:spPr bwMode="auto">
          <a:xfrm>
            <a:off x="571472" y="1643050"/>
            <a:ext cx="3071834" cy="2315875"/>
          </a:xfrm>
          <a:prstGeom prst="rect">
            <a:avLst/>
          </a:prstGeom>
          <a:noFill/>
          <a:scene3d>
            <a:camera prst="orthographicFront"/>
            <a:lightRig rig="threePt" dir="t"/>
          </a:scene3d>
          <a:sp3d>
            <a:bevelT prst="relaxedInset"/>
          </a:sp3d>
        </p:spPr>
      </p:pic>
      <p:sp>
        <p:nvSpPr>
          <p:cNvPr id="2" name="1 CuadroTexto"/>
          <p:cNvSpPr txBox="1"/>
          <p:nvPr/>
        </p:nvSpPr>
        <p:spPr>
          <a:xfrm>
            <a:off x="928662" y="-3413"/>
            <a:ext cx="8215338" cy="646331"/>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ro-RO" sz="3600" b="1" spc="300" dirty="0" smtClean="0">
                <a:ln w="1905"/>
                <a:gradFill>
                  <a:gsLst>
                    <a:gs pos="0">
                      <a:srgbClr val="FFC000"/>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TRIMIȘI DE ISUS</a:t>
            </a:r>
            <a:endParaRPr lang="es-ES" sz="3600" b="1" spc="300" dirty="0">
              <a:ln w="1905"/>
              <a:gradFill>
                <a:gsLst>
                  <a:gs pos="0">
                    <a:srgbClr val="FFC000"/>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1428728" y="648282"/>
            <a:ext cx="7286676" cy="830997"/>
          </a:xfrm>
          <a:prstGeom prst="rect">
            <a:avLst/>
          </a:prstGeom>
        </p:spPr>
        <p:txBody>
          <a:bodyPr wrap="square">
            <a:spAutoFit/>
          </a:bodyPr>
          <a:lstStyle/>
          <a:p>
            <a:r>
              <a:rPr lang="es-ES" sz="1600" b="1" dirty="0" smtClean="0">
                <a:solidFill>
                  <a:schemeClr val="accent6">
                    <a:lumMod val="50000"/>
                  </a:schemeClr>
                </a:solidFill>
                <a:latin typeface="Comic Sans MS" pitchFamily="66" charset="0"/>
              </a:rPr>
              <a:t>“</a:t>
            </a:r>
            <a:r>
              <a:rPr lang="vi-VN" sz="1600" b="1" dirty="0">
                <a:solidFill>
                  <a:schemeClr val="accent6">
                    <a:lumMod val="50000"/>
                  </a:schemeClr>
                </a:solidFill>
                <a:latin typeface="Comic Sans MS" pitchFamily="66" charset="0"/>
              </a:rPr>
              <a:t>Isus le-a zis din nou: „Pace vouă! Cum M-a trimis pe Mine Tatăl, aşa vă trimit şi Eu pe voi</a:t>
            </a:r>
            <a:r>
              <a:rPr lang="vi-VN" sz="1600" b="1" dirty="0" smtClean="0">
                <a:solidFill>
                  <a:schemeClr val="accent6">
                    <a:lumMod val="50000"/>
                  </a:schemeClr>
                </a:solidFill>
                <a:latin typeface="Comic Sans MS" pitchFamily="66" charset="0"/>
              </a:rPr>
              <a:t>.”</a:t>
            </a:r>
            <a:r>
              <a:rPr lang="ro-RO" sz="1600" b="1" dirty="0" smtClean="0">
                <a:solidFill>
                  <a:schemeClr val="accent6">
                    <a:lumMod val="50000"/>
                  </a:schemeClr>
                </a:solidFill>
                <a:latin typeface="Comic Sans MS" pitchFamily="66" charset="0"/>
              </a:rPr>
              <a:t> </a:t>
            </a:r>
            <a:r>
              <a:rPr lang="vi-VN" sz="1600" b="1" dirty="0" smtClean="0">
                <a:solidFill>
                  <a:schemeClr val="accent6">
                    <a:lumMod val="50000"/>
                  </a:schemeClr>
                </a:solidFill>
                <a:latin typeface="Comic Sans MS" pitchFamily="66" charset="0"/>
              </a:rPr>
              <a:t>După </a:t>
            </a:r>
            <a:r>
              <a:rPr lang="vi-VN" sz="1600" b="1" dirty="0">
                <a:solidFill>
                  <a:schemeClr val="accent6">
                    <a:lumMod val="50000"/>
                  </a:schemeClr>
                </a:solidFill>
                <a:latin typeface="Comic Sans MS" pitchFamily="66" charset="0"/>
              </a:rPr>
              <a:t>aceste vorbe, a suflat peste ei şi le-a zis: „Luaţi Duh </a:t>
            </a:r>
            <a:r>
              <a:rPr lang="vi-VN" sz="1600" b="1" dirty="0" smtClean="0">
                <a:solidFill>
                  <a:schemeClr val="accent6">
                    <a:lumMod val="50000"/>
                  </a:schemeClr>
                </a:solidFill>
                <a:latin typeface="Comic Sans MS" pitchFamily="66" charset="0"/>
              </a:rPr>
              <a:t>Sfânt!</a:t>
            </a:r>
            <a:r>
              <a:rPr lang="en-US" sz="1600" b="1" dirty="0" smtClean="0">
                <a:solidFill>
                  <a:schemeClr val="accent6">
                    <a:lumMod val="50000"/>
                  </a:schemeClr>
                </a:solidFill>
                <a:latin typeface="Comic Sans MS" pitchFamily="66" charset="0"/>
              </a:rPr>
              <a:t>’</a:t>
            </a:r>
            <a:r>
              <a:rPr lang="es-ES" sz="1600" b="1" dirty="0" smtClean="0">
                <a:solidFill>
                  <a:schemeClr val="accent6">
                    <a:lumMod val="50000"/>
                  </a:schemeClr>
                </a:solidFill>
                <a:latin typeface="Comic Sans MS" pitchFamily="66" charset="0"/>
              </a:rPr>
              <a:t>” </a:t>
            </a:r>
            <a:r>
              <a:rPr lang="es-ES" sz="1100" b="1" dirty="0" smtClean="0">
                <a:solidFill>
                  <a:schemeClr val="accent6">
                    <a:lumMod val="50000"/>
                  </a:schemeClr>
                </a:solidFill>
                <a:latin typeface="Comic Sans MS" pitchFamily="66" charset="0"/>
              </a:rPr>
              <a:t>(</a:t>
            </a:r>
            <a:r>
              <a:rPr lang="ro-RO" sz="1100" b="1" dirty="0" smtClean="0">
                <a:solidFill>
                  <a:schemeClr val="accent6">
                    <a:lumMod val="50000"/>
                  </a:schemeClr>
                </a:solidFill>
                <a:latin typeface="Comic Sans MS" pitchFamily="66" charset="0"/>
              </a:rPr>
              <a:t>Ioan</a:t>
            </a:r>
            <a:r>
              <a:rPr lang="es-ES" sz="1100" b="1" dirty="0" smtClean="0">
                <a:solidFill>
                  <a:schemeClr val="accent6">
                    <a:lumMod val="50000"/>
                  </a:schemeClr>
                </a:solidFill>
                <a:latin typeface="Comic Sans MS" pitchFamily="66" charset="0"/>
              </a:rPr>
              <a:t> 20:21-22)</a:t>
            </a:r>
            <a:endParaRPr lang="es-ES" b="1" dirty="0">
              <a:solidFill>
                <a:schemeClr val="accent6">
                  <a:lumMod val="50000"/>
                </a:schemeClr>
              </a:solidFill>
              <a:latin typeface="Comic Sans MS" pitchFamily="66" charset="0"/>
            </a:endParaRPr>
          </a:p>
        </p:txBody>
      </p:sp>
      <p:sp>
        <p:nvSpPr>
          <p:cNvPr id="4" name="3 CuadroTexto"/>
          <p:cNvSpPr txBox="1"/>
          <p:nvPr/>
        </p:nvSpPr>
        <p:spPr>
          <a:xfrm>
            <a:off x="3714744" y="1571612"/>
            <a:ext cx="5357850" cy="2708434"/>
          </a:xfrm>
          <a:prstGeom prst="rect">
            <a:avLst/>
          </a:prstGeom>
          <a:noFill/>
        </p:spPr>
        <p:txBody>
          <a:bodyPr wrap="square" rtlCol="0">
            <a:spAutoFit/>
          </a:bodyPr>
          <a:lstStyle/>
          <a:p>
            <a:pPr>
              <a:spcBef>
                <a:spcPts val="600"/>
              </a:spcBef>
            </a:pPr>
            <a:r>
              <a:rPr lang="ro-RO" sz="2000" b="1" dirty="0" smtClean="0"/>
              <a:t>Isus trimite Biserica să anunțe lumii mesajul mântuirii, la fel cum El Însuși a fost trimis de Tatăl pentru a mântui lumea</a:t>
            </a:r>
            <a:r>
              <a:rPr lang="en-US" sz="2000" b="1" dirty="0" smtClean="0"/>
              <a:t>.</a:t>
            </a:r>
            <a:endParaRPr lang="es-ES" sz="2000" b="1" dirty="0" smtClean="0"/>
          </a:p>
          <a:p>
            <a:pPr>
              <a:spcBef>
                <a:spcPts val="600"/>
              </a:spcBef>
            </a:pPr>
            <a:r>
              <a:rPr lang="ro-RO" sz="2000" b="1" dirty="0" smtClean="0"/>
              <a:t>Astfel </a:t>
            </a:r>
            <a:r>
              <a:rPr lang="ro-RO" sz="2000" b="1" dirty="0" smtClean="0"/>
              <a:t>că </a:t>
            </a:r>
            <a:r>
              <a:rPr lang="ro-RO" sz="2000" b="1" dirty="0" smtClean="0"/>
              <a:t>misiunea Bisericii se bazează pe autoritatea lui Isus</a:t>
            </a:r>
            <a:r>
              <a:rPr lang="en-US" sz="2000" b="1" dirty="0" smtClean="0"/>
              <a:t>.</a:t>
            </a:r>
            <a:endParaRPr lang="es-ES" sz="2000" b="1" dirty="0" smtClean="0"/>
          </a:p>
          <a:p>
            <a:pPr>
              <a:spcBef>
                <a:spcPts val="600"/>
              </a:spcBef>
            </a:pPr>
            <a:r>
              <a:rPr lang="ro-RO" sz="2000" b="1" dirty="0" smtClean="0"/>
              <a:t>Isus </a:t>
            </a:r>
            <a:r>
              <a:rPr lang="en-US" sz="2000" b="1" dirty="0" smtClean="0"/>
              <a:t>“</a:t>
            </a:r>
            <a:r>
              <a:rPr lang="ro-RO" sz="2000" b="1" dirty="0" smtClean="0"/>
              <a:t>a suflat</a:t>
            </a:r>
            <a:r>
              <a:rPr lang="en-US" sz="2000" b="1" dirty="0" smtClean="0"/>
              <a:t>” </a:t>
            </a:r>
            <a:r>
              <a:rPr lang="ro-RO" sz="2000" b="1" dirty="0" smtClean="0"/>
              <a:t>Duhul Sfânt peste ucenicii Săi pentru a-i pregăti în vederea misiunii pe care le-a încredințat-o</a:t>
            </a:r>
            <a:r>
              <a:rPr lang="en-US" sz="2000" b="1" dirty="0" smtClean="0"/>
              <a:t>.</a:t>
            </a:r>
            <a:endParaRPr lang="es-ES" sz="2000" b="1" dirty="0" smtClean="0"/>
          </a:p>
        </p:txBody>
      </p:sp>
      <p:pic>
        <p:nvPicPr>
          <p:cNvPr id="3074" name="Picture 2" descr="R:\Dibujos\Evangelismo\___Evangelismo\Sin título-2.png"/>
          <p:cNvPicPr>
            <a:picLocks noChangeAspect="1" noChangeArrowheads="1"/>
          </p:cNvPicPr>
          <p:nvPr/>
        </p:nvPicPr>
        <p:blipFill>
          <a:blip r:embed="rId4"/>
          <a:stretch>
            <a:fillRect/>
          </a:stretch>
        </p:blipFill>
        <p:spPr bwMode="auto">
          <a:xfrm>
            <a:off x="5286380" y="3857628"/>
            <a:ext cx="3762375" cy="2990849"/>
          </a:xfrm>
          <a:prstGeom prst="rect">
            <a:avLst/>
          </a:prstGeom>
          <a:noFill/>
        </p:spPr>
      </p:pic>
      <p:sp>
        <p:nvSpPr>
          <p:cNvPr id="7" name="6 Rectángulo"/>
          <p:cNvSpPr/>
          <p:nvPr/>
        </p:nvSpPr>
        <p:spPr>
          <a:xfrm>
            <a:off x="2285984" y="4350583"/>
            <a:ext cx="2857488" cy="2246769"/>
          </a:xfrm>
          <a:prstGeom prst="rect">
            <a:avLst/>
          </a:prstGeom>
        </p:spPr>
        <p:txBody>
          <a:bodyPr wrap="square">
            <a:spAutoFit/>
          </a:bodyPr>
          <a:lstStyle/>
          <a:p>
            <a:pPr lvl="0">
              <a:spcBef>
                <a:spcPts val="600"/>
              </a:spcBef>
            </a:pPr>
            <a:r>
              <a:rPr lang="ro-RO" sz="2000" b="1" dirty="0" smtClean="0">
                <a:solidFill>
                  <a:prstClr val="black"/>
                </a:solidFill>
              </a:rPr>
              <a:t>Fiecare credincios este trimis să anunțe Evanghelia prin autoritatea lui Isus</a:t>
            </a:r>
            <a:r>
              <a:rPr lang="en-US" sz="2000" b="1" dirty="0" smtClean="0">
                <a:solidFill>
                  <a:prstClr val="black"/>
                </a:solidFill>
              </a:rPr>
              <a:t>. </a:t>
            </a:r>
            <a:r>
              <a:rPr lang="ro-RO" sz="2000" b="1" dirty="0" smtClean="0">
                <a:solidFill>
                  <a:prstClr val="black"/>
                </a:solidFill>
              </a:rPr>
              <a:t>Primim </a:t>
            </a:r>
            <a:r>
              <a:rPr lang="ro-RO" sz="2000" b="1" dirty="0" smtClean="0">
                <a:solidFill>
                  <a:prstClr val="black"/>
                </a:solidFill>
              </a:rPr>
              <a:t>suflarea </a:t>
            </a:r>
            <a:r>
              <a:rPr lang="ro-RO" sz="2000" b="1" dirty="0" smtClean="0">
                <a:solidFill>
                  <a:prstClr val="black"/>
                </a:solidFill>
              </a:rPr>
              <a:t>Duhului Sfânt care ne pregătește să ne împlinim misiunea</a:t>
            </a:r>
            <a:r>
              <a:rPr lang="en-US" sz="2000" b="1" dirty="0" smtClean="0">
                <a:solidFill>
                  <a:prstClr val="black"/>
                </a:solidFill>
              </a:rPr>
              <a:t>.</a:t>
            </a:r>
            <a:endParaRPr lang="es-ES" sz="2000" b="1" dirty="0">
              <a:solidFill>
                <a:prstClr val="black"/>
              </a:solidFill>
            </a:endParaRPr>
          </a:p>
        </p:txBody>
      </p:sp>
      <p:pic>
        <p:nvPicPr>
          <p:cNvPr id="3075" name="Picture 3" descr="R:\Dibujos\EspirituSanto\Espiritu santo (7).jpg"/>
          <p:cNvPicPr>
            <a:picLocks noChangeAspect="1" noChangeArrowheads="1"/>
          </p:cNvPicPr>
          <p:nvPr/>
        </p:nvPicPr>
        <p:blipFill>
          <a:blip r:embed="rId5" cstate="email"/>
          <a:srcRect/>
          <a:stretch>
            <a:fillRect/>
          </a:stretch>
        </p:blipFill>
        <p:spPr bwMode="auto">
          <a:xfrm>
            <a:off x="142844" y="4286256"/>
            <a:ext cx="1888783" cy="2347902"/>
          </a:xfrm>
          <a:prstGeom prst="rect">
            <a:avLst/>
          </a:prstGeom>
          <a:noFill/>
          <a:scene3d>
            <a:camera prst="orthographicFront"/>
            <a:lightRig rig="threePt" dir="t"/>
          </a:scene3d>
          <a:sp3d>
            <a:bevelT prst="slope"/>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strVal val="#ppt_h"/>
                                          </p:val>
                                        </p:tav>
                                        <p:tav tm="100000">
                                          <p:val>
                                            <p:strVal val="#ppt_h"/>
                                          </p:val>
                                        </p:tav>
                                      </p:tavLst>
                                    </p:anim>
                                  </p:childTnLst>
                                </p:cTn>
                              </p:par>
                              <p:par>
                                <p:cTn id="26" presetID="17" presetClass="entr" presetSubtype="2"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ppt_w/2"/>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7"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p:cTn id="44"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48" fill="hold">
                            <p:stCondLst>
                              <p:cond delay="500"/>
                            </p:stCondLst>
                            <p:childTnLst>
                              <p:par>
                                <p:cTn id="49" presetID="25" presetClass="entr" presetSubtype="0" fill="hold" nodeType="afterEffect">
                                  <p:stCondLst>
                                    <p:cond delay="0"/>
                                  </p:stCondLst>
                                  <p:childTnLst>
                                    <p:set>
                                      <p:cBhvr>
                                        <p:cTn id="50" dur="1" fill="hold">
                                          <p:stCondLst>
                                            <p:cond delay="0"/>
                                          </p:stCondLst>
                                        </p:cTn>
                                        <p:tgtEl>
                                          <p:spTgt spid="3075"/>
                                        </p:tgtEl>
                                        <p:attrNameLst>
                                          <p:attrName>style.visibility</p:attrName>
                                        </p:attrNameLst>
                                      </p:cBhvr>
                                      <p:to>
                                        <p:strVal val="visible"/>
                                      </p:to>
                                    </p:set>
                                    <p:anim calcmode="lin" valueType="num">
                                      <p:cBhvr>
                                        <p:cTn id="51"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54" dur="1000" fill="hold"/>
                                        <p:tgtEl>
                                          <p:spTgt spid="3075"/>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075"/>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par>
                                <p:cTn id="66" presetID="17" presetClass="entr" presetSubtype="4" fill="hold" nodeType="withEffect">
                                  <p:stCondLst>
                                    <p:cond delay="0"/>
                                  </p:stCondLst>
                                  <p:childTnLst>
                                    <p:set>
                                      <p:cBhvr>
                                        <p:cTn id="67" dur="1" fill="hold">
                                          <p:stCondLst>
                                            <p:cond delay="0"/>
                                          </p:stCondLst>
                                        </p:cTn>
                                        <p:tgtEl>
                                          <p:spTgt spid="3074"/>
                                        </p:tgtEl>
                                        <p:attrNameLst>
                                          <p:attrName>style.visibility</p:attrName>
                                        </p:attrNameLst>
                                      </p:cBhvr>
                                      <p:to>
                                        <p:strVal val="visible"/>
                                      </p:to>
                                    </p:set>
                                    <p:anim calcmode="lin" valueType="num">
                                      <p:cBhvr>
                                        <p:cTn id="68" dur="500" fill="hold"/>
                                        <p:tgtEl>
                                          <p:spTgt spid="3074"/>
                                        </p:tgtEl>
                                        <p:attrNameLst>
                                          <p:attrName>ppt_x</p:attrName>
                                        </p:attrNameLst>
                                      </p:cBhvr>
                                      <p:tavLst>
                                        <p:tav tm="0">
                                          <p:val>
                                            <p:strVal val="#ppt_x"/>
                                          </p:val>
                                        </p:tav>
                                        <p:tav tm="100000">
                                          <p:val>
                                            <p:strVal val="#ppt_x"/>
                                          </p:val>
                                        </p:tav>
                                      </p:tavLst>
                                    </p:anim>
                                    <p:anim calcmode="lin" valueType="num">
                                      <p:cBhvr>
                                        <p:cTn id="69" dur="500" fill="hold"/>
                                        <p:tgtEl>
                                          <p:spTgt spid="3074"/>
                                        </p:tgtEl>
                                        <p:attrNameLst>
                                          <p:attrName>ppt_y</p:attrName>
                                        </p:attrNameLst>
                                      </p:cBhvr>
                                      <p:tavLst>
                                        <p:tav tm="0">
                                          <p:val>
                                            <p:strVal val="#ppt_y+#ppt_h/2"/>
                                          </p:val>
                                        </p:tav>
                                        <p:tav tm="100000">
                                          <p:val>
                                            <p:strVal val="#ppt_y"/>
                                          </p:val>
                                        </p:tav>
                                      </p:tavLst>
                                    </p:anim>
                                    <p:anim calcmode="lin" valueType="num">
                                      <p:cBhvr>
                                        <p:cTn id="70" dur="500" fill="hold"/>
                                        <p:tgtEl>
                                          <p:spTgt spid="3074"/>
                                        </p:tgtEl>
                                        <p:attrNameLst>
                                          <p:attrName>ppt_w</p:attrName>
                                        </p:attrNameLst>
                                      </p:cBhvr>
                                      <p:tavLst>
                                        <p:tav tm="0">
                                          <p:val>
                                            <p:strVal val="#ppt_w"/>
                                          </p:val>
                                        </p:tav>
                                        <p:tav tm="100000">
                                          <p:val>
                                            <p:strVal val="#ppt_w"/>
                                          </p:val>
                                        </p:tav>
                                      </p:tavLst>
                                    </p:anim>
                                    <p:anim calcmode="lin" valueType="num">
                                      <p:cBhvr>
                                        <p:cTn id="71"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SĂ FIM LUMINA LUMII</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Rectángulo"/>
          <p:cNvSpPr/>
          <p:nvPr/>
        </p:nvSpPr>
        <p:spPr>
          <a:xfrm>
            <a:off x="357158" y="808664"/>
            <a:ext cx="8643998" cy="1477328"/>
          </a:xfrm>
          <a:prstGeom prst="rect">
            <a:avLst/>
          </a:prstGeom>
        </p:spPr>
        <p:txBody>
          <a:bodyPr wrap="square">
            <a:spAutoFit/>
          </a:bodyPr>
          <a:lstStyle/>
          <a:p>
            <a:r>
              <a:rPr lang="es-ES" b="1" dirty="0" smtClean="0">
                <a:solidFill>
                  <a:schemeClr val="tx2">
                    <a:lumMod val="40000"/>
                    <a:lumOff val="60000"/>
                  </a:schemeClr>
                </a:solidFill>
                <a:latin typeface="Comic Sans MS" pitchFamily="66" charset="0"/>
              </a:rPr>
              <a:t>“</a:t>
            </a:r>
            <a:r>
              <a:rPr lang="vi-VN" b="1" dirty="0">
                <a:solidFill>
                  <a:schemeClr val="tx2">
                    <a:lumMod val="40000"/>
                    <a:lumOff val="60000"/>
                  </a:schemeClr>
                </a:solidFill>
                <a:latin typeface="Comic Sans MS" pitchFamily="66" charset="0"/>
              </a:rPr>
              <a:t>Voi sunteţi lumina lumii. O cetate aşezată pe un munte nu poate să rămână ascunsă</a:t>
            </a:r>
            <a:r>
              <a:rPr lang="vi-VN" b="1" dirty="0" smtClean="0">
                <a:solidFill>
                  <a:schemeClr val="tx2">
                    <a:lumMod val="40000"/>
                    <a:lumOff val="60000"/>
                  </a:schemeClr>
                </a:solidFill>
                <a:latin typeface="Comic Sans MS" pitchFamily="66" charset="0"/>
              </a:rPr>
              <a:t>. </a:t>
            </a:r>
            <a:r>
              <a:rPr lang="vi-VN" b="1" dirty="0">
                <a:solidFill>
                  <a:schemeClr val="tx2">
                    <a:lumMod val="40000"/>
                    <a:lumOff val="60000"/>
                  </a:schemeClr>
                </a:solidFill>
                <a:latin typeface="Comic Sans MS" pitchFamily="66" charset="0"/>
              </a:rPr>
              <a:t>Şi oamenii n-aprind lumina ca s-o pună sub obroc, ci o pun în sfeşnic, şi luminează tuturor celor din casă</a:t>
            </a:r>
            <a:r>
              <a:rPr lang="vi-VN" b="1" dirty="0" smtClean="0">
                <a:solidFill>
                  <a:schemeClr val="tx2">
                    <a:lumMod val="40000"/>
                    <a:lumOff val="60000"/>
                  </a:schemeClr>
                </a:solidFill>
                <a:latin typeface="Comic Sans MS" pitchFamily="66" charset="0"/>
              </a:rPr>
              <a:t>. </a:t>
            </a:r>
            <a:r>
              <a:rPr lang="vi-VN" b="1" dirty="0">
                <a:solidFill>
                  <a:schemeClr val="tx2">
                    <a:lumMod val="40000"/>
                    <a:lumOff val="60000"/>
                  </a:schemeClr>
                </a:solidFill>
                <a:latin typeface="Comic Sans MS" pitchFamily="66" charset="0"/>
              </a:rPr>
              <a:t>Tot aşa să lumineze şi lumina voastră înaintea oamenilor, ca ei să vadă faptele voastre bune şi să slăvească pe Tatăl vostru care este în </a:t>
            </a:r>
            <a:r>
              <a:rPr lang="vi-VN" b="1" dirty="0" smtClean="0">
                <a:solidFill>
                  <a:schemeClr val="tx2">
                    <a:lumMod val="40000"/>
                    <a:lumOff val="60000"/>
                  </a:schemeClr>
                </a:solidFill>
                <a:latin typeface="Comic Sans MS" pitchFamily="66" charset="0"/>
              </a:rPr>
              <a:t>ceruri.</a:t>
            </a:r>
            <a:r>
              <a:rPr lang="es-ES" b="1" dirty="0" smtClean="0">
                <a:solidFill>
                  <a:schemeClr val="tx2">
                    <a:lumMod val="40000"/>
                    <a:lumOff val="60000"/>
                  </a:schemeClr>
                </a:solidFill>
                <a:latin typeface="Comic Sans MS" pitchFamily="66" charset="0"/>
              </a:rPr>
              <a:t>” </a:t>
            </a:r>
            <a:r>
              <a:rPr lang="es-ES" sz="1100" b="1" dirty="0" smtClean="0">
                <a:solidFill>
                  <a:schemeClr val="tx2">
                    <a:lumMod val="40000"/>
                    <a:lumOff val="60000"/>
                  </a:schemeClr>
                </a:solidFill>
                <a:latin typeface="Comic Sans MS" pitchFamily="66" charset="0"/>
              </a:rPr>
              <a:t>(Mat</a:t>
            </a:r>
            <a:r>
              <a:rPr lang="ro-RO" sz="1100" b="1" dirty="0" smtClean="0">
                <a:solidFill>
                  <a:schemeClr val="tx2">
                    <a:lumMod val="40000"/>
                    <a:lumOff val="60000"/>
                  </a:schemeClr>
                </a:solidFill>
                <a:latin typeface="Comic Sans MS" pitchFamily="66" charset="0"/>
              </a:rPr>
              <a:t>ei</a:t>
            </a:r>
            <a:r>
              <a:rPr lang="es-ES" sz="1100" b="1" dirty="0" smtClean="0">
                <a:solidFill>
                  <a:schemeClr val="tx2">
                    <a:lumMod val="40000"/>
                    <a:lumOff val="60000"/>
                  </a:schemeClr>
                </a:solidFill>
                <a:latin typeface="Comic Sans MS" pitchFamily="66" charset="0"/>
              </a:rPr>
              <a:t> 5:14-16)</a:t>
            </a:r>
            <a:endParaRPr lang="es-ES" b="1" dirty="0">
              <a:solidFill>
                <a:schemeClr val="tx2">
                  <a:lumMod val="40000"/>
                  <a:lumOff val="60000"/>
                </a:schemeClr>
              </a:solidFill>
              <a:latin typeface="Comic Sans MS" pitchFamily="66" charset="0"/>
            </a:endParaRPr>
          </a:p>
        </p:txBody>
      </p:sp>
      <p:sp>
        <p:nvSpPr>
          <p:cNvPr id="4" name="3 CuadroTexto"/>
          <p:cNvSpPr txBox="1"/>
          <p:nvPr/>
        </p:nvSpPr>
        <p:spPr>
          <a:xfrm>
            <a:off x="611560" y="2416155"/>
            <a:ext cx="2634656" cy="903387"/>
          </a:xfrm>
          <a:prstGeom prst="roundRect">
            <a:avLst>
              <a:gd name="adj" fmla="val 25712"/>
            </a:avLst>
          </a:prstGeom>
          <a:ln w="57150"/>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o-RO" sz="2200" b="1" dirty="0" smtClean="0">
                <a:solidFill>
                  <a:schemeClr val="tx1"/>
                </a:solidFill>
              </a:rPr>
              <a:t>Ce înseamna</a:t>
            </a:r>
            <a:r>
              <a:rPr lang="en-US" sz="2200" b="1" dirty="0" smtClean="0">
                <a:solidFill>
                  <a:schemeClr val="tx1"/>
                </a:solidFill>
              </a:rPr>
              <a:t> “</a:t>
            </a:r>
            <a:r>
              <a:rPr lang="ro-RO" sz="2200" b="1" dirty="0" smtClean="0">
                <a:solidFill>
                  <a:schemeClr val="tx1"/>
                </a:solidFill>
              </a:rPr>
              <a:t>să fii lumina lumii</a:t>
            </a:r>
            <a:r>
              <a:rPr lang="en-US" sz="2200" b="1" dirty="0" smtClean="0">
                <a:solidFill>
                  <a:schemeClr val="tx1"/>
                </a:solidFill>
              </a:rPr>
              <a:t>”?</a:t>
            </a:r>
            <a:endParaRPr lang="es-ES" sz="2200" b="1" dirty="0">
              <a:solidFill>
                <a:schemeClr val="tx1"/>
              </a:solidFill>
            </a:endParaRPr>
          </a:p>
        </p:txBody>
      </p:sp>
      <p:sp>
        <p:nvSpPr>
          <p:cNvPr id="5" name="4 CuadroTexto"/>
          <p:cNvSpPr txBox="1"/>
          <p:nvPr/>
        </p:nvSpPr>
        <p:spPr>
          <a:xfrm>
            <a:off x="3491880" y="2318711"/>
            <a:ext cx="5652120" cy="3631763"/>
          </a:xfrm>
          <a:prstGeom prst="rect">
            <a:avLst/>
          </a:prstGeom>
          <a:noFill/>
        </p:spPr>
        <p:txBody>
          <a:bodyPr wrap="square" rtlCol="0">
            <a:spAutoFit/>
          </a:bodyPr>
          <a:lstStyle/>
          <a:p>
            <a:pPr>
              <a:spcBef>
                <a:spcPts val="600"/>
              </a:spcBef>
            </a:pPr>
            <a:r>
              <a:rPr lang="ro-RO" sz="2200" b="1" dirty="0" smtClean="0">
                <a:solidFill>
                  <a:schemeClr val="bg1"/>
                </a:solidFill>
              </a:rPr>
              <a:t>Isus este</a:t>
            </a:r>
            <a:r>
              <a:rPr lang="en-US" sz="2200" b="1" dirty="0" smtClean="0">
                <a:solidFill>
                  <a:schemeClr val="bg1"/>
                </a:solidFill>
              </a:rPr>
              <a:t> “</a:t>
            </a:r>
            <a:r>
              <a:rPr lang="ro-RO" sz="2200" b="1" dirty="0" smtClean="0">
                <a:solidFill>
                  <a:schemeClr val="bg1"/>
                </a:solidFill>
              </a:rPr>
              <a:t>adevărata Lumină care luminează pe orice om</a:t>
            </a:r>
            <a:r>
              <a:rPr lang="en-US" sz="2200" b="1" dirty="0" smtClean="0">
                <a:solidFill>
                  <a:schemeClr val="bg1"/>
                </a:solidFill>
              </a:rPr>
              <a:t>.” (</a:t>
            </a:r>
            <a:r>
              <a:rPr lang="ro-RO" sz="2200" b="1" dirty="0" smtClean="0">
                <a:solidFill>
                  <a:schemeClr val="bg1"/>
                </a:solidFill>
              </a:rPr>
              <a:t>Ioan</a:t>
            </a:r>
            <a:r>
              <a:rPr lang="en-US" sz="2200" b="1" dirty="0" smtClean="0">
                <a:solidFill>
                  <a:schemeClr val="bg1"/>
                </a:solidFill>
              </a:rPr>
              <a:t> </a:t>
            </a:r>
            <a:r>
              <a:rPr lang="en-US" sz="2200" b="1" dirty="0">
                <a:solidFill>
                  <a:schemeClr val="bg1"/>
                </a:solidFill>
              </a:rPr>
              <a:t>1:9)</a:t>
            </a:r>
            <a:endParaRPr lang="es-ES" sz="2200" b="1" dirty="0" smtClean="0">
              <a:solidFill>
                <a:schemeClr val="bg1"/>
              </a:solidFill>
            </a:endParaRPr>
          </a:p>
          <a:p>
            <a:pPr>
              <a:spcBef>
                <a:spcPts val="600"/>
              </a:spcBef>
            </a:pPr>
            <a:r>
              <a:rPr lang="ro-RO" sz="2200" b="1" dirty="0" smtClean="0">
                <a:solidFill>
                  <a:schemeClr val="bg1"/>
                </a:solidFill>
              </a:rPr>
              <a:t>Noi reflectăm lumina primită de la Isus. Cei din jurul nostru pot vedea această  reflectare prin</a:t>
            </a:r>
            <a:r>
              <a:rPr lang="en-US" sz="2200" b="1" dirty="0" smtClean="0">
                <a:solidFill>
                  <a:schemeClr val="bg1"/>
                </a:solidFill>
              </a:rPr>
              <a:t> “</a:t>
            </a:r>
            <a:r>
              <a:rPr lang="ro-RO" sz="2200" b="1" dirty="0" smtClean="0">
                <a:solidFill>
                  <a:schemeClr val="bg1"/>
                </a:solidFill>
              </a:rPr>
              <a:t>faptele noastre bune</a:t>
            </a:r>
            <a:r>
              <a:rPr lang="en-US" sz="2200" b="1" dirty="0" smtClean="0">
                <a:solidFill>
                  <a:schemeClr val="bg1"/>
                </a:solidFill>
              </a:rPr>
              <a:t>”, </a:t>
            </a:r>
            <a:r>
              <a:rPr lang="ro-RO" sz="2200" b="1" dirty="0" smtClean="0">
                <a:solidFill>
                  <a:schemeClr val="bg1"/>
                </a:solidFill>
              </a:rPr>
              <a:t>care sunt un rezultat al transformării caracterului nostru în asemănare cu caracterul divin.</a:t>
            </a:r>
            <a:r>
              <a:rPr lang="en-US" sz="2200" b="1" dirty="0" smtClean="0">
                <a:solidFill>
                  <a:schemeClr val="bg1"/>
                </a:solidFill>
              </a:rPr>
              <a:t> </a:t>
            </a:r>
            <a:r>
              <a:rPr lang="en-US" sz="2200" b="1" dirty="0">
                <a:solidFill>
                  <a:schemeClr val="bg1"/>
                </a:solidFill>
              </a:rPr>
              <a:t>(</a:t>
            </a:r>
            <a:r>
              <a:rPr lang="en-US" sz="2200" b="1" dirty="0" smtClean="0">
                <a:solidFill>
                  <a:schemeClr val="bg1"/>
                </a:solidFill>
              </a:rPr>
              <a:t>E</a:t>
            </a:r>
            <a:r>
              <a:rPr lang="ro-RO" sz="2200" b="1" dirty="0" smtClean="0">
                <a:solidFill>
                  <a:schemeClr val="bg1"/>
                </a:solidFill>
              </a:rPr>
              <a:t>feseni</a:t>
            </a:r>
            <a:r>
              <a:rPr lang="en-US" sz="2200" b="1" dirty="0" smtClean="0">
                <a:solidFill>
                  <a:schemeClr val="bg1"/>
                </a:solidFill>
              </a:rPr>
              <a:t> </a:t>
            </a:r>
            <a:r>
              <a:rPr lang="en-US" sz="2200" b="1" dirty="0">
                <a:solidFill>
                  <a:schemeClr val="bg1"/>
                </a:solidFill>
              </a:rPr>
              <a:t>2:10)</a:t>
            </a:r>
            <a:endParaRPr lang="es-ES" sz="2200" b="1" dirty="0" smtClean="0">
              <a:solidFill>
                <a:schemeClr val="bg1"/>
              </a:solidFill>
            </a:endParaRPr>
          </a:p>
          <a:p>
            <a:pPr>
              <a:spcBef>
                <a:spcPts val="600"/>
              </a:spcBef>
            </a:pPr>
            <a:r>
              <a:rPr lang="ro-RO" sz="2200" b="1" dirty="0" smtClean="0">
                <a:solidFill>
                  <a:schemeClr val="bg1"/>
                </a:solidFill>
              </a:rPr>
              <a:t>Atunci când Isus strălucește prin noi, faptele pe care le facem îi vor determina pe cei din jur să-L slăvească pe Dumnezeu.</a:t>
            </a:r>
            <a:endParaRPr lang="es-ES" sz="2200" b="1" dirty="0">
              <a:solidFill>
                <a:schemeClr val="bg1"/>
              </a:solidFill>
            </a:endParaRPr>
          </a:p>
        </p:txBody>
      </p:sp>
      <p:sp>
        <p:nvSpPr>
          <p:cNvPr id="6" name="5 Rectángulo"/>
          <p:cNvSpPr/>
          <p:nvPr/>
        </p:nvSpPr>
        <p:spPr>
          <a:xfrm>
            <a:off x="3286116" y="6143644"/>
            <a:ext cx="5857916" cy="646331"/>
          </a:xfrm>
          <a:prstGeom prst="rect">
            <a:avLst/>
          </a:prstGeom>
        </p:spPr>
        <p:txBody>
          <a:bodyPr wrap="square">
            <a:spAutoFit/>
          </a:bodyPr>
          <a:lstStyle/>
          <a:p>
            <a:pPr algn="ctr"/>
            <a:r>
              <a:rPr lang="es-ES" b="1" dirty="0" smtClean="0">
                <a:solidFill>
                  <a:schemeClr val="tx2">
                    <a:lumMod val="40000"/>
                    <a:lumOff val="60000"/>
                  </a:schemeClr>
                </a:solidFill>
                <a:latin typeface="Comic Sans MS" pitchFamily="66" charset="0"/>
              </a:rPr>
              <a:t>“</a:t>
            </a:r>
            <a:r>
              <a:rPr lang="vi-VN" b="1" dirty="0">
                <a:solidFill>
                  <a:schemeClr val="tx2">
                    <a:lumMod val="40000"/>
                    <a:lumOff val="60000"/>
                  </a:schemeClr>
                </a:solidFill>
                <a:latin typeface="Comic Sans MS" pitchFamily="66" charset="0"/>
              </a:rPr>
              <a:t>Scoală-te, luminează-te! Căci lumina ta vine, şi slava Domnului răsare peste </a:t>
            </a:r>
            <a:r>
              <a:rPr lang="vi-VN" b="1" dirty="0" smtClean="0">
                <a:solidFill>
                  <a:schemeClr val="tx2">
                    <a:lumMod val="40000"/>
                    <a:lumOff val="60000"/>
                  </a:schemeClr>
                </a:solidFill>
                <a:latin typeface="Comic Sans MS" pitchFamily="66" charset="0"/>
              </a:rPr>
              <a:t>tine</a:t>
            </a:r>
            <a:r>
              <a:rPr lang="en-US" b="1" dirty="0" smtClean="0">
                <a:solidFill>
                  <a:schemeClr val="tx2">
                    <a:lumMod val="40000"/>
                    <a:lumOff val="60000"/>
                  </a:schemeClr>
                </a:solidFill>
                <a:latin typeface="Comic Sans MS" pitchFamily="66" charset="0"/>
              </a:rPr>
              <a:t>.</a:t>
            </a:r>
            <a:r>
              <a:rPr lang="es-ES" b="1" dirty="0" smtClean="0">
                <a:solidFill>
                  <a:schemeClr val="tx2">
                    <a:lumMod val="40000"/>
                    <a:lumOff val="60000"/>
                  </a:schemeClr>
                </a:solidFill>
                <a:latin typeface="Comic Sans MS" pitchFamily="66" charset="0"/>
              </a:rPr>
              <a:t>” </a:t>
            </a:r>
            <a:r>
              <a:rPr lang="es-ES" sz="1100" b="1" dirty="0" smtClean="0">
                <a:solidFill>
                  <a:schemeClr val="tx2">
                    <a:lumMod val="40000"/>
                    <a:lumOff val="60000"/>
                  </a:schemeClr>
                </a:solidFill>
                <a:latin typeface="Comic Sans MS" pitchFamily="66" charset="0"/>
              </a:rPr>
              <a:t>(</a:t>
            </a:r>
            <a:r>
              <a:rPr lang="es-ES" sz="1100" b="1" dirty="0" err="1" smtClean="0">
                <a:solidFill>
                  <a:schemeClr val="tx2">
                    <a:lumMod val="40000"/>
                    <a:lumOff val="60000"/>
                  </a:schemeClr>
                </a:solidFill>
                <a:latin typeface="Comic Sans MS" pitchFamily="66" charset="0"/>
              </a:rPr>
              <a:t>Isaia</a:t>
            </a:r>
            <a:r>
              <a:rPr lang="es-ES" sz="1100" b="1" dirty="0" smtClean="0">
                <a:solidFill>
                  <a:schemeClr val="tx2">
                    <a:lumMod val="40000"/>
                    <a:lumOff val="60000"/>
                  </a:schemeClr>
                </a:solidFill>
                <a:latin typeface="Comic Sans MS" pitchFamily="66" charset="0"/>
              </a:rPr>
              <a:t> 60:1)</a:t>
            </a:r>
            <a:endParaRPr lang="es-ES" b="1" dirty="0">
              <a:solidFill>
                <a:schemeClr val="tx2">
                  <a:lumMod val="40000"/>
                  <a:lumOff val="60000"/>
                </a:schemeClr>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1000"/>
                                        <p:tgtEl>
                                          <p:spTgt spid="5">
                                            <p:txEl>
                                              <p:pRg st="0" end="0"/>
                                            </p:txEl>
                                          </p:spTgt>
                                        </p:tgtEl>
                                      </p:cBhvr>
                                    </p:animEffect>
                                    <p:anim calcmode="lin" valueType="num">
                                      <p:cBhvr>
                                        <p:cTn id="3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Effect transition="in" filter="fade">
                                      <p:cBhvr>
                                        <p:cTn id="50" dur="1000"/>
                                        <p:tgtEl>
                                          <p:spTgt spid="5">
                                            <p:txEl>
                                              <p:pRg st="2" end="2"/>
                                            </p:txEl>
                                          </p:spTgt>
                                        </p:tgtEl>
                                      </p:cBhvr>
                                    </p:animEffect>
                                    <p:anim calcmode="lin" valueType="num">
                                      <p:cBhvr>
                                        <p:cTn id="5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fltVal val="0"/>
                                          </p:val>
                                        </p:tav>
                                        <p:tav tm="100000">
                                          <p:val>
                                            <p:strVal val="#ppt_w"/>
                                          </p:val>
                                        </p:tav>
                                      </p:tavLst>
                                    </p:anim>
                                    <p:anim calcmode="lin" valueType="num">
                                      <p:cBhvr>
                                        <p:cTn id="59" dur="1000" fill="hold"/>
                                        <p:tgtEl>
                                          <p:spTgt spid="6"/>
                                        </p:tgtEl>
                                        <p:attrNameLst>
                                          <p:attrName>ppt_h</p:attrName>
                                        </p:attrNameLst>
                                      </p:cBhvr>
                                      <p:tavLst>
                                        <p:tav tm="0">
                                          <p:val>
                                            <p:fltVal val="0"/>
                                          </p:val>
                                        </p:tav>
                                        <p:tav tm="100000">
                                          <p:val>
                                            <p:strVal val="#ppt_h"/>
                                          </p:val>
                                        </p:tav>
                                      </p:tavLst>
                                    </p:anim>
                                    <p:anim calcmode="lin" valueType="num">
                                      <p:cBhvr>
                                        <p:cTn id="6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b="-1000"/>
          </a:stretch>
        </a:blipFill>
        <a:effectLst/>
      </p:bgPr>
    </p:bg>
    <p:spTree>
      <p:nvGrpSpPr>
        <p:cNvPr id="1" name=""/>
        <p:cNvGrpSpPr/>
        <p:nvPr/>
      </p:nvGrpSpPr>
      <p:grpSpPr>
        <a:xfrm>
          <a:off x="0" y="0"/>
          <a:ext cx="0" cy="0"/>
          <a:chOff x="0" y="0"/>
          <a:chExt cx="0" cy="0"/>
        </a:xfrm>
      </p:grpSpPr>
      <p:sp>
        <p:nvSpPr>
          <p:cNvPr id="2" name="1 Rectángulo"/>
          <p:cNvSpPr/>
          <p:nvPr/>
        </p:nvSpPr>
        <p:spPr>
          <a:xfrm>
            <a:off x="262238" y="980728"/>
            <a:ext cx="5715040" cy="4893647"/>
          </a:xfrm>
          <a:prstGeom prst="rect">
            <a:avLst/>
          </a:prstGeom>
        </p:spPr>
        <p:txBody>
          <a:bodyPr wrap="square">
            <a:spAutoFit/>
          </a:bodyPr>
          <a:lstStyle/>
          <a:p>
            <a:r>
              <a:rPr lang="es-ES" sz="2400" b="1" dirty="0" smtClean="0">
                <a:ln>
                  <a:solidFill>
                    <a:schemeClr val="tx1"/>
                  </a:solidFill>
                </a:ln>
                <a:solidFill>
                  <a:srgbClr val="FFFF66"/>
                </a:solidFill>
                <a:effectLst>
                  <a:glow rad="101600">
                    <a:schemeClr val="tx1">
                      <a:alpha val="40000"/>
                    </a:schemeClr>
                  </a:glow>
                  <a:outerShdw blurRad="50800" dist="50800" dir="5400000" algn="ctr" rotWithShape="0">
                    <a:schemeClr val="tx1"/>
                  </a:outerShdw>
                </a:effectLst>
                <a:latin typeface="Calibri" pitchFamily="34" charset="0"/>
                <a:cs typeface="Calibri" pitchFamily="34" charset="0"/>
              </a:rPr>
              <a:t>“</a:t>
            </a:r>
            <a:r>
              <a:rPr lang="ro-RO" sz="2400" b="1" dirty="0" smtClean="0">
                <a:ln>
                  <a:solidFill>
                    <a:schemeClr val="tx1"/>
                  </a:solidFill>
                </a:ln>
                <a:solidFill>
                  <a:srgbClr val="FFFF66"/>
                </a:solidFill>
                <a:effectLst>
                  <a:glow rad="101600">
                    <a:schemeClr val="tx1">
                      <a:alpha val="40000"/>
                    </a:schemeClr>
                  </a:glow>
                  <a:outerShdw blurRad="50800" dist="50800" dir="5400000" algn="ctr" rotWithShape="0">
                    <a:schemeClr val="tx1"/>
                  </a:outerShdw>
                </a:effectLst>
                <a:latin typeface="Calibri" pitchFamily="34" charset="0"/>
                <a:cs typeface="Calibri" pitchFamily="34" charset="0"/>
              </a:rPr>
              <a:t>Trebuie să lăsăm lumina noastră să strălucească în mijlocul întunecimii morale. Atunci când vor vedea o oglindire a Luminii Lumii, mulți care sunt acum în întuneric își vor da seama că există o speranță de salvare. Poate că lumina ta e mică, dar amintește-ți că Dumnezeu ți-a încredințat-o și că El te consideră responsabil pentru a o lăsa să lumineze mai departe. E posibil ca cineva să își aprindă lumânarea datorită luminii tale, iar această lumină să fie mijlocul de a-i scoate pe mulți din întuneric</a:t>
            </a:r>
            <a:r>
              <a:rPr lang="en-US" sz="2400" b="1" dirty="0" smtClean="0">
                <a:ln>
                  <a:solidFill>
                    <a:schemeClr val="tx1"/>
                  </a:solidFill>
                </a:ln>
                <a:solidFill>
                  <a:srgbClr val="FFFF66"/>
                </a:solidFill>
                <a:effectLst>
                  <a:glow rad="101600">
                    <a:schemeClr val="tx1">
                      <a:alpha val="40000"/>
                    </a:schemeClr>
                  </a:glow>
                  <a:outerShdw blurRad="50800" dist="50800" dir="5400000" algn="ctr" rotWithShape="0">
                    <a:schemeClr val="tx1"/>
                  </a:outerShdw>
                </a:effectLst>
                <a:latin typeface="Calibri" pitchFamily="34" charset="0"/>
                <a:cs typeface="Calibri" pitchFamily="34" charset="0"/>
              </a:rPr>
              <a:t>.</a:t>
            </a:r>
            <a:r>
              <a:rPr lang="es-ES" sz="2400" b="1" dirty="0" smtClean="0">
                <a:ln>
                  <a:solidFill>
                    <a:schemeClr val="tx1"/>
                  </a:solidFill>
                </a:ln>
                <a:solidFill>
                  <a:srgbClr val="FFFF66"/>
                </a:solidFill>
                <a:effectLst>
                  <a:glow rad="101600">
                    <a:schemeClr val="tx1">
                      <a:alpha val="40000"/>
                    </a:schemeClr>
                  </a:glow>
                  <a:outerShdw blurRad="50800" dist="50800" dir="5400000" algn="ctr" rotWithShape="0">
                    <a:schemeClr val="tx1"/>
                  </a:outerShdw>
                </a:effectLst>
                <a:latin typeface="Calibri" pitchFamily="34" charset="0"/>
                <a:cs typeface="Calibri" pitchFamily="34" charset="0"/>
              </a:rPr>
              <a:t>”</a:t>
            </a:r>
            <a:endParaRPr lang="es-ES" sz="2400" b="1" dirty="0">
              <a:ln>
                <a:solidFill>
                  <a:schemeClr val="tx1"/>
                </a:solidFill>
              </a:ln>
              <a:solidFill>
                <a:srgbClr val="FFFF66"/>
              </a:solidFill>
              <a:effectLst>
                <a:glow rad="101600">
                  <a:schemeClr val="tx1">
                    <a:alpha val="40000"/>
                  </a:schemeClr>
                </a:glow>
                <a:outerShdw blurRad="50800" dist="50800" dir="5400000" algn="ctr" rotWithShape="0">
                  <a:schemeClr val="tx1"/>
                </a:outerShdw>
              </a:effectLst>
              <a:latin typeface="Calibri" pitchFamily="34" charset="0"/>
              <a:cs typeface="Calibri" pitchFamily="34" charset="0"/>
            </a:endParaRPr>
          </a:p>
        </p:txBody>
      </p:sp>
      <p:sp>
        <p:nvSpPr>
          <p:cNvPr id="3" name="2 CuadroTexto"/>
          <p:cNvSpPr txBox="1"/>
          <p:nvPr/>
        </p:nvSpPr>
        <p:spPr>
          <a:xfrm>
            <a:off x="2182460" y="6308545"/>
            <a:ext cx="4253857" cy="307777"/>
          </a:xfrm>
          <a:prstGeom prst="rect">
            <a:avLst/>
          </a:prstGeom>
          <a:noFill/>
        </p:spPr>
        <p:txBody>
          <a:bodyPr wrap="none" rtlCol="0">
            <a:spAutoFit/>
          </a:bodyPr>
          <a:lstStyle/>
          <a:p>
            <a:pPr algn="r"/>
            <a:r>
              <a:rPr lang="en-US" sz="1400" b="1" dirty="0">
                <a:solidFill>
                  <a:srgbClr val="FFFF66"/>
                </a:solidFill>
                <a:effectLst>
                  <a:outerShdw blurRad="50800" dist="50800" dir="5400000" algn="ctr" rotWithShape="0">
                    <a:schemeClr val="tx1"/>
                  </a:outerShdw>
                </a:effectLst>
              </a:rPr>
              <a:t>E.G.W. </a:t>
            </a:r>
            <a:r>
              <a:rPr lang="en-US" sz="1400" b="1" dirty="0" smtClean="0">
                <a:solidFill>
                  <a:srgbClr val="FFFF66"/>
                </a:solidFill>
                <a:effectLst>
                  <a:outerShdw blurRad="50800" dist="50800" dir="5400000" algn="ctr" rotWithShape="0">
                    <a:schemeClr val="tx1"/>
                  </a:outerShdw>
                </a:effectLst>
              </a:rPr>
              <a:t>(</a:t>
            </a:r>
            <a:r>
              <a:rPr lang="ro-RO" sz="1400" b="1" dirty="0" smtClean="0">
                <a:solidFill>
                  <a:srgbClr val="FFFF66"/>
                </a:solidFill>
                <a:effectLst>
                  <a:outerShdw blurRad="50800" dist="50800" dir="5400000" algn="ctr" rotWithShape="0">
                    <a:schemeClr val="tx1"/>
                  </a:outerShdw>
                </a:effectLst>
              </a:rPr>
              <a:t>Mărturii pentru Biserică</a:t>
            </a:r>
            <a:r>
              <a:rPr lang="en-US" sz="1400" b="1" dirty="0" smtClean="0">
                <a:solidFill>
                  <a:srgbClr val="FFFF66"/>
                </a:solidFill>
                <a:effectLst>
                  <a:outerShdw blurRad="50800" dist="50800" dir="5400000" algn="ctr" rotWithShape="0">
                    <a:schemeClr val="tx1"/>
                  </a:outerShdw>
                </a:effectLst>
              </a:rPr>
              <a:t>, </a:t>
            </a:r>
            <a:r>
              <a:rPr lang="en-US" sz="1400" b="1" dirty="0">
                <a:solidFill>
                  <a:srgbClr val="FFFF66"/>
                </a:solidFill>
                <a:effectLst>
                  <a:outerShdw blurRad="50800" dist="50800" dir="5400000" algn="ctr" rotWithShape="0">
                    <a:schemeClr val="tx1"/>
                  </a:outerShdw>
                </a:effectLst>
              </a:rPr>
              <a:t>vol. 9, cp. 16, pg. 171)</a:t>
            </a:r>
            <a:endParaRPr lang="es-ES" sz="1400" b="1" dirty="0">
              <a:solidFill>
                <a:srgbClr val="FFFF66"/>
              </a:solidFill>
              <a:effectLst>
                <a:outerShdw blurRad="50800" dist="50800" dir="5400000" algn="ctr" rotWithShape="0">
                  <a:schemeClr val="tx1"/>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11560" y="0"/>
            <a:ext cx="8532440" cy="769441"/>
          </a:xfrm>
          <a:prstGeom prst="rect">
            <a:avLst/>
          </a:prstGeom>
          <a:noFill/>
        </p:spPr>
        <p:txBody>
          <a:bodyPr wrap="square" rtlCol="0">
            <a:spAutoFit/>
            <a:scene3d>
              <a:camera prst="orthographicFront">
                <a:rot lat="0" lon="0" rev="0"/>
              </a:camera>
              <a:lightRig rig="brightRoom" dir="t"/>
            </a:scene3d>
            <a:sp3d contourW="19050" prstMaterial="softEdge">
              <a:bevelT w="29210" h="16510"/>
              <a:contourClr>
                <a:srgbClr val="562C6E"/>
              </a:contourClr>
            </a:sp3d>
          </a:bodyPr>
          <a:lstStyle/>
          <a:p>
            <a:pPr algn="ctr"/>
            <a:r>
              <a:rPr lang="ro-RO" sz="4400" b="1" spc="3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SĂ FIM MARTORI PENTRU ISUS</a:t>
            </a:r>
            <a:endParaRPr lang="es-ES" sz="4400" b="1" spc="3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2000232" y="714356"/>
            <a:ext cx="7000924" cy="1092607"/>
          </a:xfrm>
          <a:prstGeom prst="rect">
            <a:avLst/>
          </a:prstGeom>
        </p:spPr>
        <p:txBody>
          <a:bodyPr wrap="square">
            <a:spAutoFit/>
          </a:bodyPr>
          <a:lstStyle/>
          <a:p>
            <a:r>
              <a:rPr lang="es-ES"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a:t>
            </a:r>
            <a:r>
              <a:rPr lang="vi-VN" b="1" dirty="0">
                <a:solidFill>
                  <a:schemeClr val="accent4">
                    <a:lumMod val="20000"/>
                    <a:lumOff val="80000"/>
                  </a:schemeClr>
                </a:solidFill>
                <a:effectLst>
                  <a:outerShdw blurRad="50800" dist="50800" dir="5400000" algn="ctr" rotWithShape="0">
                    <a:schemeClr val="tx1"/>
                  </a:outerShdw>
                </a:effectLst>
                <a:latin typeface="Comic Sans MS" pitchFamily="66" charset="0"/>
              </a:rPr>
              <a:t>Ci voi veţi primi o putere, când Se va coborî Duhul Sfânt peste voi, şi-Mi veţi fi martori în Ierusalim, în toată Iudeea, în Samaria şi până la marginile pământului</a:t>
            </a:r>
            <a:r>
              <a:rPr lang="vi-VN"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a:t>
            </a:r>
            <a:r>
              <a:rPr lang="ro-RO"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     </a:t>
            </a:r>
            <a:r>
              <a:rPr lang="es-ES"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 </a:t>
            </a:r>
            <a:r>
              <a:rPr lang="es-ES" sz="1100"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a:t>
            </a:r>
            <a:r>
              <a:rPr lang="ro-RO" sz="1100"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Faptele apostolilor</a:t>
            </a:r>
            <a:r>
              <a:rPr lang="es-ES" sz="1100" b="1" dirty="0" smtClean="0">
                <a:solidFill>
                  <a:schemeClr val="accent4">
                    <a:lumMod val="20000"/>
                    <a:lumOff val="80000"/>
                  </a:schemeClr>
                </a:solidFill>
                <a:effectLst>
                  <a:outerShdw blurRad="50800" dist="50800" dir="5400000" algn="ctr" rotWithShape="0">
                    <a:schemeClr val="tx1"/>
                  </a:outerShdw>
                </a:effectLst>
                <a:latin typeface="Comic Sans MS" pitchFamily="66" charset="0"/>
              </a:rPr>
              <a:t> 1:8)</a:t>
            </a:r>
            <a:endParaRPr lang="es-ES" b="1" dirty="0">
              <a:solidFill>
                <a:schemeClr val="accent4">
                  <a:lumMod val="20000"/>
                  <a:lumOff val="80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4355976" y="1785926"/>
            <a:ext cx="4248472" cy="707886"/>
          </a:xfrm>
          <a:prstGeom prst="rect">
            <a:avLst/>
          </a:prstGeom>
          <a:noFill/>
        </p:spPr>
        <p:txBody>
          <a:bodyPr wrap="square" rtlCol="0">
            <a:spAutoFit/>
          </a:bodyPr>
          <a:lstStyle/>
          <a:p>
            <a:pPr algn="ctr"/>
            <a:r>
              <a:rPr lang="ro-RO" sz="2000" b="1" dirty="0" smtClean="0">
                <a:solidFill>
                  <a:schemeClr val="bg1"/>
                </a:solidFill>
                <a:effectLst>
                  <a:outerShdw blurRad="50800" dist="50800" dir="5400000" algn="ctr" rotWithShape="0">
                    <a:schemeClr val="tx1"/>
                  </a:outerShdw>
                </a:effectLst>
              </a:rPr>
              <a:t>Potrivit cu </a:t>
            </a:r>
            <a:r>
              <a:rPr lang="en-US" sz="2000" b="1" dirty="0" smtClean="0">
                <a:solidFill>
                  <a:schemeClr val="bg1"/>
                </a:solidFill>
                <a:effectLst>
                  <a:outerShdw blurRad="50800" dist="50800" dir="5400000" algn="ctr" rotWithShape="0">
                    <a:schemeClr val="tx1"/>
                  </a:outerShdw>
                </a:effectLst>
              </a:rPr>
              <a:t>Lu</a:t>
            </a:r>
            <a:r>
              <a:rPr lang="ro-RO" sz="2000" b="1" dirty="0" smtClean="0">
                <a:solidFill>
                  <a:schemeClr val="bg1"/>
                </a:solidFill>
                <a:effectLst>
                  <a:outerShdw blurRad="50800" dist="50800" dir="5400000" algn="ctr" rotWithShape="0">
                    <a:schemeClr val="tx1"/>
                  </a:outerShdw>
                </a:effectLst>
              </a:rPr>
              <a:t>ca</a:t>
            </a:r>
            <a:r>
              <a:rPr lang="en-US" sz="2000" b="1" dirty="0" smtClean="0">
                <a:solidFill>
                  <a:schemeClr val="bg1"/>
                </a:solidFill>
                <a:effectLst>
                  <a:outerShdw blurRad="50800" dist="50800" dir="5400000" algn="ctr" rotWithShape="0">
                    <a:schemeClr val="tx1"/>
                  </a:outerShdw>
                </a:effectLst>
              </a:rPr>
              <a:t> </a:t>
            </a:r>
            <a:r>
              <a:rPr lang="en-US" sz="2000" b="1" dirty="0">
                <a:solidFill>
                  <a:schemeClr val="bg1"/>
                </a:solidFill>
                <a:effectLst>
                  <a:outerShdw blurRad="50800" dist="50800" dir="5400000" algn="ctr" rotWithShape="0">
                    <a:schemeClr val="tx1"/>
                  </a:outerShdw>
                </a:effectLst>
              </a:rPr>
              <a:t>24:46-48, </a:t>
            </a:r>
            <a:r>
              <a:rPr lang="ro-RO" sz="2000" b="1" dirty="0" smtClean="0">
                <a:solidFill>
                  <a:schemeClr val="bg1"/>
                </a:solidFill>
                <a:effectLst>
                  <a:outerShdw blurRad="50800" dist="50800" dir="5400000" algn="ctr" rotWithShape="0">
                    <a:schemeClr val="tx1"/>
                  </a:outerShdw>
                </a:effectLst>
              </a:rPr>
              <a:t>ce trebuie să mărturisim și înaintea cui</a:t>
            </a:r>
            <a:r>
              <a:rPr lang="en-US" sz="2000" b="1" dirty="0" smtClean="0">
                <a:solidFill>
                  <a:schemeClr val="bg1"/>
                </a:solidFill>
                <a:effectLst>
                  <a:outerShdw blurRad="50800" dist="50800" dir="5400000" algn="ctr" rotWithShape="0">
                    <a:schemeClr val="tx1"/>
                  </a:outerShdw>
                </a:effectLst>
              </a:rPr>
              <a:t>?</a:t>
            </a:r>
            <a:endParaRPr lang="es-ES" sz="2000" b="1" dirty="0">
              <a:solidFill>
                <a:schemeClr val="bg1"/>
              </a:solidFill>
              <a:effectLst>
                <a:outerShdw blurRad="50800" dist="50800" dir="5400000" algn="ctr" rotWithShape="0">
                  <a:schemeClr val="tx1"/>
                </a:outerShdw>
              </a:effectLst>
            </a:endParaRPr>
          </a:p>
        </p:txBody>
      </p:sp>
      <p:sp>
        <p:nvSpPr>
          <p:cNvPr id="5" name="4 CuadroTexto"/>
          <p:cNvSpPr txBox="1"/>
          <p:nvPr/>
        </p:nvSpPr>
        <p:spPr>
          <a:xfrm>
            <a:off x="3786182" y="2571744"/>
            <a:ext cx="4857784" cy="1938992"/>
          </a:xfrm>
          <a:prstGeom prst="rect">
            <a:avLst/>
          </a:prstGeom>
          <a:noFill/>
        </p:spPr>
        <p:txBody>
          <a:bodyPr wrap="square" rtlCol="0">
            <a:spAutoFit/>
          </a:bodyPr>
          <a:lstStyle/>
          <a:p>
            <a:pPr marL="342900" indent="-342900">
              <a:buClr>
                <a:srgbClr val="FFFF66"/>
              </a:buClr>
              <a:buFont typeface="+mj-lt"/>
              <a:buAutoNum type="arabicPeriod"/>
            </a:pPr>
            <a:r>
              <a:rPr lang="ro-RO" sz="2000" b="1" dirty="0" smtClean="0">
                <a:solidFill>
                  <a:schemeClr val="bg1"/>
                </a:solidFill>
                <a:effectLst>
                  <a:outerShdw blurRad="50800" dist="50800" dir="5400000" algn="ctr" rotWithShape="0">
                    <a:schemeClr val="tx1"/>
                  </a:outerShdw>
                </a:effectLst>
              </a:rPr>
              <a:t>Avem de mărturisit moartea și învierea lui Isus</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marL="342900" indent="-342900">
              <a:buClr>
                <a:srgbClr val="FFFF66"/>
              </a:buClr>
              <a:buFont typeface="+mj-lt"/>
              <a:buAutoNum type="arabicPeriod"/>
            </a:pPr>
            <a:r>
              <a:rPr lang="ro-RO" sz="2000" b="1" dirty="0" smtClean="0">
                <a:solidFill>
                  <a:schemeClr val="bg1"/>
                </a:solidFill>
                <a:effectLst>
                  <a:outerShdw blurRad="50800" dist="50800" dir="5400000" algn="ctr" rotWithShape="0">
                    <a:schemeClr val="tx1"/>
                  </a:outerShdw>
                </a:effectLst>
              </a:rPr>
              <a:t>Depunem mărturie în favoarea pocăinței și a iertării păcatelor</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marL="342900" indent="-342900">
              <a:buClr>
                <a:srgbClr val="FFFF66"/>
              </a:buClr>
              <a:buFont typeface="+mj-lt"/>
              <a:buAutoNum type="arabicPeriod"/>
            </a:pPr>
            <a:r>
              <a:rPr lang="ro-RO" sz="2000" b="1" dirty="0" smtClean="0">
                <a:solidFill>
                  <a:schemeClr val="bg1"/>
                </a:solidFill>
                <a:effectLst>
                  <a:outerShdw blurRad="50800" dist="50800" dir="5400000" algn="ctr" rotWithShape="0">
                    <a:schemeClr val="tx1"/>
                  </a:outerShdw>
                </a:effectLst>
              </a:rPr>
              <a:t>Declarăm toate acestea înaintea oricărui om</a:t>
            </a:r>
            <a:r>
              <a:rPr lang="en-US" sz="2000" b="1" dirty="0" smtClean="0">
                <a:solidFill>
                  <a:schemeClr val="bg1"/>
                </a:solidFill>
                <a:effectLst>
                  <a:outerShdw blurRad="50800" dist="50800" dir="5400000" algn="ctr" rotWithShape="0">
                    <a:schemeClr val="tx1"/>
                  </a:outerShdw>
                </a:effectLst>
              </a:rPr>
              <a:t>.</a:t>
            </a:r>
            <a:endParaRPr lang="es-ES" sz="2000" b="1" dirty="0">
              <a:solidFill>
                <a:schemeClr val="bg1"/>
              </a:solidFill>
              <a:effectLst>
                <a:outerShdw blurRad="50800" dist="50800" dir="5400000" algn="ctr" rotWithShape="0">
                  <a:schemeClr val="tx1"/>
                </a:outerShdw>
              </a:effectLst>
            </a:endParaRPr>
          </a:p>
        </p:txBody>
      </p:sp>
      <p:sp>
        <p:nvSpPr>
          <p:cNvPr id="6" name="5 CuadroTexto"/>
          <p:cNvSpPr txBox="1"/>
          <p:nvPr/>
        </p:nvSpPr>
        <p:spPr>
          <a:xfrm>
            <a:off x="2000232" y="4462873"/>
            <a:ext cx="4143404" cy="2323713"/>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Mărturia noastră are la bază propria experiență cu Isus. Însă fără Duhul Sfânt, mărturia noastră nu ar avea nici o putere</a:t>
            </a:r>
            <a:r>
              <a:rPr lang="en-US" sz="2000" b="1" dirty="0" smtClean="0">
                <a:solidFill>
                  <a:schemeClr val="bg1"/>
                </a:solidFill>
                <a:effectLst>
                  <a:outerShdw blurRad="50800" dist="50800" dir="5400000" algn="ctr" rotWithShape="0">
                    <a:schemeClr val="tx1"/>
                  </a:outerShdw>
                </a:effectLst>
              </a:rPr>
              <a:t>.</a:t>
            </a:r>
            <a:endParaRPr lang="es-ES" sz="2000" b="1" dirty="0" smtClean="0">
              <a:solidFill>
                <a:schemeClr val="bg1"/>
              </a:solidFill>
              <a:effectLst>
                <a:outerShdw blurRad="50800" dist="50800" dir="5400000" algn="ctr" rotWithShape="0">
                  <a:schemeClr val="tx1"/>
                </a:outerShdw>
              </a:effectLst>
            </a:endParaRPr>
          </a:p>
          <a:p>
            <a:pPr>
              <a:spcBef>
                <a:spcPts val="600"/>
              </a:spcBef>
            </a:pPr>
            <a:r>
              <a:rPr lang="ro-RO" sz="2000" b="1" dirty="0" smtClean="0">
                <a:solidFill>
                  <a:schemeClr val="bg1"/>
                </a:solidFill>
                <a:effectLst>
                  <a:outerShdw blurRad="50800" dist="50800" dir="5400000" algn="ctr" rotWithShape="0">
                    <a:schemeClr val="tx1"/>
                  </a:outerShdw>
                </a:effectLst>
              </a:rPr>
              <a:t>El ne ajută să dăm mărturie și lucrează la transformarea acelora care acceptă </a:t>
            </a:r>
            <a:r>
              <a:rPr lang="ro-RO" sz="2000" b="1" dirty="0" smtClean="0">
                <a:solidFill>
                  <a:schemeClr val="bg1"/>
                </a:solidFill>
                <a:effectLst>
                  <a:outerShdw blurRad="50800" dist="50800" dir="5400000" algn="ctr" rotWithShape="0">
                    <a:schemeClr val="tx1"/>
                  </a:outerShdw>
                </a:effectLst>
              </a:rPr>
              <a:t>mărturia </a:t>
            </a:r>
            <a:r>
              <a:rPr lang="ro-RO" sz="2000" b="1" dirty="0" smtClean="0">
                <a:solidFill>
                  <a:schemeClr val="bg1"/>
                </a:solidFill>
                <a:effectLst>
                  <a:outerShdw blurRad="50800" dist="50800" dir="5400000" algn="ctr" rotWithShape="0">
                    <a:schemeClr val="tx1"/>
                  </a:outerShdw>
                </a:effectLst>
              </a:rPr>
              <a:t>noastră</a:t>
            </a:r>
            <a:r>
              <a:rPr lang="en-US" sz="2000" b="1" dirty="0" smtClean="0">
                <a:solidFill>
                  <a:schemeClr val="bg1"/>
                </a:solidFill>
                <a:effectLst>
                  <a:outerShdw blurRad="50800" dist="50800" dir="5400000" algn="ctr" rotWithShape="0">
                    <a:schemeClr val="tx1"/>
                  </a:outerShdw>
                </a:effectLst>
              </a:rPr>
              <a:t>.</a:t>
            </a:r>
            <a:endParaRPr lang="es-ES" sz="2000" b="1" dirty="0">
              <a:solidFill>
                <a:schemeClr val="bg1"/>
              </a:solidFill>
              <a:effectLst>
                <a:outerShdw blurRad="50800" dist="50800" dir="5400000" algn="ctr" rotWithShape="0">
                  <a:schemeClr val="tx1"/>
                </a:outerShdw>
              </a:effectLst>
            </a:endParaRPr>
          </a:p>
        </p:txBody>
      </p:sp>
      <p:pic>
        <p:nvPicPr>
          <p:cNvPr id="5122" name="Picture 2" descr="R:\Dibujos\Evangelismo\Captura.JPG"/>
          <p:cNvPicPr>
            <a:picLocks noChangeAspect="1" noChangeArrowheads="1"/>
          </p:cNvPicPr>
          <p:nvPr/>
        </p:nvPicPr>
        <p:blipFill>
          <a:blip r:embed="rId3" cstate="email"/>
          <a:srcRect/>
          <a:stretch>
            <a:fillRect/>
          </a:stretch>
        </p:blipFill>
        <p:spPr bwMode="auto">
          <a:xfrm>
            <a:off x="6134154" y="4421944"/>
            <a:ext cx="2938440" cy="2278883"/>
          </a:xfrm>
          <a:prstGeom prst="rect">
            <a:avLst/>
          </a:prstGeom>
          <a:ln>
            <a:noFill/>
          </a:ln>
          <a:effectLst>
            <a:outerShdw blurRad="190500" algn="tl" rotWithShape="0">
              <a:srgbClr val="000000">
                <a:alpha val="70000"/>
              </a:srgbClr>
            </a:outerShdw>
          </a:effectLst>
        </p:spPr>
      </p:pic>
      <p:pic>
        <p:nvPicPr>
          <p:cNvPr id="8" name="7 Imagen" descr="017.jpg"/>
          <p:cNvPicPr>
            <a:picLocks noChangeAspect="1"/>
          </p:cNvPicPr>
          <p:nvPr/>
        </p:nvPicPr>
        <p:blipFill>
          <a:blip r:embed="rId4" cstate="email"/>
          <a:stretch>
            <a:fillRect/>
          </a:stretch>
        </p:blipFill>
        <p:spPr>
          <a:xfrm>
            <a:off x="357158" y="1857364"/>
            <a:ext cx="3048021" cy="2786082"/>
          </a:xfrm>
          <a:prstGeom prst="rect">
            <a:avLst/>
          </a:prstGeom>
          <a:solidFill>
            <a:srgbClr val="FFFFFF">
              <a:shade val="85000"/>
            </a:srgbClr>
          </a:solidFill>
          <a:ln w="101600" cap="sq">
            <a:solidFill>
              <a:schemeClr val="accent4">
                <a:lumMod val="75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prst="relaxedInset"/>
            <a:contourClr>
              <a:srgbClr val="FFFFFF"/>
            </a:contourClr>
          </a:sp3d>
        </p:spPr>
      </p:pic>
      <p:pic>
        <p:nvPicPr>
          <p:cNvPr id="5124" name="Picture 4" descr="R:\Dibujos\Apostoles\ApostolesEspirituSanto.jpg"/>
          <p:cNvPicPr>
            <a:picLocks noChangeAspect="1" noChangeArrowheads="1"/>
          </p:cNvPicPr>
          <p:nvPr/>
        </p:nvPicPr>
        <p:blipFill>
          <a:blip r:embed="rId5" cstate="email"/>
          <a:stretch>
            <a:fillRect/>
          </a:stretch>
        </p:blipFill>
        <p:spPr bwMode="auto">
          <a:xfrm>
            <a:off x="357187" y="623431"/>
            <a:ext cx="1341378" cy="16462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1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7" presetClass="entr" presetSubtype="8" fill="hold" grpId="0" nodeType="after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p:cTn id="46"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4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 calcmode="lin" valueType="num">
                                      <p:cBhvr>
                                        <p:cTn id="54"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55"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5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grpId="0" nodeType="clickEffect">
                                  <p:stCondLst>
                                    <p:cond delay="0"/>
                                  </p:stCondLst>
                                  <p:childTnLst>
                                    <p:set>
                                      <p:cBhvr>
                                        <p:cTn id="61" dur="1" fill="hold">
                                          <p:stCondLst>
                                            <p:cond delay="0"/>
                                          </p:stCondLst>
                                        </p:cTn>
                                        <p:tgtEl>
                                          <p:spTgt spid="5">
                                            <p:txEl>
                                              <p:pRg st="2" end="2"/>
                                            </p:txEl>
                                          </p:spTgt>
                                        </p:tgtEl>
                                        <p:attrNameLst>
                                          <p:attrName>style.visibility</p:attrName>
                                        </p:attrNameLst>
                                      </p:cBhvr>
                                      <p:to>
                                        <p:strVal val="visible"/>
                                      </p:to>
                                    </p:set>
                                    <p:anim calcmode="lin" valueType="num">
                                      <p:cBhvr>
                                        <p:cTn id="62"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63"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6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fade">
                                      <p:cBhvr>
                                        <p:cTn id="70" dur="1000"/>
                                        <p:tgtEl>
                                          <p:spTgt spid="6">
                                            <p:txEl>
                                              <p:pRg st="0" end="0"/>
                                            </p:txEl>
                                          </p:spTgt>
                                        </p:tgtEl>
                                      </p:cBhvr>
                                    </p:animEffect>
                                    <p:anim calcmode="lin" valueType="num">
                                      <p:cBhvr>
                                        <p:cTn id="7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74" presetID="37" presetClass="entr" presetSubtype="0" fill="hold" nodeType="withEffect">
                                  <p:stCondLst>
                                    <p:cond delay="0"/>
                                  </p:stCondLst>
                                  <p:childTnLst>
                                    <p:set>
                                      <p:cBhvr>
                                        <p:cTn id="75" dur="1" fill="hold">
                                          <p:stCondLst>
                                            <p:cond delay="0"/>
                                          </p:stCondLst>
                                        </p:cTn>
                                        <p:tgtEl>
                                          <p:spTgt spid="5122"/>
                                        </p:tgtEl>
                                        <p:attrNameLst>
                                          <p:attrName>style.visibility</p:attrName>
                                        </p:attrNameLst>
                                      </p:cBhvr>
                                      <p:to>
                                        <p:strVal val="visible"/>
                                      </p:to>
                                    </p:set>
                                    <p:animEffect transition="in" filter="fade">
                                      <p:cBhvr>
                                        <p:cTn id="76" dur="1000"/>
                                        <p:tgtEl>
                                          <p:spTgt spid="5122"/>
                                        </p:tgtEl>
                                      </p:cBhvr>
                                    </p:animEffect>
                                    <p:anim calcmode="lin" valueType="num">
                                      <p:cBhvr>
                                        <p:cTn id="77" dur="1000" fill="hold"/>
                                        <p:tgtEl>
                                          <p:spTgt spid="5122"/>
                                        </p:tgtEl>
                                        <p:attrNameLst>
                                          <p:attrName>ppt_x</p:attrName>
                                        </p:attrNameLst>
                                      </p:cBhvr>
                                      <p:tavLst>
                                        <p:tav tm="0">
                                          <p:val>
                                            <p:strVal val="#ppt_x"/>
                                          </p:val>
                                        </p:tav>
                                        <p:tav tm="100000">
                                          <p:val>
                                            <p:strVal val="#ppt_x"/>
                                          </p:val>
                                        </p:tav>
                                      </p:tavLst>
                                    </p:anim>
                                    <p:anim calcmode="lin" valueType="num">
                                      <p:cBhvr>
                                        <p:cTn id="78" dur="900" decel="100000" fill="hold"/>
                                        <p:tgtEl>
                                          <p:spTgt spid="512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6">
                                            <p:txEl>
                                              <p:pRg st="1" end="1"/>
                                            </p:txEl>
                                          </p:spTgt>
                                        </p:tgtEl>
                                        <p:attrNameLst>
                                          <p:attrName>style.visibility</p:attrName>
                                        </p:attrNameLst>
                                      </p:cBhvr>
                                      <p:to>
                                        <p:strVal val="visible"/>
                                      </p:to>
                                    </p:set>
                                    <p:animEffect transition="in" filter="fade">
                                      <p:cBhvr>
                                        <p:cTn id="84" dur="1000"/>
                                        <p:tgtEl>
                                          <p:spTgt spid="6">
                                            <p:txEl>
                                              <p:pRg st="1" end="1"/>
                                            </p:txEl>
                                          </p:spTgt>
                                        </p:tgtEl>
                                      </p:cBhvr>
                                    </p:animEffect>
                                    <p:anim calcmode="lin" valueType="num">
                                      <p:cBhvr>
                                        <p:cTn id="8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71462"/>
            <a:ext cx="9144000" cy="769441"/>
          </a:xfrm>
          <a:prstGeom prst="rect">
            <a:avLst/>
          </a:prstGeom>
          <a:noFill/>
        </p:spPr>
        <p:txBody>
          <a:bodyPr wrap="square" rtlCol="0">
            <a:spAutoFit/>
            <a:scene3d>
              <a:camera prst="orthographicFront"/>
              <a:lightRig rig="freezing" dir="t"/>
            </a:scene3d>
            <a:sp3d extrusionH="57150" contourW="38100">
              <a:bevelT w="38100" h="38100" prst="slope"/>
              <a:contourClr>
                <a:schemeClr val="tx2">
                  <a:lumMod val="75000"/>
                </a:schemeClr>
              </a:contourClr>
            </a:sp3d>
          </a:bodyPr>
          <a:lstStyle/>
          <a:p>
            <a:pPr algn="ctr"/>
            <a:r>
              <a:rPr lang="ro-RO" sz="4400" spc="600" dirty="0" smtClean="0">
                <a:ln w="10160">
                  <a:noFill/>
                  <a:prstDash val="solid"/>
                </a:ln>
                <a:gradFill flip="none" rotWithShape="1">
                  <a:gsLst>
                    <a:gs pos="0">
                      <a:srgbClr val="8488C4"/>
                    </a:gs>
                    <a:gs pos="53000">
                      <a:srgbClr val="D4DEFF"/>
                    </a:gs>
                    <a:gs pos="83000">
                      <a:srgbClr val="D4DEFF"/>
                    </a:gs>
                    <a:gs pos="100000">
                      <a:srgbClr val="96AB94"/>
                    </a:gs>
                  </a:gsLst>
                  <a:lin ang="16200000" scaled="0"/>
                  <a:tileRect/>
                </a:gradFill>
                <a:effectLst>
                  <a:outerShdw blurRad="38100" dist="50800" dir="3000000" algn="tl">
                    <a:srgbClr val="000000">
                      <a:alpha val="57000"/>
                    </a:srgbClr>
                  </a:outerShdw>
                </a:effectLst>
              </a:rPr>
              <a:t>SĂ FACEM UCENICI</a:t>
            </a:r>
            <a:r>
              <a:rPr lang="es-ES" sz="4400" spc="600" dirty="0" smtClean="0">
                <a:ln w="10160">
                  <a:noFill/>
                  <a:prstDash val="solid"/>
                </a:ln>
                <a:gradFill flip="none" rotWithShape="1">
                  <a:gsLst>
                    <a:gs pos="0">
                      <a:srgbClr val="8488C4"/>
                    </a:gs>
                    <a:gs pos="53000">
                      <a:srgbClr val="D4DEFF"/>
                    </a:gs>
                    <a:gs pos="83000">
                      <a:srgbClr val="D4DEFF"/>
                    </a:gs>
                    <a:gs pos="100000">
                      <a:srgbClr val="96AB94"/>
                    </a:gs>
                  </a:gsLst>
                  <a:lin ang="16200000" scaled="0"/>
                  <a:tileRect/>
                </a:gradFill>
                <a:effectLst>
                  <a:outerShdw blurRad="38100" dist="50800" dir="3000000" algn="tl">
                    <a:srgbClr val="000000">
                      <a:alpha val="57000"/>
                    </a:srgbClr>
                  </a:outerShdw>
                </a:effectLst>
              </a:rPr>
              <a:t> </a:t>
            </a:r>
            <a:endParaRPr lang="es-ES" sz="4400" spc="600" dirty="0">
              <a:ln w="10160">
                <a:noFill/>
                <a:prstDash val="solid"/>
              </a:ln>
              <a:gradFill flip="none" rotWithShape="1">
                <a:gsLst>
                  <a:gs pos="0">
                    <a:srgbClr val="8488C4"/>
                  </a:gs>
                  <a:gs pos="53000">
                    <a:srgbClr val="D4DEFF"/>
                  </a:gs>
                  <a:gs pos="83000">
                    <a:srgbClr val="D4DEFF"/>
                  </a:gs>
                  <a:gs pos="100000">
                    <a:srgbClr val="96AB94"/>
                  </a:gs>
                </a:gsLst>
                <a:lin ang="16200000" scaled="0"/>
                <a:tileRect/>
              </a:gradFill>
              <a:effectLst>
                <a:outerShdw blurRad="38100" dist="50800" dir="3000000" algn="tl">
                  <a:srgbClr val="000000">
                    <a:alpha val="57000"/>
                  </a:srgbClr>
                </a:outerShdw>
              </a:effectLst>
            </a:endParaRPr>
          </a:p>
        </p:txBody>
      </p:sp>
      <p:sp>
        <p:nvSpPr>
          <p:cNvPr id="3" name="2 Rectángulo"/>
          <p:cNvSpPr/>
          <p:nvPr/>
        </p:nvSpPr>
        <p:spPr>
          <a:xfrm>
            <a:off x="428596" y="571480"/>
            <a:ext cx="8215370" cy="1138773"/>
          </a:xfrm>
          <a:prstGeom prst="rect">
            <a:avLst/>
          </a:prstGeom>
        </p:spPr>
        <p:txBody>
          <a:bodyPr wrap="square">
            <a:spAutoFit/>
          </a:bodyPr>
          <a:lstStyle/>
          <a:p>
            <a:r>
              <a:rPr lang="es-ES"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a:t>
            </a:r>
            <a:r>
              <a:rPr lang="en-US"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a:t>
            </a:r>
            <a:r>
              <a:rPr lang="vi-VN" sz="1700" b="1" dirty="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Duceţi-vă şi faceţi ucenici din toate neamurile, botezându-i în Numele Tatălui şi al Fiului şi al Sfântului </a:t>
            </a:r>
            <a:r>
              <a:rPr lang="vi-VN"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Duh.</a:t>
            </a:r>
            <a:r>
              <a:rPr lang="ro-RO"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 </a:t>
            </a:r>
            <a:r>
              <a:rPr lang="vi-VN"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Şi </a:t>
            </a:r>
            <a:r>
              <a:rPr lang="vi-VN" sz="1700" b="1" dirty="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învăţaţi-i să păzească tot ce v-am poruncit. Şi iată că Eu sunt cu voi în toate zilele, până la sfârşitul veacului</a:t>
            </a:r>
            <a:r>
              <a:rPr lang="vi-VN"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 Amin</a:t>
            </a:r>
            <a:r>
              <a:rPr lang="en-US"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a:t>
            </a:r>
            <a:r>
              <a:rPr lang="es-ES" sz="17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 </a:t>
            </a:r>
            <a:r>
              <a:rPr lang="es-ES" sz="11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(Mat</a:t>
            </a:r>
            <a:r>
              <a:rPr lang="ro-RO" sz="11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ei</a:t>
            </a:r>
            <a:r>
              <a:rPr lang="es-ES" sz="1100" b="1" dirty="0" smtClean="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rPr>
              <a:t> 28:19-20)</a:t>
            </a:r>
            <a:endParaRPr lang="es-ES" b="1" dirty="0">
              <a:solidFill>
                <a:srgbClr val="FFFF66"/>
              </a:solidFill>
              <a:effectLst>
                <a:glow rad="139700">
                  <a:schemeClr val="tx1">
                    <a:alpha val="40000"/>
                  </a:schemeClr>
                </a:glow>
                <a:outerShdw blurRad="50800" dist="50800" dir="5400000" algn="ctr" rotWithShape="0">
                  <a:schemeClr val="tx1"/>
                </a:outerShdw>
              </a:effectLst>
              <a:latin typeface="Comic Sans MS" pitchFamily="66" charset="0"/>
            </a:endParaRPr>
          </a:p>
        </p:txBody>
      </p:sp>
      <p:sp>
        <p:nvSpPr>
          <p:cNvPr id="4" name="3 CuadroTexto"/>
          <p:cNvSpPr txBox="1"/>
          <p:nvPr/>
        </p:nvSpPr>
        <p:spPr>
          <a:xfrm>
            <a:off x="-32" y="1916832"/>
            <a:ext cx="2143140" cy="1323439"/>
          </a:xfrm>
          <a:prstGeom prst="rect">
            <a:avLst/>
          </a:prstGeom>
          <a:noFill/>
        </p:spPr>
        <p:txBody>
          <a:bodyPr wrap="square" rtlCol="0">
            <a:spAutoFit/>
          </a:bodyPr>
          <a:lstStyle/>
          <a:p>
            <a:pPr algn="ctr"/>
            <a:r>
              <a:rPr lang="ro-RO" sz="2000" b="1" dirty="0" smtClean="0">
                <a:solidFill>
                  <a:schemeClr val="bg1"/>
                </a:solidFill>
                <a:effectLst>
                  <a:glow rad="101600">
                    <a:schemeClr val="tx1">
                      <a:alpha val="40000"/>
                    </a:schemeClr>
                  </a:glow>
                  <a:outerShdw blurRad="50800" dist="50800" dir="5400000" algn="ctr" rotWithShape="0">
                    <a:schemeClr val="tx1"/>
                  </a:outerShdw>
                </a:effectLst>
              </a:rPr>
              <a:t>Isus a enumerat trei acțiuni care ne îndrumă să facem ucenici</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a:t>
            </a:r>
            <a:endParaRPr lang="es-ES" sz="2000" b="1" dirty="0">
              <a:solidFill>
                <a:schemeClr val="bg1"/>
              </a:solidFill>
              <a:effectLst>
                <a:glow rad="101600">
                  <a:schemeClr val="tx1">
                    <a:alpha val="40000"/>
                  </a:schemeClr>
                </a:glow>
                <a:outerShdw blurRad="50800" dist="50800" dir="5400000" algn="ctr" rotWithShape="0">
                  <a:schemeClr val="tx1"/>
                </a:outerShdw>
              </a:effectLst>
            </a:endParaRPr>
          </a:p>
        </p:txBody>
      </p:sp>
      <p:graphicFrame>
        <p:nvGraphicFramePr>
          <p:cNvPr id="7" name="6 Diagrama"/>
          <p:cNvGraphicFramePr/>
          <p:nvPr>
            <p:extLst>
              <p:ext uri="{D42A27DB-BD31-4B8C-83A1-F6EECF244321}">
                <p14:modId xmlns:p14="http://schemas.microsoft.com/office/powerpoint/2010/main" val="3700090236"/>
              </p:ext>
            </p:extLst>
          </p:nvPr>
        </p:nvGraphicFramePr>
        <p:xfrm>
          <a:off x="2214546" y="1857364"/>
          <a:ext cx="685801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2" y="4793046"/>
            <a:ext cx="2428892" cy="2139047"/>
          </a:xfrm>
          <a:prstGeom prst="rect">
            <a:avLst/>
          </a:prstGeom>
          <a:noFill/>
        </p:spPr>
        <p:txBody>
          <a:bodyPr wrap="square" rtlCol="0">
            <a:spAutoFit/>
          </a:bodyPr>
          <a:lstStyle/>
          <a:p>
            <a:r>
              <a:rPr lang="ro-RO" sz="1900" b="1" dirty="0" smtClean="0">
                <a:solidFill>
                  <a:schemeClr val="bg1"/>
                </a:solidFill>
                <a:effectLst>
                  <a:glow rad="101600">
                    <a:schemeClr val="tx1">
                      <a:alpha val="40000"/>
                    </a:schemeClr>
                  </a:glow>
                  <a:outerShdw blurRad="50800" dist="50800" dir="5400000" algn="ctr" rotWithShape="0">
                    <a:schemeClr val="tx1"/>
                  </a:outerShdw>
                </a:effectLst>
              </a:rPr>
              <a:t>Isus ne-a pus la dispoziție toată puterea Sa, astfel ca să putem atinge aceste obiective</a:t>
            </a:r>
            <a:r>
              <a:rPr lang="en-US" sz="1900" b="1" dirty="0" smtClean="0">
                <a:solidFill>
                  <a:schemeClr val="bg1"/>
                </a:solidFill>
                <a:effectLst>
                  <a:glow rad="101600">
                    <a:schemeClr val="tx1">
                      <a:alpha val="40000"/>
                    </a:schemeClr>
                  </a:glow>
                  <a:outerShdw blurRad="50800" dist="50800" dir="5400000" algn="ctr" rotWithShape="0">
                    <a:schemeClr val="tx1"/>
                  </a:outerShdw>
                </a:effectLst>
              </a:rPr>
              <a:t>. </a:t>
            </a:r>
            <a:r>
              <a:rPr lang="ro-RO" sz="1900" b="1" dirty="0" smtClean="0">
                <a:solidFill>
                  <a:schemeClr val="bg1"/>
                </a:solidFill>
                <a:effectLst>
                  <a:glow rad="101600">
                    <a:schemeClr val="tx1">
                      <a:alpha val="40000"/>
                    </a:schemeClr>
                  </a:glow>
                  <a:outerShdw blurRad="50800" dist="50800" dir="5400000" algn="ctr" rotWithShape="0">
                    <a:schemeClr val="tx1"/>
                  </a:outerShdw>
                </a:effectLst>
              </a:rPr>
              <a:t>El ne-a promis că va fi permanent cu noi</a:t>
            </a:r>
            <a:r>
              <a:rPr lang="en-US" sz="1900" b="1" dirty="0" smtClean="0">
                <a:solidFill>
                  <a:schemeClr val="bg1"/>
                </a:solidFill>
                <a:effectLst>
                  <a:glow rad="101600">
                    <a:schemeClr val="tx1">
                      <a:alpha val="40000"/>
                    </a:schemeClr>
                  </a:glow>
                  <a:outerShdw blurRad="50800" dist="50800" dir="5400000" algn="ctr" rotWithShape="0">
                    <a:schemeClr val="tx1"/>
                  </a:outerShdw>
                </a:effectLst>
              </a:rPr>
              <a:t>.</a:t>
            </a:r>
            <a:endParaRPr lang="es-ES" sz="1900" b="1" dirty="0">
              <a:solidFill>
                <a:schemeClr val="bg1"/>
              </a:solidFill>
              <a:effectLst>
                <a:glow rad="101600">
                  <a:schemeClr val="tx1">
                    <a:alpha val="40000"/>
                  </a:schemeClr>
                </a:glow>
                <a:outerShdw blurRad="50800" dist="50800" dir="5400000" algn="ctr" rotWithShape="0">
                  <a:schemeClr val="tx1"/>
                </a:outerShdw>
              </a:effectLst>
            </a:endParaRPr>
          </a:p>
        </p:txBody>
      </p:sp>
      <p:pic>
        <p:nvPicPr>
          <p:cNvPr id="1028" name="Picture 4" descr="R:\Dibujos\Evangelismo\Usadas\new_members_study_guide2.png"/>
          <p:cNvPicPr>
            <a:picLocks noChangeAspect="1" noChangeArrowheads="1"/>
          </p:cNvPicPr>
          <p:nvPr/>
        </p:nvPicPr>
        <p:blipFill>
          <a:blip r:embed="rId8" cstate="email"/>
          <a:srcRect/>
          <a:stretch>
            <a:fillRect/>
          </a:stretch>
        </p:blipFill>
        <p:spPr bwMode="auto">
          <a:xfrm>
            <a:off x="142845" y="3501008"/>
            <a:ext cx="1928826" cy="1304723"/>
          </a:xfrm>
          <a:prstGeom prst="roundRect">
            <a:avLst>
              <a:gd name="adj" fmla="val 4167"/>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7">
                                            <p:graphicEl>
                                              <a:dgm id="{FDBE71A4-DCFD-45A1-B936-0892F7932A95}"/>
                                            </p:graphicEl>
                                          </p:spTgt>
                                        </p:tgtEl>
                                        <p:attrNameLst>
                                          <p:attrName>style.visibility</p:attrName>
                                        </p:attrNameLst>
                                      </p:cBhvr>
                                      <p:to>
                                        <p:strVal val="visible"/>
                                      </p:to>
                                    </p:set>
                                    <p:anim calcmode="lin" valueType="num">
                                      <p:cBhvr>
                                        <p:cTn id="36" dur="500" fill="hold"/>
                                        <p:tgtEl>
                                          <p:spTgt spid="7">
                                            <p:graphicEl>
                                              <a:dgm id="{FDBE71A4-DCFD-45A1-B936-0892F7932A95}"/>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FDBE71A4-DCFD-45A1-B936-0892F7932A95}"/>
                                            </p:graphicEl>
                                          </p:spTgt>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3" presetClass="entr" presetSubtype="16" fill="hold" grpId="0" nodeType="afterEffect">
                                  <p:stCondLst>
                                    <p:cond delay="0"/>
                                  </p:stCondLst>
                                  <p:childTnLst>
                                    <p:set>
                                      <p:cBhvr>
                                        <p:cTn id="40" dur="1" fill="hold">
                                          <p:stCondLst>
                                            <p:cond delay="0"/>
                                          </p:stCondLst>
                                        </p:cTn>
                                        <p:tgtEl>
                                          <p:spTgt spid="7">
                                            <p:graphicEl>
                                              <a:dgm id="{869262BA-8C0D-47FB-97CD-C58E71387EBE}"/>
                                            </p:graphicEl>
                                          </p:spTgt>
                                        </p:tgtEl>
                                        <p:attrNameLst>
                                          <p:attrName>style.visibility</p:attrName>
                                        </p:attrNameLst>
                                      </p:cBhvr>
                                      <p:to>
                                        <p:strVal val="visible"/>
                                      </p:to>
                                    </p:set>
                                    <p:anim calcmode="lin" valueType="num">
                                      <p:cBhvr>
                                        <p:cTn id="41" dur="500" fill="hold"/>
                                        <p:tgtEl>
                                          <p:spTgt spid="7">
                                            <p:graphicEl>
                                              <a:dgm id="{869262BA-8C0D-47FB-97CD-C58E71387EBE}"/>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869262BA-8C0D-47FB-97CD-C58E71387EBE}"/>
                                            </p:graphicEl>
                                          </p:spTgt>
                                        </p:tgtEl>
                                        <p:attrNameLst>
                                          <p:attrName>ppt_h</p:attrName>
                                        </p:attrNameLst>
                                      </p:cBhvr>
                                      <p:tavLst>
                                        <p:tav tm="0">
                                          <p:val>
                                            <p:fltVal val="0"/>
                                          </p:val>
                                        </p:tav>
                                        <p:tav tm="100000">
                                          <p:val>
                                            <p:strVal val="#ppt_h"/>
                                          </p:val>
                                        </p:tav>
                                      </p:tavLst>
                                    </p:anim>
                                  </p:childTnLst>
                                </p:cTn>
                              </p:par>
                              <p:par>
                                <p:cTn id="43" presetID="17" presetClass="entr" presetSubtype="1" fill="hold" grpId="0" nodeType="withEffect">
                                  <p:stCondLst>
                                    <p:cond delay="0"/>
                                  </p:stCondLst>
                                  <p:childTnLst>
                                    <p:set>
                                      <p:cBhvr>
                                        <p:cTn id="44" dur="1" fill="hold">
                                          <p:stCondLst>
                                            <p:cond delay="0"/>
                                          </p:stCondLst>
                                        </p:cTn>
                                        <p:tgtEl>
                                          <p:spTgt spid="7">
                                            <p:graphicEl>
                                              <a:dgm id="{77A90B78-7E1E-44E2-8426-D8F51B74BB2A}"/>
                                            </p:graphicEl>
                                          </p:spTgt>
                                        </p:tgtEl>
                                        <p:attrNameLst>
                                          <p:attrName>style.visibility</p:attrName>
                                        </p:attrNameLst>
                                      </p:cBhvr>
                                      <p:to>
                                        <p:strVal val="visible"/>
                                      </p:to>
                                    </p:set>
                                    <p:anim calcmode="lin" valueType="num">
                                      <p:cBhvr>
                                        <p:cTn id="45" dur="500" fill="hold"/>
                                        <p:tgtEl>
                                          <p:spTgt spid="7">
                                            <p:graphicEl>
                                              <a:dgm id="{77A90B78-7E1E-44E2-8426-D8F51B74BB2A}"/>
                                            </p:graphicEl>
                                          </p:spTgt>
                                        </p:tgtEl>
                                        <p:attrNameLst>
                                          <p:attrName>ppt_x</p:attrName>
                                        </p:attrNameLst>
                                      </p:cBhvr>
                                      <p:tavLst>
                                        <p:tav tm="0">
                                          <p:val>
                                            <p:strVal val="#ppt_x"/>
                                          </p:val>
                                        </p:tav>
                                        <p:tav tm="100000">
                                          <p:val>
                                            <p:strVal val="#ppt_x"/>
                                          </p:val>
                                        </p:tav>
                                      </p:tavLst>
                                    </p:anim>
                                    <p:anim calcmode="lin" valueType="num">
                                      <p:cBhvr>
                                        <p:cTn id="46" dur="500" fill="hold"/>
                                        <p:tgtEl>
                                          <p:spTgt spid="7">
                                            <p:graphicEl>
                                              <a:dgm id="{77A90B78-7E1E-44E2-8426-D8F51B74BB2A}"/>
                                            </p:graphicEl>
                                          </p:spTgt>
                                        </p:tgtEl>
                                        <p:attrNameLst>
                                          <p:attrName>ppt_y</p:attrName>
                                        </p:attrNameLst>
                                      </p:cBhvr>
                                      <p:tavLst>
                                        <p:tav tm="0">
                                          <p:val>
                                            <p:strVal val="#ppt_y-#ppt_h/2"/>
                                          </p:val>
                                        </p:tav>
                                        <p:tav tm="100000">
                                          <p:val>
                                            <p:strVal val="#ppt_y"/>
                                          </p:val>
                                        </p:tav>
                                      </p:tavLst>
                                    </p:anim>
                                    <p:anim calcmode="lin" valueType="num">
                                      <p:cBhvr>
                                        <p:cTn id="47" dur="500" fill="hold"/>
                                        <p:tgtEl>
                                          <p:spTgt spid="7">
                                            <p:graphicEl>
                                              <a:dgm id="{77A90B78-7E1E-44E2-8426-D8F51B74BB2A}"/>
                                            </p:graphicEl>
                                          </p:spTgt>
                                        </p:tgtEl>
                                        <p:attrNameLst>
                                          <p:attrName>ppt_w</p:attrName>
                                        </p:attrNameLst>
                                      </p:cBhvr>
                                      <p:tavLst>
                                        <p:tav tm="0">
                                          <p:val>
                                            <p:strVal val="#ppt_w"/>
                                          </p:val>
                                        </p:tav>
                                        <p:tav tm="100000">
                                          <p:val>
                                            <p:strVal val="#ppt_w"/>
                                          </p:val>
                                        </p:tav>
                                      </p:tavLst>
                                    </p:anim>
                                    <p:anim calcmode="lin" valueType="num">
                                      <p:cBhvr>
                                        <p:cTn id="48" dur="500" fill="hold"/>
                                        <p:tgtEl>
                                          <p:spTgt spid="7">
                                            <p:graphicEl>
                                              <a:dgm id="{77A90B78-7E1E-44E2-8426-D8F51B74BB2A}"/>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graphicEl>
                                              <a:dgm id="{BCBF5C2D-1C16-478C-A26B-9A0270D018F4}"/>
                                            </p:graphicEl>
                                          </p:spTgt>
                                        </p:tgtEl>
                                        <p:attrNameLst>
                                          <p:attrName>style.visibility</p:attrName>
                                        </p:attrNameLst>
                                      </p:cBhvr>
                                      <p:to>
                                        <p:strVal val="visible"/>
                                      </p:to>
                                    </p:set>
                                    <p:anim calcmode="lin" valueType="num">
                                      <p:cBhvr>
                                        <p:cTn id="53" dur="500" fill="hold"/>
                                        <p:tgtEl>
                                          <p:spTgt spid="7">
                                            <p:graphicEl>
                                              <a:dgm id="{BCBF5C2D-1C16-478C-A26B-9A0270D018F4}"/>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BCBF5C2D-1C16-478C-A26B-9A0270D018F4}"/>
                                            </p:graphicEl>
                                          </p:spTgt>
                                        </p:tgtEl>
                                        <p:attrNameLst>
                                          <p:attrName>ppt_h</p:attrName>
                                        </p:attrNameLst>
                                      </p:cBhvr>
                                      <p:tavLst>
                                        <p:tav tm="0">
                                          <p:val>
                                            <p:fltVal val="0"/>
                                          </p:val>
                                        </p:tav>
                                        <p:tav tm="100000">
                                          <p:val>
                                            <p:strVal val="#ppt_h"/>
                                          </p:val>
                                        </p:tav>
                                      </p:tavLst>
                                    </p:anim>
                                  </p:childTnLst>
                                </p:cTn>
                              </p:par>
                              <p:par>
                                <p:cTn id="55" presetID="17" presetClass="entr" presetSubtype="1" fill="hold" grpId="0" nodeType="withEffect">
                                  <p:stCondLst>
                                    <p:cond delay="0"/>
                                  </p:stCondLst>
                                  <p:childTnLst>
                                    <p:set>
                                      <p:cBhvr>
                                        <p:cTn id="56" dur="1" fill="hold">
                                          <p:stCondLst>
                                            <p:cond delay="0"/>
                                          </p:stCondLst>
                                        </p:cTn>
                                        <p:tgtEl>
                                          <p:spTgt spid="7">
                                            <p:graphicEl>
                                              <a:dgm id="{EFB1AEA6-3F33-433D-A289-EA2E67B345EA}"/>
                                            </p:graphicEl>
                                          </p:spTgt>
                                        </p:tgtEl>
                                        <p:attrNameLst>
                                          <p:attrName>style.visibility</p:attrName>
                                        </p:attrNameLst>
                                      </p:cBhvr>
                                      <p:to>
                                        <p:strVal val="visible"/>
                                      </p:to>
                                    </p:set>
                                    <p:anim calcmode="lin" valueType="num">
                                      <p:cBhvr>
                                        <p:cTn id="57" dur="500" fill="hold"/>
                                        <p:tgtEl>
                                          <p:spTgt spid="7">
                                            <p:graphicEl>
                                              <a:dgm id="{EFB1AEA6-3F33-433D-A289-EA2E67B345EA}"/>
                                            </p:graphicEl>
                                          </p:spTgt>
                                        </p:tgtEl>
                                        <p:attrNameLst>
                                          <p:attrName>ppt_x</p:attrName>
                                        </p:attrNameLst>
                                      </p:cBhvr>
                                      <p:tavLst>
                                        <p:tav tm="0">
                                          <p:val>
                                            <p:strVal val="#ppt_x"/>
                                          </p:val>
                                        </p:tav>
                                        <p:tav tm="100000">
                                          <p:val>
                                            <p:strVal val="#ppt_x"/>
                                          </p:val>
                                        </p:tav>
                                      </p:tavLst>
                                    </p:anim>
                                    <p:anim calcmode="lin" valueType="num">
                                      <p:cBhvr>
                                        <p:cTn id="58" dur="500" fill="hold"/>
                                        <p:tgtEl>
                                          <p:spTgt spid="7">
                                            <p:graphicEl>
                                              <a:dgm id="{EFB1AEA6-3F33-433D-A289-EA2E67B345EA}"/>
                                            </p:graphicEl>
                                          </p:spTgt>
                                        </p:tgtEl>
                                        <p:attrNameLst>
                                          <p:attrName>ppt_y</p:attrName>
                                        </p:attrNameLst>
                                      </p:cBhvr>
                                      <p:tavLst>
                                        <p:tav tm="0">
                                          <p:val>
                                            <p:strVal val="#ppt_y-#ppt_h/2"/>
                                          </p:val>
                                        </p:tav>
                                        <p:tav tm="100000">
                                          <p:val>
                                            <p:strVal val="#ppt_y"/>
                                          </p:val>
                                        </p:tav>
                                      </p:tavLst>
                                    </p:anim>
                                    <p:anim calcmode="lin" valueType="num">
                                      <p:cBhvr>
                                        <p:cTn id="59" dur="500" fill="hold"/>
                                        <p:tgtEl>
                                          <p:spTgt spid="7">
                                            <p:graphicEl>
                                              <a:dgm id="{EFB1AEA6-3F33-433D-A289-EA2E67B345EA}"/>
                                            </p:graphicEl>
                                          </p:spTgt>
                                        </p:tgtEl>
                                        <p:attrNameLst>
                                          <p:attrName>ppt_w</p:attrName>
                                        </p:attrNameLst>
                                      </p:cBhvr>
                                      <p:tavLst>
                                        <p:tav tm="0">
                                          <p:val>
                                            <p:strVal val="#ppt_w"/>
                                          </p:val>
                                        </p:tav>
                                        <p:tav tm="100000">
                                          <p:val>
                                            <p:strVal val="#ppt_w"/>
                                          </p:val>
                                        </p:tav>
                                      </p:tavLst>
                                    </p:anim>
                                    <p:anim calcmode="lin" valueType="num">
                                      <p:cBhvr>
                                        <p:cTn id="60" dur="500" fill="hold"/>
                                        <p:tgtEl>
                                          <p:spTgt spid="7">
                                            <p:graphicEl>
                                              <a:dgm id="{EFB1AEA6-3F33-433D-A289-EA2E67B345EA}"/>
                                            </p:graphic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7">
                                            <p:graphicEl>
                                              <a:dgm id="{D0ACC836-D8AB-4998-B7AB-C59FE0F61798}"/>
                                            </p:graphicEl>
                                          </p:spTgt>
                                        </p:tgtEl>
                                        <p:attrNameLst>
                                          <p:attrName>style.visibility</p:attrName>
                                        </p:attrNameLst>
                                      </p:cBhvr>
                                      <p:to>
                                        <p:strVal val="visible"/>
                                      </p:to>
                                    </p:set>
                                    <p:anim calcmode="lin" valueType="num">
                                      <p:cBhvr>
                                        <p:cTn id="65" dur="500" fill="hold"/>
                                        <p:tgtEl>
                                          <p:spTgt spid="7">
                                            <p:graphicEl>
                                              <a:dgm id="{D0ACC836-D8AB-4998-B7AB-C59FE0F61798}"/>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D0ACC836-D8AB-4998-B7AB-C59FE0F61798}"/>
                                            </p:graphicEl>
                                          </p:spTgt>
                                        </p:tgtEl>
                                        <p:attrNameLst>
                                          <p:attrName>ppt_h</p:attrName>
                                        </p:attrNameLst>
                                      </p:cBhvr>
                                      <p:tavLst>
                                        <p:tav tm="0">
                                          <p:val>
                                            <p:fltVal val="0"/>
                                          </p:val>
                                        </p:tav>
                                        <p:tav tm="100000">
                                          <p:val>
                                            <p:strVal val="#ppt_h"/>
                                          </p:val>
                                        </p:tav>
                                      </p:tavLst>
                                    </p:anim>
                                  </p:childTnLst>
                                </p:cTn>
                              </p:par>
                              <p:par>
                                <p:cTn id="67" presetID="17" presetClass="entr" presetSubtype="1" fill="hold" grpId="0" nodeType="withEffect">
                                  <p:stCondLst>
                                    <p:cond delay="0"/>
                                  </p:stCondLst>
                                  <p:childTnLst>
                                    <p:set>
                                      <p:cBhvr>
                                        <p:cTn id="68" dur="1" fill="hold">
                                          <p:stCondLst>
                                            <p:cond delay="0"/>
                                          </p:stCondLst>
                                        </p:cTn>
                                        <p:tgtEl>
                                          <p:spTgt spid="7">
                                            <p:graphicEl>
                                              <a:dgm id="{282EDE5C-CC2D-4C4B-842E-5EBC874403D5}"/>
                                            </p:graphicEl>
                                          </p:spTgt>
                                        </p:tgtEl>
                                        <p:attrNameLst>
                                          <p:attrName>style.visibility</p:attrName>
                                        </p:attrNameLst>
                                      </p:cBhvr>
                                      <p:to>
                                        <p:strVal val="visible"/>
                                      </p:to>
                                    </p:set>
                                    <p:anim calcmode="lin" valueType="num">
                                      <p:cBhvr>
                                        <p:cTn id="69" dur="500" fill="hold"/>
                                        <p:tgtEl>
                                          <p:spTgt spid="7">
                                            <p:graphicEl>
                                              <a:dgm id="{282EDE5C-CC2D-4C4B-842E-5EBC874403D5}"/>
                                            </p:graphicEl>
                                          </p:spTgt>
                                        </p:tgtEl>
                                        <p:attrNameLst>
                                          <p:attrName>ppt_x</p:attrName>
                                        </p:attrNameLst>
                                      </p:cBhvr>
                                      <p:tavLst>
                                        <p:tav tm="0">
                                          <p:val>
                                            <p:strVal val="#ppt_x"/>
                                          </p:val>
                                        </p:tav>
                                        <p:tav tm="100000">
                                          <p:val>
                                            <p:strVal val="#ppt_x"/>
                                          </p:val>
                                        </p:tav>
                                      </p:tavLst>
                                    </p:anim>
                                    <p:anim calcmode="lin" valueType="num">
                                      <p:cBhvr>
                                        <p:cTn id="70" dur="500" fill="hold"/>
                                        <p:tgtEl>
                                          <p:spTgt spid="7">
                                            <p:graphicEl>
                                              <a:dgm id="{282EDE5C-CC2D-4C4B-842E-5EBC874403D5}"/>
                                            </p:graphicEl>
                                          </p:spTgt>
                                        </p:tgtEl>
                                        <p:attrNameLst>
                                          <p:attrName>ppt_y</p:attrName>
                                        </p:attrNameLst>
                                      </p:cBhvr>
                                      <p:tavLst>
                                        <p:tav tm="0">
                                          <p:val>
                                            <p:strVal val="#ppt_y-#ppt_h/2"/>
                                          </p:val>
                                        </p:tav>
                                        <p:tav tm="100000">
                                          <p:val>
                                            <p:strVal val="#ppt_y"/>
                                          </p:val>
                                        </p:tav>
                                      </p:tavLst>
                                    </p:anim>
                                    <p:anim calcmode="lin" valueType="num">
                                      <p:cBhvr>
                                        <p:cTn id="71" dur="500" fill="hold"/>
                                        <p:tgtEl>
                                          <p:spTgt spid="7">
                                            <p:graphicEl>
                                              <a:dgm id="{282EDE5C-CC2D-4C4B-842E-5EBC874403D5}"/>
                                            </p:graphicEl>
                                          </p:spTgt>
                                        </p:tgtEl>
                                        <p:attrNameLst>
                                          <p:attrName>ppt_w</p:attrName>
                                        </p:attrNameLst>
                                      </p:cBhvr>
                                      <p:tavLst>
                                        <p:tav tm="0">
                                          <p:val>
                                            <p:strVal val="#ppt_w"/>
                                          </p:val>
                                        </p:tav>
                                        <p:tav tm="100000">
                                          <p:val>
                                            <p:strVal val="#ppt_w"/>
                                          </p:val>
                                        </p:tav>
                                      </p:tavLst>
                                    </p:anim>
                                    <p:anim calcmode="lin" valueType="num">
                                      <p:cBhvr>
                                        <p:cTn id="72" dur="500" fill="hold"/>
                                        <p:tgtEl>
                                          <p:spTgt spid="7">
                                            <p:graphicEl>
                                              <a:dgm id="{282EDE5C-CC2D-4C4B-842E-5EBC874403D5}"/>
                                            </p:graphicEl>
                                          </p:spTgt>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 calcmode="lin" valueType="num">
                                      <p:cBhvr>
                                        <p:cTn id="7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6"/>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nodeType="withEffect">
                                  <p:stCondLst>
                                    <p:cond delay="0"/>
                                  </p:stCondLst>
                                  <p:childTnLst>
                                    <p:set>
                                      <p:cBhvr>
                                        <p:cTn id="82" dur="1" fill="hold">
                                          <p:stCondLst>
                                            <p:cond delay="0"/>
                                          </p:stCondLst>
                                        </p:cTn>
                                        <p:tgtEl>
                                          <p:spTgt spid="1028"/>
                                        </p:tgtEl>
                                        <p:attrNameLst>
                                          <p:attrName>style.visibility</p:attrName>
                                        </p:attrNameLst>
                                      </p:cBhvr>
                                      <p:to>
                                        <p:strVal val="visible"/>
                                      </p:to>
                                    </p:set>
                                    <p:anim calcmode="lin" valueType="num">
                                      <p:cBhvr>
                                        <p:cTn id="83" dur="1000" fill="hold"/>
                                        <p:tgtEl>
                                          <p:spTgt spid="1028"/>
                                        </p:tgtEl>
                                        <p:attrNameLst>
                                          <p:attrName>ppt_w</p:attrName>
                                        </p:attrNameLst>
                                      </p:cBhvr>
                                      <p:tavLst>
                                        <p:tav tm="0">
                                          <p:val>
                                            <p:fltVal val="0"/>
                                          </p:val>
                                        </p:tav>
                                        <p:tav tm="100000">
                                          <p:val>
                                            <p:strVal val="#ppt_w"/>
                                          </p:val>
                                        </p:tav>
                                      </p:tavLst>
                                    </p:anim>
                                    <p:anim calcmode="lin" valueType="num">
                                      <p:cBhvr>
                                        <p:cTn id="84" dur="1000" fill="hold"/>
                                        <p:tgtEl>
                                          <p:spTgt spid="1028"/>
                                        </p:tgtEl>
                                        <p:attrNameLst>
                                          <p:attrName>ppt_h</p:attrName>
                                        </p:attrNameLst>
                                      </p:cBhvr>
                                      <p:tavLst>
                                        <p:tav tm="0">
                                          <p:val>
                                            <p:fltVal val="0"/>
                                          </p:val>
                                        </p:tav>
                                        <p:tav tm="100000">
                                          <p:val>
                                            <p:strVal val="#ppt_h"/>
                                          </p:val>
                                        </p:tav>
                                      </p:tavLst>
                                    </p:anim>
                                    <p:anim calcmode="lin" valueType="num">
                                      <p:cBhvr>
                                        <p:cTn id="85"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17000"/>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morning" dir="tl"/>
            </a:scene3d>
            <a:sp3d contourW="12700" prstMaterial="powder">
              <a:bevelT w="25400" h="25400"/>
              <a:contourClr>
                <a:schemeClr val="accent6">
                  <a:shade val="73000"/>
                </a:schemeClr>
              </a:contourClr>
            </a:sp3d>
          </a:bodyPr>
          <a:lstStyle/>
          <a:p>
            <a:pPr algn="ctr"/>
            <a:r>
              <a:rPr lang="ro-RO" sz="4400" b="1" spc="3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SĂ PREDICĂM EVANGHELIA</a:t>
            </a:r>
            <a:endParaRPr lang="es-ES" sz="4400" b="1" spc="3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285720" y="714356"/>
            <a:ext cx="8429684" cy="923330"/>
          </a:xfrm>
          <a:prstGeom prst="rect">
            <a:avLst/>
          </a:prstGeom>
        </p:spPr>
        <p:txBody>
          <a:bodyPr wrap="square">
            <a:spAutoFit/>
          </a:bodyPr>
          <a:lstStyle/>
          <a:p>
            <a:r>
              <a:rPr lang="es-ES" b="1" dirty="0" smtClean="0">
                <a:solidFill>
                  <a:schemeClr val="bg1"/>
                </a:solidFill>
                <a:latin typeface="Comic Sans MS" pitchFamily="66" charset="0"/>
              </a:rPr>
              <a:t>“</a:t>
            </a:r>
            <a:r>
              <a:rPr lang="vi-VN" b="1" dirty="0">
                <a:solidFill>
                  <a:schemeClr val="bg1"/>
                </a:solidFill>
                <a:latin typeface="Comic Sans MS" pitchFamily="66" charset="0"/>
              </a:rPr>
              <a:t>Apoi le-a zis: „Duceţi-vă în toată lumea şi propovăduiţi Evanghelia la orice făptură</a:t>
            </a:r>
            <a:r>
              <a:rPr lang="vi-VN" b="1" dirty="0" smtClean="0">
                <a:solidFill>
                  <a:schemeClr val="bg1"/>
                </a:solidFill>
                <a:latin typeface="Comic Sans MS" pitchFamily="66" charset="0"/>
              </a:rPr>
              <a:t>. </a:t>
            </a:r>
            <a:r>
              <a:rPr lang="vi-VN" b="1" dirty="0">
                <a:solidFill>
                  <a:schemeClr val="bg1"/>
                </a:solidFill>
                <a:latin typeface="Comic Sans MS" pitchFamily="66" charset="0"/>
              </a:rPr>
              <a:t>Cine va crede şi se va boteza va fi mântuit; dar cine nu va crede va fi </a:t>
            </a:r>
            <a:r>
              <a:rPr lang="vi-VN" b="1" dirty="0" smtClean="0">
                <a:solidFill>
                  <a:schemeClr val="bg1"/>
                </a:solidFill>
                <a:latin typeface="Comic Sans MS" pitchFamily="66" charset="0"/>
              </a:rPr>
              <a:t>osândit.</a:t>
            </a:r>
            <a:r>
              <a:rPr lang="en-US" b="1" dirty="0" smtClean="0">
                <a:solidFill>
                  <a:schemeClr val="bg1"/>
                </a:solidFill>
                <a:latin typeface="Comic Sans MS" pitchFamily="66" charset="0"/>
              </a:rPr>
              <a:t>’</a:t>
            </a:r>
            <a:r>
              <a:rPr lang="es-ES" b="1" dirty="0" smtClean="0">
                <a:solidFill>
                  <a:schemeClr val="bg1"/>
                </a:solidFill>
                <a:latin typeface="Comic Sans MS" pitchFamily="66" charset="0"/>
              </a:rPr>
              <a:t>” </a:t>
            </a:r>
            <a:r>
              <a:rPr lang="es-ES" sz="1100" b="1" dirty="0" smtClean="0">
                <a:solidFill>
                  <a:schemeClr val="bg1"/>
                </a:solidFill>
                <a:latin typeface="Comic Sans MS" pitchFamily="66" charset="0"/>
              </a:rPr>
              <a:t>(Mar</a:t>
            </a:r>
            <a:r>
              <a:rPr lang="ro-RO" sz="1100" b="1" dirty="0" smtClean="0">
                <a:solidFill>
                  <a:schemeClr val="bg1"/>
                </a:solidFill>
                <a:latin typeface="Comic Sans MS" pitchFamily="66" charset="0"/>
              </a:rPr>
              <a:t>cu</a:t>
            </a:r>
            <a:r>
              <a:rPr lang="es-ES" sz="1100" b="1" dirty="0" smtClean="0">
                <a:solidFill>
                  <a:schemeClr val="bg1"/>
                </a:solidFill>
                <a:latin typeface="Comic Sans MS" pitchFamily="66" charset="0"/>
              </a:rPr>
              <a:t> 16:15-16)</a:t>
            </a:r>
            <a:endParaRPr lang="es-ES" b="1" dirty="0">
              <a:solidFill>
                <a:schemeClr val="bg1"/>
              </a:solidFill>
              <a:latin typeface="Comic Sans MS" pitchFamily="66" charset="0"/>
            </a:endParaRPr>
          </a:p>
        </p:txBody>
      </p:sp>
      <p:sp>
        <p:nvSpPr>
          <p:cNvPr id="4" name="3 CuadroTexto"/>
          <p:cNvSpPr txBox="1"/>
          <p:nvPr/>
        </p:nvSpPr>
        <p:spPr>
          <a:xfrm>
            <a:off x="98151" y="1988840"/>
            <a:ext cx="4645750" cy="4724370"/>
          </a:xfrm>
          <a:prstGeom prst="rect">
            <a:avLst/>
          </a:prstGeom>
          <a:noFill/>
        </p:spPr>
        <p:txBody>
          <a:bodyPr wrap="square" rtlCol="0">
            <a:spAutoFit/>
          </a:bodyPr>
          <a:lstStyle/>
          <a:p>
            <a:pPr>
              <a:spcBef>
                <a:spcPts val="600"/>
              </a:spcBef>
            </a:pPr>
            <a:r>
              <a:rPr lang="ro-RO" sz="2200" b="1" dirty="0" smtClean="0">
                <a:solidFill>
                  <a:schemeClr val="accent6">
                    <a:lumMod val="40000"/>
                    <a:lumOff val="60000"/>
                  </a:schemeClr>
                </a:solidFill>
                <a:effectLst>
                  <a:outerShdw blurRad="50800" dist="50800" dir="5400000" algn="ctr" rotWithShape="0">
                    <a:schemeClr val="tx1"/>
                  </a:outerShdw>
                </a:effectLst>
              </a:rPr>
              <a:t>Lucrarea principală și chiar rațiunea de a exista a Bisericii este de a propovădui Evanghelia la orice făptură</a:t>
            </a:r>
            <a:r>
              <a:rPr lang="en-US" sz="2200" b="1" dirty="0" smtClean="0">
                <a:solidFill>
                  <a:schemeClr val="accent6">
                    <a:lumMod val="40000"/>
                    <a:lumOff val="60000"/>
                  </a:schemeClr>
                </a:solidFill>
                <a:effectLst>
                  <a:outerShdw blurRad="50800" dist="50800" dir="5400000" algn="ctr" rotWithShape="0">
                    <a:schemeClr val="tx1"/>
                  </a:outerShdw>
                </a:effectLst>
              </a:rPr>
              <a:t>.</a:t>
            </a:r>
            <a:endParaRPr lang="es-ES" sz="2200" b="1" dirty="0" smtClean="0">
              <a:solidFill>
                <a:schemeClr val="accent6">
                  <a:lumMod val="40000"/>
                  <a:lumOff val="60000"/>
                </a:schemeClr>
              </a:solidFill>
              <a:effectLst>
                <a:outerShdw blurRad="50800" dist="50800" dir="5400000" algn="ctr" rotWithShape="0">
                  <a:schemeClr val="tx1"/>
                </a:outerShdw>
              </a:effectLst>
            </a:endParaRPr>
          </a:p>
          <a:p>
            <a:pPr>
              <a:spcBef>
                <a:spcPts val="600"/>
              </a:spcBef>
            </a:pPr>
            <a:r>
              <a:rPr lang="ro-RO" sz="2200" b="1" dirty="0" smtClean="0">
                <a:solidFill>
                  <a:schemeClr val="accent6">
                    <a:lumMod val="40000"/>
                    <a:lumOff val="60000"/>
                  </a:schemeClr>
                </a:solidFill>
                <a:effectLst>
                  <a:outerShdw blurRad="50800" dist="50800" dir="5400000" algn="ctr" rotWithShape="0">
                    <a:schemeClr val="tx1"/>
                  </a:outerShdw>
                </a:effectLst>
              </a:rPr>
              <a:t>Sfârșitul va veni atunci când această misiune va fi îndeplinită</a:t>
            </a:r>
            <a:r>
              <a:rPr lang="en-US" sz="2200" b="1" dirty="0" smtClean="0">
                <a:solidFill>
                  <a:schemeClr val="accent6">
                    <a:lumMod val="40000"/>
                    <a:lumOff val="60000"/>
                  </a:schemeClr>
                </a:solidFill>
                <a:effectLst>
                  <a:outerShdw blurRad="50800" dist="50800" dir="5400000" algn="ctr" rotWithShape="0">
                    <a:schemeClr val="tx1"/>
                  </a:outerShdw>
                </a:effectLst>
              </a:rPr>
              <a:t> </a:t>
            </a:r>
            <a:r>
              <a:rPr lang="en-US" sz="2200" b="1" dirty="0">
                <a:solidFill>
                  <a:schemeClr val="accent6">
                    <a:lumMod val="40000"/>
                    <a:lumOff val="60000"/>
                  </a:schemeClr>
                </a:solidFill>
                <a:effectLst>
                  <a:outerShdw blurRad="50800" dist="50800" dir="5400000" algn="ctr" rotWithShape="0">
                    <a:schemeClr val="tx1"/>
                  </a:outerShdw>
                </a:effectLst>
              </a:rPr>
              <a:t>(</a:t>
            </a:r>
            <a:r>
              <a:rPr lang="en-US" sz="2200" b="1" dirty="0" smtClean="0">
                <a:solidFill>
                  <a:schemeClr val="accent6">
                    <a:lumMod val="40000"/>
                    <a:lumOff val="60000"/>
                  </a:schemeClr>
                </a:solidFill>
                <a:effectLst>
                  <a:outerShdw blurRad="50800" dist="50800" dir="5400000" algn="ctr" rotWithShape="0">
                    <a:schemeClr val="tx1"/>
                  </a:outerShdw>
                </a:effectLst>
              </a:rPr>
              <a:t>Mat</a:t>
            </a:r>
            <a:r>
              <a:rPr lang="ro-RO" sz="2200" b="1" dirty="0" smtClean="0">
                <a:solidFill>
                  <a:schemeClr val="accent6">
                    <a:lumMod val="40000"/>
                    <a:lumOff val="60000"/>
                  </a:schemeClr>
                </a:solidFill>
                <a:effectLst>
                  <a:outerShdw blurRad="50800" dist="50800" dir="5400000" algn="ctr" rotWithShape="0">
                    <a:schemeClr val="tx1"/>
                  </a:outerShdw>
                </a:effectLst>
              </a:rPr>
              <a:t>ei</a:t>
            </a:r>
            <a:r>
              <a:rPr lang="en-US" sz="2200" b="1" dirty="0" smtClean="0">
                <a:solidFill>
                  <a:schemeClr val="accent6">
                    <a:lumMod val="40000"/>
                    <a:lumOff val="60000"/>
                  </a:schemeClr>
                </a:solidFill>
                <a:effectLst>
                  <a:outerShdw blurRad="50800" dist="50800" dir="5400000" algn="ctr" rotWithShape="0">
                    <a:schemeClr val="tx1"/>
                  </a:outerShdw>
                </a:effectLst>
              </a:rPr>
              <a:t> </a:t>
            </a:r>
            <a:r>
              <a:rPr lang="en-US" sz="2200" b="1" dirty="0">
                <a:solidFill>
                  <a:schemeClr val="accent6">
                    <a:lumMod val="40000"/>
                    <a:lumOff val="60000"/>
                  </a:schemeClr>
                </a:solidFill>
                <a:effectLst>
                  <a:outerShdw blurRad="50800" dist="50800" dir="5400000" algn="ctr" rotWithShape="0">
                    <a:schemeClr val="tx1"/>
                  </a:outerShdw>
                </a:effectLst>
              </a:rPr>
              <a:t>24:14)</a:t>
            </a:r>
            <a:endParaRPr lang="es-ES" sz="2200" b="1" dirty="0" smtClean="0">
              <a:solidFill>
                <a:schemeClr val="accent6">
                  <a:lumMod val="40000"/>
                  <a:lumOff val="60000"/>
                </a:schemeClr>
              </a:solidFill>
              <a:effectLst>
                <a:outerShdw blurRad="50800" dist="50800" dir="5400000" algn="ctr" rotWithShape="0">
                  <a:schemeClr val="tx1"/>
                </a:outerShdw>
              </a:effectLst>
            </a:endParaRPr>
          </a:p>
          <a:p>
            <a:pPr>
              <a:spcBef>
                <a:spcPts val="600"/>
              </a:spcBef>
            </a:pPr>
            <a:r>
              <a:rPr lang="ro-RO" sz="2200" b="1" dirty="0" smtClean="0">
                <a:solidFill>
                  <a:schemeClr val="accent6">
                    <a:lumMod val="40000"/>
                    <a:lumOff val="60000"/>
                  </a:schemeClr>
                </a:solidFill>
                <a:effectLst>
                  <a:outerShdw blurRad="50800" dist="50800" dir="5400000" algn="ctr" rotWithShape="0">
                    <a:schemeClr val="tx1"/>
                  </a:outerShdw>
                </a:effectLst>
              </a:rPr>
              <a:t>Mântuirea semenilor depinde de această lucrare. Însă nu e suficient să auzi vestea bună pentru a fi salvat</a:t>
            </a:r>
            <a:r>
              <a:rPr lang="en-US" sz="2200" b="1" dirty="0" smtClean="0">
                <a:solidFill>
                  <a:schemeClr val="accent6">
                    <a:lumMod val="40000"/>
                    <a:lumOff val="60000"/>
                  </a:schemeClr>
                </a:solidFill>
                <a:effectLst>
                  <a:outerShdw blurRad="50800" dist="50800" dir="5400000" algn="ctr" rotWithShape="0">
                    <a:schemeClr val="tx1"/>
                  </a:outerShdw>
                </a:effectLst>
              </a:rPr>
              <a:t>.</a:t>
            </a:r>
            <a:endParaRPr lang="es-ES" sz="2200" b="1" dirty="0" smtClean="0">
              <a:solidFill>
                <a:schemeClr val="accent6">
                  <a:lumMod val="40000"/>
                  <a:lumOff val="60000"/>
                </a:schemeClr>
              </a:solidFill>
              <a:effectLst>
                <a:outerShdw blurRad="50800" dist="50800" dir="5400000" algn="ctr" rotWithShape="0">
                  <a:schemeClr val="tx1"/>
                </a:outerShdw>
              </a:effectLst>
            </a:endParaRPr>
          </a:p>
          <a:p>
            <a:pPr>
              <a:spcBef>
                <a:spcPts val="600"/>
              </a:spcBef>
            </a:pPr>
            <a:r>
              <a:rPr lang="ro-RO" sz="2200" b="1" dirty="0" smtClean="0">
                <a:solidFill>
                  <a:schemeClr val="accent6">
                    <a:lumMod val="40000"/>
                    <a:lumOff val="60000"/>
                  </a:schemeClr>
                </a:solidFill>
                <a:effectLst>
                  <a:outerShdw blurRad="50800" dist="50800" dir="5400000" algn="ctr" rotWithShape="0">
                    <a:schemeClr val="tx1"/>
                  </a:outerShdw>
                </a:effectLst>
              </a:rPr>
              <a:t>Doar aceia care Îl acceptă pe Isus ca Mântuitor personal vor fi mântuiți</a:t>
            </a:r>
            <a:r>
              <a:rPr lang="en-US" sz="2200" b="1" dirty="0" smtClean="0">
                <a:solidFill>
                  <a:schemeClr val="accent6">
                    <a:lumMod val="40000"/>
                    <a:lumOff val="60000"/>
                  </a:schemeClr>
                </a:solidFill>
                <a:effectLst>
                  <a:outerShdw blurRad="50800" dist="50800" dir="5400000" algn="ctr" rotWithShape="0">
                    <a:schemeClr val="tx1"/>
                  </a:outerShdw>
                </a:effectLst>
              </a:rPr>
              <a:t>. </a:t>
            </a:r>
            <a:r>
              <a:rPr lang="ro-RO" sz="2200" b="1" dirty="0" smtClean="0">
                <a:solidFill>
                  <a:schemeClr val="accent6">
                    <a:lumMod val="40000"/>
                    <a:lumOff val="60000"/>
                  </a:schemeClr>
                </a:solidFill>
                <a:effectLst>
                  <a:outerShdw blurRad="50800" dist="50800" dir="5400000" algn="ctr" rotWithShape="0">
                    <a:schemeClr val="tx1"/>
                  </a:outerShdw>
                </a:effectLst>
              </a:rPr>
              <a:t>Dar cum L-ar putea accepta pe Isus dacă nimeni nu vestește Numele Său</a:t>
            </a:r>
            <a:r>
              <a:rPr lang="en-US" sz="2200" b="1" dirty="0" smtClean="0">
                <a:solidFill>
                  <a:schemeClr val="accent6">
                    <a:lumMod val="40000"/>
                    <a:lumOff val="60000"/>
                  </a:schemeClr>
                </a:solidFill>
                <a:effectLst>
                  <a:outerShdw blurRad="50800" dist="50800" dir="5400000" algn="ctr" rotWithShape="0">
                    <a:schemeClr val="tx1"/>
                  </a:outerShdw>
                </a:effectLst>
              </a:rPr>
              <a:t>?</a:t>
            </a:r>
            <a:endParaRPr lang="es-ES" sz="2200" b="1" dirty="0">
              <a:solidFill>
                <a:schemeClr val="accent6">
                  <a:lumMod val="40000"/>
                  <a:lumOff val="60000"/>
                </a:schemeClr>
              </a:solidFill>
              <a:effectLst>
                <a:outerShdw blurRad="50800" dist="50800" dir="5400000" algn="ctr" rotWithShape="0">
                  <a:schemeClr val="tx1"/>
                </a:outerShdw>
              </a:effectLst>
            </a:endParaRPr>
          </a:p>
        </p:txBody>
      </p:sp>
      <p:sp>
        <p:nvSpPr>
          <p:cNvPr id="5" name="4 Rectángulo"/>
          <p:cNvSpPr/>
          <p:nvPr/>
        </p:nvSpPr>
        <p:spPr>
          <a:xfrm>
            <a:off x="4808790" y="4581128"/>
            <a:ext cx="4357718" cy="2031325"/>
          </a:xfrm>
          <a:prstGeom prst="rect">
            <a:avLst/>
          </a:prstGeom>
        </p:spPr>
        <p:txBody>
          <a:bodyPr wrap="square">
            <a:spAutoFit/>
          </a:bodyPr>
          <a:lstStyle/>
          <a:p>
            <a:r>
              <a:rPr lang="es-ES" b="1" dirty="0" smtClean="0">
                <a:solidFill>
                  <a:schemeClr val="bg1"/>
                </a:solidFill>
                <a:effectLst>
                  <a:outerShdw blurRad="50800" dist="50800" dir="5400000" algn="ctr" rotWithShape="0">
                    <a:schemeClr val="tx1"/>
                  </a:outerShdw>
                </a:effectLst>
                <a:latin typeface="Comic Sans MS" pitchFamily="66" charset="0"/>
              </a:rPr>
              <a:t>“</a:t>
            </a:r>
            <a:r>
              <a:rPr lang="vi-VN" b="1" dirty="0">
                <a:solidFill>
                  <a:schemeClr val="bg1"/>
                </a:solidFill>
                <a:effectLst>
                  <a:outerShdw blurRad="50800" dist="50800" dir="5400000" algn="ctr" rotWithShape="0">
                    <a:schemeClr val="tx1"/>
                  </a:outerShdw>
                </a:effectLst>
                <a:latin typeface="Comic Sans MS" pitchFamily="66" charset="0"/>
              </a:rPr>
              <a:t>Când voi zice celui rău: „Vei muri negreşit!”, dacă nu-l vei înştiinţa şi nu-i vei spune, ca să-l întorci de la calea lui cea rea şi să-i scapi viaţa, acel om rău va muri prin nelegiuirea lui, dar îi voi cere sângele din mâna </a:t>
            </a:r>
            <a:r>
              <a:rPr lang="vi-VN" b="1" dirty="0" smtClean="0">
                <a:solidFill>
                  <a:schemeClr val="bg1"/>
                </a:solidFill>
                <a:effectLst>
                  <a:outerShdw blurRad="50800" dist="50800" dir="5400000" algn="ctr" rotWithShape="0">
                    <a:schemeClr val="tx1"/>
                  </a:outerShdw>
                </a:effectLst>
                <a:latin typeface="Comic Sans MS" pitchFamily="66" charset="0"/>
              </a:rPr>
              <a:t>ta!</a:t>
            </a:r>
            <a:r>
              <a:rPr lang="es-ES" b="1" dirty="0" smtClean="0">
                <a:solidFill>
                  <a:schemeClr val="bg1"/>
                </a:solidFill>
                <a:effectLst>
                  <a:outerShdw blurRad="50800" dist="50800" dir="5400000" algn="ctr" rotWithShape="0">
                    <a:schemeClr val="tx1"/>
                  </a:outerShdw>
                </a:effectLst>
                <a:latin typeface="Comic Sans MS" pitchFamily="66" charset="0"/>
              </a:rPr>
              <a:t>” </a:t>
            </a:r>
            <a:r>
              <a:rPr lang="es-ES" sz="1100" b="1" dirty="0" smtClean="0">
                <a:solidFill>
                  <a:schemeClr val="bg1"/>
                </a:solidFill>
                <a:effectLst>
                  <a:outerShdw blurRad="50800" dist="50800" dir="5400000" algn="ctr" rotWithShape="0">
                    <a:schemeClr val="tx1"/>
                  </a:outerShdw>
                </a:effectLst>
                <a:latin typeface="Comic Sans MS" pitchFamily="66" charset="0"/>
              </a:rPr>
              <a:t>(</a:t>
            </a:r>
            <a:r>
              <a:rPr lang="es-ES" sz="1100" b="1" dirty="0" err="1" smtClean="0">
                <a:solidFill>
                  <a:schemeClr val="bg1"/>
                </a:solidFill>
                <a:effectLst>
                  <a:outerShdw blurRad="50800" dist="50800" dir="5400000" algn="ctr" rotWithShape="0">
                    <a:schemeClr val="tx1"/>
                  </a:outerShdw>
                </a:effectLst>
                <a:latin typeface="Comic Sans MS" pitchFamily="66" charset="0"/>
              </a:rPr>
              <a:t>Eze</a:t>
            </a:r>
            <a:r>
              <a:rPr lang="ro-RO" sz="1100" b="1" dirty="0" smtClean="0">
                <a:solidFill>
                  <a:schemeClr val="bg1"/>
                </a:solidFill>
                <a:effectLst>
                  <a:outerShdw blurRad="50800" dist="50800" dir="5400000" algn="ctr" rotWithShape="0">
                    <a:schemeClr val="tx1"/>
                  </a:outerShdw>
                </a:effectLst>
                <a:latin typeface="Comic Sans MS" pitchFamily="66" charset="0"/>
              </a:rPr>
              <a:t>chiel</a:t>
            </a:r>
            <a:r>
              <a:rPr lang="es-ES" sz="1100" b="1" dirty="0" smtClean="0">
                <a:solidFill>
                  <a:schemeClr val="bg1"/>
                </a:solidFill>
                <a:effectLst>
                  <a:outerShdw blurRad="50800" dist="50800" dir="5400000" algn="ctr" rotWithShape="0">
                    <a:schemeClr val="tx1"/>
                  </a:outerShdw>
                </a:effectLst>
                <a:latin typeface="Comic Sans MS" pitchFamily="66" charset="0"/>
              </a:rPr>
              <a:t> 3:18)</a:t>
            </a:r>
            <a:endParaRPr lang="es-ES" b="1" dirty="0">
              <a:solidFill>
                <a:schemeClr val="bg1"/>
              </a:solidFill>
              <a:effectLst>
                <a:outerShdw blurRad="50800" dist="50800" dir="5400000" algn="ctr" rotWithShape="0">
                  <a:schemeClr val="tx1"/>
                </a:outerShdw>
              </a:effectLst>
              <a:latin typeface="Comic Sans MS" pitchFamily="66" charset="0"/>
            </a:endParaRPr>
          </a:p>
        </p:txBody>
      </p:sp>
      <p:pic>
        <p:nvPicPr>
          <p:cNvPr id="6146" name="Picture 2" descr="R:\Dibujos\Oxygen\18\Artwork\Connect\Connect.png"/>
          <p:cNvPicPr>
            <a:picLocks noChangeAspect="1" noChangeArrowheads="1"/>
          </p:cNvPicPr>
          <p:nvPr/>
        </p:nvPicPr>
        <p:blipFill>
          <a:blip r:embed="rId3" cstate="email"/>
          <a:srcRect/>
          <a:stretch>
            <a:fillRect/>
          </a:stretch>
        </p:blipFill>
        <p:spPr bwMode="auto">
          <a:xfrm>
            <a:off x="4357686" y="1643050"/>
            <a:ext cx="4695343" cy="31432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fade">
                                      <p:cBhvr>
                                        <p:cTn id="46" dur="1000"/>
                                        <p:tgtEl>
                                          <p:spTgt spid="4">
                                            <p:txEl>
                                              <p:pRg st="3" end="3"/>
                                            </p:txEl>
                                          </p:spTgt>
                                        </p:tgtEl>
                                      </p:cBhvr>
                                    </p:animEffect>
                                    <p:anim calcmode="lin" valueType="num">
                                      <p:cBhvr>
                                        <p:cTn id="4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1000" fill="hold"/>
                                        <p:tgtEl>
                                          <p:spTgt spid="5"/>
                                        </p:tgtEl>
                                        <p:attrNameLst>
                                          <p:attrName>ppt_w</p:attrName>
                                        </p:attrNameLst>
                                      </p:cBhvr>
                                      <p:tavLst>
                                        <p:tav tm="0">
                                          <p:val>
                                            <p:fltVal val="0"/>
                                          </p:val>
                                        </p:tav>
                                        <p:tav tm="100000">
                                          <p:val>
                                            <p:strVal val="#ppt_w"/>
                                          </p:val>
                                        </p:tav>
                                      </p:tavLst>
                                    </p:anim>
                                    <p:anim calcmode="lin" valueType="num">
                                      <p:cBhvr>
                                        <p:cTn id="55" dur="1000" fill="hold"/>
                                        <p:tgtEl>
                                          <p:spTgt spid="5"/>
                                        </p:tgtEl>
                                        <p:attrNameLst>
                                          <p:attrName>ppt_h</p:attrName>
                                        </p:attrNameLst>
                                      </p:cBhvr>
                                      <p:tavLst>
                                        <p:tav tm="0">
                                          <p:val>
                                            <p:fltVal val="0"/>
                                          </p:val>
                                        </p:tav>
                                        <p:tav tm="100000">
                                          <p:val>
                                            <p:strVal val="#ppt_h"/>
                                          </p:val>
                                        </p:tav>
                                      </p:tavLst>
                                    </p:anim>
                                    <p:anim calcmode="lin" valueType="num">
                                      <p:cBhvr>
                                        <p:cTn id="5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50170" y="807871"/>
            <a:ext cx="7286676" cy="5632311"/>
          </a:xfrm>
          <a:prstGeom prst="rect">
            <a:avLst/>
          </a:prstGeom>
        </p:spPr>
        <p:txBody>
          <a:bodyPr wrap="square">
            <a:spAutoFit/>
          </a:bodyPr>
          <a:lstStyle/>
          <a:p>
            <a:r>
              <a:rPr lang="es-ES" sz="2400" b="1" dirty="0" smtClean="0">
                <a:latin typeface="Calibri" pitchFamily="34" charset="0"/>
                <a:cs typeface="Calibri" pitchFamily="34" charset="0"/>
              </a:rPr>
              <a:t>“</a:t>
            </a:r>
            <a:r>
              <a:rPr lang="ro-RO" sz="2400" b="1" dirty="0" smtClean="0">
                <a:latin typeface="Calibri" pitchFamily="34" charset="0"/>
                <a:cs typeface="Calibri" pitchFamily="34" charset="0"/>
              </a:rPr>
              <a:t>Iar în ziua cea din urmă, când bogățiile pământului vor pieri, acela care și-a adunat o comoară în cer, va privi ceea ce a câștigat – viața sa. Dacă am ascultat de cuvintele Domnului Hristos, atunci când ne vom aduna în jurul marelui tron alb, vom vedea suflete care au fost mântuite prin lucrarea noastră și vom ști că unul a câștigat pe alții, iar aceștia pe alții – o mare ceată adusă în cerul păcii ca rezultat al strădaniilor noastre. Acolo vom depune coroanele la picioarele lui Isus și-L vom lăuda de-a lungul veacurilor nesfârșite ale veșniciei. Cu ce bucurie va privi atunci lucrătorul lui Hristos pe acești răscumpărați, care se împărtășesc de slava Mântuitorului</a:t>
            </a:r>
            <a:r>
              <a:rPr lang="en-US" sz="2400" b="1" dirty="0" smtClean="0">
                <a:latin typeface="Calibri" pitchFamily="34" charset="0"/>
                <a:cs typeface="Calibri" pitchFamily="34" charset="0"/>
              </a:rPr>
              <a:t>!</a:t>
            </a:r>
            <a:r>
              <a:rPr lang="ro-RO" sz="2400" b="1" dirty="0" smtClean="0">
                <a:latin typeface="Calibri" pitchFamily="34" charset="0"/>
                <a:cs typeface="Calibri" pitchFamily="34" charset="0"/>
              </a:rPr>
              <a:t> Cât de prețios va fi cerul pentru aceia care au fost credincioși în lucrarea de câștigare de suflete!</a:t>
            </a:r>
            <a:r>
              <a:rPr lang="es-ES" sz="2400" b="1" dirty="0" smtClean="0">
                <a:latin typeface="Calibri" pitchFamily="34" charset="0"/>
                <a:cs typeface="Calibri" pitchFamily="34" charset="0"/>
              </a:rPr>
              <a:t>”</a:t>
            </a:r>
            <a:endParaRPr lang="es-ES" sz="2400" b="1" dirty="0">
              <a:latin typeface="Calibri" pitchFamily="34" charset="0"/>
              <a:cs typeface="Calibri" pitchFamily="34" charset="0"/>
            </a:endParaRPr>
          </a:p>
        </p:txBody>
      </p:sp>
      <p:sp>
        <p:nvSpPr>
          <p:cNvPr id="3" name="2 CuadroTexto"/>
          <p:cNvSpPr txBox="1"/>
          <p:nvPr/>
        </p:nvSpPr>
        <p:spPr>
          <a:xfrm>
            <a:off x="3656636" y="6309320"/>
            <a:ext cx="4280210" cy="307777"/>
          </a:xfrm>
          <a:prstGeom prst="rect">
            <a:avLst/>
          </a:prstGeom>
          <a:noFill/>
        </p:spPr>
        <p:txBody>
          <a:bodyPr wrap="none" rtlCol="0">
            <a:spAutoFit/>
          </a:bodyPr>
          <a:lstStyle/>
          <a:p>
            <a:pPr algn="r"/>
            <a:r>
              <a:rPr lang="en-US" sz="1400" b="1" dirty="0"/>
              <a:t>E.G.W. </a:t>
            </a:r>
            <a:r>
              <a:rPr lang="en-US" sz="1400" b="1" dirty="0" smtClean="0"/>
              <a:t>(</a:t>
            </a:r>
            <a:r>
              <a:rPr lang="ro-RO" sz="1400" b="1" dirty="0" smtClean="0"/>
              <a:t>Cugetări de pe Muntele Fericirilor</a:t>
            </a:r>
            <a:r>
              <a:rPr lang="en-US" sz="1400" b="1" dirty="0" smtClean="0"/>
              <a:t>, </a:t>
            </a:r>
            <a:r>
              <a:rPr lang="en-US" sz="1400" b="1" dirty="0"/>
              <a:t>cp. 4, pg. 90)</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1100</Words>
  <Application>Microsoft Office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Comic Sans MS</vt:lpstr>
      <vt:lpstr>Calibri</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Anca</cp:lastModifiedBy>
  <cp:revision>95</cp:revision>
  <dcterms:created xsi:type="dcterms:W3CDTF">2014-08-05T12:34:47Z</dcterms:created>
  <dcterms:modified xsi:type="dcterms:W3CDTF">2014-08-24T10:49:19Z</dcterms:modified>
</cp:coreProperties>
</file>