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ooper Black" pitchFamily="18" charset="0"/>
      <p:regular r:id="rId15"/>
    </p:embeddedFont>
    <p:embeddedFont>
      <p:font typeface="Comic Sans MS" pitchFamily="66" charset="0"/>
      <p:regular r:id="rId16"/>
      <p:bold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5CCC9"/>
    <a:srgbClr val="D9B4AF"/>
    <a:srgbClr val="BC776C"/>
    <a:srgbClr val="683832"/>
    <a:srgbClr val="7C443C"/>
    <a:srgbClr val="C88F86"/>
    <a:srgbClr val="8C3618"/>
    <a:srgbClr val="E0744D"/>
    <a:srgbClr val="BC7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DF9F-96CD-4B02-BD5A-5E85D777F94A}" type="doc">
      <dgm:prSet loTypeId="urn:microsoft.com/office/officeart/2005/8/layout/hList7#1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1DA6B03-1C9A-47A0-B053-398A6EB47A78}">
      <dgm:prSet custT="1"/>
      <dgm:spPr/>
      <dgm:t>
        <a:bodyPr/>
        <a:lstStyle/>
        <a:p>
          <a:pPr rtl="0"/>
          <a:r>
            <a:rPr lang="ro-RO" sz="1800" b="1" dirty="0" smtClean="0"/>
            <a:t>A-și recunoaște nevoia.</a:t>
          </a:r>
          <a:endParaRPr lang="es-ES" sz="1800" b="1" dirty="0"/>
        </a:p>
      </dgm:t>
    </dgm:pt>
    <dgm:pt modelId="{BD0D9716-13D6-4923-9C0A-F83C94617D4D}" type="parTrans" cxnId="{FF9C942F-80D4-42CB-84AE-6FF626345DC8}">
      <dgm:prSet/>
      <dgm:spPr/>
      <dgm:t>
        <a:bodyPr/>
        <a:lstStyle/>
        <a:p>
          <a:endParaRPr lang="es-ES"/>
        </a:p>
      </dgm:t>
    </dgm:pt>
    <dgm:pt modelId="{5B06EC80-D321-4ED4-9807-42CD5ECD2506}" type="sibTrans" cxnId="{FF9C942F-80D4-42CB-84AE-6FF626345DC8}">
      <dgm:prSet/>
      <dgm:spPr/>
      <dgm:t>
        <a:bodyPr/>
        <a:lstStyle/>
        <a:p>
          <a:endParaRPr lang="es-ES"/>
        </a:p>
      </dgm:t>
    </dgm:pt>
    <dgm:pt modelId="{A412B5FA-3B90-4FD0-B795-4339935F287B}">
      <dgm:prSet custT="1"/>
      <dgm:spPr/>
      <dgm:t>
        <a:bodyPr/>
        <a:lstStyle/>
        <a:p>
          <a:pPr rtl="0"/>
          <a:r>
            <a:rPr lang="ro-RO" sz="1400" b="1" dirty="0" smtClean="0"/>
            <a:t>Dumnezeu ne convinge de păcat</a:t>
          </a:r>
          <a:r>
            <a:rPr lang="en-US" sz="1400" b="1" dirty="0" smtClean="0"/>
            <a:t> (</a:t>
          </a:r>
          <a:r>
            <a:rPr lang="ro-RO" sz="1400" b="1" dirty="0" smtClean="0"/>
            <a:t>Ioa</a:t>
          </a:r>
          <a:r>
            <a:rPr lang="en-US" sz="1400" b="1" dirty="0" smtClean="0"/>
            <a:t>n 16:8).</a:t>
          </a:r>
          <a:endParaRPr lang="es-ES" sz="1400" b="1" dirty="0"/>
        </a:p>
      </dgm:t>
    </dgm:pt>
    <dgm:pt modelId="{697C7039-6047-4828-9091-41F3568CD069}" type="parTrans" cxnId="{D27E7B57-CFC3-484C-9E5F-05A8FF73D2F8}">
      <dgm:prSet/>
      <dgm:spPr/>
      <dgm:t>
        <a:bodyPr/>
        <a:lstStyle/>
        <a:p>
          <a:endParaRPr lang="es-ES"/>
        </a:p>
      </dgm:t>
    </dgm:pt>
    <dgm:pt modelId="{AD21743E-4636-4905-A486-09389EA94F70}" type="sibTrans" cxnId="{D27E7B57-CFC3-484C-9E5F-05A8FF73D2F8}">
      <dgm:prSet/>
      <dgm:spPr/>
      <dgm:t>
        <a:bodyPr/>
        <a:lstStyle/>
        <a:p>
          <a:endParaRPr lang="es-ES"/>
        </a:p>
      </dgm:t>
    </dgm:pt>
    <dgm:pt modelId="{86248363-988D-41DF-AB89-0F2E111339A2}">
      <dgm:prSet custT="1"/>
      <dgm:spPr/>
      <dgm:t>
        <a:bodyPr/>
        <a:lstStyle/>
        <a:p>
          <a:pPr rtl="0"/>
          <a:r>
            <a:rPr lang="ro-RO" sz="1800" b="1" dirty="0" smtClean="0"/>
            <a:t>Pocăința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7021290F-C16F-4886-BA6F-464C78834CCD}" type="parTrans" cxnId="{053347BC-8AC6-443D-9A41-9D11DB6CBDF9}">
      <dgm:prSet/>
      <dgm:spPr/>
      <dgm:t>
        <a:bodyPr/>
        <a:lstStyle/>
        <a:p>
          <a:endParaRPr lang="es-ES"/>
        </a:p>
      </dgm:t>
    </dgm:pt>
    <dgm:pt modelId="{CEF607C5-E1BF-4220-9C48-3E8C38BB67AB}" type="sibTrans" cxnId="{053347BC-8AC6-443D-9A41-9D11DB6CBDF9}">
      <dgm:prSet/>
      <dgm:spPr/>
      <dgm:t>
        <a:bodyPr/>
        <a:lstStyle/>
        <a:p>
          <a:endParaRPr lang="es-ES"/>
        </a:p>
      </dgm:t>
    </dgm:pt>
    <dgm:pt modelId="{83834458-15FA-41BD-938B-6B5337C2E19D}">
      <dgm:prSet custT="1"/>
      <dgm:spPr/>
      <dgm:t>
        <a:bodyPr/>
        <a:lstStyle/>
        <a:p>
          <a:pPr rtl="0"/>
          <a:r>
            <a:rPr lang="ro-RO" sz="1400" b="1" dirty="0" smtClean="0"/>
            <a:t>Dumnezeu ne conduce la pocăință</a:t>
          </a:r>
          <a:r>
            <a:rPr lang="en-US" sz="1400" b="1" dirty="0" smtClean="0"/>
            <a:t> (Roman</a:t>
          </a:r>
          <a:r>
            <a:rPr lang="ro-RO" sz="1400" b="1" dirty="0" smtClean="0"/>
            <a:t>i</a:t>
          </a:r>
          <a:r>
            <a:rPr lang="en-US" sz="1400" b="1" dirty="0" smtClean="0"/>
            <a:t> 2:4).</a:t>
          </a:r>
          <a:endParaRPr lang="es-ES" sz="1400" b="1" dirty="0"/>
        </a:p>
      </dgm:t>
    </dgm:pt>
    <dgm:pt modelId="{64297795-8D27-47A1-A96C-946AE349E329}" type="parTrans" cxnId="{AF0C0C97-0246-4B69-8E0F-BE0F350B99DD}">
      <dgm:prSet/>
      <dgm:spPr/>
      <dgm:t>
        <a:bodyPr/>
        <a:lstStyle/>
        <a:p>
          <a:endParaRPr lang="es-ES"/>
        </a:p>
      </dgm:t>
    </dgm:pt>
    <dgm:pt modelId="{92708778-9A94-48A5-881C-084A9FEA8AC9}" type="sibTrans" cxnId="{AF0C0C97-0246-4B69-8E0F-BE0F350B99DD}">
      <dgm:prSet/>
      <dgm:spPr/>
      <dgm:t>
        <a:bodyPr/>
        <a:lstStyle/>
        <a:p>
          <a:endParaRPr lang="es-ES"/>
        </a:p>
      </dgm:t>
    </dgm:pt>
    <dgm:pt modelId="{31401CC5-504F-43C0-BCC2-6C0C571500A1}">
      <dgm:prSet custT="1"/>
      <dgm:spPr/>
      <dgm:t>
        <a:bodyPr/>
        <a:lstStyle/>
        <a:p>
          <a:pPr rtl="0"/>
          <a:r>
            <a:rPr lang="ro-RO" sz="1800" b="1" dirty="0" smtClean="0"/>
            <a:t>Credința în Isus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DEBABD48-92EF-405E-A743-7A6844D935D9}" type="parTrans" cxnId="{8A34459C-045E-4CC3-8083-607B66614BC8}">
      <dgm:prSet/>
      <dgm:spPr/>
      <dgm:t>
        <a:bodyPr/>
        <a:lstStyle/>
        <a:p>
          <a:endParaRPr lang="es-ES"/>
        </a:p>
      </dgm:t>
    </dgm:pt>
    <dgm:pt modelId="{B6B1FA89-F676-4720-9BA9-84529091C5E3}" type="sibTrans" cxnId="{8A34459C-045E-4CC3-8083-607B66614BC8}">
      <dgm:prSet/>
      <dgm:spPr/>
      <dgm:t>
        <a:bodyPr/>
        <a:lstStyle/>
        <a:p>
          <a:endParaRPr lang="es-ES"/>
        </a:p>
      </dgm:t>
    </dgm:pt>
    <dgm:pt modelId="{9B79374D-50F1-4A6C-825D-89B0CB16CB63}">
      <dgm:prSet custT="1"/>
      <dgm:spPr/>
      <dgm:t>
        <a:bodyPr/>
        <a:lstStyle/>
        <a:p>
          <a:pPr rtl="0"/>
          <a:r>
            <a:rPr lang="ro-RO" sz="1400" b="1" dirty="0" smtClean="0"/>
            <a:t>Dumnezeu ne oferă darul credinței</a:t>
          </a:r>
          <a:r>
            <a:rPr lang="en-US" sz="1400" b="1" dirty="0" smtClean="0"/>
            <a:t> (E</a:t>
          </a:r>
          <a:r>
            <a:rPr lang="ro-RO" sz="1400" b="1" dirty="0" smtClean="0"/>
            <a:t>feseni</a:t>
          </a:r>
          <a:r>
            <a:rPr lang="en-US" sz="1400" b="1" dirty="0" smtClean="0"/>
            <a:t> 2:8).</a:t>
          </a:r>
          <a:endParaRPr lang="es-ES" sz="1400" b="1" dirty="0"/>
        </a:p>
      </dgm:t>
    </dgm:pt>
    <dgm:pt modelId="{63BBB105-C583-4744-A0AC-4D7DB9F13BBA}" type="parTrans" cxnId="{E66A6143-19B9-4F19-98CE-9C22607F6975}">
      <dgm:prSet/>
      <dgm:spPr/>
      <dgm:t>
        <a:bodyPr/>
        <a:lstStyle/>
        <a:p>
          <a:endParaRPr lang="es-ES"/>
        </a:p>
      </dgm:t>
    </dgm:pt>
    <dgm:pt modelId="{395882B8-B325-4166-8036-62994AEF5AA2}" type="sibTrans" cxnId="{E66A6143-19B9-4F19-98CE-9C22607F6975}">
      <dgm:prSet/>
      <dgm:spPr/>
      <dgm:t>
        <a:bodyPr/>
        <a:lstStyle/>
        <a:p>
          <a:endParaRPr lang="es-ES"/>
        </a:p>
      </dgm:t>
    </dgm:pt>
    <dgm:pt modelId="{71A977A0-0118-4BC1-A73F-9800A8A021E9}">
      <dgm:prSet custT="1"/>
      <dgm:spPr/>
      <dgm:t>
        <a:bodyPr/>
        <a:lstStyle/>
        <a:p>
          <a:pPr rtl="0"/>
          <a:r>
            <a:rPr lang="en-US" sz="1800" b="1" dirty="0" smtClean="0"/>
            <a:t>A</a:t>
          </a:r>
          <a:r>
            <a:rPr lang="ro-RO" sz="1800" b="1" dirty="0" smtClean="0"/>
            <a:t>cceptarea neprihănirii lui Isus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307C0418-253A-446C-AF6E-B58AFEF302BB}" type="parTrans" cxnId="{891C7F8E-9F64-41F5-AABF-BB26E69132A1}">
      <dgm:prSet/>
      <dgm:spPr/>
      <dgm:t>
        <a:bodyPr/>
        <a:lstStyle/>
        <a:p>
          <a:endParaRPr lang="es-ES"/>
        </a:p>
      </dgm:t>
    </dgm:pt>
    <dgm:pt modelId="{613FD705-46C5-4A48-9B26-E44411992E04}" type="sibTrans" cxnId="{891C7F8E-9F64-41F5-AABF-BB26E69132A1}">
      <dgm:prSet/>
      <dgm:spPr/>
      <dgm:t>
        <a:bodyPr/>
        <a:lstStyle/>
        <a:p>
          <a:endParaRPr lang="es-ES"/>
        </a:p>
      </dgm:t>
    </dgm:pt>
    <dgm:pt modelId="{E91E2C14-186A-4326-99C8-FCD3F05AE189}">
      <dgm:prSet custT="1"/>
      <dgm:spPr/>
      <dgm:t>
        <a:bodyPr/>
        <a:lstStyle/>
        <a:p>
          <a:pPr rtl="0"/>
          <a:r>
            <a:rPr lang="ro-RO" sz="1400" b="1" dirty="0" smtClean="0"/>
            <a:t>Dumnezeu ne îmbracă cu neprihănirea Sa</a:t>
          </a:r>
          <a:r>
            <a:rPr lang="en-US" sz="1400" b="1" dirty="0" smtClean="0"/>
            <a:t> (</a:t>
          </a:r>
          <a:r>
            <a:rPr lang="en-US" sz="1400" b="1" dirty="0" err="1" smtClean="0"/>
            <a:t>Isaia</a:t>
          </a:r>
          <a:r>
            <a:rPr lang="en-US" sz="1400" b="1" dirty="0" smtClean="0"/>
            <a:t> 61:10).</a:t>
          </a:r>
          <a:endParaRPr lang="es-ES" sz="1400" b="1" dirty="0"/>
        </a:p>
      </dgm:t>
    </dgm:pt>
    <dgm:pt modelId="{22310217-E430-415C-AB58-9F5449EB28D7}" type="parTrans" cxnId="{31D0E78E-E444-41F9-8A05-F97A7D3C55B8}">
      <dgm:prSet/>
      <dgm:spPr/>
      <dgm:t>
        <a:bodyPr/>
        <a:lstStyle/>
        <a:p>
          <a:endParaRPr lang="es-ES"/>
        </a:p>
      </dgm:t>
    </dgm:pt>
    <dgm:pt modelId="{3E433698-E8B2-4C6C-8918-A2AB0DEF0822}" type="sibTrans" cxnId="{31D0E78E-E444-41F9-8A05-F97A7D3C55B8}">
      <dgm:prSet/>
      <dgm:spPr/>
      <dgm:t>
        <a:bodyPr/>
        <a:lstStyle/>
        <a:p>
          <a:endParaRPr lang="es-ES"/>
        </a:p>
      </dgm:t>
    </dgm:pt>
    <dgm:pt modelId="{B68C8A52-53C3-4403-91BB-24D3035F976F}">
      <dgm:prSet custT="1"/>
      <dgm:spPr/>
      <dgm:t>
        <a:bodyPr/>
        <a:lstStyle/>
        <a:p>
          <a:pPr rtl="0"/>
          <a:r>
            <a:rPr lang="ro-RO" sz="1800" b="1" dirty="0" smtClean="0"/>
            <a:t>A-L urma pe Isus</a:t>
          </a:r>
          <a:r>
            <a:rPr lang="en-US" sz="1800" b="1" dirty="0" smtClean="0"/>
            <a:t>.</a:t>
          </a:r>
          <a:endParaRPr lang="es-ES" sz="1800" b="1" dirty="0"/>
        </a:p>
      </dgm:t>
    </dgm:pt>
    <dgm:pt modelId="{EB483A01-879E-4908-9CD3-DC551F032EA3}" type="parTrans" cxnId="{D44406DD-30CE-46D9-8897-21E678DD7C98}">
      <dgm:prSet/>
      <dgm:spPr/>
      <dgm:t>
        <a:bodyPr/>
        <a:lstStyle/>
        <a:p>
          <a:endParaRPr lang="es-ES"/>
        </a:p>
      </dgm:t>
    </dgm:pt>
    <dgm:pt modelId="{213731FA-C3BA-4E41-A6A4-B02929D052E3}" type="sibTrans" cxnId="{D44406DD-30CE-46D9-8897-21E678DD7C98}">
      <dgm:prSet/>
      <dgm:spPr/>
      <dgm:t>
        <a:bodyPr/>
        <a:lstStyle/>
        <a:p>
          <a:endParaRPr lang="es-ES"/>
        </a:p>
      </dgm:t>
    </dgm:pt>
    <dgm:pt modelId="{79D25878-2EC1-4137-8156-B9DD00D9F1B6}">
      <dgm:prSet custT="1"/>
      <dgm:spPr/>
      <dgm:t>
        <a:bodyPr/>
        <a:lstStyle/>
        <a:p>
          <a:pPr rtl="0"/>
          <a:r>
            <a:rPr lang="ro-RO" sz="1400" b="1" dirty="0" smtClean="0"/>
            <a:t>Dumnezeu ne pregătește faptele bune în care să umblăm</a:t>
          </a:r>
          <a:r>
            <a:rPr lang="en-US" sz="1400" b="1" dirty="0" smtClean="0"/>
            <a:t> </a:t>
          </a:r>
          <a:br>
            <a:rPr lang="en-US" sz="1400" b="1" dirty="0" smtClean="0"/>
          </a:br>
          <a:r>
            <a:rPr lang="en-US" sz="1400" b="1" dirty="0" smtClean="0"/>
            <a:t>(</a:t>
          </a:r>
          <a:r>
            <a:rPr lang="ro-RO" sz="1400" b="1" dirty="0" smtClean="0"/>
            <a:t>Efeseni</a:t>
          </a:r>
          <a:r>
            <a:rPr lang="en-US" sz="1400" b="1" dirty="0" smtClean="0"/>
            <a:t> 2:10).</a:t>
          </a:r>
          <a:endParaRPr lang="es-ES" sz="1400" b="1" dirty="0"/>
        </a:p>
      </dgm:t>
    </dgm:pt>
    <dgm:pt modelId="{CD1AFAAE-C7A0-4586-9C2A-F88B7F505119}" type="parTrans" cxnId="{1B647BD5-5CD7-4FEE-B1D5-696D4DB3FE56}">
      <dgm:prSet/>
      <dgm:spPr/>
      <dgm:t>
        <a:bodyPr/>
        <a:lstStyle/>
        <a:p>
          <a:endParaRPr lang="es-ES"/>
        </a:p>
      </dgm:t>
    </dgm:pt>
    <dgm:pt modelId="{4C38000C-0089-4666-A355-68E08420FA77}" type="sibTrans" cxnId="{1B647BD5-5CD7-4FEE-B1D5-696D4DB3FE56}">
      <dgm:prSet/>
      <dgm:spPr/>
      <dgm:t>
        <a:bodyPr/>
        <a:lstStyle/>
        <a:p>
          <a:endParaRPr lang="es-ES"/>
        </a:p>
      </dgm:t>
    </dgm:pt>
    <dgm:pt modelId="{7A4D654C-5BA7-4EF1-8763-6170B94E5EDC}" type="pres">
      <dgm:prSet presAssocID="{7393DF9F-96CD-4B02-BD5A-5E85D777F9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D350B6-86EE-4BBD-B903-9AFF392D63CD}" type="pres">
      <dgm:prSet presAssocID="{7393DF9F-96CD-4B02-BD5A-5E85D777F94A}" presName="fgShape" presStyleLbl="fgShp" presStyleIdx="0" presStyleCnt="1"/>
      <dgm:spPr/>
    </dgm:pt>
    <dgm:pt modelId="{E3C37FBD-7CAA-434B-8185-7826A0B77AED}" type="pres">
      <dgm:prSet presAssocID="{7393DF9F-96CD-4B02-BD5A-5E85D777F94A}" presName="linComp" presStyleCnt="0"/>
      <dgm:spPr/>
    </dgm:pt>
    <dgm:pt modelId="{5643E39D-31F5-4E15-A8DC-9ABEAB9892CE}" type="pres">
      <dgm:prSet presAssocID="{F1DA6B03-1C9A-47A0-B053-398A6EB47A78}" presName="compNode" presStyleCnt="0"/>
      <dgm:spPr/>
    </dgm:pt>
    <dgm:pt modelId="{2D5ED041-4F12-42F9-B5DE-71BC5B964389}" type="pres">
      <dgm:prSet presAssocID="{F1DA6B03-1C9A-47A0-B053-398A6EB47A78}" presName="bkgdShape" presStyleLbl="node1" presStyleIdx="0" presStyleCnt="5"/>
      <dgm:spPr/>
      <dgm:t>
        <a:bodyPr/>
        <a:lstStyle/>
        <a:p>
          <a:endParaRPr lang="es-ES"/>
        </a:p>
      </dgm:t>
    </dgm:pt>
    <dgm:pt modelId="{72B20A0E-9F84-40F1-A8C7-97B3311F558D}" type="pres">
      <dgm:prSet presAssocID="{F1DA6B03-1C9A-47A0-B053-398A6EB47A7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1C66F8-FAA6-4E48-B786-082312F0D591}" type="pres">
      <dgm:prSet presAssocID="{F1DA6B03-1C9A-47A0-B053-398A6EB47A78}" presName="invisiNode" presStyleLbl="node1" presStyleIdx="0" presStyleCnt="5"/>
      <dgm:spPr/>
    </dgm:pt>
    <dgm:pt modelId="{4F77DED3-ADB6-4E46-BE1E-CA5D3C05BA76}" type="pres">
      <dgm:prSet presAssocID="{F1DA6B03-1C9A-47A0-B053-398A6EB47A78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F5E42FFE-6833-4DEA-8B51-B0681D8E9859}" type="pres">
      <dgm:prSet presAssocID="{5B06EC80-D321-4ED4-9807-42CD5ECD250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D0EE2EC-FA7E-4BBE-87A7-CBA62127F835}" type="pres">
      <dgm:prSet presAssocID="{86248363-988D-41DF-AB89-0F2E111339A2}" presName="compNode" presStyleCnt="0"/>
      <dgm:spPr/>
    </dgm:pt>
    <dgm:pt modelId="{A5FA8DE2-F9CD-4197-BE10-BD4C4D54A9D9}" type="pres">
      <dgm:prSet presAssocID="{86248363-988D-41DF-AB89-0F2E111339A2}" presName="bkgdShape" presStyleLbl="node1" presStyleIdx="1" presStyleCnt="5"/>
      <dgm:spPr/>
      <dgm:t>
        <a:bodyPr/>
        <a:lstStyle/>
        <a:p>
          <a:endParaRPr lang="es-ES"/>
        </a:p>
      </dgm:t>
    </dgm:pt>
    <dgm:pt modelId="{D53B1641-00D3-4D94-A1A4-1090FE883D3F}" type="pres">
      <dgm:prSet presAssocID="{86248363-988D-41DF-AB89-0F2E111339A2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905D54-F9B9-461E-836C-36751FD9767A}" type="pres">
      <dgm:prSet presAssocID="{86248363-988D-41DF-AB89-0F2E111339A2}" presName="invisiNode" presStyleLbl="node1" presStyleIdx="1" presStyleCnt="5"/>
      <dgm:spPr/>
    </dgm:pt>
    <dgm:pt modelId="{F4FF74DC-3101-42D4-8C7F-3F587EE48D97}" type="pres">
      <dgm:prSet presAssocID="{86248363-988D-41DF-AB89-0F2E111339A2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C97CC720-97B5-42A7-8E44-98C3E9B4463D}" type="pres">
      <dgm:prSet presAssocID="{CEF607C5-E1BF-4220-9C48-3E8C38BB67A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CF1FEE2-41FF-4663-A376-1E63AB422602}" type="pres">
      <dgm:prSet presAssocID="{31401CC5-504F-43C0-BCC2-6C0C571500A1}" presName="compNode" presStyleCnt="0"/>
      <dgm:spPr/>
    </dgm:pt>
    <dgm:pt modelId="{F2D41E63-3F98-448F-A5ED-33969CE6F1FE}" type="pres">
      <dgm:prSet presAssocID="{31401CC5-504F-43C0-BCC2-6C0C571500A1}" presName="bkgdShape" presStyleLbl="node1" presStyleIdx="2" presStyleCnt="5"/>
      <dgm:spPr/>
      <dgm:t>
        <a:bodyPr/>
        <a:lstStyle/>
        <a:p>
          <a:endParaRPr lang="es-ES"/>
        </a:p>
      </dgm:t>
    </dgm:pt>
    <dgm:pt modelId="{3406B4EA-88D9-4692-B876-DA7D0559EB96}" type="pres">
      <dgm:prSet presAssocID="{31401CC5-504F-43C0-BCC2-6C0C571500A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7DAF5-73D2-4FA2-A86E-086B04692E5F}" type="pres">
      <dgm:prSet presAssocID="{31401CC5-504F-43C0-BCC2-6C0C571500A1}" presName="invisiNode" presStyleLbl="node1" presStyleIdx="2" presStyleCnt="5"/>
      <dgm:spPr/>
    </dgm:pt>
    <dgm:pt modelId="{CF8AAF4A-6BC6-4E9F-8D90-741550C7A616}" type="pres">
      <dgm:prSet presAssocID="{31401CC5-504F-43C0-BCC2-6C0C571500A1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69A44AE9-DDE0-474C-85EE-328233C41DB8}" type="pres">
      <dgm:prSet presAssocID="{B6B1FA89-F676-4720-9BA9-84529091C5E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4856E62-2423-46D3-BFE4-1EC33DC96F08}" type="pres">
      <dgm:prSet presAssocID="{71A977A0-0118-4BC1-A73F-9800A8A021E9}" presName="compNode" presStyleCnt="0"/>
      <dgm:spPr/>
    </dgm:pt>
    <dgm:pt modelId="{3F792584-65A9-43F4-A2A0-6766BF4FF339}" type="pres">
      <dgm:prSet presAssocID="{71A977A0-0118-4BC1-A73F-9800A8A021E9}" presName="bkgdShape" presStyleLbl="node1" presStyleIdx="3" presStyleCnt="5"/>
      <dgm:spPr/>
      <dgm:t>
        <a:bodyPr/>
        <a:lstStyle/>
        <a:p>
          <a:endParaRPr lang="es-ES"/>
        </a:p>
      </dgm:t>
    </dgm:pt>
    <dgm:pt modelId="{89714368-0159-407C-B7BD-6386BBD0AFD9}" type="pres">
      <dgm:prSet presAssocID="{71A977A0-0118-4BC1-A73F-9800A8A021E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67BC1-A045-4464-97FB-85CB46E27179}" type="pres">
      <dgm:prSet presAssocID="{71A977A0-0118-4BC1-A73F-9800A8A021E9}" presName="invisiNode" presStyleLbl="node1" presStyleIdx="3" presStyleCnt="5"/>
      <dgm:spPr/>
    </dgm:pt>
    <dgm:pt modelId="{A0B643AC-7210-4EFC-93CA-094C7D3B0826}" type="pres">
      <dgm:prSet presAssocID="{71A977A0-0118-4BC1-A73F-9800A8A021E9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1994FEA1-AFB2-4EE1-84FF-9F02F1E9BF5F}" type="pres">
      <dgm:prSet presAssocID="{613FD705-46C5-4A48-9B26-E44411992E0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80C9E5D-E939-4FA1-9B2B-1ADC6959CBD6}" type="pres">
      <dgm:prSet presAssocID="{B68C8A52-53C3-4403-91BB-24D3035F976F}" presName="compNode" presStyleCnt="0"/>
      <dgm:spPr/>
    </dgm:pt>
    <dgm:pt modelId="{F1CE4831-7E68-4B43-9B8F-88FE3655520B}" type="pres">
      <dgm:prSet presAssocID="{B68C8A52-53C3-4403-91BB-24D3035F976F}" presName="bkgdShape" presStyleLbl="node1" presStyleIdx="4" presStyleCnt="5"/>
      <dgm:spPr/>
      <dgm:t>
        <a:bodyPr/>
        <a:lstStyle/>
        <a:p>
          <a:endParaRPr lang="es-ES"/>
        </a:p>
      </dgm:t>
    </dgm:pt>
    <dgm:pt modelId="{A0AD061D-FFBC-46FB-8D75-1E8FDC54DE21}" type="pres">
      <dgm:prSet presAssocID="{B68C8A52-53C3-4403-91BB-24D3035F976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F6EC44-1685-40DA-B5A4-B25B8A7AE574}" type="pres">
      <dgm:prSet presAssocID="{B68C8A52-53C3-4403-91BB-24D3035F976F}" presName="invisiNode" presStyleLbl="node1" presStyleIdx="4" presStyleCnt="5"/>
      <dgm:spPr/>
    </dgm:pt>
    <dgm:pt modelId="{424E7DE4-E2EF-4A4A-8C8E-5661C2AB1DD6}" type="pres">
      <dgm:prSet presAssocID="{B68C8A52-53C3-4403-91BB-24D3035F976F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_tradnl"/>
        </a:p>
      </dgm:t>
    </dgm:pt>
  </dgm:ptLst>
  <dgm:cxnLst>
    <dgm:cxn modelId="{94EE474B-6938-43B8-9FE7-3F28267ADDBC}" type="presOf" srcId="{31401CC5-504F-43C0-BCC2-6C0C571500A1}" destId="{3406B4EA-88D9-4692-B876-DA7D0559EB96}" srcOrd="1" destOrd="0" presId="urn:microsoft.com/office/officeart/2005/8/layout/hList7#1"/>
    <dgm:cxn modelId="{891C7F8E-9F64-41F5-AABF-BB26E69132A1}" srcId="{7393DF9F-96CD-4B02-BD5A-5E85D777F94A}" destId="{71A977A0-0118-4BC1-A73F-9800A8A021E9}" srcOrd="3" destOrd="0" parTransId="{307C0418-253A-446C-AF6E-B58AFEF302BB}" sibTransId="{613FD705-46C5-4A48-9B26-E44411992E04}"/>
    <dgm:cxn modelId="{B7988835-A26F-44BB-BE61-FEAF46B690A3}" type="presOf" srcId="{F1DA6B03-1C9A-47A0-B053-398A6EB47A78}" destId="{2D5ED041-4F12-42F9-B5DE-71BC5B964389}" srcOrd="0" destOrd="0" presId="urn:microsoft.com/office/officeart/2005/8/layout/hList7#1"/>
    <dgm:cxn modelId="{E66A6143-19B9-4F19-98CE-9C22607F6975}" srcId="{31401CC5-504F-43C0-BCC2-6C0C571500A1}" destId="{9B79374D-50F1-4A6C-825D-89B0CB16CB63}" srcOrd="0" destOrd="0" parTransId="{63BBB105-C583-4744-A0AC-4D7DB9F13BBA}" sibTransId="{395882B8-B325-4166-8036-62994AEF5AA2}"/>
    <dgm:cxn modelId="{697E7E78-A1AC-4A00-A3D6-1746AA45F090}" type="presOf" srcId="{E91E2C14-186A-4326-99C8-FCD3F05AE189}" destId="{3F792584-65A9-43F4-A2A0-6766BF4FF339}" srcOrd="0" destOrd="1" presId="urn:microsoft.com/office/officeart/2005/8/layout/hList7#1"/>
    <dgm:cxn modelId="{EC49D3F7-84A2-4E48-867F-E7082CCFE6ED}" type="presOf" srcId="{B68C8A52-53C3-4403-91BB-24D3035F976F}" destId="{F1CE4831-7E68-4B43-9B8F-88FE3655520B}" srcOrd="0" destOrd="0" presId="urn:microsoft.com/office/officeart/2005/8/layout/hList7#1"/>
    <dgm:cxn modelId="{68A97DEE-5BCE-4A19-93F2-DBB25B5FB29A}" type="presOf" srcId="{79D25878-2EC1-4137-8156-B9DD00D9F1B6}" destId="{F1CE4831-7E68-4B43-9B8F-88FE3655520B}" srcOrd="0" destOrd="1" presId="urn:microsoft.com/office/officeart/2005/8/layout/hList7#1"/>
    <dgm:cxn modelId="{616DD2DE-201E-4734-BDE8-5D5933908585}" type="presOf" srcId="{613FD705-46C5-4A48-9B26-E44411992E04}" destId="{1994FEA1-AFB2-4EE1-84FF-9F02F1E9BF5F}" srcOrd="0" destOrd="0" presId="urn:microsoft.com/office/officeart/2005/8/layout/hList7#1"/>
    <dgm:cxn modelId="{E10DFDFF-D2C0-48D9-B5F5-5CDBE4A5A276}" type="presOf" srcId="{31401CC5-504F-43C0-BCC2-6C0C571500A1}" destId="{F2D41E63-3F98-448F-A5ED-33969CE6F1FE}" srcOrd="0" destOrd="0" presId="urn:microsoft.com/office/officeart/2005/8/layout/hList7#1"/>
    <dgm:cxn modelId="{FF9C942F-80D4-42CB-84AE-6FF626345DC8}" srcId="{7393DF9F-96CD-4B02-BD5A-5E85D777F94A}" destId="{F1DA6B03-1C9A-47A0-B053-398A6EB47A78}" srcOrd="0" destOrd="0" parTransId="{BD0D9716-13D6-4923-9C0A-F83C94617D4D}" sibTransId="{5B06EC80-D321-4ED4-9807-42CD5ECD2506}"/>
    <dgm:cxn modelId="{A2922E3B-8F3D-4E54-9128-B2947D51A842}" type="presOf" srcId="{9B79374D-50F1-4A6C-825D-89B0CB16CB63}" destId="{3406B4EA-88D9-4692-B876-DA7D0559EB96}" srcOrd="1" destOrd="1" presId="urn:microsoft.com/office/officeart/2005/8/layout/hList7#1"/>
    <dgm:cxn modelId="{952238E0-8071-4706-9FEA-ACA5B1E68F6D}" type="presOf" srcId="{B68C8A52-53C3-4403-91BB-24D3035F976F}" destId="{A0AD061D-FFBC-46FB-8D75-1E8FDC54DE21}" srcOrd="1" destOrd="0" presId="urn:microsoft.com/office/officeart/2005/8/layout/hList7#1"/>
    <dgm:cxn modelId="{7F8532FF-BDA3-4BA2-8AB7-396152D7A473}" type="presOf" srcId="{E91E2C14-186A-4326-99C8-FCD3F05AE189}" destId="{89714368-0159-407C-B7BD-6386BBD0AFD9}" srcOrd="1" destOrd="1" presId="urn:microsoft.com/office/officeart/2005/8/layout/hList7#1"/>
    <dgm:cxn modelId="{484773CE-D4CB-4DEB-B89B-F9040A8F9BE5}" type="presOf" srcId="{79D25878-2EC1-4137-8156-B9DD00D9F1B6}" destId="{A0AD061D-FFBC-46FB-8D75-1E8FDC54DE21}" srcOrd="1" destOrd="1" presId="urn:microsoft.com/office/officeart/2005/8/layout/hList7#1"/>
    <dgm:cxn modelId="{2B61D319-8DFE-4A11-A5B6-AA4F16D4FF8F}" type="presOf" srcId="{71A977A0-0118-4BC1-A73F-9800A8A021E9}" destId="{89714368-0159-407C-B7BD-6386BBD0AFD9}" srcOrd="1" destOrd="0" presId="urn:microsoft.com/office/officeart/2005/8/layout/hList7#1"/>
    <dgm:cxn modelId="{4C3CD03D-4CA5-4B5D-9F93-8FC2A63C7367}" type="presOf" srcId="{7393DF9F-96CD-4B02-BD5A-5E85D777F94A}" destId="{7A4D654C-5BA7-4EF1-8763-6170B94E5EDC}" srcOrd="0" destOrd="0" presId="urn:microsoft.com/office/officeart/2005/8/layout/hList7#1"/>
    <dgm:cxn modelId="{9D7AE798-A9AE-49FB-862B-DB7D9A3BFA76}" type="presOf" srcId="{71A977A0-0118-4BC1-A73F-9800A8A021E9}" destId="{3F792584-65A9-43F4-A2A0-6766BF4FF339}" srcOrd="0" destOrd="0" presId="urn:microsoft.com/office/officeart/2005/8/layout/hList7#1"/>
    <dgm:cxn modelId="{16541A0D-EEF3-414A-A228-1E213161D51E}" type="presOf" srcId="{83834458-15FA-41BD-938B-6B5337C2E19D}" destId="{A5FA8DE2-F9CD-4197-BE10-BD4C4D54A9D9}" srcOrd="0" destOrd="1" presId="urn:microsoft.com/office/officeart/2005/8/layout/hList7#1"/>
    <dgm:cxn modelId="{93EFD869-2550-4538-A85E-F3E39A117746}" type="presOf" srcId="{86248363-988D-41DF-AB89-0F2E111339A2}" destId="{A5FA8DE2-F9CD-4197-BE10-BD4C4D54A9D9}" srcOrd="0" destOrd="0" presId="urn:microsoft.com/office/officeart/2005/8/layout/hList7#1"/>
    <dgm:cxn modelId="{33D33BE1-D6ED-4841-B4D0-37CADD6E180B}" type="presOf" srcId="{CEF607C5-E1BF-4220-9C48-3E8C38BB67AB}" destId="{C97CC720-97B5-42A7-8E44-98C3E9B4463D}" srcOrd="0" destOrd="0" presId="urn:microsoft.com/office/officeart/2005/8/layout/hList7#1"/>
    <dgm:cxn modelId="{1F1CDD9C-68AD-49AC-BC22-7F5687E62A24}" type="presOf" srcId="{A412B5FA-3B90-4FD0-B795-4339935F287B}" destId="{72B20A0E-9F84-40F1-A8C7-97B3311F558D}" srcOrd="1" destOrd="1" presId="urn:microsoft.com/office/officeart/2005/8/layout/hList7#1"/>
    <dgm:cxn modelId="{D27E7B57-CFC3-484C-9E5F-05A8FF73D2F8}" srcId="{F1DA6B03-1C9A-47A0-B053-398A6EB47A78}" destId="{A412B5FA-3B90-4FD0-B795-4339935F287B}" srcOrd="0" destOrd="0" parTransId="{697C7039-6047-4828-9091-41F3568CD069}" sibTransId="{AD21743E-4636-4905-A486-09389EA94F70}"/>
    <dgm:cxn modelId="{1825A450-A29D-49F8-8669-262754F170A3}" type="presOf" srcId="{A412B5FA-3B90-4FD0-B795-4339935F287B}" destId="{2D5ED041-4F12-42F9-B5DE-71BC5B964389}" srcOrd="0" destOrd="1" presId="urn:microsoft.com/office/officeart/2005/8/layout/hList7#1"/>
    <dgm:cxn modelId="{385F9220-A769-4F8C-8793-B07D017B8821}" type="presOf" srcId="{B6B1FA89-F676-4720-9BA9-84529091C5E3}" destId="{69A44AE9-DDE0-474C-85EE-328233C41DB8}" srcOrd="0" destOrd="0" presId="urn:microsoft.com/office/officeart/2005/8/layout/hList7#1"/>
    <dgm:cxn modelId="{31C0D9DB-15F8-44BF-9C31-AF481EB369F1}" type="presOf" srcId="{9B79374D-50F1-4A6C-825D-89B0CB16CB63}" destId="{F2D41E63-3F98-448F-A5ED-33969CE6F1FE}" srcOrd="0" destOrd="1" presId="urn:microsoft.com/office/officeart/2005/8/layout/hList7#1"/>
    <dgm:cxn modelId="{A3D69FE3-962D-43DC-BD79-E47CEFFDFA4B}" type="presOf" srcId="{83834458-15FA-41BD-938B-6B5337C2E19D}" destId="{D53B1641-00D3-4D94-A1A4-1090FE883D3F}" srcOrd="1" destOrd="1" presId="urn:microsoft.com/office/officeart/2005/8/layout/hList7#1"/>
    <dgm:cxn modelId="{31D0E78E-E444-41F9-8A05-F97A7D3C55B8}" srcId="{71A977A0-0118-4BC1-A73F-9800A8A021E9}" destId="{E91E2C14-186A-4326-99C8-FCD3F05AE189}" srcOrd="0" destOrd="0" parTransId="{22310217-E430-415C-AB58-9F5449EB28D7}" sibTransId="{3E433698-E8B2-4C6C-8918-A2AB0DEF0822}"/>
    <dgm:cxn modelId="{640D42FC-B651-4EA6-B346-FCE59095E0E5}" type="presOf" srcId="{86248363-988D-41DF-AB89-0F2E111339A2}" destId="{D53B1641-00D3-4D94-A1A4-1090FE883D3F}" srcOrd="1" destOrd="0" presId="urn:microsoft.com/office/officeart/2005/8/layout/hList7#1"/>
    <dgm:cxn modelId="{1B647BD5-5CD7-4FEE-B1D5-696D4DB3FE56}" srcId="{B68C8A52-53C3-4403-91BB-24D3035F976F}" destId="{79D25878-2EC1-4137-8156-B9DD00D9F1B6}" srcOrd="0" destOrd="0" parTransId="{CD1AFAAE-C7A0-4586-9C2A-F88B7F505119}" sibTransId="{4C38000C-0089-4666-A355-68E08420FA77}"/>
    <dgm:cxn modelId="{C4B2A3AD-5B80-4719-9BCC-1C62F46C4BEE}" type="presOf" srcId="{F1DA6B03-1C9A-47A0-B053-398A6EB47A78}" destId="{72B20A0E-9F84-40F1-A8C7-97B3311F558D}" srcOrd="1" destOrd="0" presId="urn:microsoft.com/office/officeart/2005/8/layout/hList7#1"/>
    <dgm:cxn modelId="{D44406DD-30CE-46D9-8897-21E678DD7C98}" srcId="{7393DF9F-96CD-4B02-BD5A-5E85D777F94A}" destId="{B68C8A52-53C3-4403-91BB-24D3035F976F}" srcOrd="4" destOrd="0" parTransId="{EB483A01-879E-4908-9CD3-DC551F032EA3}" sibTransId="{213731FA-C3BA-4E41-A6A4-B02929D052E3}"/>
    <dgm:cxn modelId="{AF0C0C97-0246-4B69-8E0F-BE0F350B99DD}" srcId="{86248363-988D-41DF-AB89-0F2E111339A2}" destId="{83834458-15FA-41BD-938B-6B5337C2E19D}" srcOrd="0" destOrd="0" parTransId="{64297795-8D27-47A1-A96C-946AE349E329}" sibTransId="{92708778-9A94-48A5-881C-084A9FEA8AC9}"/>
    <dgm:cxn modelId="{CD3BBD67-108F-4F37-8F4C-5DBE3FD7E2AF}" type="presOf" srcId="{5B06EC80-D321-4ED4-9807-42CD5ECD2506}" destId="{F5E42FFE-6833-4DEA-8B51-B0681D8E9859}" srcOrd="0" destOrd="0" presId="urn:microsoft.com/office/officeart/2005/8/layout/hList7#1"/>
    <dgm:cxn modelId="{053347BC-8AC6-443D-9A41-9D11DB6CBDF9}" srcId="{7393DF9F-96CD-4B02-BD5A-5E85D777F94A}" destId="{86248363-988D-41DF-AB89-0F2E111339A2}" srcOrd="1" destOrd="0" parTransId="{7021290F-C16F-4886-BA6F-464C78834CCD}" sibTransId="{CEF607C5-E1BF-4220-9C48-3E8C38BB67AB}"/>
    <dgm:cxn modelId="{8A34459C-045E-4CC3-8083-607B66614BC8}" srcId="{7393DF9F-96CD-4B02-BD5A-5E85D777F94A}" destId="{31401CC5-504F-43C0-BCC2-6C0C571500A1}" srcOrd="2" destOrd="0" parTransId="{DEBABD48-92EF-405E-A743-7A6844D935D9}" sibTransId="{B6B1FA89-F676-4720-9BA9-84529091C5E3}"/>
    <dgm:cxn modelId="{C3619283-A7C2-4EE2-9FD9-C08A7B44AD7E}" type="presParOf" srcId="{7A4D654C-5BA7-4EF1-8763-6170B94E5EDC}" destId="{09D350B6-86EE-4BBD-B903-9AFF392D63CD}" srcOrd="0" destOrd="0" presId="urn:microsoft.com/office/officeart/2005/8/layout/hList7#1"/>
    <dgm:cxn modelId="{1F4684E9-A3CD-4D01-80A9-840747AC4E1F}" type="presParOf" srcId="{7A4D654C-5BA7-4EF1-8763-6170B94E5EDC}" destId="{E3C37FBD-7CAA-434B-8185-7826A0B77AED}" srcOrd="1" destOrd="0" presId="urn:microsoft.com/office/officeart/2005/8/layout/hList7#1"/>
    <dgm:cxn modelId="{C7B679BC-4270-41DF-846A-1BC2F8757D1F}" type="presParOf" srcId="{E3C37FBD-7CAA-434B-8185-7826A0B77AED}" destId="{5643E39D-31F5-4E15-A8DC-9ABEAB9892CE}" srcOrd="0" destOrd="0" presId="urn:microsoft.com/office/officeart/2005/8/layout/hList7#1"/>
    <dgm:cxn modelId="{49BBC6BB-38DC-4ECB-B832-59AABE169411}" type="presParOf" srcId="{5643E39D-31F5-4E15-A8DC-9ABEAB9892CE}" destId="{2D5ED041-4F12-42F9-B5DE-71BC5B964389}" srcOrd="0" destOrd="0" presId="urn:microsoft.com/office/officeart/2005/8/layout/hList7#1"/>
    <dgm:cxn modelId="{CC1A3B82-79D0-4741-B211-B597818F759B}" type="presParOf" srcId="{5643E39D-31F5-4E15-A8DC-9ABEAB9892CE}" destId="{72B20A0E-9F84-40F1-A8C7-97B3311F558D}" srcOrd="1" destOrd="0" presId="urn:microsoft.com/office/officeart/2005/8/layout/hList7#1"/>
    <dgm:cxn modelId="{A7F727C3-E9CD-4AE5-978D-021A7DF70D55}" type="presParOf" srcId="{5643E39D-31F5-4E15-A8DC-9ABEAB9892CE}" destId="{181C66F8-FAA6-4E48-B786-082312F0D591}" srcOrd="2" destOrd="0" presId="urn:microsoft.com/office/officeart/2005/8/layout/hList7#1"/>
    <dgm:cxn modelId="{C0E980ED-694E-42F8-A08C-6A3915DA3275}" type="presParOf" srcId="{5643E39D-31F5-4E15-A8DC-9ABEAB9892CE}" destId="{4F77DED3-ADB6-4E46-BE1E-CA5D3C05BA76}" srcOrd="3" destOrd="0" presId="urn:microsoft.com/office/officeart/2005/8/layout/hList7#1"/>
    <dgm:cxn modelId="{E418499B-23A2-49B9-8C9F-4A0163D534D2}" type="presParOf" srcId="{E3C37FBD-7CAA-434B-8185-7826A0B77AED}" destId="{F5E42FFE-6833-4DEA-8B51-B0681D8E9859}" srcOrd="1" destOrd="0" presId="urn:microsoft.com/office/officeart/2005/8/layout/hList7#1"/>
    <dgm:cxn modelId="{BD33A01E-6C27-497E-A719-3281FE2196B7}" type="presParOf" srcId="{E3C37FBD-7CAA-434B-8185-7826A0B77AED}" destId="{1D0EE2EC-FA7E-4BBE-87A7-CBA62127F835}" srcOrd="2" destOrd="0" presId="urn:microsoft.com/office/officeart/2005/8/layout/hList7#1"/>
    <dgm:cxn modelId="{1665329E-4171-4E69-9CF2-D6CF7EB7C638}" type="presParOf" srcId="{1D0EE2EC-FA7E-4BBE-87A7-CBA62127F835}" destId="{A5FA8DE2-F9CD-4197-BE10-BD4C4D54A9D9}" srcOrd="0" destOrd="0" presId="urn:microsoft.com/office/officeart/2005/8/layout/hList7#1"/>
    <dgm:cxn modelId="{0F337A30-1975-4DA9-8F8F-7813C9B2FBAF}" type="presParOf" srcId="{1D0EE2EC-FA7E-4BBE-87A7-CBA62127F835}" destId="{D53B1641-00D3-4D94-A1A4-1090FE883D3F}" srcOrd="1" destOrd="0" presId="urn:microsoft.com/office/officeart/2005/8/layout/hList7#1"/>
    <dgm:cxn modelId="{D25B9853-08F6-43FA-A854-CABF586ADC9F}" type="presParOf" srcId="{1D0EE2EC-FA7E-4BBE-87A7-CBA62127F835}" destId="{4F905D54-F9B9-461E-836C-36751FD9767A}" srcOrd="2" destOrd="0" presId="urn:microsoft.com/office/officeart/2005/8/layout/hList7#1"/>
    <dgm:cxn modelId="{2DABA7DC-8E2B-4895-AEE8-F2C72128F049}" type="presParOf" srcId="{1D0EE2EC-FA7E-4BBE-87A7-CBA62127F835}" destId="{F4FF74DC-3101-42D4-8C7F-3F587EE48D97}" srcOrd="3" destOrd="0" presId="urn:microsoft.com/office/officeart/2005/8/layout/hList7#1"/>
    <dgm:cxn modelId="{12532660-247A-459A-A763-DCF3BF2354E5}" type="presParOf" srcId="{E3C37FBD-7CAA-434B-8185-7826A0B77AED}" destId="{C97CC720-97B5-42A7-8E44-98C3E9B4463D}" srcOrd="3" destOrd="0" presId="urn:microsoft.com/office/officeart/2005/8/layout/hList7#1"/>
    <dgm:cxn modelId="{94F3F073-DCD7-416A-91FC-3F0A7A5F2A05}" type="presParOf" srcId="{E3C37FBD-7CAA-434B-8185-7826A0B77AED}" destId="{DCF1FEE2-41FF-4663-A376-1E63AB422602}" srcOrd="4" destOrd="0" presId="urn:microsoft.com/office/officeart/2005/8/layout/hList7#1"/>
    <dgm:cxn modelId="{C5F1F3D7-1CA0-429A-9075-F6A55D6E04AF}" type="presParOf" srcId="{DCF1FEE2-41FF-4663-A376-1E63AB422602}" destId="{F2D41E63-3F98-448F-A5ED-33969CE6F1FE}" srcOrd="0" destOrd="0" presId="urn:microsoft.com/office/officeart/2005/8/layout/hList7#1"/>
    <dgm:cxn modelId="{09A0225F-7421-48CE-9D33-6E08B1D45042}" type="presParOf" srcId="{DCF1FEE2-41FF-4663-A376-1E63AB422602}" destId="{3406B4EA-88D9-4692-B876-DA7D0559EB96}" srcOrd="1" destOrd="0" presId="urn:microsoft.com/office/officeart/2005/8/layout/hList7#1"/>
    <dgm:cxn modelId="{9D9E26DB-A432-4E22-B466-3ADCD08E1D6E}" type="presParOf" srcId="{DCF1FEE2-41FF-4663-A376-1E63AB422602}" destId="{EA27DAF5-73D2-4FA2-A86E-086B04692E5F}" srcOrd="2" destOrd="0" presId="urn:microsoft.com/office/officeart/2005/8/layout/hList7#1"/>
    <dgm:cxn modelId="{FDF1161A-315A-40E3-8EB7-7A64A90A631F}" type="presParOf" srcId="{DCF1FEE2-41FF-4663-A376-1E63AB422602}" destId="{CF8AAF4A-6BC6-4E9F-8D90-741550C7A616}" srcOrd="3" destOrd="0" presId="urn:microsoft.com/office/officeart/2005/8/layout/hList7#1"/>
    <dgm:cxn modelId="{60DF3851-AB2D-43F5-913A-7AD674498DA7}" type="presParOf" srcId="{E3C37FBD-7CAA-434B-8185-7826A0B77AED}" destId="{69A44AE9-DDE0-474C-85EE-328233C41DB8}" srcOrd="5" destOrd="0" presId="urn:microsoft.com/office/officeart/2005/8/layout/hList7#1"/>
    <dgm:cxn modelId="{145A8619-8967-44DA-B8AF-DC690C8538E5}" type="presParOf" srcId="{E3C37FBD-7CAA-434B-8185-7826A0B77AED}" destId="{94856E62-2423-46D3-BFE4-1EC33DC96F08}" srcOrd="6" destOrd="0" presId="urn:microsoft.com/office/officeart/2005/8/layout/hList7#1"/>
    <dgm:cxn modelId="{CD99D6E4-DB57-4A36-B4AB-703BAA5A8266}" type="presParOf" srcId="{94856E62-2423-46D3-BFE4-1EC33DC96F08}" destId="{3F792584-65A9-43F4-A2A0-6766BF4FF339}" srcOrd="0" destOrd="0" presId="urn:microsoft.com/office/officeart/2005/8/layout/hList7#1"/>
    <dgm:cxn modelId="{07D85F1D-3E99-43C7-B530-91A23D104C2C}" type="presParOf" srcId="{94856E62-2423-46D3-BFE4-1EC33DC96F08}" destId="{89714368-0159-407C-B7BD-6386BBD0AFD9}" srcOrd="1" destOrd="0" presId="urn:microsoft.com/office/officeart/2005/8/layout/hList7#1"/>
    <dgm:cxn modelId="{972C9A57-6F43-456D-BD07-A079B6DA8515}" type="presParOf" srcId="{94856E62-2423-46D3-BFE4-1EC33DC96F08}" destId="{37367BC1-A045-4464-97FB-85CB46E27179}" srcOrd="2" destOrd="0" presId="urn:microsoft.com/office/officeart/2005/8/layout/hList7#1"/>
    <dgm:cxn modelId="{8F237A38-D8A1-4459-A1C3-47133B892A5F}" type="presParOf" srcId="{94856E62-2423-46D3-BFE4-1EC33DC96F08}" destId="{A0B643AC-7210-4EFC-93CA-094C7D3B0826}" srcOrd="3" destOrd="0" presId="urn:microsoft.com/office/officeart/2005/8/layout/hList7#1"/>
    <dgm:cxn modelId="{C788A04C-6A1A-4901-9CBD-9FEC4C9A38AB}" type="presParOf" srcId="{E3C37FBD-7CAA-434B-8185-7826A0B77AED}" destId="{1994FEA1-AFB2-4EE1-84FF-9F02F1E9BF5F}" srcOrd="7" destOrd="0" presId="urn:microsoft.com/office/officeart/2005/8/layout/hList7#1"/>
    <dgm:cxn modelId="{F9A0977E-F9B4-472D-91AB-A93182EA9BC6}" type="presParOf" srcId="{E3C37FBD-7CAA-434B-8185-7826A0B77AED}" destId="{780C9E5D-E939-4FA1-9B2B-1ADC6959CBD6}" srcOrd="8" destOrd="0" presId="urn:microsoft.com/office/officeart/2005/8/layout/hList7#1"/>
    <dgm:cxn modelId="{71CFF6B5-011E-4A37-A322-335134F469B8}" type="presParOf" srcId="{780C9E5D-E939-4FA1-9B2B-1ADC6959CBD6}" destId="{F1CE4831-7E68-4B43-9B8F-88FE3655520B}" srcOrd="0" destOrd="0" presId="urn:microsoft.com/office/officeart/2005/8/layout/hList7#1"/>
    <dgm:cxn modelId="{83992BD1-E602-4534-AE29-10B6365DA738}" type="presParOf" srcId="{780C9E5D-E939-4FA1-9B2B-1ADC6959CBD6}" destId="{A0AD061D-FFBC-46FB-8D75-1E8FDC54DE21}" srcOrd="1" destOrd="0" presId="urn:microsoft.com/office/officeart/2005/8/layout/hList7#1"/>
    <dgm:cxn modelId="{CFE2B70E-21FF-4BBA-8547-CB3F2827936C}" type="presParOf" srcId="{780C9E5D-E939-4FA1-9B2B-1ADC6959CBD6}" destId="{E0F6EC44-1685-40DA-B5A4-B25B8A7AE574}" srcOrd="2" destOrd="0" presId="urn:microsoft.com/office/officeart/2005/8/layout/hList7#1"/>
    <dgm:cxn modelId="{1734F73B-212F-49DE-AA04-9600E3AF6CD7}" type="presParOf" srcId="{780C9E5D-E939-4FA1-9B2B-1ADC6959CBD6}" destId="{424E7DE4-E2EF-4A4A-8C8E-5661C2AB1DD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ED041-4F12-42F9-B5DE-71BC5B964389}">
      <dsp:nvSpPr>
        <dsp:cNvPr id="0" name=""/>
        <dsp:cNvSpPr/>
      </dsp:nvSpPr>
      <dsp:spPr>
        <a:xfrm>
          <a:off x="0" y="0"/>
          <a:ext cx="1730139" cy="4648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A-și recunoaște nevoia.</a:t>
          </a:r>
          <a:endParaRPr lang="es-E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b="1" kern="1200" dirty="0" smtClean="0"/>
            <a:t>Dumnezeu ne convinge de păcat</a:t>
          </a:r>
          <a:r>
            <a:rPr lang="en-US" sz="1400" b="1" kern="1200" dirty="0" smtClean="0"/>
            <a:t> (</a:t>
          </a:r>
          <a:r>
            <a:rPr lang="ro-RO" sz="1400" b="1" kern="1200" dirty="0" smtClean="0"/>
            <a:t>Ioa</a:t>
          </a:r>
          <a:r>
            <a:rPr lang="en-US" sz="1400" b="1" kern="1200" dirty="0" smtClean="0"/>
            <a:t>n 16:8).</a:t>
          </a:r>
          <a:endParaRPr lang="es-ES" sz="1400" b="1" kern="1200" dirty="0"/>
        </a:p>
      </dsp:txBody>
      <dsp:txXfrm>
        <a:off x="0" y="1859356"/>
        <a:ext cx="1730139" cy="1859356"/>
      </dsp:txXfrm>
    </dsp:sp>
    <dsp:sp modelId="{4F77DED3-ADB6-4E46-BE1E-CA5D3C05BA76}">
      <dsp:nvSpPr>
        <dsp:cNvPr id="0" name=""/>
        <dsp:cNvSpPr/>
      </dsp:nvSpPr>
      <dsp:spPr>
        <a:xfrm>
          <a:off x="91112" y="278903"/>
          <a:ext cx="1547913" cy="15479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5FA8DE2-F9CD-4197-BE10-BD4C4D54A9D9}">
      <dsp:nvSpPr>
        <dsp:cNvPr id="0" name=""/>
        <dsp:cNvSpPr/>
      </dsp:nvSpPr>
      <dsp:spPr>
        <a:xfrm>
          <a:off x="1782043" y="0"/>
          <a:ext cx="1730139" cy="4648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Pocăința</a:t>
          </a:r>
          <a:r>
            <a:rPr lang="en-US" sz="1800" b="1" kern="1200" dirty="0" smtClean="0"/>
            <a:t>.</a:t>
          </a:r>
          <a:endParaRPr lang="es-E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b="1" kern="1200" dirty="0" smtClean="0"/>
            <a:t>Dumnezeu ne conduce la pocăință</a:t>
          </a:r>
          <a:r>
            <a:rPr lang="en-US" sz="1400" b="1" kern="1200" dirty="0" smtClean="0"/>
            <a:t> (Roman</a:t>
          </a:r>
          <a:r>
            <a:rPr lang="ro-RO" sz="1400" b="1" kern="1200" dirty="0" smtClean="0"/>
            <a:t>i</a:t>
          </a:r>
          <a:r>
            <a:rPr lang="en-US" sz="1400" b="1" kern="1200" dirty="0" smtClean="0"/>
            <a:t> 2:4).</a:t>
          </a:r>
          <a:endParaRPr lang="es-ES" sz="1400" b="1" kern="1200" dirty="0"/>
        </a:p>
      </dsp:txBody>
      <dsp:txXfrm>
        <a:off x="1782043" y="1859356"/>
        <a:ext cx="1730139" cy="1859356"/>
      </dsp:txXfrm>
    </dsp:sp>
    <dsp:sp modelId="{F4FF74DC-3101-42D4-8C7F-3F587EE48D97}">
      <dsp:nvSpPr>
        <dsp:cNvPr id="0" name=""/>
        <dsp:cNvSpPr/>
      </dsp:nvSpPr>
      <dsp:spPr>
        <a:xfrm>
          <a:off x="1873155" y="278903"/>
          <a:ext cx="1547913" cy="15479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D41E63-3F98-448F-A5ED-33969CE6F1FE}">
      <dsp:nvSpPr>
        <dsp:cNvPr id="0" name=""/>
        <dsp:cNvSpPr/>
      </dsp:nvSpPr>
      <dsp:spPr>
        <a:xfrm>
          <a:off x="3564086" y="0"/>
          <a:ext cx="1730139" cy="4648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Credința în Isus</a:t>
          </a:r>
          <a:r>
            <a:rPr lang="en-US" sz="1800" b="1" kern="1200" dirty="0" smtClean="0"/>
            <a:t>.</a:t>
          </a:r>
          <a:endParaRPr lang="es-E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b="1" kern="1200" dirty="0" smtClean="0"/>
            <a:t>Dumnezeu ne oferă darul credinței</a:t>
          </a:r>
          <a:r>
            <a:rPr lang="en-US" sz="1400" b="1" kern="1200" dirty="0" smtClean="0"/>
            <a:t> (E</a:t>
          </a:r>
          <a:r>
            <a:rPr lang="ro-RO" sz="1400" b="1" kern="1200" dirty="0" smtClean="0"/>
            <a:t>feseni</a:t>
          </a:r>
          <a:r>
            <a:rPr lang="en-US" sz="1400" b="1" kern="1200" dirty="0" smtClean="0"/>
            <a:t> 2:8).</a:t>
          </a:r>
          <a:endParaRPr lang="es-ES" sz="1400" b="1" kern="1200" dirty="0"/>
        </a:p>
      </dsp:txBody>
      <dsp:txXfrm>
        <a:off x="3564086" y="1859356"/>
        <a:ext cx="1730139" cy="1859356"/>
      </dsp:txXfrm>
    </dsp:sp>
    <dsp:sp modelId="{CF8AAF4A-6BC6-4E9F-8D90-741550C7A616}">
      <dsp:nvSpPr>
        <dsp:cNvPr id="0" name=""/>
        <dsp:cNvSpPr/>
      </dsp:nvSpPr>
      <dsp:spPr>
        <a:xfrm>
          <a:off x="3655199" y="278903"/>
          <a:ext cx="1547913" cy="15479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792584-65A9-43F4-A2A0-6766BF4FF339}">
      <dsp:nvSpPr>
        <dsp:cNvPr id="0" name=""/>
        <dsp:cNvSpPr/>
      </dsp:nvSpPr>
      <dsp:spPr>
        <a:xfrm>
          <a:off x="5346129" y="0"/>
          <a:ext cx="1730139" cy="4648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</a:t>
          </a:r>
          <a:r>
            <a:rPr lang="ro-RO" sz="1800" b="1" kern="1200" dirty="0" smtClean="0"/>
            <a:t>cceptarea neprihănirii lui Isus</a:t>
          </a:r>
          <a:r>
            <a:rPr lang="en-US" sz="1800" b="1" kern="1200" dirty="0" smtClean="0"/>
            <a:t>.</a:t>
          </a:r>
          <a:endParaRPr lang="es-E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b="1" kern="1200" dirty="0" smtClean="0"/>
            <a:t>Dumnezeu ne îmbracă cu neprihănirea Sa</a:t>
          </a:r>
          <a:r>
            <a:rPr lang="en-US" sz="1400" b="1" kern="1200" dirty="0" smtClean="0"/>
            <a:t> (</a:t>
          </a:r>
          <a:r>
            <a:rPr lang="en-US" sz="1400" b="1" kern="1200" dirty="0" err="1" smtClean="0"/>
            <a:t>Isaia</a:t>
          </a:r>
          <a:r>
            <a:rPr lang="en-US" sz="1400" b="1" kern="1200" dirty="0" smtClean="0"/>
            <a:t> 61:10).</a:t>
          </a:r>
          <a:endParaRPr lang="es-ES" sz="1400" b="1" kern="1200" dirty="0"/>
        </a:p>
      </dsp:txBody>
      <dsp:txXfrm>
        <a:off x="5346129" y="1859356"/>
        <a:ext cx="1730139" cy="1859356"/>
      </dsp:txXfrm>
    </dsp:sp>
    <dsp:sp modelId="{A0B643AC-7210-4EFC-93CA-094C7D3B0826}">
      <dsp:nvSpPr>
        <dsp:cNvPr id="0" name=""/>
        <dsp:cNvSpPr/>
      </dsp:nvSpPr>
      <dsp:spPr>
        <a:xfrm>
          <a:off x="5437242" y="278903"/>
          <a:ext cx="1547913" cy="154791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CE4831-7E68-4B43-9B8F-88FE3655520B}">
      <dsp:nvSpPr>
        <dsp:cNvPr id="0" name=""/>
        <dsp:cNvSpPr/>
      </dsp:nvSpPr>
      <dsp:spPr>
        <a:xfrm>
          <a:off x="7128172" y="0"/>
          <a:ext cx="1730139" cy="4648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A-L urma pe Isus</a:t>
          </a:r>
          <a:r>
            <a:rPr lang="en-US" sz="1800" b="1" kern="1200" dirty="0" smtClean="0"/>
            <a:t>.</a:t>
          </a:r>
          <a:endParaRPr lang="es-E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b="1" kern="1200" dirty="0" smtClean="0"/>
            <a:t>Dumnezeu ne pregătește faptele bune în care să umblăm</a:t>
          </a:r>
          <a:r>
            <a:rPr lang="en-US" sz="1400" b="1" kern="1200" dirty="0" smtClean="0"/>
            <a:t> </a:t>
          </a:r>
          <a:br>
            <a:rPr lang="en-US" sz="1400" b="1" kern="1200" dirty="0" smtClean="0"/>
          </a:br>
          <a:r>
            <a:rPr lang="en-US" sz="1400" b="1" kern="1200" dirty="0" smtClean="0"/>
            <a:t>(</a:t>
          </a:r>
          <a:r>
            <a:rPr lang="ro-RO" sz="1400" b="1" kern="1200" dirty="0" smtClean="0"/>
            <a:t>Efeseni</a:t>
          </a:r>
          <a:r>
            <a:rPr lang="en-US" sz="1400" b="1" kern="1200" dirty="0" smtClean="0"/>
            <a:t> 2:10).</a:t>
          </a:r>
          <a:endParaRPr lang="es-ES" sz="1400" b="1" kern="1200" dirty="0"/>
        </a:p>
      </dsp:txBody>
      <dsp:txXfrm>
        <a:off x="7128172" y="1859356"/>
        <a:ext cx="1730139" cy="1859356"/>
      </dsp:txXfrm>
    </dsp:sp>
    <dsp:sp modelId="{424E7DE4-E2EF-4A4A-8C8E-5661C2AB1DD6}">
      <dsp:nvSpPr>
        <dsp:cNvPr id="0" name=""/>
        <dsp:cNvSpPr/>
      </dsp:nvSpPr>
      <dsp:spPr>
        <a:xfrm>
          <a:off x="7219285" y="278903"/>
          <a:ext cx="1547913" cy="154791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D350B6-86EE-4BBD-B903-9AFF392D63CD}">
      <dsp:nvSpPr>
        <dsp:cNvPr id="0" name=""/>
        <dsp:cNvSpPr/>
      </dsp:nvSpPr>
      <dsp:spPr>
        <a:xfrm>
          <a:off x="354332" y="3718712"/>
          <a:ext cx="8149647" cy="697258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418B-B3FE-482D-A0D5-5E9119F37CC4}" type="datetimeFigureOut">
              <a:rPr lang="es-ES" smtClean="0"/>
              <a:pPr/>
              <a:t>26/07/2014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1090-F6F0-4C20-B826-BCA5743DCC9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1490" y="4293096"/>
            <a:ext cx="3024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dirty="0" smtClean="0">
                <a:solidFill>
                  <a:schemeClr val="bg1"/>
                </a:solidFill>
              </a:rPr>
              <a:t>CUM SUNTEM MÂNTUIȚI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0"/>
            <a:ext cx="370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Studiul</a:t>
            </a:r>
            <a:r>
              <a:rPr lang="es-ES" b="1" dirty="0" smtClean="0">
                <a:solidFill>
                  <a:schemeClr val="bg1"/>
                </a:solidFill>
              </a:rPr>
              <a:t> 5 </a:t>
            </a:r>
            <a:r>
              <a:rPr lang="es-ES" b="1" dirty="0" err="1" smtClean="0">
                <a:solidFill>
                  <a:schemeClr val="bg1"/>
                </a:solidFill>
              </a:rPr>
              <a:t>pentru</a:t>
            </a:r>
            <a:r>
              <a:rPr lang="es-ES" b="1" dirty="0" smtClean="0">
                <a:solidFill>
                  <a:schemeClr val="bg1"/>
                </a:solidFill>
              </a:rPr>
              <a:t> 2 </a:t>
            </a:r>
            <a:r>
              <a:rPr lang="es-ES" b="1" dirty="0" err="1" smtClean="0">
                <a:solidFill>
                  <a:schemeClr val="bg1"/>
                </a:solidFill>
              </a:rPr>
              <a:t>August</a:t>
            </a:r>
            <a:r>
              <a:rPr lang="es-ES" b="1" dirty="0" smtClean="0">
                <a:solidFill>
                  <a:schemeClr val="bg1"/>
                </a:solidFill>
              </a:rPr>
              <a:t>  </a:t>
            </a:r>
            <a:r>
              <a:rPr lang="es-ES" b="1" dirty="0">
                <a:solidFill>
                  <a:schemeClr val="bg1"/>
                </a:solidFill>
              </a:rPr>
              <a:t>2014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42860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</a:t>
            </a:r>
            <a:r>
              <a:rPr lang="vi-V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Şi, după cum a înălţat Moise şarpele în pustiu, tot aşa trebuie să fie înălţat şi Fiul </a:t>
            </a:r>
            <a:r>
              <a:rPr lang="vi-VN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omului, </a:t>
            </a:r>
            <a:r>
              <a:rPr lang="vi-V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pentru ca oricine crede în El să nu piară, ci să aibă viaţa </a:t>
            </a:r>
            <a:r>
              <a:rPr lang="vi-VN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veşnică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  <a:r>
              <a:rPr lang="es-E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” </a:t>
            </a:r>
            <a:r>
              <a:rPr lang="es-ES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ro-RO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Ioa</a:t>
            </a:r>
            <a:r>
              <a:rPr lang="es-ES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n </a:t>
            </a:r>
            <a:r>
              <a:rPr lang="es-ES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3:14-15)</a:t>
            </a:r>
            <a:endParaRPr lang="es-ES" sz="14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8596" y="1916832"/>
            <a:ext cx="62151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M</a:t>
            </a:r>
            <a:r>
              <a:rPr lang="ro-RO" sz="2400" b="1" dirty="0" smtClean="0">
                <a:solidFill>
                  <a:schemeClr val="bg1"/>
                </a:solidFill>
              </a:rPr>
              <a:t>ântuirea pe care Isus a îndeplinit-o la cruce ne este disponibilă cu anumite condiții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</a:rPr>
              <a:t>Care sunt pașii pentru a fi mântuit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  <a:endParaRPr lang="es-E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786" y="3501008"/>
            <a:ext cx="45720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o-RO" sz="2400" b="1" dirty="0" smtClean="0">
                <a:solidFill>
                  <a:schemeClr val="bg1"/>
                </a:solidFill>
              </a:rPr>
              <a:t>Recunoașterea nevoii de mântuire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o-RO" sz="2400" b="1" dirty="0" smtClean="0">
                <a:solidFill>
                  <a:schemeClr val="bg1"/>
                </a:solidFill>
              </a:rPr>
              <a:t>Pocăința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o-RO" sz="2400" b="1" dirty="0" smtClean="0">
                <a:solidFill>
                  <a:schemeClr val="bg1"/>
                </a:solidFill>
              </a:rPr>
              <a:t>Credința în Isus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o-RO" sz="2400" b="1" dirty="0" smtClean="0">
                <a:solidFill>
                  <a:schemeClr val="bg1"/>
                </a:solidFill>
              </a:rPr>
              <a:t>Acceptarea neprihănirii lui Isus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ro-RO" sz="2400" b="1" dirty="0" smtClean="0">
                <a:solidFill>
                  <a:schemeClr val="bg1"/>
                </a:solidFill>
              </a:rPr>
              <a:t>Urmarea lui Isus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470"/>
            <a:ext cx="664370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/>
            </a:scene3d>
            <a:sp3d contourW="25400" prstMaterial="plastic">
              <a:bevelT w="20320" h="20320" prst="angle"/>
              <a:contourClr>
                <a:srgbClr val="E5CCC9"/>
              </a:contourClr>
            </a:sp3d>
          </a:bodyPr>
          <a:lstStyle/>
          <a:p>
            <a:pPr algn="ctr"/>
            <a:r>
              <a:rPr lang="ro-RO" sz="4000" b="1" cap="all" dirty="0" smtClean="0">
                <a:ln/>
                <a:solidFill>
                  <a:srgbClr val="BC776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a-ȘI RECUNOAȘTE NEVOIA</a:t>
            </a:r>
            <a:endParaRPr lang="es-ES" sz="4000" b="1" cap="all" dirty="0">
              <a:ln/>
              <a:solidFill>
                <a:srgbClr val="BC776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4282" y="710967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683832"/>
                </a:solidFill>
                <a:latin typeface="Comic Sans MS" pitchFamily="66" charset="0"/>
              </a:rPr>
              <a:t>“</a:t>
            </a:r>
            <a:r>
              <a:rPr lang="vi-VN" sz="1600" b="1" dirty="0">
                <a:solidFill>
                  <a:srgbClr val="683832"/>
                </a:solidFill>
                <a:latin typeface="Comic Sans MS" pitchFamily="66" charset="0"/>
              </a:rPr>
              <a:t>Şi când va veni </a:t>
            </a:r>
            <a:r>
              <a:rPr lang="vi-VN" sz="1600" b="1" dirty="0" smtClean="0">
                <a:solidFill>
                  <a:srgbClr val="683832"/>
                </a:solidFill>
                <a:latin typeface="Comic Sans MS" pitchFamily="66" charset="0"/>
              </a:rPr>
              <a:t>El [</a:t>
            </a:r>
            <a:r>
              <a:rPr lang="ro-RO" sz="1600" b="1" dirty="0" smtClean="0">
                <a:solidFill>
                  <a:srgbClr val="683832"/>
                </a:solidFill>
                <a:latin typeface="Comic Sans MS" pitchFamily="66" charset="0"/>
              </a:rPr>
              <a:t>Mângâietorul</a:t>
            </a:r>
            <a:r>
              <a:rPr lang="vi-VN" sz="1600" b="1" dirty="0" smtClean="0">
                <a:solidFill>
                  <a:srgbClr val="683832"/>
                </a:solidFill>
                <a:latin typeface="Comic Sans MS" pitchFamily="66" charset="0"/>
              </a:rPr>
              <a:t>] </a:t>
            </a:r>
            <a:r>
              <a:rPr lang="vi-VN" sz="1600" b="1" dirty="0">
                <a:solidFill>
                  <a:srgbClr val="683832"/>
                </a:solidFill>
                <a:latin typeface="Comic Sans MS" pitchFamily="66" charset="0"/>
              </a:rPr>
              <a:t>, va dovedi lumea vinovată în ce priveşte păcatul, neprihănirea şi </a:t>
            </a:r>
            <a:r>
              <a:rPr lang="vi-VN" sz="1600" b="1" dirty="0" smtClean="0">
                <a:solidFill>
                  <a:srgbClr val="683832"/>
                </a:solidFill>
                <a:latin typeface="Comic Sans MS" pitchFamily="66" charset="0"/>
              </a:rPr>
              <a:t>judecata.</a:t>
            </a:r>
            <a:r>
              <a:rPr lang="es-ES" sz="1600" b="1" dirty="0" smtClean="0">
                <a:solidFill>
                  <a:srgbClr val="683832"/>
                </a:solidFill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rgbClr val="683832"/>
                </a:solidFill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rgbClr val="683832"/>
                </a:solidFill>
                <a:latin typeface="Comic Sans MS" pitchFamily="66" charset="0"/>
              </a:rPr>
              <a:t>Ioa</a:t>
            </a:r>
            <a:r>
              <a:rPr lang="es-ES" sz="1100" b="1" dirty="0" smtClean="0">
                <a:solidFill>
                  <a:srgbClr val="683832"/>
                </a:solidFill>
                <a:latin typeface="Comic Sans MS" pitchFamily="66" charset="0"/>
              </a:rPr>
              <a:t>n 16:8)</a:t>
            </a:r>
            <a:endParaRPr lang="es-ES" b="1" dirty="0">
              <a:solidFill>
                <a:srgbClr val="683832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435088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Isus a fost acuzat fiindcă avea legătură cu păcătoșii. Însă El a replicat:</a:t>
            </a:r>
            <a:r>
              <a:rPr lang="en-US" sz="2000" b="1" dirty="0" smtClean="0"/>
              <a:t> “</a:t>
            </a:r>
            <a:r>
              <a:rPr lang="ro-RO" sz="2000" b="1" dirty="0" smtClean="0"/>
              <a:t>Nu cei sănătoși au trebuință de doctor, ci cei bolnavi. N-am venit să chem la pocăință pe cei neprihăniți, ci pe cei păcătoși</a:t>
            </a:r>
            <a:r>
              <a:rPr lang="en-US" sz="2000" b="1" dirty="0" smtClean="0"/>
              <a:t>.” </a:t>
            </a:r>
            <a:r>
              <a:rPr lang="en-US" sz="2000" b="1" dirty="0"/>
              <a:t>(</a:t>
            </a:r>
            <a:r>
              <a:rPr lang="en-US" sz="2000" b="1" dirty="0" smtClean="0"/>
              <a:t>Lu</a:t>
            </a:r>
            <a:r>
              <a:rPr lang="ro-RO" sz="2000" b="1" dirty="0" smtClean="0"/>
              <a:t>ca</a:t>
            </a:r>
            <a:r>
              <a:rPr lang="en-US" sz="2000" b="1" dirty="0" smtClean="0"/>
              <a:t> </a:t>
            </a:r>
            <a:r>
              <a:rPr lang="en-US" sz="2000" b="1" dirty="0"/>
              <a:t>5:31-32)</a:t>
            </a:r>
            <a:endParaRPr lang="es-ES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Căutăm medicul atunci când suntem bolnavi</a:t>
            </a:r>
            <a:r>
              <a:rPr lang="en-US" sz="2000" b="1" dirty="0" smtClean="0"/>
              <a:t>. </a:t>
            </a:r>
            <a:r>
              <a:rPr lang="ro-RO" sz="2000" b="1" dirty="0" smtClean="0"/>
              <a:t>Tot la fel, căutăm mântuirea atunci când simțim că suntem păcătoși</a:t>
            </a:r>
            <a:r>
              <a:rPr lang="en-US" sz="2000" b="1" dirty="0" smtClean="0"/>
              <a:t>.</a:t>
            </a:r>
            <a:endParaRPr lang="es-ES" sz="2000" b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4429124" y="3154170"/>
            <a:ext cx="471487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Duhul Sfânt lucrează la conștiința noastră pentru a înțelege care sunt păcatele noastre</a:t>
            </a:r>
            <a:r>
              <a:rPr lang="en-US" sz="2000" b="1" dirty="0" smtClean="0">
                <a:solidFill>
                  <a:prstClr val="black"/>
                </a:solidFill>
              </a:rPr>
              <a:t>. </a:t>
            </a:r>
            <a:r>
              <a:rPr lang="ro-RO" sz="2000" b="1" dirty="0" smtClean="0">
                <a:solidFill>
                  <a:prstClr val="black"/>
                </a:solidFill>
              </a:rPr>
              <a:t>El ne convinge printr-un puternic simțământ al vinovăției. Această vinovăție ne face să ne dorim fierbinte un Salvator</a:t>
            </a:r>
            <a:r>
              <a:rPr lang="en-US" sz="2000" b="1" dirty="0" smtClean="0">
                <a:solidFill>
                  <a:prstClr val="black"/>
                </a:solidFill>
              </a:rPr>
              <a:t>.</a:t>
            </a:r>
            <a:endParaRPr lang="es-E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Dacă nu-L ascultăm, ne împietrim inimile împotriva Duhului Sfânt</a:t>
            </a:r>
            <a:r>
              <a:rPr lang="en-US" sz="2000" b="1" dirty="0" smtClean="0">
                <a:solidFill>
                  <a:prstClr val="black"/>
                </a:solidFill>
              </a:rPr>
              <a:t>. </a:t>
            </a:r>
            <a:r>
              <a:rPr lang="ro-RO" sz="2000" b="1" dirty="0" smtClean="0">
                <a:solidFill>
                  <a:prstClr val="black"/>
                </a:solidFill>
              </a:rPr>
              <a:t>De atunci încolo începem să auzim vocea Sa din ce în ce mai slab</a:t>
            </a:r>
            <a:r>
              <a:rPr lang="en-US" sz="2000" b="1" dirty="0" smtClean="0">
                <a:solidFill>
                  <a:prstClr val="black"/>
                </a:solidFill>
              </a:rPr>
              <a:t>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3076" name="Picture 4" descr="http://2.bp.blogspot.com/_Py7KCoAW5dE/TENwcqNuJrI/AAAAAAAAAcE/EfDX_y3JjnE/s1600/lwjal0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142852"/>
            <a:ext cx="1714512" cy="1285884"/>
          </a:xfrm>
          <a:prstGeom prst="roundRect">
            <a:avLst>
              <a:gd name="adj" fmla="val 11111"/>
            </a:avLst>
          </a:prstGeom>
          <a:ln w="142875" cap="rnd">
            <a:solidFill>
              <a:srgbClr val="D9B4A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0955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71462"/>
            <a:ext cx="79295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brightRoom" dir="t"/>
            </a:scene3d>
            <a:sp3d prstMaterial="plastic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o-RO" sz="4000" b="1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POCĂINȚA</a:t>
            </a:r>
            <a:endParaRPr lang="es-ES" sz="4000" b="1" spc="3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4282" y="505406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„</a:t>
            </a:r>
            <a:r>
              <a:rPr lang="vi-VN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Pocăiţi-vă”, le-a zis Petru, „şi fiecare din voi să fie botezat în Numele lui Isus Hristos, spre iertarea păcatelor voastre; apoi veţi primi darul Sfântului </a:t>
            </a:r>
            <a:r>
              <a:rPr lang="vi-VN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Duh.</a:t>
            </a:r>
            <a:r>
              <a:rPr lang="en-US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’</a:t>
            </a:r>
            <a:r>
              <a:rPr lang="es-ES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Faptele apostolilor</a:t>
            </a:r>
            <a:r>
              <a:rPr lang="es-ES" sz="1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 2:38)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3171766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Adevărata pocăință implică trei pași principali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:</a:t>
            </a:r>
            <a:endParaRPr lang="es-E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28662" y="3501008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CC"/>
              </a:buClr>
              <a:buFont typeface="+mj-lt"/>
              <a:buAutoNum type="arabicPeriod"/>
            </a:pPr>
            <a:r>
              <a:rPr lang="ro-RO" sz="2000" b="1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Recunoașterea faptului că am păcătuit</a:t>
            </a:r>
            <a:r>
              <a:rPr lang="es-ES" sz="2000" b="1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</a:p>
          <a:p>
            <a:pPr marL="342900" indent="-342900">
              <a:buClr>
                <a:srgbClr val="FFFFCC"/>
              </a:buClr>
              <a:buFont typeface="+mj-lt"/>
              <a:buAutoNum type="arabicPeriod"/>
            </a:pPr>
            <a:r>
              <a:rPr lang="ro-RO" sz="2000" b="1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Părerea de rău pentru ceea ce am făcut</a:t>
            </a:r>
            <a:r>
              <a:rPr lang="en-US" sz="2000" b="1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  <a:endParaRPr lang="es-ES" sz="2000" b="1" dirty="0" smtClean="0">
              <a:solidFill>
                <a:srgbClr val="FFFFCC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marL="342900" indent="-342900">
              <a:buClr>
                <a:srgbClr val="FFFFCC"/>
              </a:buClr>
              <a:buFont typeface="+mj-lt"/>
              <a:buAutoNum type="arabicPeriod"/>
            </a:pPr>
            <a:r>
              <a:rPr lang="ro-RO" sz="2000" b="1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Dorința sinceră de a nu mai păcătui</a:t>
            </a:r>
            <a:r>
              <a:rPr lang="en-US" sz="2000" b="1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  <a:endParaRPr lang="es-ES" sz="2000" b="1" dirty="0">
              <a:solidFill>
                <a:srgbClr val="FFFFCC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44" y="5488542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“</a:t>
            </a:r>
            <a:r>
              <a:rPr lang="ro-RO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Nu ne pocăim pentru ca Dumnezei să ne iubească, ci El își descoperă dragostea Sa față de noi pentru ca să ne conducă la pocăință</a:t>
            </a:r>
            <a:r>
              <a:rPr lang="en-US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.</a:t>
            </a:r>
            <a:r>
              <a:rPr lang="es-ES" dirty="0" smtClean="0">
                <a:solidFill>
                  <a:srgbClr val="FFFF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”</a:t>
            </a:r>
            <a:endParaRPr lang="es-ES" dirty="0">
              <a:solidFill>
                <a:srgbClr val="FFFFCC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844" y="4463015"/>
            <a:ext cx="5941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Tendința noastră naturală este de a încerca să ne scuzăm păcatele, nu să le regretăm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fapt, pocăința este un dar de la Dumnezeu.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Roman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2:4).</a:t>
            </a:r>
            <a:endParaRPr lang="es-ES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6553" y="6550223"/>
            <a:ext cx="357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E.G.W. </a:t>
            </a:r>
            <a:r>
              <a:rPr lang="fr-FR" sz="1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ro-RO" sz="1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Parabolele Domnului Hristos</a:t>
            </a:r>
            <a:r>
              <a:rPr lang="fr-FR" sz="1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fr-FR" sz="1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pg</a:t>
            </a:r>
            <a:r>
              <a:rPr lang="fr-FR" sz="1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189)</a:t>
            </a:r>
            <a:endParaRPr lang="es-ES" sz="1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7169" name="Picture 1" descr="R:\Dibujos\Lección 5\3a157-elsec391orbueno.jpg"/>
          <p:cNvPicPr>
            <a:picLocks noChangeAspect="1" noChangeArrowheads="1"/>
          </p:cNvPicPr>
          <p:nvPr/>
        </p:nvPicPr>
        <p:blipFill>
          <a:blip r:embed="rId3"/>
          <a:srcRect b="3994"/>
          <a:stretch>
            <a:fillRect/>
          </a:stretch>
        </p:blipFill>
        <p:spPr bwMode="auto">
          <a:xfrm>
            <a:off x="6429388" y="3352824"/>
            <a:ext cx="2578100" cy="3433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hardEdge"/>
            <a:contourClr>
              <a:srgbClr val="FFFFFF"/>
            </a:contourClr>
          </a:sp3d>
        </p:spPr>
      </p:pic>
      <p:pic>
        <p:nvPicPr>
          <p:cNvPr id="7171" name="Picture 3" descr="http://palabraquehacevida.files.wordpress.com/2012/05/arrepentimiento-y-conversic3b3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1214422"/>
            <a:ext cx="1587483" cy="19288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R:\Dibujos\Oxygen\Original Arts\13 (1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1357298"/>
            <a:ext cx="1793173" cy="164307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142844" y="1524561"/>
            <a:ext cx="521497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A-și recunoaște păcatele nu e suficient pentru a fi mântuit. Următorul pas trebuie să fie pocăința.</a:t>
            </a:r>
            <a:endParaRPr lang="es-ES" sz="2000" b="1" dirty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Isus a spus</a:t>
            </a:r>
            <a:r>
              <a:rPr lang="en-US" sz="2000" b="1" dirty="0" smtClean="0">
                <a:solidFill>
                  <a:schemeClr val="bg1"/>
                </a:solidFill>
              </a:rPr>
              <a:t>, “</a:t>
            </a:r>
            <a:r>
              <a:rPr lang="vi-VN" sz="2000" b="1" dirty="0">
                <a:solidFill>
                  <a:schemeClr val="bg1"/>
                </a:solidFill>
              </a:rPr>
              <a:t>Eu vă spun: nu; ci, dacă nu vă pocăiţi, toţi veţi pieri la </a:t>
            </a:r>
            <a:r>
              <a:rPr lang="vi-VN" sz="2000" b="1" dirty="0" smtClean="0">
                <a:solidFill>
                  <a:schemeClr val="bg1"/>
                </a:solidFill>
              </a:rPr>
              <a:t>fel.</a:t>
            </a:r>
            <a:r>
              <a:rPr lang="en-US" sz="2000" b="1" dirty="0" smtClean="0">
                <a:solidFill>
                  <a:schemeClr val="bg1"/>
                </a:solidFill>
              </a:rPr>
              <a:t>” (Lu</a:t>
            </a:r>
            <a:r>
              <a:rPr lang="ro-RO" sz="2000" b="1" dirty="0" smtClean="0">
                <a:solidFill>
                  <a:schemeClr val="bg1"/>
                </a:solidFill>
              </a:rPr>
              <a:t>ca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13:3)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  <p:bldP spid="7" grpId="0"/>
      <p:bldP spid="8" grpId="0"/>
      <p:bldP spid="9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Dibujos\varios\vari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35870"/>
            <a:ext cx="3500434" cy="276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R:\Dibujos\Oxygen\08\Artwork\ClingToCross\ClingToCross_Soft_Edg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57222" y="1142984"/>
            <a:ext cx="4559734" cy="571501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RO" sz="40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CREDINȚA ÎN ISUS</a:t>
            </a:r>
            <a:endParaRPr lang="es-ES" sz="40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628" y="675813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</a:t>
            </a:r>
            <a:r>
              <a:rPr lang="vi-VN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Pavel şi Sila i-au răspuns: 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`</a:t>
            </a:r>
            <a:r>
              <a:rPr lang="vi-VN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Crede </a:t>
            </a:r>
            <a:r>
              <a:rPr lang="vi-VN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în Domnul Isus, şi vei fi mântuit tu şi casa ta</a:t>
            </a:r>
            <a:r>
              <a:rPr lang="vi-VN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’</a:t>
            </a:r>
            <a:r>
              <a:rPr lang="es-E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Faptele apostolilor</a:t>
            </a:r>
            <a:r>
              <a:rPr lang="es-ES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16:31)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57620" y="1142984"/>
            <a:ext cx="514353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A-și recunoaște păcatele și a se pocăi reprezintă pași importanți, însă doar ei nu pot mântui pe nimeni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  <a:endParaRPr lang="es-ES" sz="20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Trebuie să avem credință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astfel încât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credem pe deplin în Isus și în sacrificiul Său pentru noi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  <a:endParaRPr lang="es-ES" sz="20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Puterea salvatoare a credinței vine de la Dumnezeul în care credem, nu de la vreun alt credincios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  <a:endParaRPr lang="es-ES" sz="20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Credința este de asemenea un dar de la Dumnezeu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es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2:8)</a:t>
            </a:r>
            <a:endParaRPr lang="es-E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5323" y="492596"/>
            <a:ext cx="75009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Cooper Black" pitchFamily="18" charset="0"/>
              </a:rPr>
              <a:t>“O</a:t>
            </a:r>
            <a:r>
              <a:rPr lang="ro-RO" sz="2200" dirty="0" smtClean="0">
                <a:latin typeface="Cooper Black" pitchFamily="18" charset="0"/>
              </a:rPr>
              <a:t> credință numai cu numele, care-L primește pe Hristos numai ca Mântuitor al lumii, nu poate aduce niciodată vindecarea sufletului. Credința spre mântuire nu este numai o recunoaștere intelectuală a adevărului. Acela care așteaptă ca mai întâi să aibă toată cunoștința și abia după aceea să-și manifeste credința nu poate primi binecuvântări de la Dumnezeu. Nu e de ajuns să </a:t>
            </a:r>
            <a:r>
              <a:rPr lang="ro-RO" sz="2200" dirty="0">
                <a:latin typeface="Cooper Black" pitchFamily="18" charset="0"/>
              </a:rPr>
              <a:t>credem </a:t>
            </a:r>
            <a:r>
              <a:rPr lang="ro-RO" sz="2200" u="sng" dirty="0" smtClean="0">
                <a:latin typeface="Cooper Black" pitchFamily="18" charset="0"/>
              </a:rPr>
              <a:t>despre</a:t>
            </a:r>
            <a:r>
              <a:rPr lang="ro-RO" sz="2200" dirty="0" smtClean="0">
                <a:latin typeface="Cooper Black" pitchFamily="18" charset="0"/>
              </a:rPr>
              <a:t> </a:t>
            </a:r>
            <a:r>
              <a:rPr lang="ro-RO" sz="2200" dirty="0" smtClean="0">
                <a:latin typeface="Cooper Black" pitchFamily="18" charset="0"/>
              </a:rPr>
              <a:t>Hristos, trebuie să credem </a:t>
            </a:r>
            <a:r>
              <a:rPr lang="ro-RO" sz="2200" u="sng" dirty="0" smtClean="0">
                <a:latin typeface="Cooper Black" pitchFamily="18" charset="0"/>
              </a:rPr>
              <a:t>în</a:t>
            </a:r>
            <a:r>
              <a:rPr lang="ro-RO" sz="2200" dirty="0" smtClean="0">
                <a:latin typeface="Cooper Black" pitchFamily="18" charset="0"/>
              </a:rPr>
              <a:t> El. Singura credință care ne va fi de folos este aceea care-L are pe El ca Mântuitor personal, care-și însușește meritele Lui. Mulți consideră credința ca o părere. Credința mântuitoare este un contact prin care cei ce-L primesc pe Hristos se unesc prin legământ cu Dumnezeu</a:t>
            </a:r>
            <a:r>
              <a:rPr lang="en-US" sz="2200" dirty="0" smtClean="0">
                <a:latin typeface="Cooper Black" pitchFamily="18" charset="0"/>
              </a:rPr>
              <a:t>. </a:t>
            </a:r>
            <a:r>
              <a:rPr lang="ro-RO" sz="2200" dirty="0" smtClean="0">
                <a:latin typeface="Cooper Black" pitchFamily="18" charset="0"/>
              </a:rPr>
              <a:t>Credința adevărată este viață. O credință vie înseamnă o creștere a vigorii, o încredere deplină, prin care credinciosul devine o putere cuceritoare</a:t>
            </a:r>
            <a:r>
              <a:rPr lang="en-US" sz="2200" dirty="0" smtClean="0">
                <a:latin typeface="Cooper Black" pitchFamily="18" charset="0"/>
              </a:rPr>
              <a:t>.</a:t>
            </a:r>
            <a:r>
              <a:rPr lang="es-ES" sz="2200" dirty="0" smtClean="0">
                <a:latin typeface="Cooper Black" pitchFamily="18" charset="0"/>
              </a:rPr>
              <a:t>”</a:t>
            </a:r>
            <a:endParaRPr lang="es-ES" sz="22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00364" y="6357958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E.G.W. </a:t>
            </a:r>
            <a:r>
              <a:rPr lang="en-US" sz="1400" b="1" dirty="0" smtClean="0"/>
              <a:t>(</a:t>
            </a:r>
            <a:r>
              <a:rPr lang="ro-RO" sz="1400" b="1" dirty="0" smtClean="0"/>
              <a:t>Hristos Lumina Lumii</a:t>
            </a:r>
            <a:r>
              <a:rPr lang="en-US" sz="1400" b="1" dirty="0" smtClean="0"/>
              <a:t>, </a:t>
            </a:r>
            <a:r>
              <a:rPr lang="en-US" sz="1400" b="1" dirty="0"/>
              <a:t>cp. 36, pg. 347)</a:t>
            </a:r>
            <a:endParaRPr lang="es-E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6470"/>
            <a:ext cx="73803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ACCEPT</a:t>
            </a:r>
            <a:r>
              <a:rPr lang="ro-R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AREA NEPRIHĂNIRII LUI ISUS</a:t>
            </a:r>
            <a:endParaRPr lang="es-E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2910" y="57148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“</a:t>
            </a:r>
            <a:r>
              <a:rPr lang="vi-VN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Împăratul a intrat să-şi vadă oaspeţii; şi a zărit acolo pe un om care nu era îmbrăcat în haina de nuntă</a:t>
            </a:r>
            <a:r>
              <a:rPr lang="vi-VN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.„</a:t>
            </a:r>
            <a:r>
              <a:rPr lang="vi-VN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Prietene”, i-a zis el, „cum ai intrat aici fără să ai haină de nuntă?” Omul acela a </a:t>
            </a:r>
            <a:r>
              <a:rPr lang="vi-VN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amuţit.</a:t>
            </a:r>
            <a:r>
              <a:rPr lang="ro-RO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vi-VN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Atunci </a:t>
            </a:r>
            <a:r>
              <a:rPr lang="vi-VN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împăratul a zis slujitorilor săi: „Legaţi-i mâinile şi picioarele şi luaţi-l şi aruncaţi-l în întunericul de afară; acolo va fi plânsul şi scrâşnirea </a:t>
            </a:r>
            <a:r>
              <a:rPr lang="vi-VN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dinţilor.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’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(Mat</a:t>
            </a:r>
            <a:r>
              <a:rPr lang="ro-RO" sz="11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ei</a:t>
            </a:r>
            <a:r>
              <a:rPr lang="es-ES" sz="11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22:11-13)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68041" y="2071678"/>
            <a:ext cx="527595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 smtClean="0"/>
              <a:t>Nu putem intra în Împărăția Cerurilor fără a avea haina potrivită</a:t>
            </a:r>
            <a:r>
              <a:rPr lang="en-US" sz="2200" b="1" dirty="0" smtClean="0"/>
              <a:t>. </a:t>
            </a:r>
            <a:r>
              <a:rPr lang="ro-RO" sz="2200" b="1" dirty="0" smtClean="0"/>
              <a:t>Ce simbolizează această haină</a:t>
            </a:r>
            <a:r>
              <a:rPr lang="en-US" sz="2200" b="1" dirty="0" smtClean="0"/>
              <a:t>?</a:t>
            </a:r>
            <a:endParaRPr lang="es-ES" sz="2200" b="1" dirty="0" smtClean="0"/>
          </a:p>
          <a:p>
            <a:pPr>
              <a:spcBef>
                <a:spcPts val="600"/>
              </a:spcBef>
            </a:pPr>
            <a:r>
              <a:rPr lang="en-US" sz="2200" b="1" dirty="0" err="1" smtClean="0"/>
              <a:t>Isaia</a:t>
            </a:r>
            <a:r>
              <a:rPr lang="ro-RO" sz="2200" b="1" dirty="0" smtClean="0"/>
              <a:t> a spus</a:t>
            </a:r>
            <a:r>
              <a:rPr lang="en-US" sz="2200" b="1" dirty="0" smtClean="0"/>
              <a:t>, </a:t>
            </a:r>
            <a:r>
              <a:rPr lang="vi-VN" sz="2200" b="1" dirty="0" smtClean="0"/>
              <a:t>„</a:t>
            </a:r>
            <a:r>
              <a:rPr lang="vi-VN" sz="2200" b="1" dirty="0"/>
              <a:t>Mă bucur în Domnul, şi sufletul Meu este plin de veselie în Dumnezeul Meu; căci M-a îmbrăcat cu hainele </a:t>
            </a:r>
            <a:r>
              <a:rPr lang="vi-VN" sz="2200" b="1" dirty="0" smtClean="0"/>
              <a:t>mântuirii</a:t>
            </a:r>
            <a:r>
              <a:rPr lang="en-US" sz="2200" b="1" dirty="0" smtClean="0"/>
              <a:t>.” </a:t>
            </a:r>
            <a:r>
              <a:rPr lang="en-US" sz="2200" b="1" dirty="0"/>
              <a:t>(</a:t>
            </a:r>
            <a:r>
              <a:rPr lang="en-US" sz="2200" b="1" dirty="0" err="1" smtClean="0"/>
              <a:t>Isaia</a:t>
            </a:r>
            <a:r>
              <a:rPr lang="en-US" sz="2200" b="1" dirty="0" smtClean="0"/>
              <a:t> </a:t>
            </a:r>
            <a:r>
              <a:rPr lang="en-US" sz="2200" b="1" dirty="0"/>
              <a:t>61:10)</a:t>
            </a:r>
            <a:endParaRPr lang="es-ES" sz="2200" b="1" dirty="0" smtClean="0"/>
          </a:p>
          <a:p>
            <a:pPr>
              <a:spcBef>
                <a:spcPts val="600"/>
              </a:spcBef>
            </a:pPr>
            <a:r>
              <a:rPr lang="ro-RO" sz="2200" b="1" dirty="0" smtClean="0"/>
              <a:t>Suntem </a:t>
            </a:r>
            <a:r>
              <a:rPr lang="ro-RO" sz="2200" b="1" smtClean="0"/>
              <a:t>goi </a:t>
            </a:r>
            <a:r>
              <a:rPr lang="ro-RO" sz="2200" b="1" smtClean="0"/>
              <a:t>spiritual</a:t>
            </a:r>
            <a:r>
              <a:rPr lang="en-US" sz="2200" b="1" dirty="0" smtClean="0"/>
              <a:t>. </a:t>
            </a:r>
            <a:r>
              <a:rPr lang="ro-RO" sz="2200" b="1" dirty="0" smtClean="0"/>
              <a:t>A îmbrăca haina mântuirii înseamnă a accepta neprihănirea lui Isus în locul meritelor proprii</a:t>
            </a:r>
            <a:r>
              <a:rPr lang="en-US" sz="2200" b="1" dirty="0" smtClean="0"/>
              <a:t>.</a:t>
            </a:r>
            <a:endParaRPr lang="es-ES" sz="2200" b="1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3571868" y="5791818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“</a:t>
            </a:r>
            <a:r>
              <a:rPr lang="vi-VN" b="1" dirty="0">
                <a:latin typeface="Comic Sans MS" pitchFamily="66" charset="0"/>
              </a:rPr>
              <a:t>Pe Cel ce n-a cunoscut niciun păcat, El L-a făcut păcat pentru noi, ca noi să fim neprihănirea lui Dumnezeu în </a:t>
            </a:r>
            <a:r>
              <a:rPr lang="vi-VN" b="1" dirty="0" smtClean="0">
                <a:latin typeface="Comic Sans MS" pitchFamily="66" charset="0"/>
              </a:rPr>
              <a:t>El.</a:t>
            </a:r>
            <a:r>
              <a:rPr lang="es-ES" b="1" dirty="0" smtClean="0">
                <a:latin typeface="Comic Sans MS" pitchFamily="66" charset="0"/>
              </a:rPr>
              <a:t>” </a:t>
            </a:r>
            <a:r>
              <a:rPr lang="es-ES" sz="1100" b="1" dirty="0" smtClean="0">
                <a:latin typeface="Comic Sans MS" pitchFamily="66" charset="0"/>
              </a:rPr>
              <a:t>(2 </a:t>
            </a:r>
            <a:r>
              <a:rPr lang="es-ES" sz="1100" b="1" dirty="0" err="1" smtClean="0">
                <a:latin typeface="Comic Sans MS" pitchFamily="66" charset="0"/>
              </a:rPr>
              <a:t>Corint</a:t>
            </a:r>
            <a:r>
              <a:rPr lang="ro-RO" sz="1100" b="1" dirty="0" smtClean="0">
                <a:latin typeface="Comic Sans MS" pitchFamily="66" charset="0"/>
              </a:rPr>
              <a:t>eni </a:t>
            </a:r>
            <a:r>
              <a:rPr lang="es-ES" sz="1100" b="1" dirty="0" smtClean="0">
                <a:latin typeface="Comic Sans MS" pitchFamily="66" charset="0"/>
              </a:rPr>
              <a:t>5:21)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1027" name="Picture 3" descr="R:\Dibujos\Lección 5\lessons-parables-matthew-22-invitation-wedding-feast.jpg.crop_displa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2124568"/>
            <a:ext cx="1796371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R:\Dibujos\Lección 5\Il-regno-dei-cieli-è-simile-a-un-re-che-fece-una-festa-di-nozze-per-suo-figli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8544" y="2124570"/>
            <a:ext cx="1790250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R:\Dibujos\varios\Varios (20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643446"/>
            <a:ext cx="2857520" cy="21431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6470"/>
            <a:ext cx="464347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A-L URMA PE ISUS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4282" y="728473"/>
            <a:ext cx="464347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“</a:t>
            </a:r>
            <a:r>
              <a:rPr lang="vi-VN" b="1" dirty="0">
                <a:latin typeface="Comic Sans MS" pitchFamily="66" charset="0"/>
              </a:rPr>
              <a:t>Şi a zis iudeilor care crezuseră în El: „Dacă rămâneţi în Cuvântul Meu, sunteţi în adevăr ucenicii </a:t>
            </a:r>
            <a:r>
              <a:rPr lang="vi-VN" b="1" dirty="0" smtClean="0">
                <a:latin typeface="Comic Sans MS" pitchFamily="66" charset="0"/>
              </a:rPr>
              <a:t>Mei</a:t>
            </a:r>
            <a:r>
              <a:rPr lang="en-US" b="1" dirty="0" smtClean="0">
                <a:latin typeface="Comic Sans MS" pitchFamily="66" charset="0"/>
              </a:rPr>
              <a:t>.’</a:t>
            </a:r>
            <a:r>
              <a:rPr lang="es-ES" b="1" dirty="0" smtClean="0">
                <a:latin typeface="Comic Sans MS" pitchFamily="66" charset="0"/>
              </a:rPr>
              <a:t>” </a:t>
            </a:r>
            <a:r>
              <a:rPr lang="es-ES" sz="1100" b="1" dirty="0" smtClean="0">
                <a:latin typeface="Comic Sans MS" pitchFamily="66" charset="0"/>
              </a:rPr>
              <a:t>(</a:t>
            </a:r>
            <a:r>
              <a:rPr lang="ro-RO" sz="1100" b="1" dirty="0" smtClean="0">
                <a:latin typeface="Comic Sans MS" pitchFamily="66" charset="0"/>
              </a:rPr>
              <a:t>Ioa</a:t>
            </a:r>
            <a:r>
              <a:rPr lang="es-ES" sz="1100" b="1" dirty="0" smtClean="0">
                <a:latin typeface="Comic Sans MS" pitchFamily="66" charset="0"/>
              </a:rPr>
              <a:t>n 8:31)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06" y="2028617"/>
            <a:ext cx="57247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Dacă am urmat corect toți pașii, suntem mântuiți</a:t>
            </a:r>
            <a:r>
              <a:rPr 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es-ES" sz="20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Cu toate acestea, cărarea nu se termină aici</a:t>
            </a:r>
            <a:r>
              <a:rPr 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o-RO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Isus le-a cerut celor care au crezut în El încă două lucruri</a:t>
            </a:r>
            <a:r>
              <a:rPr lang="en-US" sz="2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</a:t>
            </a:r>
            <a:endParaRPr lang="es-ES" sz="20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76" y="3616487"/>
            <a:ext cx="4286248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sz="2000" b="1" dirty="0" smtClean="0"/>
              <a:t>Să rămână în Cuvântul Său</a:t>
            </a:r>
            <a:r>
              <a:rPr lang="es-ES" sz="2000" b="1" dirty="0" smtClean="0"/>
              <a:t>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ro-RO" sz="2000" b="1" dirty="0" smtClean="0"/>
              <a:t>Să trăiască potrivit cu </a:t>
            </a:r>
            <a:r>
              <a:rPr lang="en-US" sz="2000" b="1" dirty="0" smtClean="0"/>
              <a:t>“</a:t>
            </a:r>
            <a:r>
              <a:rPr lang="ro-RO" sz="2000" b="1" dirty="0" smtClean="0"/>
              <a:t>învățătura sănătoasă</a:t>
            </a:r>
            <a:r>
              <a:rPr lang="en-US" sz="2000" b="1" dirty="0" smtClean="0"/>
              <a:t>” </a:t>
            </a:r>
            <a:r>
              <a:rPr lang="ro-RO" sz="2000" b="1" dirty="0" smtClean="0"/>
              <a:t>pe care o găsim în Biblie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smtClean="0"/>
              <a:t>Tit </a:t>
            </a:r>
            <a:r>
              <a:rPr lang="en-US" sz="2000" b="1" dirty="0"/>
              <a:t>2:1)</a:t>
            </a:r>
            <a:endParaRPr lang="es-E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ro-RO" sz="2000" b="1" dirty="0" smtClean="0"/>
              <a:t>Să fie ucenicii Săi</a:t>
            </a:r>
            <a:r>
              <a:rPr lang="es-ES" sz="2000" b="1" dirty="0" smtClean="0"/>
              <a:t>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ro-RO" sz="2000" b="1" dirty="0" smtClean="0"/>
              <a:t>Să urmeze exemplul lui Isus</a:t>
            </a:r>
            <a:r>
              <a:rPr lang="en-US" sz="2000" b="1" dirty="0" smtClean="0"/>
              <a:t>, </a:t>
            </a:r>
            <a:r>
              <a:rPr lang="ro-RO" sz="2000" b="1" dirty="0" smtClean="0"/>
              <a:t>iubindu-L mai presus de orice și vorbind și altora despre El</a:t>
            </a:r>
            <a:r>
              <a:rPr lang="en-US" sz="2000" b="1" dirty="0" smtClean="0"/>
              <a:t> </a:t>
            </a:r>
            <a:r>
              <a:rPr lang="en-US" sz="2000" b="1" dirty="0"/>
              <a:t>(1 </a:t>
            </a:r>
            <a:r>
              <a:rPr lang="ro-RO" sz="2000" b="1" dirty="0" smtClean="0"/>
              <a:t>Ioa</a:t>
            </a:r>
            <a:r>
              <a:rPr lang="en-US" sz="2000" b="1" dirty="0" smtClean="0"/>
              <a:t>n </a:t>
            </a:r>
            <a:r>
              <a:rPr lang="en-US" sz="2000" b="1" dirty="0"/>
              <a:t>2:6; </a:t>
            </a:r>
            <a:r>
              <a:rPr lang="en-US" sz="2000" b="1" dirty="0" smtClean="0"/>
              <a:t>Mat</a:t>
            </a:r>
            <a:r>
              <a:rPr lang="ro-RO" sz="2000" b="1" dirty="0" smtClean="0"/>
              <a:t>ei</a:t>
            </a:r>
            <a:r>
              <a:rPr lang="en-US" sz="2000" b="1" dirty="0" smtClean="0"/>
              <a:t> </a:t>
            </a:r>
            <a:r>
              <a:rPr lang="en-US" sz="2000" b="1" dirty="0"/>
              <a:t>10:37; </a:t>
            </a:r>
            <a:r>
              <a:rPr lang="en-US" sz="2000" b="1" dirty="0" smtClean="0"/>
              <a:t>Mat</a:t>
            </a:r>
            <a:r>
              <a:rPr lang="ro-RO" sz="2000" b="1" dirty="0" smtClean="0"/>
              <a:t>ei</a:t>
            </a:r>
            <a:r>
              <a:rPr lang="en-US" sz="2000" b="1" dirty="0" smtClean="0"/>
              <a:t> </a:t>
            </a:r>
            <a:r>
              <a:rPr lang="en-US" sz="2000" b="1" dirty="0"/>
              <a:t>28:19-20)</a:t>
            </a:r>
            <a:endParaRPr lang="es-ES" sz="2000" b="1" dirty="0" smtClean="0"/>
          </a:p>
        </p:txBody>
      </p:sp>
      <p:pic>
        <p:nvPicPr>
          <p:cNvPr id="6146" name="Picture 2" descr="http://blogs.paxtv.org/toques/images/09_06_2014_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4329" y="3938632"/>
            <a:ext cx="2139703" cy="2990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  <p:bldP spid="5" grpId="0" uiExpand="1" build="p" bldLvl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714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CARE SUNT PAȘII DE URMAT PENTRU A FI MÂNTUIȚI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s-E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70708875"/>
              </p:ext>
            </p:extLst>
          </p:nvPr>
        </p:nvGraphicFramePr>
        <p:xfrm>
          <a:off x="142844" y="709436"/>
          <a:ext cx="8858312" cy="464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1406" y="5445224"/>
            <a:ext cx="3852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Nu există absolut nimic ce am putea face pentru a câștiga, a plăti sau a merita mântuirea</a:t>
            </a:r>
            <a:r>
              <a:rPr lang="en-US" sz="2000" b="1" dirty="0" smtClean="0"/>
              <a:t>. </a:t>
            </a:r>
            <a:r>
              <a:rPr lang="ro-RO" sz="2000" b="1" dirty="0" smtClean="0"/>
              <a:t>Totul este datorită lui Dumnezeu</a:t>
            </a:r>
            <a:r>
              <a:rPr lang="en-US" sz="2000" b="1" dirty="0" smtClean="0"/>
              <a:t>.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4000496" y="5516233"/>
            <a:ext cx="4786314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</a:rPr>
              <a:t>“</a:t>
            </a:r>
            <a:r>
              <a:rPr lang="vi-VN" sz="2000" b="1" dirty="0">
                <a:latin typeface="Comic Sans MS" pitchFamily="66" charset="0"/>
              </a:rPr>
              <a:t>Căci Dumnezeu este Acela care lucrează în voi şi vă dă, după plăcerea Lui, şi voinţa şi </a:t>
            </a:r>
            <a:r>
              <a:rPr lang="vi-VN" sz="2000" b="1" dirty="0" smtClean="0">
                <a:latin typeface="Comic Sans MS" pitchFamily="66" charset="0"/>
              </a:rPr>
              <a:t>înfăptuirea.</a:t>
            </a:r>
            <a:r>
              <a:rPr lang="es-ES" sz="2000" b="1" dirty="0" smtClean="0">
                <a:latin typeface="Comic Sans MS" pitchFamily="66" charset="0"/>
              </a:rPr>
              <a:t>” </a:t>
            </a:r>
            <a:r>
              <a:rPr lang="es-ES" sz="1200" b="1" dirty="0" smtClean="0">
                <a:latin typeface="Comic Sans MS" pitchFamily="66" charset="0"/>
              </a:rPr>
              <a:t>(</a:t>
            </a:r>
            <a:r>
              <a:rPr lang="ro-RO" sz="1200" b="1" dirty="0" smtClean="0">
                <a:latin typeface="Comic Sans MS" pitchFamily="66" charset="0"/>
              </a:rPr>
              <a:t>Filipeni</a:t>
            </a:r>
            <a:r>
              <a:rPr lang="es-ES" sz="1200" b="1" dirty="0" smtClean="0">
                <a:latin typeface="Comic Sans MS" pitchFamily="66" charset="0"/>
              </a:rPr>
              <a:t> </a:t>
            </a:r>
            <a:r>
              <a:rPr lang="es-ES" sz="1200" b="1" dirty="0" smtClean="0">
                <a:latin typeface="Comic Sans MS" pitchFamily="66" charset="0"/>
              </a:rPr>
              <a:t>2:13)</a:t>
            </a:r>
            <a:endParaRPr lang="es-E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D350B6-86EE-4BBD-B903-9AFF392D6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09D350B6-86EE-4BBD-B903-9AFF392D6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9D350B6-86EE-4BBD-B903-9AFF392D6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7DED3-ADB6-4E46-BE1E-CA5D3C05B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4F77DED3-ADB6-4E46-BE1E-CA5D3C05B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4F77DED3-ADB6-4E46-BE1E-CA5D3C05B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4F77DED3-ADB6-4E46-BE1E-CA5D3C05B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4F77DED3-ADB6-4E46-BE1E-CA5D3C05B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5ED041-4F12-42F9-B5DE-71BC5B96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D5ED041-4F12-42F9-B5DE-71BC5B96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D5ED041-4F12-42F9-B5DE-71BC5B96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2D5ED041-4F12-42F9-B5DE-71BC5B96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D5ED041-4F12-42F9-B5DE-71BC5B964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FF74DC-3101-42D4-8C7F-3F587EE48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F4FF74DC-3101-42D4-8C7F-3F587EE48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F4FF74DC-3101-42D4-8C7F-3F587EE48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4FF74DC-3101-42D4-8C7F-3F587EE48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4FF74DC-3101-42D4-8C7F-3F587EE48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FA8DE2-F9CD-4197-BE10-BD4C4D54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A5FA8DE2-F9CD-4197-BE10-BD4C4D54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A5FA8DE2-F9CD-4197-BE10-BD4C4D54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A5FA8DE2-F9CD-4197-BE10-BD4C4D54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A5FA8DE2-F9CD-4197-BE10-BD4C4D54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8AAF4A-6BC6-4E9F-8D90-741550C7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CF8AAF4A-6BC6-4E9F-8D90-741550C7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CF8AAF4A-6BC6-4E9F-8D90-741550C7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CF8AAF4A-6BC6-4E9F-8D90-741550C7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CF8AAF4A-6BC6-4E9F-8D90-741550C7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D41E63-3F98-448F-A5ED-33969CE6F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F2D41E63-3F98-448F-A5ED-33969CE6F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F2D41E63-3F98-448F-A5ED-33969CE6F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F2D41E63-3F98-448F-A5ED-33969CE6F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F2D41E63-3F98-448F-A5ED-33969CE6F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B643AC-7210-4EFC-93CA-094C7D3B0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0B643AC-7210-4EFC-93CA-094C7D3B0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A0B643AC-7210-4EFC-93CA-094C7D3B0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A0B643AC-7210-4EFC-93CA-094C7D3B0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A0B643AC-7210-4EFC-93CA-094C7D3B0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792584-65A9-43F4-A2A0-6766BF4FF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3F792584-65A9-43F4-A2A0-6766BF4FF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3F792584-65A9-43F4-A2A0-6766BF4FF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3F792584-65A9-43F4-A2A0-6766BF4FF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3F792584-65A9-43F4-A2A0-6766BF4FF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4E7DE4-E2EF-4A4A-8C8E-5661C2AB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424E7DE4-E2EF-4A4A-8C8E-5661C2AB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424E7DE4-E2EF-4A4A-8C8E-5661C2AB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424E7DE4-E2EF-4A4A-8C8E-5661C2AB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424E7DE4-E2EF-4A4A-8C8E-5661C2AB1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CE4831-7E68-4B43-9B8F-88FE3655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F1CE4831-7E68-4B43-9B8F-88FE3655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F1CE4831-7E68-4B43-9B8F-88FE3655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F1CE4831-7E68-4B43-9B8F-88FE3655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F1CE4831-7E68-4B43-9B8F-88FE3655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 uiExpand="1">
        <p:bldSub>
          <a:bldDgm bld="one"/>
        </p:bldSub>
      </p:bldGraphic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1171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Cooper Black</vt:lpstr>
      <vt:lpstr>Comic Sans MS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SFC</dc:creator>
  <cp:lastModifiedBy>Anca</cp:lastModifiedBy>
  <cp:revision>89</cp:revision>
  <dcterms:created xsi:type="dcterms:W3CDTF">2014-07-20T06:35:09Z</dcterms:created>
  <dcterms:modified xsi:type="dcterms:W3CDTF">2014-07-26T18:19:04Z</dcterms:modified>
</cp:coreProperties>
</file>