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ooper Black" pitchFamily="18" charset="0"/>
      <p:regular r:id="rId18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DFF"/>
    <a:srgbClr val="FF66FF"/>
    <a:srgbClr val="FFABFF"/>
    <a:srgbClr val="FF8BFF"/>
    <a:srgbClr val="EFE5F7"/>
    <a:srgbClr val="503000"/>
    <a:srgbClr val="683E00"/>
    <a:srgbClr val="007386"/>
    <a:srgbClr val="90E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95" d="100"/>
          <a:sy n="95" d="100"/>
        </p:scale>
        <p:origin x="-444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20144-7703-4CCD-9779-12FDF67232B0}" type="doc">
      <dgm:prSet loTypeId="urn:microsoft.com/office/officeart/2005/8/layout/hierarchy2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967083-665A-4C4E-BEE6-DAFCBDFF5C53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CINE </a:t>
          </a:r>
          <a:r>
            <a:rPr lang="ro-RO" b="1" dirty="0" smtClean="0"/>
            <a:t>ESTE DUHUL SFÂNT</a:t>
          </a:r>
          <a:r>
            <a:rPr lang="en-US" b="1" dirty="0" smtClean="0"/>
            <a:t>?</a:t>
          </a:r>
          <a:endParaRPr lang="es-ES" b="1" dirty="0"/>
        </a:p>
      </dgm:t>
    </dgm:pt>
    <dgm:pt modelId="{24A2DCA1-C341-4B6C-9234-72CE27F7FC1E}" type="parTrans" cxnId="{5D730C54-BC7C-4400-88DB-7908E1DD9D31}">
      <dgm:prSet/>
      <dgm:spPr/>
      <dgm:t>
        <a:bodyPr/>
        <a:lstStyle/>
        <a:p>
          <a:endParaRPr lang="es-ES" b="1"/>
        </a:p>
      </dgm:t>
    </dgm:pt>
    <dgm:pt modelId="{54EA327A-FEC4-4D3C-9706-069ECEEEDB17}" type="sibTrans" cxnId="{5D730C54-BC7C-4400-88DB-7908E1DD9D31}">
      <dgm:prSet/>
      <dgm:spPr/>
      <dgm:t>
        <a:bodyPr/>
        <a:lstStyle/>
        <a:p>
          <a:endParaRPr lang="es-ES" b="1"/>
        </a:p>
      </dgm:t>
    </dgm:pt>
    <dgm:pt modelId="{B443FD6F-BD42-480D-A987-30E7C2521EA8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b="1" dirty="0" smtClean="0"/>
            <a:t>ESTE REPREZENTANTUL LUI ISUS</a:t>
          </a:r>
          <a:endParaRPr lang="es-ES" b="1" dirty="0"/>
        </a:p>
      </dgm:t>
    </dgm:pt>
    <dgm:pt modelId="{CC4DEB08-7831-4133-A540-48505AB8A93D}" type="parTrans" cxnId="{12A78525-4884-4CE1-B9FE-C9E02BEDEDEF}">
      <dgm:prSet/>
      <dgm:spPr/>
      <dgm:t>
        <a:bodyPr/>
        <a:lstStyle/>
        <a:p>
          <a:endParaRPr lang="es-ES" b="1"/>
        </a:p>
      </dgm:t>
    </dgm:pt>
    <dgm:pt modelId="{4B01EA91-867F-4943-8EF0-1EA86FAA8777}" type="sibTrans" cxnId="{12A78525-4884-4CE1-B9FE-C9E02BEDEDEF}">
      <dgm:prSet/>
      <dgm:spPr/>
      <dgm:t>
        <a:bodyPr/>
        <a:lstStyle/>
        <a:p>
          <a:endParaRPr lang="es-ES" b="1"/>
        </a:p>
      </dgm:t>
    </dgm:pt>
    <dgm:pt modelId="{3735813D-B874-4208-B93F-33D7A17C78A6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b="1" dirty="0" smtClean="0"/>
            <a:t>ESTE O PERSOANĂ</a:t>
          </a:r>
          <a:endParaRPr lang="es-ES" b="1" dirty="0"/>
        </a:p>
      </dgm:t>
    </dgm:pt>
    <dgm:pt modelId="{BCA902AB-5A0D-4C5B-9F8E-3BADB35B976E}" type="parTrans" cxnId="{258C4AC0-335A-4BCC-A83E-E5C9B773947C}">
      <dgm:prSet/>
      <dgm:spPr/>
      <dgm:t>
        <a:bodyPr/>
        <a:lstStyle/>
        <a:p>
          <a:endParaRPr lang="es-ES" b="1"/>
        </a:p>
      </dgm:t>
    </dgm:pt>
    <dgm:pt modelId="{DCC0B41B-BECE-47FF-927C-6BD0B2EF9385}" type="sibTrans" cxnId="{258C4AC0-335A-4BCC-A83E-E5C9B773947C}">
      <dgm:prSet/>
      <dgm:spPr/>
      <dgm:t>
        <a:bodyPr/>
        <a:lstStyle/>
        <a:p>
          <a:endParaRPr lang="es-ES" b="1"/>
        </a:p>
      </dgm:t>
    </dgm:pt>
    <dgm:pt modelId="{AF7C2137-63D7-47B0-BDE5-6238EA2D92FC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E</a:t>
          </a:r>
          <a:r>
            <a:rPr lang="ro-RO" b="1" dirty="0" smtClean="0"/>
            <a:t>STE DUMNEZEU</a:t>
          </a:r>
          <a:endParaRPr lang="es-ES" b="1" dirty="0"/>
        </a:p>
      </dgm:t>
    </dgm:pt>
    <dgm:pt modelId="{796D392A-EDA0-4639-A16F-B55B1AD23AC0}" type="parTrans" cxnId="{07220497-528F-494C-8179-A78B6A2B56FD}">
      <dgm:prSet/>
      <dgm:spPr/>
      <dgm:t>
        <a:bodyPr/>
        <a:lstStyle/>
        <a:p>
          <a:endParaRPr lang="es-ES" b="1"/>
        </a:p>
      </dgm:t>
    </dgm:pt>
    <dgm:pt modelId="{24797F13-3A98-4F22-B0CD-41BF35569BBD}" type="sibTrans" cxnId="{07220497-528F-494C-8179-A78B6A2B56FD}">
      <dgm:prSet/>
      <dgm:spPr/>
      <dgm:t>
        <a:bodyPr/>
        <a:lstStyle/>
        <a:p>
          <a:endParaRPr lang="es-ES" b="1"/>
        </a:p>
      </dgm:t>
    </dgm:pt>
    <dgm:pt modelId="{A7B8C157-9979-4F3B-929C-252BC440E428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b="1" dirty="0" smtClean="0"/>
            <a:t>CE LEGĂTURĂ ESTE ÎNTRE NOI ȘI DUHUL SFÂNT</a:t>
          </a:r>
          <a:r>
            <a:rPr lang="en-US" b="1" dirty="0" smtClean="0"/>
            <a:t>?</a:t>
          </a:r>
          <a:endParaRPr lang="es-ES" b="1" dirty="0"/>
        </a:p>
      </dgm:t>
    </dgm:pt>
    <dgm:pt modelId="{57B7C0F4-FB7E-401A-A67C-483807D0728E}" type="parTrans" cxnId="{A2596883-DA29-4519-8B45-B6A6047DC3B5}">
      <dgm:prSet/>
      <dgm:spPr/>
      <dgm:t>
        <a:bodyPr/>
        <a:lstStyle/>
        <a:p>
          <a:endParaRPr lang="es-ES" b="1"/>
        </a:p>
      </dgm:t>
    </dgm:pt>
    <dgm:pt modelId="{AC95474F-0415-4B13-844B-5AA679B81326}" type="sibTrans" cxnId="{A2596883-DA29-4519-8B45-B6A6047DC3B5}">
      <dgm:prSet/>
      <dgm:spPr/>
      <dgm:t>
        <a:bodyPr/>
        <a:lstStyle/>
        <a:p>
          <a:endParaRPr lang="es-ES" b="1"/>
        </a:p>
      </dgm:t>
    </dgm:pt>
    <dgm:pt modelId="{33D028ED-5E9D-4255-B483-DB5F09FC164B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F8BFF"/>
            </a:gs>
            <a:gs pos="35000">
              <a:srgbClr val="FFABFF"/>
            </a:gs>
            <a:gs pos="100000">
              <a:srgbClr val="FFDDFF"/>
            </a:gs>
          </a:gsLst>
        </a:gradFill>
        <a:ln>
          <a:solidFill>
            <a:srgbClr val="FF66FF"/>
          </a:solidFill>
        </a:ln>
      </dgm:spPr>
      <dgm:t>
        <a:bodyPr/>
        <a:lstStyle/>
        <a:p>
          <a:r>
            <a:rPr lang="ro-RO" b="1" dirty="0" smtClean="0"/>
            <a:t>EL LUCREAZĂ ÎN NOI</a:t>
          </a:r>
          <a:endParaRPr lang="es-ES" b="1" dirty="0"/>
        </a:p>
      </dgm:t>
    </dgm:pt>
    <dgm:pt modelId="{100C9F0B-B500-4900-94C4-9EE93D7FC35D}" type="parTrans" cxnId="{9268EC31-B6D1-445D-B3A8-095F808AEA0F}">
      <dgm:prSet/>
      <dgm:spPr/>
      <dgm:t>
        <a:bodyPr/>
        <a:lstStyle/>
        <a:p>
          <a:endParaRPr lang="es-ES" b="1"/>
        </a:p>
      </dgm:t>
    </dgm:pt>
    <dgm:pt modelId="{E28C6207-F64E-4A6B-A1F8-C37C98561EAE}" type="sibTrans" cxnId="{9268EC31-B6D1-445D-B3A8-095F808AEA0F}">
      <dgm:prSet/>
      <dgm:spPr/>
      <dgm:t>
        <a:bodyPr/>
        <a:lstStyle/>
        <a:p>
          <a:endParaRPr lang="es-ES" b="1"/>
        </a:p>
      </dgm:t>
    </dgm:pt>
    <dgm:pt modelId="{DC9702AB-53DE-434C-BDBC-B5FEEA03F80E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b="1" dirty="0" smtClean="0"/>
            <a:t>NOI PUTEM PRIMI DUHUL SFÂNT</a:t>
          </a:r>
          <a:endParaRPr lang="es-ES" b="1" dirty="0"/>
        </a:p>
      </dgm:t>
    </dgm:pt>
    <dgm:pt modelId="{B5F8C4C2-6739-4A0C-A294-875613B70653}" type="parTrans" cxnId="{2AD6D816-209B-4AE1-A266-2E66B98C2B27}">
      <dgm:prSet/>
      <dgm:spPr/>
      <dgm:t>
        <a:bodyPr/>
        <a:lstStyle/>
        <a:p>
          <a:endParaRPr lang="es-ES" b="1"/>
        </a:p>
      </dgm:t>
    </dgm:pt>
    <dgm:pt modelId="{D480213C-43D7-485D-ACDD-1F45097CA393}" type="sibTrans" cxnId="{2AD6D816-209B-4AE1-A266-2E66B98C2B27}">
      <dgm:prSet/>
      <dgm:spPr/>
      <dgm:t>
        <a:bodyPr/>
        <a:lstStyle/>
        <a:p>
          <a:endParaRPr lang="es-ES" b="1"/>
        </a:p>
      </dgm:t>
    </dgm:pt>
    <dgm:pt modelId="{8D7834E9-903D-463B-9283-1245A2B84DD8}" type="pres">
      <dgm:prSet presAssocID="{4CE20144-7703-4CCD-9779-12FDF67232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6BB7BB-7883-4BD1-BD42-ED2F28D96914}" type="pres">
      <dgm:prSet presAssocID="{5C967083-665A-4C4E-BEE6-DAFCBDFF5C53}" presName="root1" presStyleCnt="0"/>
      <dgm:spPr/>
      <dgm:t>
        <a:bodyPr/>
        <a:lstStyle/>
        <a:p>
          <a:endParaRPr lang="es-ES"/>
        </a:p>
      </dgm:t>
    </dgm:pt>
    <dgm:pt modelId="{F2F3A8AC-C9D2-4E29-94E4-D5EC46E8E0A1}" type="pres">
      <dgm:prSet presAssocID="{5C967083-665A-4C4E-BEE6-DAFCBDFF5C53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A4F5A3-49B3-4656-9FDF-A84482721857}" type="pres">
      <dgm:prSet presAssocID="{5C967083-665A-4C4E-BEE6-DAFCBDFF5C53}" presName="level2hierChild" presStyleCnt="0"/>
      <dgm:spPr/>
      <dgm:t>
        <a:bodyPr/>
        <a:lstStyle/>
        <a:p>
          <a:endParaRPr lang="es-ES"/>
        </a:p>
      </dgm:t>
    </dgm:pt>
    <dgm:pt modelId="{0C993C46-1FB2-4D8E-9FAF-B477573174D0}" type="pres">
      <dgm:prSet presAssocID="{CC4DEB08-7831-4133-A540-48505AB8A93D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29A83F04-3C55-4339-9390-3095F42F26D2}" type="pres">
      <dgm:prSet presAssocID="{CC4DEB08-7831-4133-A540-48505AB8A93D}" presName="connTx" presStyleLbl="parChTrans1D2" presStyleIdx="0" presStyleCnt="5"/>
      <dgm:spPr/>
      <dgm:t>
        <a:bodyPr/>
        <a:lstStyle/>
        <a:p>
          <a:endParaRPr lang="es-ES"/>
        </a:p>
      </dgm:t>
    </dgm:pt>
    <dgm:pt modelId="{8666A6C7-F355-4334-B5CC-F3CF937A2419}" type="pres">
      <dgm:prSet presAssocID="{B443FD6F-BD42-480D-A987-30E7C2521EA8}" presName="root2" presStyleCnt="0"/>
      <dgm:spPr/>
      <dgm:t>
        <a:bodyPr/>
        <a:lstStyle/>
        <a:p>
          <a:endParaRPr lang="es-ES"/>
        </a:p>
      </dgm:t>
    </dgm:pt>
    <dgm:pt modelId="{923EB40C-8BBD-46A8-B5C6-4EC5F738F077}" type="pres">
      <dgm:prSet presAssocID="{B443FD6F-BD42-480D-A987-30E7C2521EA8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BC3F55-6011-4878-813D-AE82979793DC}" type="pres">
      <dgm:prSet presAssocID="{B443FD6F-BD42-480D-A987-30E7C2521EA8}" presName="level3hierChild" presStyleCnt="0"/>
      <dgm:spPr/>
      <dgm:t>
        <a:bodyPr/>
        <a:lstStyle/>
        <a:p>
          <a:endParaRPr lang="es-ES"/>
        </a:p>
      </dgm:t>
    </dgm:pt>
    <dgm:pt modelId="{0BD3A75C-35C2-42B9-ABBC-A7D0AA36E537}" type="pres">
      <dgm:prSet presAssocID="{BCA902AB-5A0D-4C5B-9F8E-3BADB35B976E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4E19D76D-B69A-4854-8F06-8053AC0AE801}" type="pres">
      <dgm:prSet presAssocID="{BCA902AB-5A0D-4C5B-9F8E-3BADB35B976E}" presName="connTx" presStyleLbl="parChTrans1D2" presStyleIdx="1" presStyleCnt="5"/>
      <dgm:spPr/>
      <dgm:t>
        <a:bodyPr/>
        <a:lstStyle/>
        <a:p>
          <a:endParaRPr lang="es-ES"/>
        </a:p>
      </dgm:t>
    </dgm:pt>
    <dgm:pt modelId="{5A46F4B1-9282-4003-B8B3-11569CA11F12}" type="pres">
      <dgm:prSet presAssocID="{3735813D-B874-4208-B93F-33D7A17C78A6}" presName="root2" presStyleCnt="0"/>
      <dgm:spPr/>
      <dgm:t>
        <a:bodyPr/>
        <a:lstStyle/>
        <a:p>
          <a:endParaRPr lang="es-ES"/>
        </a:p>
      </dgm:t>
    </dgm:pt>
    <dgm:pt modelId="{17E35B0D-7BF3-463F-B4B6-117E5F3C6DBF}" type="pres">
      <dgm:prSet presAssocID="{3735813D-B874-4208-B93F-33D7A17C78A6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F59DF5-4300-43C0-A328-20CADD28606B}" type="pres">
      <dgm:prSet presAssocID="{3735813D-B874-4208-B93F-33D7A17C78A6}" presName="level3hierChild" presStyleCnt="0"/>
      <dgm:spPr/>
      <dgm:t>
        <a:bodyPr/>
        <a:lstStyle/>
        <a:p>
          <a:endParaRPr lang="es-ES"/>
        </a:p>
      </dgm:t>
    </dgm:pt>
    <dgm:pt modelId="{825CB72E-FF6E-45AC-8A4E-BD84C43C7D37}" type="pres">
      <dgm:prSet presAssocID="{796D392A-EDA0-4639-A16F-B55B1AD23AC0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81B1C540-4C9C-499B-9D78-0D1C543CB0AE}" type="pres">
      <dgm:prSet presAssocID="{796D392A-EDA0-4639-A16F-B55B1AD23AC0}" presName="connTx" presStyleLbl="parChTrans1D2" presStyleIdx="2" presStyleCnt="5"/>
      <dgm:spPr/>
      <dgm:t>
        <a:bodyPr/>
        <a:lstStyle/>
        <a:p>
          <a:endParaRPr lang="es-ES"/>
        </a:p>
      </dgm:t>
    </dgm:pt>
    <dgm:pt modelId="{0190ED12-CD34-48D0-BDF2-74F66C1590AF}" type="pres">
      <dgm:prSet presAssocID="{AF7C2137-63D7-47B0-BDE5-6238EA2D92FC}" presName="root2" presStyleCnt="0"/>
      <dgm:spPr/>
      <dgm:t>
        <a:bodyPr/>
        <a:lstStyle/>
        <a:p>
          <a:endParaRPr lang="es-ES"/>
        </a:p>
      </dgm:t>
    </dgm:pt>
    <dgm:pt modelId="{67282376-781A-4BD5-A95F-72B34A5D3223}" type="pres">
      <dgm:prSet presAssocID="{AF7C2137-63D7-47B0-BDE5-6238EA2D92F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1CDA02-E5D5-4AE6-BB31-584E3DFF5397}" type="pres">
      <dgm:prSet presAssocID="{AF7C2137-63D7-47B0-BDE5-6238EA2D92FC}" presName="level3hierChild" presStyleCnt="0"/>
      <dgm:spPr/>
      <dgm:t>
        <a:bodyPr/>
        <a:lstStyle/>
        <a:p>
          <a:endParaRPr lang="es-ES"/>
        </a:p>
      </dgm:t>
    </dgm:pt>
    <dgm:pt modelId="{8CE78471-9C21-4BE9-8ED0-9DF175F4D49C}" type="pres">
      <dgm:prSet presAssocID="{A7B8C157-9979-4F3B-929C-252BC440E428}" presName="root1" presStyleCnt="0"/>
      <dgm:spPr/>
      <dgm:t>
        <a:bodyPr/>
        <a:lstStyle/>
        <a:p>
          <a:endParaRPr lang="es-ES"/>
        </a:p>
      </dgm:t>
    </dgm:pt>
    <dgm:pt modelId="{24D1E05D-527F-44F9-B624-68E561900660}" type="pres">
      <dgm:prSet presAssocID="{A7B8C157-9979-4F3B-929C-252BC440E428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E39E5F-0D9C-42FB-84CA-E8D878C92275}" type="pres">
      <dgm:prSet presAssocID="{A7B8C157-9979-4F3B-929C-252BC440E428}" presName="level2hierChild" presStyleCnt="0"/>
      <dgm:spPr/>
      <dgm:t>
        <a:bodyPr/>
        <a:lstStyle/>
        <a:p>
          <a:endParaRPr lang="es-ES"/>
        </a:p>
      </dgm:t>
    </dgm:pt>
    <dgm:pt modelId="{06F24BD5-AE36-40D4-A773-0AA14EBCA351}" type="pres">
      <dgm:prSet presAssocID="{100C9F0B-B500-4900-94C4-9EE93D7FC35D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63C9F5E2-DA9C-4898-88A7-4E881BBAF631}" type="pres">
      <dgm:prSet presAssocID="{100C9F0B-B500-4900-94C4-9EE93D7FC35D}" presName="connTx" presStyleLbl="parChTrans1D2" presStyleIdx="3" presStyleCnt="5"/>
      <dgm:spPr/>
      <dgm:t>
        <a:bodyPr/>
        <a:lstStyle/>
        <a:p>
          <a:endParaRPr lang="es-ES"/>
        </a:p>
      </dgm:t>
    </dgm:pt>
    <dgm:pt modelId="{526CD0F5-FD29-4450-AB84-BCDAA122543A}" type="pres">
      <dgm:prSet presAssocID="{33D028ED-5E9D-4255-B483-DB5F09FC164B}" presName="root2" presStyleCnt="0"/>
      <dgm:spPr/>
      <dgm:t>
        <a:bodyPr/>
        <a:lstStyle/>
        <a:p>
          <a:endParaRPr lang="es-ES"/>
        </a:p>
      </dgm:t>
    </dgm:pt>
    <dgm:pt modelId="{A190BE6E-C8EC-4DE1-8522-F0D6809F8460}" type="pres">
      <dgm:prSet presAssocID="{33D028ED-5E9D-4255-B483-DB5F09FC164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03EE90-8262-4959-BBB1-C5A000F8C61C}" type="pres">
      <dgm:prSet presAssocID="{33D028ED-5E9D-4255-B483-DB5F09FC164B}" presName="level3hierChild" presStyleCnt="0"/>
      <dgm:spPr/>
      <dgm:t>
        <a:bodyPr/>
        <a:lstStyle/>
        <a:p>
          <a:endParaRPr lang="es-ES"/>
        </a:p>
      </dgm:t>
    </dgm:pt>
    <dgm:pt modelId="{6A88EBB1-EFC5-41C5-A2D2-0C6BC31C7650}" type="pres">
      <dgm:prSet presAssocID="{B5F8C4C2-6739-4A0C-A294-875613B70653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6F1EE730-8B59-46D8-B892-52EB470B5516}" type="pres">
      <dgm:prSet presAssocID="{B5F8C4C2-6739-4A0C-A294-875613B70653}" presName="connTx" presStyleLbl="parChTrans1D2" presStyleIdx="4" presStyleCnt="5"/>
      <dgm:spPr/>
      <dgm:t>
        <a:bodyPr/>
        <a:lstStyle/>
        <a:p>
          <a:endParaRPr lang="es-ES"/>
        </a:p>
      </dgm:t>
    </dgm:pt>
    <dgm:pt modelId="{D0AD6172-F7A8-42E5-8E0C-39D125BE773F}" type="pres">
      <dgm:prSet presAssocID="{DC9702AB-53DE-434C-BDBC-B5FEEA03F80E}" presName="root2" presStyleCnt="0"/>
      <dgm:spPr/>
      <dgm:t>
        <a:bodyPr/>
        <a:lstStyle/>
        <a:p>
          <a:endParaRPr lang="es-ES"/>
        </a:p>
      </dgm:t>
    </dgm:pt>
    <dgm:pt modelId="{08AFC6D7-F564-473E-9870-0EB0CBE63048}" type="pres">
      <dgm:prSet presAssocID="{DC9702AB-53DE-434C-BDBC-B5FEEA03F80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10037C-E417-485C-BA43-C6017195550C}" type="pres">
      <dgm:prSet presAssocID="{DC9702AB-53DE-434C-BDBC-B5FEEA03F80E}" presName="level3hierChild" presStyleCnt="0"/>
      <dgm:spPr/>
      <dgm:t>
        <a:bodyPr/>
        <a:lstStyle/>
        <a:p>
          <a:endParaRPr lang="es-ES"/>
        </a:p>
      </dgm:t>
    </dgm:pt>
  </dgm:ptLst>
  <dgm:cxnLst>
    <dgm:cxn modelId="{99359891-459D-4FC0-B8CF-0C858C2BFC02}" type="presOf" srcId="{5C967083-665A-4C4E-BEE6-DAFCBDFF5C53}" destId="{F2F3A8AC-C9D2-4E29-94E4-D5EC46E8E0A1}" srcOrd="0" destOrd="0" presId="urn:microsoft.com/office/officeart/2005/8/layout/hierarchy2"/>
    <dgm:cxn modelId="{7A34DBEB-E8ED-474D-8FC6-EBF459E088D2}" type="presOf" srcId="{AF7C2137-63D7-47B0-BDE5-6238EA2D92FC}" destId="{67282376-781A-4BD5-A95F-72B34A5D3223}" srcOrd="0" destOrd="0" presId="urn:microsoft.com/office/officeart/2005/8/layout/hierarchy2"/>
    <dgm:cxn modelId="{1F71E83B-5316-4815-A0C0-4C224B44ABF1}" type="presOf" srcId="{796D392A-EDA0-4639-A16F-B55B1AD23AC0}" destId="{81B1C540-4C9C-499B-9D78-0D1C543CB0AE}" srcOrd="1" destOrd="0" presId="urn:microsoft.com/office/officeart/2005/8/layout/hierarchy2"/>
    <dgm:cxn modelId="{E23F1BE4-95F7-4909-B573-A1254967E7E5}" type="presOf" srcId="{BCA902AB-5A0D-4C5B-9F8E-3BADB35B976E}" destId="{0BD3A75C-35C2-42B9-ABBC-A7D0AA36E537}" srcOrd="0" destOrd="0" presId="urn:microsoft.com/office/officeart/2005/8/layout/hierarchy2"/>
    <dgm:cxn modelId="{C5C7507D-5553-4B63-8C2E-CBBA5A3634FF}" type="presOf" srcId="{CC4DEB08-7831-4133-A540-48505AB8A93D}" destId="{0C993C46-1FB2-4D8E-9FAF-B477573174D0}" srcOrd="0" destOrd="0" presId="urn:microsoft.com/office/officeart/2005/8/layout/hierarchy2"/>
    <dgm:cxn modelId="{73790BB1-4BB9-49D4-A1DD-534EEEEAFC3A}" type="presOf" srcId="{DC9702AB-53DE-434C-BDBC-B5FEEA03F80E}" destId="{08AFC6D7-F564-473E-9870-0EB0CBE63048}" srcOrd="0" destOrd="0" presId="urn:microsoft.com/office/officeart/2005/8/layout/hierarchy2"/>
    <dgm:cxn modelId="{5D730C54-BC7C-4400-88DB-7908E1DD9D31}" srcId="{4CE20144-7703-4CCD-9779-12FDF67232B0}" destId="{5C967083-665A-4C4E-BEE6-DAFCBDFF5C53}" srcOrd="0" destOrd="0" parTransId="{24A2DCA1-C341-4B6C-9234-72CE27F7FC1E}" sibTransId="{54EA327A-FEC4-4D3C-9706-069ECEEEDB17}"/>
    <dgm:cxn modelId="{4C99CD1B-6F4E-4F2A-B48B-18AFB450C882}" type="presOf" srcId="{B5F8C4C2-6739-4A0C-A294-875613B70653}" destId="{6A88EBB1-EFC5-41C5-A2D2-0C6BC31C7650}" srcOrd="0" destOrd="0" presId="urn:microsoft.com/office/officeart/2005/8/layout/hierarchy2"/>
    <dgm:cxn modelId="{4DAF8032-B4AF-43AE-AF7C-9AB9A63FE61D}" type="presOf" srcId="{BCA902AB-5A0D-4C5B-9F8E-3BADB35B976E}" destId="{4E19D76D-B69A-4854-8F06-8053AC0AE801}" srcOrd="1" destOrd="0" presId="urn:microsoft.com/office/officeart/2005/8/layout/hierarchy2"/>
    <dgm:cxn modelId="{2AD6D816-209B-4AE1-A266-2E66B98C2B27}" srcId="{A7B8C157-9979-4F3B-929C-252BC440E428}" destId="{DC9702AB-53DE-434C-BDBC-B5FEEA03F80E}" srcOrd="1" destOrd="0" parTransId="{B5F8C4C2-6739-4A0C-A294-875613B70653}" sibTransId="{D480213C-43D7-485D-ACDD-1F45097CA393}"/>
    <dgm:cxn modelId="{70B070E0-3E25-4320-AF6B-93416D0329B9}" type="presOf" srcId="{796D392A-EDA0-4639-A16F-B55B1AD23AC0}" destId="{825CB72E-FF6E-45AC-8A4E-BD84C43C7D37}" srcOrd="0" destOrd="0" presId="urn:microsoft.com/office/officeart/2005/8/layout/hierarchy2"/>
    <dgm:cxn modelId="{258C4AC0-335A-4BCC-A83E-E5C9B773947C}" srcId="{5C967083-665A-4C4E-BEE6-DAFCBDFF5C53}" destId="{3735813D-B874-4208-B93F-33D7A17C78A6}" srcOrd="1" destOrd="0" parTransId="{BCA902AB-5A0D-4C5B-9F8E-3BADB35B976E}" sibTransId="{DCC0B41B-BECE-47FF-927C-6BD0B2EF9385}"/>
    <dgm:cxn modelId="{20453C16-C8D4-42A0-89C7-E5832C6E773D}" type="presOf" srcId="{A7B8C157-9979-4F3B-929C-252BC440E428}" destId="{24D1E05D-527F-44F9-B624-68E561900660}" srcOrd="0" destOrd="0" presId="urn:microsoft.com/office/officeart/2005/8/layout/hierarchy2"/>
    <dgm:cxn modelId="{9268EC31-B6D1-445D-B3A8-095F808AEA0F}" srcId="{A7B8C157-9979-4F3B-929C-252BC440E428}" destId="{33D028ED-5E9D-4255-B483-DB5F09FC164B}" srcOrd="0" destOrd="0" parTransId="{100C9F0B-B500-4900-94C4-9EE93D7FC35D}" sibTransId="{E28C6207-F64E-4A6B-A1F8-C37C98561EAE}"/>
    <dgm:cxn modelId="{149407AB-9105-474C-8999-2ABFE5956836}" type="presOf" srcId="{3735813D-B874-4208-B93F-33D7A17C78A6}" destId="{17E35B0D-7BF3-463F-B4B6-117E5F3C6DBF}" srcOrd="0" destOrd="0" presId="urn:microsoft.com/office/officeart/2005/8/layout/hierarchy2"/>
    <dgm:cxn modelId="{07220497-528F-494C-8179-A78B6A2B56FD}" srcId="{5C967083-665A-4C4E-BEE6-DAFCBDFF5C53}" destId="{AF7C2137-63D7-47B0-BDE5-6238EA2D92FC}" srcOrd="2" destOrd="0" parTransId="{796D392A-EDA0-4639-A16F-B55B1AD23AC0}" sibTransId="{24797F13-3A98-4F22-B0CD-41BF35569BBD}"/>
    <dgm:cxn modelId="{12A78525-4884-4CE1-B9FE-C9E02BEDEDEF}" srcId="{5C967083-665A-4C4E-BEE6-DAFCBDFF5C53}" destId="{B443FD6F-BD42-480D-A987-30E7C2521EA8}" srcOrd="0" destOrd="0" parTransId="{CC4DEB08-7831-4133-A540-48505AB8A93D}" sibTransId="{4B01EA91-867F-4943-8EF0-1EA86FAA8777}"/>
    <dgm:cxn modelId="{2F0939D0-CE58-4290-8B26-091CEA14F007}" type="presOf" srcId="{100C9F0B-B500-4900-94C4-9EE93D7FC35D}" destId="{63C9F5E2-DA9C-4898-88A7-4E881BBAF631}" srcOrd="1" destOrd="0" presId="urn:microsoft.com/office/officeart/2005/8/layout/hierarchy2"/>
    <dgm:cxn modelId="{45B30298-D4DA-4774-9872-2122458A18A4}" type="presOf" srcId="{100C9F0B-B500-4900-94C4-9EE93D7FC35D}" destId="{06F24BD5-AE36-40D4-A773-0AA14EBCA351}" srcOrd="0" destOrd="0" presId="urn:microsoft.com/office/officeart/2005/8/layout/hierarchy2"/>
    <dgm:cxn modelId="{5231D5A1-C83E-4956-954A-DDB60E34D184}" type="presOf" srcId="{4CE20144-7703-4CCD-9779-12FDF67232B0}" destId="{8D7834E9-903D-463B-9283-1245A2B84DD8}" srcOrd="0" destOrd="0" presId="urn:microsoft.com/office/officeart/2005/8/layout/hierarchy2"/>
    <dgm:cxn modelId="{9CE01681-4796-425B-AC5E-E69A3844EF37}" type="presOf" srcId="{B443FD6F-BD42-480D-A987-30E7C2521EA8}" destId="{923EB40C-8BBD-46A8-B5C6-4EC5F738F077}" srcOrd="0" destOrd="0" presId="urn:microsoft.com/office/officeart/2005/8/layout/hierarchy2"/>
    <dgm:cxn modelId="{54423B5E-1A47-4EAF-A3D3-552DCFD55F4E}" type="presOf" srcId="{CC4DEB08-7831-4133-A540-48505AB8A93D}" destId="{29A83F04-3C55-4339-9390-3095F42F26D2}" srcOrd="1" destOrd="0" presId="urn:microsoft.com/office/officeart/2005/8/layout/hierarchy2"/>
    <dgm:cxn modelId="{AFB8A103-960F-4016-BF28-72FF91A6FF5E}" type="presOf" srcId="{B5F8C4C2-6739-4A0C-A294-875613B70653}" destId="{6F1EE730-8B59-46D8-B892-52EB470B5516}" srcOrd="1" destOrd="0" presId="urn:microsoft.com/office/officeart/2005/8/layout/hierarchy2"/>
    <dgm:cxn modelId="{8513345E-ACAD-4F36-A7F8-6D61E8C2906A}" type="presOf" srcId="{33D028ED-5E9D-4255-B483-DB5F09FC164B}" destId="{A190BE6E-C8EC-4DE1-8522-F0D6809F8460}" srcOrd="0" destOrd="0" presId="urn:microsoft.com/office/officeart/2005/8/layout/hierarchy2"/>
    <dgm:cxn modelId="{A2596883-DA29-4519-8B45-B6A6047DC3B5}" srcId="{4CE20144-7703-4CCD-9779-12FDF67232B0}" destId="{A7B8C157-9979-4F3B-929C-252BC440E428}" srcOrd="1" destOrd="0" parTransId="{57B7C0F4-FB7E-401A-A67C-483807D0728E}" sibTransId="{AC95474F-0415-4B13-844B-5AA679B81326}"/>
    <dgm:cxn modelId="{C9E5EF12-0818-4D6F-AEEC-628BC08268D2}" type="presParOf" srcId="{8D7834E9-903D-463B-9283-1245A2B84DD8}" destId="{5F6BB7BB-7883-4BD1-BD42-ED2F28D96914}" srcOrd="0" destOrd="0" presId="urn:microsoft.com/office/officeart/2005/8/layout/hierarchy2"/>
    <dgm:cxn modelId="{DA37E380-8265-4288-8B8A-19A22F96EE27}" type="presParOf" srcId="{5F6BB7BB-7883-4BD1-BD42-ED2F28D96914}" destId="{F2F3A8AC-C9D2-4E29-94E4-D5EC46E8E0A1}" srcOrd="0" destOrd="0" presId="urn:microsoft.com/office/officeart/2005/8/layout/hierarchy2"/>
    <dgm:cxn modelId="{B6982C93-A955-4A84-BDAE-2CB8FB9839C6}" type="presParOf" srcId="{5F6BB7BB-7883-4BD1-BD42-ED2F28D96914}" destId="{E2A4F5A3-49B3-4656-9FDF-A84482721857}" srcOrd="1" destOrd="0" presId="urn:microsoft.com/office/officeart/2005/8/layout/hierarchy2"/>
    <dgm:cxn modelId="{C7CC0A93-693A-4954-8DCF-72D1C96BECC8}" type="presParOf" srcId="{E2A4F5A3-49B3-4656-9FDF-A84482721857}" destId="{0C993C46-1FB2-4D8E-9FAF-B477573174D0}" srcOrd="0" destOrd="0" presId="urn:microsoft.com/office/officeart/2005/8/layout/hierarchy2"/>
    <dgm:cxn modelId="{7BC4F020-6253-45B0-854B-5A76D34448DF}" type="presParOf" srcId="{0C993C46-1FB2-4D8E-9FAF-B477573174D0}" destId="{29A83F04-3C55-4339-9390-3095F42F26D2}" srcOrd="0" destOrd="0" presId="urn:microsoft.com/office/officeart/2005/8/layout/hierarchy2"/>
    <dgm:cxn modelId="{1EC9C0D1-8754-42CD-946A-784619F80F5C}" type="presParOf" srcId="{E2A4F5A3-49B3-4656-9FDF-A84482721857}" destId="{8666A6C7-F355-4334-B5CC-F3CF937A2419}" srcOrd="1" destOrd="0" presId="urn:microsoft.com/office/officeart/2005/8/layout/hierarchy2"/>
    <dgm:cxn modelId="{5DC9FD70-225F-4C28-8CE9-549CCFBC8B36}" type="presParOf" srcId="{8666A6C7-F355-4334-B5CC-F3CF937A2419}" destId="{923EB40C-8BBD-46A8-B5C6-4EC5F738F077}" srcOrd="0" destOrd="0" presId="urn:microsoft.com/office/officeart/2005/8/layout/hierarchy2"/>
    <dgm:cxn modelId="{9FDA8674-1915-44F6-B7EE-50664573479D}" type="presParOf" srcId="{8666A6C7-F355-4334-B5CC-F3CF937A2419}" destId="{9BBC3F55-6011-4878-813D-AE82979793DC}" srcOrd="1" destOrd="0" presId="urn:microsoft.com/office/officeart/2005/8/layout/hierarchy2"/>
    <dgm:cxn modelId="{12E08A29-E576-42B1-9EC6-47B1A71B7965}" type="presParOf" srcId="{E2A4F5A3-49B3-4656-9FDF-A84482721857}" destId="{0BD3A75C-35C2-42B9-ABBC-A7D0AA36E537}" srcOrd="2" destOrd="0" presId="urn:microsoft.com/office/officeart/2005/8/layout/hierarchy2"/>
    <dgm:cxn modelId="{339291D2-0FFE-4D02-9557-470F6F445EEF}" type="presParOf" srcId="{0BD3A75C-35C2-42B9-ABBC-A7D0AA36E537}" destId="{4E19D76D-B69A-4854-8F06-8053AC0AE801}" srcOrd="0" destOrd="0" presId="urn:microsoft.com/office/officeart/2005/8/layout/hierarchy2"/>
    <dgm:cxn modelId="{7542D90B-1A21-4009-B3EB-20EA8A88975F}" type="presParOf" srcId="{E2A4F5A3-49B3-4656-9FDF-A84482721857}" destId="{5A46F4B1-9282-4003-B8B3-11569CA11F12}" srcOrd="3" destOrd="0" presId="urn:microsoft.com/office/officeart/2005/8/layout/hierarchy2"/>
    <dgm:cxn modelId="{446E0C3D-ABDE-4990-8093-B11C3027A4AA}" type="presParOf" srcId="{5A46F4B1-9282-4003-B8B3-11569CA11F12}" destId="{17E35B0D-7BF3-463F-B4B6-117E5F3C6DBF}" srcOrd="0" destOrd="0" presId="urn:microsoft.com/office/officeart/2005/8/layout/hierarchy2"/>
    <dgm:cxn modelId="{632E2761-3A6E-48C1-A996-8FA7FBADE7E1}" type="presParOf" srcId="{5A46F4B1-9282-4003-B8B3-11569CA11F12}" destId="{60F59DF5-4300-43C0-A328-20CADD28606B}" srcOrd="1" destOrd="0" presId="urn:microsoft.com/office/officeart/2005/8/layout/hierarchy2"/>
    <dgm:cxn modelId="{56BDC06E-0D12-475F-8FDF-C82ECE6E160C}" type="presParOf" srcId="{E2A4F5A3-49B3-4656-9FDF-A84482721857}" destId="{825CB72E-FF6E-45AC-8A4E-BD84C43C7D37}" srcOrd="4" destOrd="0" presId="urn:microsoft.com/office/officeart/2005/8/layout/hierarchy2"/>
    <dgm:cxn modelId="{A1CE131B-E1D7-411B-BF13-6F8D85D9FCA0}" type="presParOf" srcId="{825CB72E-FF6E-45AC-8A4E-BD84C43C7D37}" destId="{81B1C540-4C9C-499B-9D78-0D1C543CB0AE}" srcOrd="0" destOrd="0" presId="urn:microsoft.com/office/officeart/2005/8/layout/hierarchy2"/>
    <dgm:cxn modelId="{F9483098-1D0D-42F7-9ECF-4DA791DE9FFC}" type="presParOf" srcId="{E2A4F5A3-49B3-4656-9FDF-A84482721857}" destId="{0190ED12-CD34-48D0-BDF2-74F66C1590AF}" srcOrd="5" destOrd="0" presId="urn:microsoft.com/office/officeart/2005/8/layout/hierarchy2"/>
    <dgm:cxn modelId="{247B71DB-2514-4897-B0A8-9DF9B3F0E6FF}" type="presParOf" srcId="{0190ED12-CD34-48D0-BDF2-74F66C1590AF}" destId="{67282376-781A-4BD5-A95F-72B34A5D3223}" srcOrd="0" destOrd="0" presId="urn:microsoft.com/office/officeart/2005/8/layout/hierarchy2"/>
    <dgm:cxn modelId="{99B16F4F-D9A5-4246-96B7-2139E2923774}" type="presParOf" srcId="{0190ED12-CD34-48D0-BDF2-74F66C1590AF}" destId="{521CDA02-E5D5-4AE6-BB31-584E3DFF5397}" srcOrd="1" destOrd="0" presId="urn:microsoft.com/office/officeart/2005/8/layout/hierarchy2"/>
    <dgm:cxn modelId="{4F4B5A29-09B1-4F30-84BD-175D11BFA658}" type="presParOf" srcId="{8D7834E9-903D-463B-9283-1245A2B84DD8}" destId="{8CE78471-9C21-4BE9-8ED0-9DF175F4D49C}" srcOrd="1" destOrd="0" presId="urn:microsoft.com/office/officeart/2005/8/layout/hierarchy2"/>
    <dgm:cxn modelId="{D6FAD12E-2D58-41D6-9F6C-3771C95E7184}" type="presParOf" srcId="{8CE78471-9C21-4BE9-8ED0-9DF175F4D49C}" destId="{24D1E05D-527F-44F9-B624-68E561900660}" srcOrd="0" destOrd="0" presId="urn:microsoft.com/office/officeart/2005/8/layout/hierarchy2"/>
    <dgm:cxn modelId="{26637A2F-08FC-4773-993B-4E807877D0DB}" type="presParOf" srcId="{8CE78471-9C21-4BE9-8ED0-9DF175F4D49C}" destId="{30E39E5F-0D9C-42FB-84CA-E8D878C92275}" srcOrd="1" destOrd="0" presId="urn:microsoft.com/office/officeart/2005/8/layout/hierarchy2"/>
    <dgm:cxn modelId="{80F8C413-427C-4506-A438-9940FDA8915C}" type="presParOf" srcId="{30E39E5F-0D9C-42FB-84CA-E8D878C92275}" destId="{06F24BD5-AE36-40D4-A773-0AA14EBCA351}" srcOrd="0" destOrd="0" presId="urn:microsoft.com/office/officeart/2005/8/layout/hierarchy2"/>
    <dgm:cxn modelId="{F599BFA6-9178-4152-B324-AB40FA10BA38}" type="presParOf" srcId="{06F24BD5-AE36-40D4-A773-0AA14EBCA351}" destId="{63C9F5E2-DA9C-4898-88A7-4E881BBAF631}" srcOrd="0" destOrd="0" presId="urn:microsoft.com/office/officeart/2005/8/layout/hierarchy2"/>
    <dgm:cxn modelId="{F4000549-652B-406F-A118-F031F2E602E9}" type="presParOf" srcId="{30E39E5F-0D9C-42FB-84CA-E8D878C92275}" destId="{526CD0F5-FD29-4450-AB84-BCDAA122543A}" srcOrd="1" destOrd="0" presId="urn:microsoft.com/office/officeart/2005/8/layout/hierarchy2"/>
    <dgm:cxn modelId="{E7B8139A-7DE8-4990-A143-AF1316E7950B}" type="presParOf" srcId="{526CD0F5-FD29-4450-AB84-BCDAA122543A}" destId="{A190BE6E-C8EC-4DE1-8522-F0D6809F8460}" srcOrd="0" destOrd="0" presId="urn:microsoft.com/office/officeart/2005/8/layout/hierarchy2"/>
    <dgm:cxn modelId="{A0EF1F78-D7B9-4DC8-A3FD-CA1F39CA3A00}" type="presParOf" srcId="{526CD0F5-FD29-4450-AB84-BCDAA122543A}" destId="{DD03EE90-8262-4959-BBB1-C5A000F8C61C}" srcOrd="1" destOrd="0" presId="urn:microsoft.com/office/officeart/2005/8/layout/hierarchy2"/>
    <dgm:cxn modelId="{BA2088E0-1A63-4387-96F5-036756969D57}" type="presParOf" srcId="{30E39E5F-0D9C-42FB-84CA-E8D878C92275}" destId="{6A88EBB1-EFC5-41C5-A2D2-0C6BC31C7650}" srcOrd="2" destOrd="0" presId="urn:microsoft.com/office/officeart/2005/8/layout/hierarchy2"/>
    <dgm:cxn modelId="{750C1F5B-8BFF-495E-936C-100D89275F60}" type="presParOf" srcId="{6A88EBB1-EFC5-41C5-A2D2-0C6BC31C7650}" destId="{6F1EE730-8B59-46D8-B892-52EB470B5516}" srcOrd="0" destOrd="0" presId="urn:microsoft.com/office/officeart/2005/8/layout/hierarchy2"/>
    <dgm:cxn modelId="{326F501A-E9ED-4736-B8CE-3089CD30CD8E}" type="presParOf" srcId="{30E39E5F-0D9C-42FB-84CA-E8D878C92275}" destId="{D0AD6172-F7A8-42E5-8E0C-39D125BE773F}" srcOrd="3" destOrd="0" presId="urn:microsoft.com/office/officeart/2005/8/layout/hierarchy2"/>
    <dgm:cxn modelId="{BF7FC884-4664-4294-B975-4D16B79B6311}" type="presParOf" srcId="{D0AD6172-F7A8-42E5-8E0C-39D125BE773F}" destId="{08AFC6D7-F564-473E-9870-0EB0CBE63048}" srcOrd="0" destOrd="0" presId="urn:microsoft.com/office/officeart/2005/8/layout/hierarchy2"/>
    <dgm:cxn modelId="{DD5ADD57-4AF6-4F63-9DB9-DF6ECEACD12D}" type="presParOf" srcId="{D0AD6172-F7A8-42E5-8E0C-39D125BE773F}" destId="{0110037C-E417-485C-BA43-C601719555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D1DE5B-4667-4A70-8D89-C4182B1D99A6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FCC7BE1-D134-4D4B-9470-D0AC07BEDA1E}">
      <dgm:prSet custT="1"/>
      <dgm:spPr/>
      <dgm:t>
        <a:bodyPr/>
        <a:lstStyle/>
        <a:p>
          <a:pPr rtl="0"/>
          <a:r>
            <a:rPr lang="ro-RO" sz="1800" b="1" dirty="0" smtClean="0"/>
            <a:t>Ioa</a:t>
          </a:r>
          <a:r>
            <a:rPr lang="en-US" sz="1800" b="1" dirty="0" smtClean="0"/>
            <a:t>n 14:26.</a:t>
          </a:r>
          <a:endParaRPr lang="es-ES" sz="1800" b="1" dirty="0"/>
        </a:p>
      </dgm:t>
    </dgm:pt>
    <dgm:pt modelId="{5E6451F0-DC02-4CD1-B0A5-722981F9D5BB}" type="parTrans" cxnId="{1B75674D-8F30-4517-B4F7-0627F5728A5F}">
      <dgm:prSet/>
      <dgm:spPr/>
      <dgm:t>
        <a:bodyPr/>
        <a:lstStyle/>
        <a:p>
          <a:endParaRPr lang="es-ES" sz="1800" b="1"/>
        </a:p>
      </dgm:t>
    </dgm:pt>
    <dgm:pt modelId="{BA218059-4752-4E4D-A1B6-6E0DC95C14CD}" type="sibTrans" cxnId="{1B75674D-8F30-4517-B4F7-0627F5728A5F}">
      <dgm:prSet/>
      <dgm:spPr/>
      <dgm:t>
        <a:bodyPr/>
        <a:lstStyle/>
        <a:p>
          <a:endParaRPr lang="es-ES" sz="1800" b="1"/>
        </a:p>
      </dgm:t>
    </dgm:pt>
    <dgm:pt modelId="{F0323256-22C2-4D6A-82C7-164913CAA87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1800" b="1" dirty="0" smtClean="0"/>
            <a:t>N</a:t>
          </a:r>
          <a:r>
            <a:rPr lang="en-US" sz="1800" b="1" dirty="0" smtClean="0"/>
            <a:t>e </a:t>
          </a:r>
          <a:r>
            <a:rPr lang="ro-RO" sz="1800" b="1" dirty="0" smtClean="0"/>
            <a:t>învață și ne aduce aminte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7B25825A-88FF-4125-8DCD-E9F4ED538DBD}" type="parTrans" cxnId="{08AAFCDC-FBCA-48D7-B649-03161BA45626}">
      <dgm:prSet/>
      <dgm:spPr/>
      <dgm:t>
        <a:bodyPr/>
        <a:lstStyle/>
        <a:p>
          <a:endParaRPr lang="es-ES" sz="1800" b="1"/>
        </a:p>
      </dgm:t>
    </dgm:pt>
    <dgm:pt modelId="{9F297400-D2AA-4BBD-B037-0DFFFF8131A2}" type="sibTrans" cxnId="{08AAFCDC-FBCA-48D7-B649-03161BA45626}">
      <dgm:prSet/>
      <dgm:spPr/>
      <dgm:t>
        <a:bodyPr/>
        <a:lstStyle/>
        <a:p>
          <a:endParaRPr lang="es-ES" sz="1800" b="1"/>
        </a:p>
      </dgm:t>
    </dgm:pt>
    <dgm:pt modelId="{769148FB-63AF-4631-B55F-56F1DFCFFD3C}">
      <dgm:prSet custT="1"/>
      <dgm:spPr/>
      <dgm:t>
        <a:bodyPr/>
        <a:lstStyle/>
        <a:p>
          <a:pPr rtl="0"/>
          <a:r>
            <a:rPr lang="ro-RO" sz="1800" b="1" dirty="0" smtClean="0"/>
            <a:t>Ioa</a:t>
          </a:r>
          <a:r>
            <a:rPr lang="en-US" sz="1800" b="1" dirty="0" smtClean="0"/>
            <a:t>n 15:26.</a:t>
          </a:r>
          <a:endParaRPr lang="es-ES" sz="1800" b="1" dirty="0"/>
        </a:p>
      </dgm:t>
    </dgm:pt>
    <dgm:pt modelId="{2F4CC649-1A8E-48A7-B13D-A6030306676D}" type="parTrans" cxnId="{E731BA1E-FD86-4F91-995B-467811B77667}">
      <dgm:prSet/>
      <dgm:spPr/>
      <dgm:t>
        <a:bodyPr/>
        <a:lstStyle/>
        <a:p>
          <a:endParaRPr lang="es-ES" sz="1800" b="1"/>
        </a:p>
      </dgm:t>
    </dgm:pt>
    <dgm:pt modelId="{E571D30B-311C-41D0-8590-60386CAF6918}" type="sibTrans" cxnId="{E731BA1E-FD86-4F91-995B-467811B77667}">
      <dgm:prSet/>
      <dgm:spPr/>
      <dgm:t>
        <a:bodyPr/>
        <a:lstStyle/>
        <a:p>
          <a:endParaRPr lang="es-ES" sz="1800" b="1"/>
        </a:p>
      </dgm:t>
    </dgm:pt>
    <dgm:pt modelId="{E4B63342-6609-4798-954D-8ACFEAC0CE9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1800" b="1" dirty="0" smtClean="0"/>
            <a:t>Dă mărturie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5560A161-F6AB-4A1D-8E6D-670D599DC3FF}" type="parTrans" cxnId="{6E0542F2-D456-412E-91B9-18EDC3F269BF}">
      <dgm:prSet/>
      <dgm:spPr/>
      <dgm:t>
        <a:bodyPr/>
        <a:lstStyle/>
        <a:p>
          <a:endParaRPr lang="es-ES" sz="1800" b="1"/>
        </a:p>
      </dgm:t>
    </dgm:pt>
    <dgm:pt modelId="{B12ED439-68C9-44E5-A6C0-37E1BBD8CBE0}" type="sibTrans" cxnId="{6E0542F2-D456-412E-91B9-18EDC3F269BF}">
      <dgm:prSet/>
      <dgm:spPr/>
      <dgm:t>
        <a:bodyPr/>
        <a:lstStyle/>
        <a:p>
          <a:endParaRPr lang="es-ES" sz="1800" b="1"/>
        </a:p>
      </dgm:t>
    </dgm:pt>
    <dgm:pt modelId="{87596051-E7C7-47D0-BD30-61DC1FE5D8CB}">
      <dgm:prSet custT="1"/>
      <dgm:spPr/>
      <dgm:t>
        <a:bodyPr/>
        <a:lstStyle/>
        <a:p>
          <a:pPr rtl="0"/>
          <a:r>
            <a:rPr lang="ro-RO" sz="1800" b="1" dirty="0" smtClean="0"/>
            <a:t>Ioa</a:t>
          </a:r>
          <a:r>
            <a:rPr lang="en-US" sz="1800" b="1" dirty="0" smtClean="0"/>
            <a:t>n 16:8.</a:t>
          </a:r>
          <a:endParaRPr lang="es-ES" sz="1800" b="1" dirty="0"/>
        </a:p>
      </dgm:t>
    </dgm:pt>
    <dgm:pt modelId="{62E45F71-CC7B-4EDB-B645-BC8B544ACE1D}" type="parTrans" cxnId="{021E309A-3723-49FD-9F62-B21FF67A858F}">
      <dgm:prSet/>
      <dgm:spPr/>
      <dgm:t>
        <a:bodyPr/>
        <a:lstStyle/>
        <a:p>
          <a:endParaRPr lang="es-ES" sz="1800" b="1"/>
        </a:p>
      </dgm:t>
    </dgm:pt>
    <dgm:pt modelId="{D62FB6C9-C97F-4430-8E98-DF970571D7C8}" type="sibTrans" cxnId="{021E309A-3723-49FD-9F62-B21FF67A858F}">
      <dgm:prSet/>
      <dgm:spPr/>
      <dgm:t>
        <a:bodyPr/>
        <a:lstStyle/>
        <a:p>
          <a:endParaRPr lang="es-ES" sz="1800" b="1"/>
        </a:p>
      </dgm:t>
    </dgm:pt>
    <dgm:pt modelId="{5AAEE714-ABA4-4D55-8AE6-A046A514BD9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1800" b="1" dirty="0" smtClean="0"/>
            <a:t>Condamnă</a:t>
          </a:r>
          <a:r>
            <a:rPr lang="es-ES" sz="1800" b="1" dirty="0" smtClean="0"/>
            <a:t>.</a:t>
          </a:r>
          <a:endParaRPr lang="es-ES" sz="1800" b="1" dirty="0"/>
        </a:p>
      </dgm:t>
    </dgm:pt>
    <dgm:pt modelId="{7B8D5FDD-C018-4445-A8F4-69EEBC9693F1}" type="parTrans" cxnId="{A10AEE4A-FEBF-47AC-B6AB-291D8C24A025}">
      <dgm:prSet/>
      <dgm:spPr/>
      <dgm:t>
        <a:bodyPr/>
        <a:lstStyle/>
        <a:p>
          <a:endParaRPr lang="es-ES" sz="1800" b="1"/>
        </a:p>
      </dgm:t>
    </dgm:pt>
    <dgm:pt modelId="{FDEEB675-5E84-4A88-9252-AD6944218851}" type="sibTrans" cxnId="{A10AEE4A-FEBF-47AC-B6AB-291D8C24A025}">
      <dgm:prSet/>
      <dgm:spPr/>
      <dgm:t>
        <a:bodyPr/>
        <a:lstStyle/>
        <a:p>
          <a:endParaRPr lang="es-ES" sz="1800" b="1"/>
        </a:p>
      </dgm:t>
    </dgm:pt>
    <dgm:pt modelId="{8642B58D-772A-484E-8AA8-7AA4D081BAA4}">
      <dgm:prSet custT="1"/>
      <dgm:spPr/>
      <dgm:t>
        <a:bodyPr/>
        <a:lstStyle/>
        <a:p>
          <a:pPr rtl="0"/>
          <a:r>
            <a:rPr lang="ro-RO" sz="1800" b="1" dirty="0" smtClean="0"/>
            <a:t>Ioa</a:t>
          </a:r>
          <a:r>
            <a:rPr lang="en-US" sz="1800" b="1" dirty="0" smtClean="0"/>
            <a:t>n 16:14.</a:t>
          </a:r>
          <a:endParaRPr lang="es-ES" sz="1800" b="1" dirty="0"/>
        </a:p>
      </dgm:t>
    </dgm:pt>
    <dgm:pt modelId="{2A7BAF37-8D75-4B42-B446-B9C2000B200C}" type="parTrans" cxnId="{C946F152-850D-4B5B-946A-9AD3319DE04D}">
      <dgm:prSet/>
      <dgm:spPr/>
      <dgm:t>
        <a:bodyPr/>
        <a:lstStyle/>
        <a:p>
          <a:endParaRPr lang="es-ES" sz="1800" b="1"/>
        </a:p>
      </dgm:t>
    </dgm:pt>
    <dgm:pt modelId="{F1F74779-660A-488E-9C83-9484EF643DD0}" type="sibTrans" cxnId="{C946F152-850D-4B5B-946A-9AD3319DE04D}">
      <dgm:prSet/>
      <dgm:spPr/>
      <dgm:t>
        <a:bodyPr/>
        <a:lstStyle/>
        <a:p>
          <a:endParaRPr lang="es-ES" sz="1800" b="1"/>
        </a:p>
      </dgm:t>
    </dgm:pt>
    <dgm:pt modelId="{4B75920E-5871-4DFF-9E4E-1695E225C4B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1800" b="1" dirty="0" smtClean="0"/>
            <a:t>Îl proslăvește pe Isus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32B6725F-B9A3-454D-A76F-942C3189AEFC}" type="parTrans" cxnId="{E2B813F5-5A5C-429B-ADE5-DF40D8A04046}">
      <dgm:prSet/>
      <dgm:spPr/>
      <dgm:t>
        <a:bodyPr/>
        <a:lstStyle/>
        <a:p>
          <a:endParaRPr lang="es-ES" sz="1800" b="1"/>
        </a:p>
      </dgm:t>
    </dgm:pt>
    <dgm:pt modelId="{36CD91F1-D23A-410E-A5F7-23BB778400EE}" type="sibTrans" cxnId="{E2B813F5-5A5C-429B-ADE5-DF40D8A04046}">
      <dgm:prSet/>
      <dgm:spPr/>
      <dgm:t>
        <a:bodyPr/>
        <a:lstStyle/>
        <a:p>
          <a:endParaRPr lang="es-ES" sz="1800" b="1"/>
        </a:p>
      </dgm:t>
    </dgm:pt>
    <dgm:pt modelId="{EF53284C-39A7-4D8A-AF6D-C1927BDEBBC4}">
      <dgm:prSet custT="1"/>
      <dgm:spPr/>
      <dgm:t>
        <a:bodyPr/>
        <a:lstStyle/>
        <a:p>
          <a:pPr rtl="0"/>
          <a:r>
            <a:rPr lang="ro-RO" sz="1800" b="1" dirty="0" smtClean="0"/>
            <a:t>Faptele Apostolilor</a:t>
          </a:r>
          <a:r>
            <a:rPr lang="en-US" sz="1800" b="1" dirty="0" smtClean="0"/>
            <a:t> 10:19.</a:t>
          </a:r>
          <a:endParaRPr lang="es-ES" sz="1800" b="1" dirty="0"/>
        </a:p>
      </dgm:t>
    </dgm:pt>
    <dgm:pt modelId="{14444AE3-AE05-46DA-BEBF-A92ABC59FDBC}" type="parTrans" cxnId="{797A669F-602B-4DE4-B492-3DF7E4280C7C}">
      <dgm:prSet/>
      <dgm:spPr/>
      <dgm:t>
        <a:bodyPr/>
        <a:lstStyle/>
        <a:p>
          <a:endParaRPr lang="es-ES" sz="1800" b="1"/>
        </a:p>
      </dgm:t>
    </dgm:pt>
    <dgm:pt modelId="{6F09CFE9-66B7-46E6-8F3F-6C5415762BCA}" type="sibTrans" cxnId="{797A669F-602B-4DE4-B492-3DF7E4280C7C}">
      <dgm:prSet/>
      <dgm:spPr/>
      <dgm:t>
        <a:bodyPr/>
        <a:lstStyle/>
        <a:p>
          <a:endParaRPr lang="es-ES" sz="1800" b="1"/>
        </a:p>
      </dgm:t>
    </dgm:pt>
    <dgm:pt modelId="{FD31DBCA-08EB-449A-932A-CADAF5DD988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1800" b="1" dirty="0" smtClean="0"/>
            <a:t>Ne vorbește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FD76BB30-0874-434A-AD01-48340178C775}" type="parTrans" cxnId="{40CDA9C1-4121-4FF1-9487-4F67F59F697C}">
      <dgm:prSet/>
      <dgm:spPr/>
      <dgm:t>
        <a:bodyPr/>
        <a:lstStyle/>
        <a:p>
          <a:endParaRPr lang="es-ES" sz="1800" b="1"/>
        </a:p>
      </dgm:t>
    </dgm:pt>
    <dgm:pt modelId="{E8B22EE9-89E5-4637-98BC-84DCF7A0050F}" type="sibTrans" cxnId="{40CDA9C1-4121-4FF1-9487-4F67F59F697C}">
      <dgm:prSet/>
      <dgm:spPr/>
      <dgm:t>
        <a:bodyPr/>
        <a:lstStyle/>
        <a:p>
          <a:endParaRPr lang="es-ES" sz="1800" b="1"/>
        </a:p>
      </dgm:t>
    </dgm:pt>
    <dgm:pt modelId="{2DBAD62E-447F-40CC-B1C0-5882E4E103C1}">
      <dgm:prSet custT="1"/>
      <dgm:spPr/>
      <dgm:t>
        <a:bodyPr/>
        <a:lstStyle/>
        <a:p>
          <a:pPr rtl="0"/>
          <a:r>
            <a:rPr lang="ro-RO" sz="1800" b="1" dirty="0" smtClean="0"/>
            <a:t>Faptele Apostolilor</a:t>
          </a:r>
          <a:r>
            <a:rPr lang="en-US" sz="1800" b="1" dirty="0" smtClean="0"/>
            <a:t> 13:4.</a:t>
          </a:r>
          <a:endParaRPr lang="es-ES" sz="1800" b="1" dirty="0"/>
        </a:p>
      </dgm:t>
    </dgm:pt>
    <dgm:pt modelId="{C75E6595-B90B-4481-A925-C5454118D2B9}" type="parTrans" cxnId="{EC09ACA2-EC27-4C36-A03F-682C42604248}">
      <dgm:prSet/>
      <dgm:spPr/>
      <dgm:t>
        <a:bodyPr/>
        <a:lstStyle/>
        <a:p>
          <a:endParaRPr lang="es-ES" sz="1800" b="1"/>
        </a:p>
      </dgm:t>
    </dgm:pt>
    <dgm:pt modelId="{6F97120C-41F6-4B8F-B6DE-BF24A57C3FB3}" type="sibTrans" cxnId="{EC09ACA2-EC27-4C36-A03F-682C42604248}">
      <dgm:prSet/>
      <dgm:spPr/>
      <dgm:t>
        <a:bodyPr/>
        <a:lstStyle/>
        <a:p>
          <a:endParaRPr lang="es-ES" sz="1800" b="1"/>
        </a:p>
      </dgm:t>
    </dgm:pt>
    <dgm:pt modelId="{8B2FD49B-D410-4264-993D-E6192A2FA960}">
      <dgm:prSet custT="1"/>
      <dgm:spPr/>
      <dgm:t>
        <a:bodyPr/>
        <a:lstStyle/>
        <a:p>
          <a:pPr rtl="0"/>
          <a:r>
            <a:rPr lang="ro-RO" sz="1800" b="1" dirty="0" smtClean="0"/>
            <a:t>Faptele Apostolilor</a:t>
          </a:r>
          <a:r>
            <a:rPr lang="en-US" sz="1800" b="1" dirty="0" smtClean="0"/>
            <a:t> 15:28.</a:t>
          </a:r>
          <a:endParaRPr lang="es-ES" sz="1800" b="1" dirty="0"/>
        </a:p>
      </dgm:t>
    </dgm:pt>
    <dgm:pt modelId="{1145C8B4-8C9A-4194-B857-ED72D4554892}" type="parTrans" cxnId="{EC4B8338-D706-4700-A76A-DEB07AA356C5}">
      <dgm:prSet/>
      <dgm:spPr/>
      <dgm:t>
        <a:bodyPr/>
        <a:lstStyle/>
        <a:p>
          <a:endParaRPr lang="es-ES" sz="1800" b="1"/>
        </a:p>
      </dgm:t>
    </dgm:pt>
    <dgm:pt modelId="{E4DDCF72-E906-45F8-8A6C-CAC5D2348AC1}" type="sibTrans" cxnId="{EC4B8338-D706-4700-A76A-DEB07AA356C5}">
      <dgm:prSet/>
      <dgm:spPr/>
      <dgm:t>
        <a:bodyPr/>
        <a:lstStyle/>
        <a:p>
          <a:endParaRPr lang="es-ES" sz="1800" b="1"/>
        </a:p>
      </dgm:t>
    </dgm:pt>
    <dgm:pt modelId="{2E4F5E64-67EB-40F8-8A2B-0EBF7FA89A1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1800" b="1" dirty="0" smtClean="0"/>
            <a:t>Are propria voință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76CEDB2C-1F39-4D99-B93F-599A5CABE8E5}" type="parTrans" cxnId="{DCA64516-7FF4-4A56-B481-E44F2B6A396F}">
      <dgm:prSet/>
      <dgm:spPr/>
      <dgm:t>
        <a:bodyPr/>
        <a:lstStyle/>
        <a:p>
          <a:endParaRPr lang="es-ES" sz="1800" b="1"/>
        </a:p>
      </dgm:t>
    </dgm:pt>
    <dgm:pt modelId="{68E1706A-79D4-4071-B0FC-BAAB11469B36}" type="sibTrans" cxnId="{DCA64516-7FF4-4A56-B481-E44F2B6A396F}">
      <dgm:prSet/>
      <dgm:spPr/>
      <dgm:t>
        <a:bodyPr/>
        <a:lstStyle/>
        <a:p>
          <a:endParaRPr lang="es-ES" sz="1800" b="1"/>
        </a:p>
      </dgm:t>
    </dgm:pt>
    <dgm:pt modelId="{D8667F6F-235D-461F-BD05-F33F71E3695F}">
      <dgm:prSet custT="1"/>
      <dgm:spPr/>
      <dgm:t>
        <a:bodyPr/>
        <a:lstStyle/>
        <a:p>
          <a:pPr rtl="0"/>
          <a:r>
            <a:rPr lang="ro-RO" sz="1800" b="1" dirty="0" smtClean="0"/>
            <a:t>Faptele apostolilor</a:t>
          </a:r>
          <a:r>
            <a:rPr lang="en-US" sz="1800" b="1" dirty="0" smtClean="0"/>
            <a:t> 16:6.</a:t>
          </a:r>
          <a:endParaRPr lang="es-ES" sz="1800" b="1" dirty="0"/>
        </a:p>
      </dgm:t>
    </dgm:pt>
    <dgm:pt modelId="{18EA8C5D-5E5E-4187-AA26-8B6F5C9AB847}" type="parTrans" cxnId="{9AB19128-A235-4A4F-9659-CFDFCFA1F59A}">
      <dgm:prSet/>
      <dgm:spPr/>
      <dgm:t>
        <a:bodyPr/>
        <a:lstStyle/>
        <a:p>
          <a:endParaRPr lang="es-ES" sz="1800" b="1"/>
        </a:p>
      </dgm:t>
    </dgm:pt>
    <dgm:pt modelId="{D3CB6EFA-7648-486B-9976-76AAC82C6133}" type="sibTrans" cxnId="{9AB19128-A235-4A4F-9659-CFDFCFA1F59A}">
      <dgm:prSet/>
      <dgm:spPr/>
      <dgm:t>
        <a:bodyPr/>
        <a:lstStyle/>
        <a:p>
          <a:endParaRPr lang="es-ES" sz="1800" b="1"/>
        </a:p>
      </dgm:t>
    </dgm:pt>
    <dgm:pt modelId="{5EAE005E-F467-4443-A74E-63432125558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1800" b="1" dirty="0" smtClean="0"/>
            <a:t>Interzice anumite lucruri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5F161EBD-B8B1-4AB6-BBDD-A4639B95AB80}" type="parTrans" cxnId="{7FBCDC8D-59BB-40E3-8983-67625E8FB4DE}">
      <dgm:prSet/>
      <dgm:spPr/>
      <dgm:t>
        <a:bodyPr/>
        <a:lstStyle/>
        <a:p>
          <a:endParaRPr lang="es-ES" sz="1800" b="1"/>
        </a:p>
      </dgm:t>
    </dgm:pt>
    <dgm:pt modelId="{8912B65D-8A49-432A-99F9-EC303A5C24FA}" type="sibTrans" cxnId="{7FBCDC8D-59BB-40E3-8983-67625E8FB4DE}">
      <dgm:prSet/>
      <dgm:spPr/>
      <dgm:t>
        <a:bodyPr/>
        <a:lstStyle/>
        <a:p>
          <a:endParaRPr lang="es-ES" sz="1800" b="1"/>
        </a:p>
      </dgm:t>
    </dgm:pt>
    <dgm:pt modelId="{C4322E18-F4AF-40E5-9C85-EAD7381FE88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1800" b="1" dirty="0" smtClean="0"/>
            <a:t>Conduce oameni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20668A93-6270-4546-B44C-EEA6F7A4BC5B}" type="sibTrans" cxnId="{682C70A8-79AF-4605-8897-0C6B94D8B1D3}">
      <dgm:prSet/>
      <dgm:spPr/>
      <dgm:t>
        <a:bodyPr/>
        <a:lstStyle/>
        <a:p>
          <a:endParaRPr lang="es-ES" sz="1800" b="1"/>
        </a:p>
      </dgm:t>
    </dgm:pt>
    <dgm:pt modelId="{BDEABA5E-5BE3-497D-ACD7-FB71F3655C7F}" type="parTrans" cxnId="{682C70A8-79AF-4605-8897-0C6B94D8B1D3}">
      <dgm:prSet/>
      <dgm:spPr/>
      <dgm:t>
        <a:bodyPr/>
        <a:lstStyle/>
        <a:p>
          <a:endParaRPr lang="es-ES" sz="1800" b="1"/>
        </a:p>
      </dgm:t>
    </dgm:pt>
    <dgm:pt modelId="{AFAA70B7-3A53-4C80-BA64-F7137D01F72B}" type="pres">
      <dgm:prSet presAssocID="{99D1DE5B-4667-4A70-8D89-C4182B1D99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882793-30C9-4E3D-9761-EC6AE270B523}" type="pres">
      <dgm:prSet presAssocID="{EFCC7BE1-D134-4D4B-9470-D0AC07BEDA1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585FC0-7143-4FAA-AE60-08F4232E5768}" type="pres">
      <dgm:prSet presAssocID="{EFCC7BE1-D134-4D4B-9470-D0AC07BEDA1E}" presName="childTex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1AC8EB-9E09-4941-8197-9EBD8B8BCD95}" type="pres">
      <dgm:prSet presAssocID="{769148FB-63AF-4631-B55F-56F1DFCFFD3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707649-DA64-4BA1-AA3C-7D864B24E9FC}" type="pres">
      <dgm:prSet presAssocID="{769148FB-63AF-4631-B55F-56F1DFCFFD3C}" presName="childTex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E44CC0-2A7B-49F7-886D-0301BBBFBFE5}" type="pres">
      <dgm:prSet presAssocID="{87596051-E7C7-47D0-BD30-61DC1FE5D8C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0B23D8-1465-47CD-ADC8-6B58965A5AC6}" type="pres">
      <dgm:prSet presAssocID="{87596051-E7C7-47D0-BD30-61DC1FE5D8CB}" presName="childTex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2CF107-45FB-4E93-9053-D2D2FE8A8027}" type="pres">
      <dgm:prSet presAssocID="{8642B58D-772A-484E-8AA8-7AA4D081BAA4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5D27AD-CC94-4DD5-AB4A-323CBCB86337}" type="pres">
      <dgm:prSet presAssocID="{8642B58D-772A-484E-8AA8-7AA4D081BAA4}" presName="childTex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884E11-7D4A-4D1E-B375-53F41DEB96F0}" type="pres">
      <dgm:prSet presAssocID="{EF53284C-39A7-4D8A-AF6D-C1927BDEBBC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4DDAC5-5C9E-4939-80C9-B953D092FA24}" type="pres">
      <dgm:prSet presAssocID="{EF53284C-39A7-4D8A-AF6D-C1927BDEBBC4}" presName="childTex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BE15A6-93EE-471B-87F3-3030CB2703E2}" type="pres">
      <dgm:prSet presAssocID="{2DBAD62E-447F-40CC-B1C0-5882E4E103C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FBDF1-1F48-4939-B04E-210D077445A7}" type="pres">
      <dgm:prSet presAssocID="{2DBAD62E-447F-40CC-B1C0-5882E4E103C1}" presName="childTex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D224CB-9BC8-4EE9-AA48-53036DCE71AC}" type="pres">
      <dgm:prSet presAssocID="{8B2FD49B-D410-4264-993D-E6192A2FA96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B8A9AE-2C7F-43CB-9221-68465F3864AD}" type="pres">
      <dgm:prSet presAssocID="{8B2FD49B-D410-4264-993D-E6192A2FA960}" presName="childTex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F59182-F91B-475E-941C-4DDB7C9BF4C3}" type="pres">
      <dgm:prSet presAssocID="{D8667F6F-235D-461F-BD05-F33F71E3695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4B538D-0A75-4854-9800-0099F825926A}" type="pres">
      <dgm:prSet presAssocID="{D8667F6F-235D-461F-BD05-F33F71E3695F}" presName="childTex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A96808-10EB-48CA-AD5F-509871636F71}" type="presOf" srcId="{FD31DBCA-08EB-449A-932A-CADAF5DD988A}" destId="{E44DDAC5-5C9E-4939-80C9-B953D092FA24}" srcOrd="0" destOrd="0" presId="urn:microsoft.com/office/officeart/2005/8/layout/vList2"/>
    <dgm:cxn modelId="{0E001138-7C33-454A-9142-F698D74855BA}" type="presOf" srcId="{2E4F5E64-67EB-40F8-8A2B-0EBF7FA89A10}" destId="{7CB8A9AE-2C7F-43CB-9221-68465F3864AD}" srcOrd="0" destOrd="0" presId="urn:microsoft.com/office/officeart/2005/8/layout/vList2"/>
    <dgm:cxn modelId="{EC09ACA2-EC27-4C36-A03F-682C42604248}" srcId="{99D1DE5B-4667-4A70-8D89-C4182B1D99A6}" destId="{2DBAD62E-447F-40CC-B1C0-5882E4E103C1}" srcOrd="5" destOrd="0" parTransId="{C75E6595-B90B-4481-A925-C5454118D2B9}" sibTransId="{6F97120C-41F6-4B8F-B6DE-BF24A57C3FB3}"/>
    <dgm:cxn modelId="{E2B813F5-5A5C-429B-ADE5-DF40D8A04046}" srcId="{8642B58D-772A-484E-8AA8-7AA4D081BAA4}" destId="{4B75920E-5871-4DFF-9E4E-1695E225C4BE}" srcOrd="0" destOrd="0" parTransId="{32B6725F-B9A3-454D-A76F-942C3189AEFC}" sibTransId="{36CD91F1-D23A-410E-A5F7-23BB778400EE}"/>
    <dgm:cxn modelId="{1B256BEB-73A4-4916-87FE-392B3E476675}" type="presOf" srcId="{2DBAD62E-447F-40CC-B1C0-5882E4E103C1}" destId="{03BE15A6-93EE-471B-87F3-3030CB2703E2}" srcOrd="0" destOrd="0" presId="urn:microsoft.com/office/officeart/2005/8/layout/vList2"/>
    <dgm:cxn modelId="{6589ACF2-BC8C-45E0-BE58-0A94F2FA4848}" type="presOf" srcId="{8642B58D-772A-484E-8AA8-7AA4D081BAA4}" destId="{612CF107-45FB-4E93-9053-D2D2FE8A8027}" srcOrd="0" destOrd="0" presId="urn:microsoft.com/office/officeart/2005/8/layout/vList2"/>
    <dgm:cxn modelId="{E90A93C3-0C3B-42C3-8C77-80AA804D415A}" type="presOf" srcId="{5EAE005E-F467-4443-A74E-63432125558E}" destId="{C64B538D-0A75-4854-9800-0099F825926A}" srcOrd="0" destOrd="0" presId="urn:microsoft.com/office/officeart/2005/8/layout/vList2"/>
    <dgm:cxn modelId="{797A669F-602B-4DE4-B492-3DF7E4280C7C}" srcId="{99D1DE5B-4667-4A70-8D89-C4182B1D99A6}" destId="{EF53284C-39A7-4D8A-AF6D-C1927BDEBBC4}" srcOrd="4" destOrd="0" parTransId="{14444AE3-AE05-46DA-BEBF-A92ABC59FDBC}" sibTransId="{6F09CFE9-66B7-46E6-8F3F-6C5415762BCA}"/>
    <dgm:cxn modelId="{9AB19128-A235-4A4F-9659-CFDFCFA1F59A}" srcId="{99D1DE5B-4667-4A70-8D89-C4182B1D99A6}" destId="{D8667F6F-235D-461F-BD05-F33F71E3695F}" srcOrd="7" destOrd="0" parTransId="{18EA8C5D-5E5E-4187-AA26-8B6F5C9AB847}" sibTransId="{D3CB6EFA-7648-486B-9976-76AAC82C6133}"/>
    <dgm:cxn modelId="{A10AEE4A-FEBF-47AC-B6AB-291D8C24A025}" srcId="{87596051-E7C7-47D0-BD30-61DC1FE5D8CB}" destId="{5AAEE714-ABA4-4D55-8AE6-A046A514BD9E}" srcOrd="0" destOrd="0" parTransId="{7B8D5FDD-C018-4445-A8F4-69EEBC9693F1}" sibTransId="{FDEEB675-5E84-4A88-9252-AD6944218851}"/>
    <dgm:cxn modelId="{9B04FA19-E332-4E9A-8550-6A672F5203B0}" type="presOf" srcId="{4B75920E-5871-4DFF-9E4E-1695E225C4BE}" destId="{DE5D27AD-CC94-4DD5-AB4A-323CBCB86337}" srcOrd="0" destOrd="0" presId="urn:microsoft.com/office/officeart/2005/8/layout/vList2"/>
    <dgm:cxn modelId="{5E771983-624F-421F-84FA-59FE0101D0C5}" type="presOf" srcId="{EFCC7BE1-D134-4D4B-9470-D0AC07BEDA1E}" destId="{86882793-30C9-4E3D-9761-EC6AE270B523}" srcOrd="0" destOrd="0" presId="urn:microsoft.com/office/officeart/2005/8/layout/vList2"/>
    <dgm:cxn modelId="{40CDA9C1-4121-4FF1-9487-4F67F59F697C}" srcId="{EF53284C-39A7-4D8A-AF6D-C1927BDEBBC4}" destId="{FD31DBCA-08EB-449A-932A-CADAF5DD988A}" srcOrd="0" destOrd="0" parTransId="{FD76BB30-0874-434A-AD01-48340178C775}" sibTransId="{E8B22EE9-89E5-4637-98BC-84DCF7A0050F}"/>
    <dgm:cxn modelId="{C0D35E05-A2A8-4EEA-AEFC-711E214105D9}" type="presOf" srcId="{769148FB-63AF-4631-B55F-56F1DFCFFD3C}" destId="{6D1AC8EB-9E09-4941-8197-9EBD8B8BCD95}" srcOrd="0" destOrd="0" presId="urn:microsoft.com/office/officeart/2005/8/layout/vList2"/>
    <dgm:cxn modelId="{309C0C0C-CB91-474E-8705-8EF43873991F}" type="presOf" srcId="{C4322E18-F4AF-40E5-9C85-EAD7381FE887}" destId="{B02FBDF1-1F48-4939-B04E-210D077445A7}" srcOrd="0" destOrd="0" presId="urn:microsoft.com/office/officeart/2005/8/layout/vList2"/>
    <dgm:cxn modelId="{8BC165FA-9912-4643-8E6C-30C2E75913CF}" type="presOf" srcId="{8B2FD49B-D410-4264-993D-E6192A2FA960}" destId="{3CD224CB-9BC8-4EE9-AA48-53036DCE71AC}" srcOrd="0" destOrd="0" presId="urn:microsoft.com/office/officeart/2005/8/layout/vList2"/>
    <dgm:cxn modelId="{08AAFCDC-FBCA-48D7-B649-03161BA45626}" srcId="{EFCC7BE1-D134-4D4B-9470-D0AC07BEDA1E}" destId="{F0323256-22C2-4D6A-82C7-164913CAA87E}" srcOrd="0" destOrd="0" parTransId="{7B25825A-88FF-4125-8DCD-E9F4ED538DBD}" sibTransId="{9F297400-D2AA-4BBD-B037-0DFFFF8131A2}"/>
    <dgm:cxn modelId="{EE01091A-B442-46CF-AA89-6458AAA9AF5A}" type="presOf" srcId="{EF53284C-39A7-4D8A-AF6D-C1927BDEBBC4}" destId="{AD884E11-7D4A-4D1E-B375-53F41DEB96F0}" srcOrd="0" destOrd="0" presId="urn:microsoft.com/office/officeart/2005/8/layout/vList2"/>
    <dgm:cxn modelId="{1B75674D-8F30-4517-B4F7-0627F5728A5F}" srcId="{99D1DE5B-4667-4A70-8D89-C4182B1D99A6}" destId="{EFCC7BE1-D134-4D4B-9470-D0AC07BEDA1E}" srcOrd="0" destOrd="0" parTransId="{5E6451F0-DC02-4CD1-B0A5-722981F9D5BB}" sibTransId="{BA218059-4752-4E4D-A1B6-6E0DC95C14CD}"/>
    <dgm:cxn modelId="{D62DA081-8605-424B-A4A7-1F8DF9FC63FC}" type="presOf" srcId="{E4B63342-6609-4798-954D-8ACFEAC0CE91}" destId="{23707649-DA64-4BA1-AA3C-7D864B24E9FC}" srcOrd="0" destOrd="0" presId="urn:microsoft.com/office/officeart/2005/8/layout/vList2"/>
    <dgm:cxn modelId="{021E309A-3723-49FD-9F62-B21FF67A858F}" srcId="{99D1DE5B-4667-4A70-8D89-C4182B1D99A6}" destId="{87596051-E7C7-47D0-BD30-61DC1FE5D8CB}" srcOrd="2" destOrd="0" parTransId="{62E45F71-CC7B-4EDB-B645-BC8B544ACE1D}" sibTransId="{D62FB6C9-C97F-4430-8E98-DF970571D7C8}"/>
    <dgm:cxn modelId="{1E410C72-13B4-4355-881F-7CA9D713BD4D}" type="presOf" srcId="{F0323256-22C2-4D6A-82C7-164913CAA87E}" destId="{B3585FC0-7143-4FAA-AE60-08F4232E5768}" srcOrd="0" destOrd="0" presId="urn:microsoft.com/office/officeart/2005/8/layout/vList2"/>
    <dgm:cxn modelId="{6E0542F2-D456-412E-91B9-18EDC3F269BF}" srcId="{769148FB-63AF-4631-B55F-56F1DFCFFD3C}" destId="{E4B63342-6609-4798-954D-8ACFEAC0CE91}" srcOrd="0" destOrd="0" parTransId="{5560A161-F6AB-4A1D-8E6D-670D599DC3FF}" sibTransId="{B12ED439-68C9-44E5-A6C0-37E1BBD8CBE0}"/>
    <dgm:cxn modelId="{61DB022A-6AD3-4FA8-873B-67C334EE2377}" type="presOf" srcId="{5AAEE714-ABA4-4D55-8AE6-A046A514BD9E}" destId="{940B23D8-1465-47CD-ADC8-6B58965A5AC6}" srcOrd="0" destOrd="0" presId="urn:microsoft.com/office/officeart/2005/8/layout/vList2"/>
    <dgm:cxn modelId="{DCA64516-7FF4-4A56-B481-E44F2B6A396F}" srcId="{8B2FD49B-D410-4264-993D-E6192A2FA960}" destId="{2E4F5E64-67EB-40F8-8A2B-0EBF7FA89A10}" srcOrd="0" destOrd="0" parTransId="{76CEDB2C-1F39-4D99-B93F-599A5CABE8E5}" sibTransId="{68E1706A-79D4-4071-B0FC-BAAB11469B36}"/>
    <dgm:cxn modelId="{FE680D5F-7EA0-4B18-BFFD-4071A5931E7B}" type="presOf" srcId="{99D1DE5B-4667-4A70-8D89-C4182B1D99A6}" destId="{AFAA70B7-3A53-4C80-BA64-F7137D01F72B}" srcOrd="0" destOrd="0" presId="urn:microsoft.com/office/officeart/2005/8/layout/vList2"/>
    <dgm:cxn modelId="{D7F9F964-8ECD-4E9F-A5D8-E7C95129DE13}" type="presOf" srcId="{87596051-E7C7-47D0-BD30-61DC1FE5D8CB}" destId="{ECE44CC0-2A7B-49F7-886D-0301BBBFBFE5}" srcOrd="0" destOrd="0" presId="urn:microsoft.com/office/officeart/2005/8/layout/vList2"/>
    <dgm:cxn modelId="{E731BA1E-FD86-4F91-995B-467811B77667}" srcId="{99D1DE5B-4667-4A70-8D89-C4182B1D99A6}" destId="{769148FB-63AF-4631-B55F-56F1DFCFFD3C}" srcOrd="1" destOrd="0" parTransId="{2F4CC649-1A8E-48A7-B13D-A6030306676D}" sibTransId="{E571D30B-311C-41D0-8590-60386CAF6918}"/>
    <dgm:cxn modelId="{682C70A8-79AF-4605-8897-0C6B94D8B1D3}" srcId="{2DBAD62E-447F-40CC-B1C0-5882E4E103C1}" destId="{C4322E18-F4AF-40E5-9C85-EAD7381FE887}" srcOrd="0" destOrd="0" parTransId="{BDEABA5E-5BE3-497D-ACD7-FB71F3655C7F}" sibTransId="{20668A93-6270-4546-B44C-EEA6F7A4BC5B}"/>
    <dgm:cxn modelId="{EC4B8338-D706-4700-A76A-DEB07AA356C5}" srcId="{99D1DE5B-4667-4A70-8D89-C4182B1D99A6}" destId="{8B2FD49B-D410-4264-993D-E6192A2FA960}" srcOrd="6" destOrd="0" parTransId="{1145C8B4-8C9A-4194-B857-ED72D4554892}" sibTransId="{E4DDCF72-E906-45F8-8A6C-CAC5D2348AC1}"/>
    <dgm:cxn modelId="{7FBCDC8D-59BB-40E3-8983-67625E8FB4DE}" srcId="{D8667F6F-235D-461F-BD05-F33F71E3695F}" destId="{5EAE005E-F467-4443-A74E-63432125558E}" srcOrd="0" destOrd="0" parTransId="{5F161EBD-B8B1-4AB6-BBDD-A4639B95AB80}" sibTransId="{8912B65D-8A49-432A-99F9-EC303A5C24FA}"/>
    <dgm:cxn modelId="{C946F152-850D-4B5B-946A-9AD3319DE04D}" srcId="{99D1DE5B-4667-4A70-8D89-C4182B1D99A6}" destId="{8642B58D-772A-484E-8AA8-7AA4D081BAA4}" srcOrd="3" destOrd="0" parTransId="{2A7BAF37-8D75-4B42-B446-B9C2000B200C}" sibTransId="{F1F74779-660A-488E-9C83-9484EF643DD0}"/>
    <dgm:cxn modelId="{F432CEC8-F598-4EC8-9FA9-2CE6CFED9C6F}" type="presOf" srcId="{D8667F6F-235D-461F-BD05-F33F71E3695F}" destId="{0CF59182-F91B-475E-941C-4DDB7C9BF4C3}" srcOrd="0" destOrd="0" presId="urn:microsoft.com/office/officeart/2005/8/layout/vList2"/>
    <dgm:cxn modelId="{81578A84-53D9-4964-91E9-113B28468316}" type="presParOf" srcId="{AFAA70B7-3A53-4C80-BA64-F7137D01F72B}" destId="{86882793-30C9-4E3D-9761-EC6AE270B523}" srcOrd="0" destOrd="0" presId="urn:microsoft.com/office/officeart/2005/8/layout/vList2"/>
    <dgm:cxn modelId="{5A443ABE-C713-4424-B74F-A9991561F94D}" type="presParOf" srcId="{AFAA70B7-3A53-4C80-BA64-F7137D01F72B}" destId="{B3585FC0-7143-4FAA-AE60-08F4232E5768}" srcOrd="1" destOrd="0" presId="urn:microsoft.com/office/officeart/2005/8/layout/vList2"/>
    <dgm:cxn modelId="{1B23297B-D3D1-4886-81CE-DFB89712D064}" type="presParOf" srcId="{AFAA70B7-3A53-4C80-BA64-F7137D01F72B}" destId="{6D1AC8EB-9E09-4941-8197-9EBD8B8BCD95}" srcOrd="2" destOrd="0" presId="urn:microsoft.com/office/officeart/2005/8/layout/vList2"/>
    <dgm:cxn modelId="{839C4AE8-C462-4D8B-B40F-36AFFF8E5754}" type="presParOf" srcId="{AFAA70B7-3A53-4C80-BA64-F7137D01F72B}" destId="{23707649-DA64-4BA1-AA3C-7D864B24E9FC}" srcOrd="3" destOrd="0" presId="urn:microsoft.com/office/officeart/2005/8/layout/vList2"/>
    <dgm:cxn modelId="{9C52F87E-EBE3-46E7-9D0F-0E875397DB5B}" type="presParOf" srcId="{AFAA70B7-3A53-4C80-BA64-F7137D01F72B}" destId="{ECE44CC0-2A7B-49F7-886D-0301BBBFBFE5}" srcOrd="4" destOrd="0" presId="urn:microsoft.com/office/officeart/2005/8/layout/vList2"/>
    <dgm:cxn modelId="{B97F614F-A9AC-4F05-944A-A46CE8219D61}" type="presParOf" srcId="{AFAA70B7-3A53-4C80-BA64-F7137D01F72B}" destId="{940B23D8-1465-47CD-ADC8-6B58965A5AC6}" srcOrd="5" destOrd="0" presId="urn:microsoft.com/office/officeart/2005/8/layout/vList2"/>
    <dgm:cxn modelId="{75CD0938-CCB7-458E-A588-07F6E014D939}" type="presParOf" srcId="{AFAA70B7-3A53-4C80-BA64-F7137D01F72B}" destId="{612CF107-45FB-4E93-9053-D2D2FE8A8027}" srcOrd="6" destOrd="0" presId="urn:microsoft.com/office/officeart/2005/8/layout/vList2"/>
    <dgm:cxn modelId="{F01A1375-2B27-46B7-B959-40E99B5F51F1}" type="presParOf" srcId="{AFAA70B7-3A53-4C80-BA64-F7137D01F72B}" destId="{DE5D27AD-CC94-4DD5-AB4A-323CBCB86337}" srcOrd="7" destOrd="0" presId="urn:microsoft.com/office/officeart/2005/8/layout/vList2"/>
    <dgm:cxn modelId="{517C995E-F44A-4726-B3E7-62594BE35D35}" type="presParOf" srcId="{AFAA70B7-3A53-4C80-BA64-F7137D01F72B}" destId="{AD884E11-7D4A-4D1E-B375-53F41DEB96F0}" srcOrd="8" destOrd="0" presId="urn:microsoft.com/office/officeart/2005/8/layout/vList2"/>
    <dgm:cxn modelId="{DD9C4DBF-BE4A-4D8E-AFE4-371F883B8E1E}" type="presParOf" srcId="{AFAA70B7-3A53-4C80-BA64-F7137D01F72B}" destId="{E44DDAC5-5C9E-4939-80C9-B953D092FA24}" srcOrd="9" destOrd="0" presId="urn:microsoft.com/office/officeart/2005/8/layout/vList2"/>
    <dgm:cxn modelId="{B9DB1033-FE04-4663-8061-21D2818E0D4A}" type="presParOf" srcId="{AFAA70B7-3A53-4C80-BA64-F7137D01F72B}" destId="{03BE15A6-93EE-471B-87F3-3030CB2703E2}" srcOrd="10" destOrd="0" presId="urn:microsoft.com/office/officeart/2005/8/layout/vList2"/>
    <dgm:cxn modelId="{60055118-F06F-4A4A-800A-963CABE673B9}" type="presParOf" srcId="{AFAA70B7-3A53-4C80-BA64-F7137D01F72B}" destId="{B02FBDF1-1F48-4939-B04E-210D077445A7}" srcOrd="11" destOrd="0" presId="urn:microsoft.com/office/officeart/2005/8/layout/vList2"/>
    <dgm:cxn modelId="{47D65718-BE1D-45FE-AEF7-081A4A1B5632}" type="presParOf" srcId="{AFAA70B7-3A53-4C80-BA64-F7137D01F72B}" destId="{3CD224CB-9BC8-4EE9-AA48-53036DCE71AC}" srcOrd="12" destOrd="0" presId="urn:microsoft.com/office/officeart/2005/8/layout/vList2"/>
    <dgm:cxn modelId="{2EFFFEFA-78C3-400F-ACB4-C7B3076D816B}" type="presParOf" srcId="{AFAA70B7-3A53-4C80-BA64-F7137D01F72B}" destId="{7CB8A9AE-2C7F-43CB-9221-68465F3864AD}" srcOrd="13" destOrd="0" presId="urn:microsoft.com/office/officeart/2005/8/layout/vList2"/>
    <dgm:cxn modelId="{B0C8212D-3E7B-4848-9F78-6BBA6EDFBB56}" type="presParOf" srcId="{AFAA70B7-3A53-4C80-BA64-F7137D01F72B}" destId="{0CF59182-F91B-475E-941C-4DDB7C9BF4C3}" srcOrd="14" destOrd="0" presId="urn:microsoft.com/office/officeart/2005/8/layout/vList2"/>
    <dgm:cxn modelId="{75B62D3E-926C-4AA1-A4C5-DC7454B525BD}" type="presParOf" srcId="{AFAA70B7-3A53-4C80-BA64-F7137D01F72B}" destId="{C64B538D-0A75-4854-9800-0099F825926A}" srcOrd="1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D1DE5B-4667-4A70-8D89-C4182B1D99A6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1C844D4-7A4C-40C4-B4CA-46D3CEBBDE83}">
      <dgm:prSet custT="1"/>
      <dgm:spPr/>
      <dgm:t>
        <a:bodyPr/>
        <a:lstStyle/>
        <a:p>
          <a:pPr rtl="0"/>
          <a:r>
            <a:rPr lang="en-US" sz="1800" b="1" dirty="0" smtClean="0"/>
            <a:t>Roman</a:t>
          </a:r>
          <a:r>
            <a:rPr lang="ro-RO" sz="1800" b="1" dirty="0" smtClean="0"/>
            <a:t>i</a:t>
          </a:r>
          <a:r>
            <a:rPr lang="en-US" sz="1800" b="1" dirty="0" smtClean="0"/>
            <a:t> 8:9.</a:t>
          </a:r>
          <a:endParaRPr lang="es-ES" sz="1800" b="1" dirty="0"/>
        </a:p>
      </dgm:t>
    </dgm:pt>
    <dgm:pt modelId="{10236035-1570-48F5-BA90-E75D7E3F798B}" type="parTrans" cxnId="{1BECA931-7C13-478F-938D-F937E1EA111D}">
      <dgm:prSet/>
      <dgm:spPr/>
      <dgm:t>
        <a:bodyPr/>
        <a:lstStyle/>
        <a:p>
          <a:endParaRPr lang="es-ES" sz="1800" b="1"/>
        </a:p>
      </dgm:t>
    </dgm:pt>
    <dgm:pt modelId="{4C30FE0A-A241-4593-BEB8-E605D9DE62CC}" type="sibTrans" cxnId="{1BECA931-7C13-478F-938D-F937E1EA111D}">
      <dgm:prSet/>
      <dgm:spPr/>
      <dgm:t>
        <a:bodyPr/>
        <a:lstStyle/>
        <a:p>
          <a:endParaRPr lang="es-ES" sz="1800" b="1"/>
        </a:p>
      </dgm:t>
    </dgm:pt>
    <dgm:pt modelId="{049AE6A6-8844-49DB-A934-F2942F4F8ED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1800" b="1" dirty="0" smtClean="0"/>
            <a:t>Locuiește în noi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892C530B-1442-44DD-AFE1-05DA349EE576}" type="parTrans" cxnId="{06E5BDA7-4215-4009-B99E-7A17B9026C1E}">
      <dgm:prSet/>
      <dgm:spPr/>
      <dgm:t>
        <a:bodyPr/>
        <a:lstStyle/>
        <a:p>
          <a:endParaRPr lang="es-ES" sz="1800" b="1"/>
        </a:p>
      </dgm:t>
    </dgm:pt>
    <dgm:pt modelId="{1E51B786-0473-498D-A6BD-0385DB801E74}" type="sibTrans" cxnId="{06E5BDA7-4215-4009-B99E-7A17B9026C1E}">
      <dgm:prSet/>
      <dgm:spPr/>
      <dgm:t>
        <a:bodyPr/>
        <a:lstStyle/>
        <a:p>
          <a:endParaRPr lang="es-ES" sz="1800" b="1"/>
        </a:p>
      </dgm:t>
    </dgm:pt>
    <dgm:pt modelId="{086736EF-DDA6-475C-A977-34B638DE526F}">
      <dgm:prSet custT="1"/>
      <dgm:spPr/>
      <dgm:t>
        <a:bodyPr/>
        <a:lstStyle/>
        <a:p>
          <a:pPr rtl="0"/>
          <a:r>
            <a:rPr lang="en-US" sz="1800" b="1" dirty="0" smtClean="0"/>
            <a:t>Roman</a:t>
          </a:r>
          <a:r>
            <a:rPr lang="ro-RO" sz="1800" b="1" dirty="0" smtClean="0"/>
            <a:t>i</a:t>
          </a:r>
          <a:r>
            <a:rPr lang="en-US" sz="1800" b="1" dirty="0" smtClean="0"/>
            <a:t> 8:26-27.</a:t>
          </a:r>
          <a:endParaRPr lang="es-ES" sz="1800" b="1" dirty="0"/>
        </a:p>
      </dgm:t>
    </dgm:pt>
    <dgm:pt modelId="{34530868-AAEB-47E3-A7D0-AB05A7D0C1A9}" type="parTrans" cxnId="{893DD0A8-E1A4-4C92-806C-B86227330355}">
      <dgm:prSet/>
      <dgm:spPr/>
      <dgm:t>
        <a:bodyPr/>
        <a:lstStyle/>
        <a:p>
          <a:endParaRPr lang="es-ES" sz="1800" b="1"/>
        </a:p>
      </dgm:t>
    </dgm:pt>
    <dgm:pt modelId="{B9A68A16-92B9-4CAD-A65E-02FDAD95048C}" type="sibTrans" cxnId="{893DD0A8-E1A4-4C92-806C-B86227330355}">
      <dgm:prSet/>
      <dgm:spPr/>
      <dgm:t>
        <a:bodyPr/>
        <a:lstStyle/>
        <a:p>
          <a:endParaRPr lang="es-ES" sz="1800" b="1"/>
        </a:p>
      </dgm:t>
    </dgm:pt>
    <dgm:pt modelId="{3A63FD50-FEB4-4068-9D12-A2A67D78ADB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1800" b="1" dirty="0" smtClean="0"/>
            <a:t>Mijlocește pentru sfinți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28E9E2C4-A9B6-4E7F-87AE-7EA7562C9F68}" type="parTrans" cxnId="{BEE40DCF-F2BD-4DB6-8545-8EA4148B7279}">
      <dgm:prSet/>
      <dgm:spPr/>
      <dgm:t>
        <a:bodyPr/>
        <a:lstStyle/>
        <a:p>
          <a:endParaRPr lang="es-ES" sz="1800" b="1"/>
        </a:p>
      </dgm:t>
    </dgm:pt>
    <dgm:pt modelId="{CE3EE319-7862-4073-B603-736AD69F2BFD}" type="sibTrans" cxnId="{BEE40DCF-F2BD-4DB6-8545-8EA4148B7279}">
      <dgm:prSet/>
      <dgm:spPr/>
      <dgm:t>
        <a:bodyPr/>
        <a:lstStyle/>
        <a:p>
          <a:endParaRPr lang="es-ES" sz="1800" b="1"/>
        </a:p>
      </dgm:t>
    </dgm:pt>
    <dgm:pt modelId="{2D07552B-76FE-4166-9F48-D633E69E264B}">
      <dgm:prSet custT="1"/>
      <dgm:spPr/>
      <dgm:t>
        <a:bodyPr/>
        <a:lstStyle/>
        <a:p>
          <a:pPr rtl="0"/>
          <a:r>
            <a:rPr lang="en-US" sz="1800" b="1" dirty="0" smtClean="0"/>
            <a:t>Roman</a:t>
          </a:r>
          <a:r>
            <a:rPr lang="ro-RO" sz="1800" b="1" dirty="0" smtClean="0"/>
            <a:t>i</a:t>
          </a:r>
          <a:r>
            <a:rPr lang="en-US" sz="1800" b="1" dirty="0" smtClean="0"/>
            <a:t> 15:30.</a:t>
          </a:r>
          <a:endParaRPr lang="es-ES" sz="1800" b="1" dirty="0"/>
        </a:p>
      </dgm:t>
    </dgm:pt>
    <dgm:pt modelId="{9B6571BF-CDC7-4BDC-82E5-A17C9E17CC5B}" type="parTrans" cxnId="{AA74329E-979F-4679-AD7E-0EB1A980B905}">
      <dgm:prSet/>
      <dgm:spPr/>
      <dgm:t>
        <a:bodyPr/>
        <a:lstStyle/>
        <a:p>
          <a:endParaRPr lang="es-ES" sz="1800" b="1"/>
        </a:p>
      </dgm:t>
    </dgm:pt>
    <dgm:pt modelId="{E6D4A38B-8E27-4F25-99A3-F62A90A3F4FE}" type="sibTrans" cxnId="{AA74329E-979F-4679-AD7E-0EB1A980B905}">
      <dgm:prSet/>
      <dgm:spPr/>
      <dgm:t>
        <a:bodyPr/>
        <a:lstStyle/>
        <a:p>
          <a:endParaRPr lang="es-ES" sz="1800" b="1"/>
        </a:p>
      </dgm:t>
    </dgm:pt>
    <dgm:pt modelId="{59100D4C-EA1B-4DDF-AAE8-A3E1BAA61F3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1800" b="1" dirty="0" smtClean="0"/>
            <a:t>Ne iubește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9997BA30-1F91-4E96-95DD-75EE116A340C}" type="parTrans" cxnId="{6AC73639-B0DA-4127-B488-7C14CBDBAA7F}">
      <dgm:prSet/>
      <dgm:spPr/>
      <dgm:t>
        <a:bodyPr/>
        <a:lstStyle/>
        <a:p>
          <a:endParaRPr lang="es-ES" sz="1800" b="1"/>
        </a:p>
      </dgm:t>
    </dgm:pt>
    <dgm:pt modelId="{ACAB1866-DA2D-476A-866B-7D1967FE0855}" type="sibTrans" cxnId="{6AC73639-B0DA-4127-B488-7C14CBDBAA7F}">
      <dgm:prSet/>
      <dgm:spPr/>
      <dgm:t>
        <a:bodyPr/>
        <a:lstStyle/>
        <a:p>
          <a:endParaRPr lang="es-ES" sz="1800" b="1"/>
        </a:p>
      </dgm:t>
    </dgm:pt>
    <dgm:pt modelId="{D99FD8B3-4D96-469D-AEB8-53906626461B}">
      <dgm:prSet custT="1"/>
      <dgm:spPr/>
      <dgm:t>
        <a:bodyPr/>
        <a:lstStyle/>
        <a:p>
          <a:pPr rtl="0"/>
          <a:r>
            <a:rPr lang="en-US" sz="1800" b="1" smtClean="0"/>
            <a:t>1 Corinthians 2:10.</a:t>
          </a:r>
          <a:endParaRPr lang="es-ES" sz="1800" b="1" dirty="0"/>
        </a:p>
      </dgm:t>
    </dgm:pt>
    <dgm:pt modelId="{6FAFEE43-5641-46B6-A70E-202E0E299CFB}" type="parTrans" cxnId="{B4B7F008-C830-4F52-BDCA-CD2FB4902358}">
      <dgm:prSet/>
      <dgm:spPr/>
      <dgm:t>
        <a:bodyPr/>
        <a:lstStyle/>
        <a:p>
          <a:endParaRPr lang="es-ES" sz="1800" b="1"/>
        </a:p>
      </dgm:t>
    </dgm:pt>
    <dgm:pt modelId="{3F95CAF2-8605-4D40-AA2A-E159B6D4945F}" type="sibTrans" cxnId="{B4B7F008-C830-4F52-BDCA-CD2FB4902358}">
      <dgm:prSet/>
      <dgm:spPr/>
      <dgm:t>
        <a:bodyPr/>
        <a:lstStyle/>
        <a:p>
          <a:endParaRPr lang="es-ES" sz="1800" b="1"/>
        </a:p>
      </dgm:t>
    </dgm:pt>
    <dgm:pt modelId="{724BCD17-1E59-4816-9E6F-6F9D1121006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1800" b="1" dirty="0" smtClean="0"/>
            <a:t>Cercetează totul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5F2B7E99-B721-43DD-A58E-80ECA71EC885}" type="parTrans" cxnId="{C97931F8-4DA4-4AFE-81EA-6EEC589A96BC}">
      <dgm:prSet/>
      <dgm:spPr/>
      <dgm:t>
        <a:bodyPr/>
        <a:lstStyle/>
        <a:p>
          <a:endParaRPr lang="es-ES" sz="1800" b="1"/>
        </a:p>
      </dgm:t>
    </dgm:pt>
    <dgm:pt modelId="{6D72763C-E8E0-4777-9575-E45EA153805E}" type="sibTrans" cxnId="{C97931F8-4DA4-4AFE-81EA-6EEC589A96BC}">
      <dgm:prSet/>
      <dgm:spPr/>
      <dgm:t>
        <a:bodyPr/>
        <a:lstStyle/>
        <a:p>
          <a:endParaRPr lang="es-ES" sz="1800" b="1"/>
        </a:p>
      </dgm:t>
    </dgm:pt>
    <dgm:pt modelId="{56330B07-9EC3-4066-801C-B860D7215605}">
      <dgm:prSet custT="1"/>
      <dgm:spPr/>
      <dgm:t>
        <a:bodyPr/>
        <a:lstStyle/>
        <a:p>
          <a:pPr rtl="0"/>
          <a:r>
            <a:rPr lang="en-US" sz="1800" b="1" smtClean="0"/>
            <a:t>1 Corinthians 12:11.</a:t>
          </a:r>
          <a:endParaRPr lang="es-ES" sz="1800" b="1" dirty="0"/>
        </a:p>
      </dgm:t>
    </dgm:pt>
    <dgm:pt modelId="{F4DA44D1-6CBB-4CC0-82C4-BFAAC4997F52}" type="parTrans" cxnId="{57E9EB43-3BB8-4014-B8A7-3A6923E1749D}">
      <dgm:prSet/>
      <dgm:spPr/>
      <dgm:t>
        <a:bodyPr/>
        <a:lstStyle/>
        <a:p>
          <a:endParaRPr lang="es-ES" sz="1800" b="1"/>
        </a:p>
      </dgm:t>
    </dgm:pt>
    <dgm:pt modelId="{D6FF65E3-88C3-4E2E-9F86-B5426F293DA1}" type="sibTrans" cxnId="{57E9EB43-3BB8-4014-B8A7-3A6923E1749D}">
      <dgm:prSet/>
      <dgm:spPr/>
      <dgm:t>
        <a:bodyPr/>
        <a:lstStyle/>
        <a:p>
          <a:endParaRPr lang="es-ES" sz="1800" b="1"/>
        </a:p>
      </dgm:t>
    </dgm:pt>
    <dgm:pt modelId="{311028DD-E7A9-4FAC-8121-8D66A9D4716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1800" b="1" dirty="0" smtClean="0"/>
            <a:t>Oferă fiecăruia în parte după cum voiește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04933F3B-F139-4126-8233-DDBEEA8C72B5}" type="parTrans" cxnId="{A172900A-513E-499D-A476-CDB3CE489853}">
      <dgm:prSet/>
      <dgm:spPr/>
      <dgm:t>
        <a:bodyPr/>
        <a:lstStyle/>
        <a:p>
          <a:endParaRPr lang="es-ES" sz="1800" b="1"/>
        </a:p>
      </dgm:t>
    </dgm:pt>
    <dgm:pt modelId="{D8AE9011-603D-4065-BDB7-5377DA4082F3}" type="sibTrans" cxnId="{A172900A-513E-499D-A476-CDB3CE489853}">
      <dgm:prSet/>
      <dgm:spPr/>
      <dgm:t>
        <a:bodyPr/>
        <a:lstStyle/>
        <a:p>
          <a:endParaRPr lang="es-ES" sz="1800" b="1"/>
        </a:p>
      </dgm:t>
    </dgm:pt>
    <dgm:pt modelId="{A9CA6E38-E01B-4A63-811D-20ECC7899C53}">
      <dgm:prSet custT="1"/>
      <dgm:spPr/>
      <dgm:t>
        <a:bodyPr/>
        <a:lstStyle/>
        <a:p>
          <a:pPr rtl="0"/>
          <a:r>
            <a:rPr lang="en-US" sz="1800" b="1" dirty="0" smtClean="0"/>
            <a:t>E</a:t>
          </a:r>
          <a:r>
            <a:rPr lang="ro-RO" sz="1800" b="1" dirty="0" smtClean="0"/>
            <a:t>feseni</a:t>
          </a:r>
          <a:r>
            <a:rPr lang="en-US" sz="1800" b="1" dirty="0" smtClean="0"/>
            <a:t> 4:30.</a:t>
          </a:r>
          <a:endParaRPr lang="es-ES" sz="1800" b="1" dirty="0"/>
        </a:p>
      </dgm:t>
    </dgm:pt>
    <dgm:pt modelId="{0B8FD681-152B-4EC3-B341-21E15D54DD3D}" type="parTrans" cxnId="{21F23214-A5DB-4ABB-90B3-A035990A925B}">
      <dgm:prSet/>
      <dgm:spPr/>
      <dgm:t>
        <a:bodyPr/>
        <a:lstStyle/>
        <a:p>
          <a:endParaRPr lang="es-ES" sz="1800" b="1"/>
        </a:p>
      </dgm:t>
    </dgm:pt>
    <dgm:pt modelId="{B243C84F-0BA8-4C27-9918-66633B18EB48}" type="sibTrans" cxnId="{21F23214-A5DB-4ABB-90B3-A035990A925B}">
      <dgm:prSet/>
      <dgm:spPr/>
      <dgm:t>
        <a:bodyPr/>
        <a:lstStyle/>
        <a:p>
          <a:endParaRPr lang="es-ES" sz="1800" b="1"/>
        </a:p>
      </dgm:t>
    </dgm:pt>
    <dgm:pt modelId="{1AAE2D4D-8B2B-4805-980A-23134F7848A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1800" b="1" dirty="0" smtClean="0"/>
            <a:t>Se întristează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C0A6D171-CAF7-45FA-88FA-AAD75E9E0E02}" type="parTrans" cxnId="{340F0CF8-F9E3-463B-8059-DC3985D41058}">
      <dgm:prSet/>
      <dgm:spPr/>
      <dgm:t>
        <a:bodyPr/>
        <a:lstStyle/>
        <a:p>
          <a:endParaRPr lang="es-ES" sz="1800" b="1"/>
        </a:p>
      </dgm:t>
    </dgm:pt>
    <dgm:pt modelId="{CD671963-7515-4E60-BC18-50E79D0C4891}" type="sibTrans" cxnId="{340F0CF8-F9E3-463B-8059-DC3985D41058}">
      <dgm:prSet/>
      <dgm:spPr/>
      <dgm:t>
        <a:bodyPr/>
        <a:lstStyle/>
        <a:p>
          <a:endParaRPr lang="es-ES" sz="1800" b="1"/>
        </a:p>
      </dgm:t>
    </dgm:pt>
    <dgm:pt modelId="{850E9769-ABF2-43E9-870F-7800787B3103}">
      <dgm:prSet custT="1"/>
      <dgm:spPr/>
      <dgm:t>
        <a:bodyPr/>
        <a:lstStyle/>
        <a:p>
          <a:pPr rtl="0"/>
          <a:r>
            <a:rPr lang="en-US" sz="1800" b="1" dirty="0" smtClean="0"/>
            <a:t>Tit 3:5.</a:t>
          </a:r>
          <a:endParaRPr lang="es-ES" sz="1800" b="1" dirty="0"/>
        </a:p>
      </dgm:t>
    </dgm:pt>
    <dgm:pt modelId="{2E0690A0-7D8B-4D0C-A1A5-98F852434448}" type="parTrans" cxnId="{36BD8EF4-D58D-43DB-A2E0-7694C29A20D2}">
      <dgm:prSet/>
      <dgm:spPr/>
      <dgm:t>
        <a:bodyPr/>
        <a:lstStyle/>
        <a:p>
          <a:endParaRPr lang="es-ES" sz="1800" b="1"/>
        </a:p>
      </dgm:t>
    </dgm:pt>
    <dgm:pt modelId="{222A8E91-2478-431D-80F0-D73A06D104A2}" type="sibTrans" cxnId="{36BD8EF4-D58D-43DB-A2E0-7694C29A20D2}">
      <dgm:prSet/>
      <dgm:spPr/>
      <dgm:t>
        <a:bodyPr/>
        <a:lstStyle/>
        <a:p>
          <a:endParaRPr lang="es-ES" sz="1800" b="1"/>
        </a:p>
      </dgm:t>
    </dgm:pt>
    <dgm:pt modelId="{627CBD8F-8389-494D-BA90-C83C359C0F1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1800" b="1" dirty="0" smtClean="0"/>
            <a:t>Ne înnoiește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54B42A10-AD97-41AF-BD45-B31E4DF5E0D1}" type="parTrans" cxnId="{C63E9511-76CA-4C1F-B678-597B0FA96A02}">
      <dgm:prSet/>
      <dgm:spPr/>
      <dgm:t>
        <a:bodyPr/>
        <a:lstStyle/>
        <a:p>
          <a:endParaRPr lang="es-ES" sz="1800" b="1"/>
        </a:p>
      </dgm:t>
    </dgm:pt>
    <dgm:pt modelId="{318300B1-6248-4E97-B231-0E272D38C634}" type="sibTrans" cxnId="{C63E9511-76CA-4C1F-B678-597B0FA96A02}">
      <dgm:prSet/>
      <dgm:spPr/>
      <dgm:t>
        <a:bodyPr/>
        <a:lstStyle/>
        <a:p>
          <a:endParaRPr lang="es-ES" sz="1800" b="1"/>
        </a:p>
      </dgm:t>
    </dgm:pt>
    <dgm:pt modelId="{AFAA70B7-3A53-4C80-BA64-F7137D01F72B}" type="pres">
      <dgm:prSet presAssocID="{99D1DE5B-4667-4A70-8D89-C4182B1D99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D01049-A57F-4D0E-B927-0200A229634D}" type="pres">
      <dgm:prSet presAssocID="{91C844D4-7A4C-40C4-B4CA-46D3CEBBDE83}" presName="parentText" presStyleLbl="node1" presStyleIdx="0" presStyleCnt="7" custScaleY="88133" custLinFactY="-61652" custLinFactNeighborX="-170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AEE1A1-45F0-4BE5-9C47-ED0CD06ABD85}" type="pres">
      <dgm:prSet presAssocID="{91C844D4-7A4C-40C4-B4CA-46D3CEBBDE83}" presName="childText" presStyleLbl="revTx" presStyleIdx="0" presStyleCnt="7" custScaleY="1389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548C8F-9948-4171-81A8-A34C444B1120}" type="pres">
      <dgm:prSet presAssocID="{086736EF-DDA6-475C-A977-34B638DE526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96AFBB-B925-44EA-BDF1-AEA4823E0A7A}" type="pres">
      <dgm:prSet presAssocID="{086736EF-DDA6-475C-A977-34B638DE526F}" presName="childTex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C5756D-6703-4709-9165-E463FE2EC2A1}" type="pres">
      <dgm:prSet presAssocID="{2D07552B-76FE-4166-9F48-D633E69E264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AEF0DB-A0C2-4347-8F70-FD52C3ACCC74}" type="pres">
      <dgm:prSet presAssocID="{2D07552B-76FE-4166-9F48-D633E69E264B}" presName="childTex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A256B0-39A4-426F-B06F-3D17F799E72C}" type="pres">
      <dgm:prSet presAssocID="{D99FD8B3-4D96-469D-AEB8-53906626461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4F5CEE-BC0E-429E-8D8F-799D17212EAB}" type="pres">
      <dgm:prSet presAssocID="{D99FD8B3-4D96-469D-AEB8-53906626461B}" presName="childTex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186EE2-CFBB-49F5-86A6-5A7F1B1C28C4}" type="pres">
      <dgm:prSet presAssocID="{56330B07-9EC3-4066-801C-B860D721560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3AF1FF-6E50-4A20-8E53-4B9F49AE5882}" type="pres">
      <dgm:prSet presAssocID="{56330B07-9EC3-4066-801C-B860D7215605}" presName="childTex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544102-BA2A-4F60-80DB-6B43D280343D}" type="pres">
      <dgm:prSet presAssocID="{A9CA6E38-E01B-4A63-811D-20ECC7899C5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765C4F-01CB-4152-844B-29BE21AB32FF}" type="pres">
      <dgm:prSet presAssocID="{A9CA6E38-E01B-4A63-811D-20ECC7899C53}" presName="childTex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2DEF9F-EF7B-4DF3-AF6E-E7BE28631082}" type="pres">
      <dgm:prSet presAssocID="{850E9769-ABF2-43E9-870F-7800787B310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D2324A-E024-4271-B21E-FFA6B4410609}" type="pres">
      <dgm:prSet presAssocID="{850E9769-ABF2-43E9-870F-7800787B3103}" presName="childTex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E5BDA7-4215-4009-B99E-7A17B9026C1E}" srcId="{91C844D4-7A4C-40C4-B4CA-46D3CEBBDE83}" destId="{049AE6A6-8844-49DB-A934-F2942F4F8ED1}" srcOrd="0" destOrd="0" parTransId="{892C530B-1442-44DD-AFE1-05DA349EE576}" sibTransId="{1E51B786-0473-498D-A6BD-0385DB801E74}"/>
    <dgm:cxn modelId="{87D6BEDB-6EC7-40F8-954D-4C5732D94971}" type="presOf" srcId="{2D07552B-76FE-4166-9F48-D633E69E264B}" destId="{49C5756D-6703-4709-9165-E463FE2EC2A1}" srcOrd="0" destOrd="0" presId="urn:microsoft.com/office/officeart/2005/8/layout/vList2"/>
    <dgm:cxn modelId="{57E9EB43-3BB8-4014-B8A7-3A6923E1749D}" srcId="{99D1DE5B-4667-4A70-8D89-C4182B1D99A6}" destId="{56330B07-9EC3-4066-801C-B860D7215605}" srcOrd="4" destOrd="0" parTransId="{F4DA44D1-6CBB-4CC0-82C4-BFAAC4997F52}" sibTransId="{D6FF65E3-88C3-4E2E-9F86-B5426F293DA1}"/>
    <dgm:cxn modelId="{CBC0EA60-C14C-4194-AF17-8D354032CF27}" type="presOf" srcId="{3A63FD50-FEB4-4068-9D12-A2A67D78ADBC}" destId="{4F96AFBB-B925-44EA-BDF1-AEA4823E0A7A}" srcOrd="0" destOrd="0" presId="urn:microsoft.com/office/officeart/2005/8/layout/vList2"/>
    <dgm:cxn modelId="{348D12BE-5C22-4D73-BC47-2C51073D68E9}" type="presOf" srcId="{99D1DE5B-4667-4A70-8D89-C4182B1D99A6}" destId="{AFAA70B7-3A53-4C80-BA64-F7137D01F72B}" srcOrd="0" destOrd="0" presId="urn:microsoft.com/office/officeart/2005/8/layout/vList2"/>
    <dgm:cxn modelId="{50D323FD-7E94-42F1-95BE-F5CC4EC917DC}" type="presOf" srcId="{A9CA6E38-E01B-4A63-811D-20ECC7899C53}" destId="{11544102-BA2A-4F60-80DB-6B43D280343D}" srcOrd="0" destOrd="0" presId="urn:microsoft.com/office/officeart/2005/8/layout/vList2"/>
    <dgm:cxn modelId="{1BECA931-7C13-478F-938D-F937E1EA111D}" srcId="{99D1DE5B-4667-4A70-8D89-C4182B1D99A6}" destId="{91C844D4-7A4C-40C4-B4CA-46D3CEBBDE83}" srcOrd="0" destOrd="0" parTransId="{10236035-1570-48F5-BA90-E75D7E3F798B}" sibTransId="{4C30FE0A-A241-4593-BEB8-E605D9DE62CC}"/>
    <dgm:cxn modelId="{893DD0A8-E1A4-4C92-806C-B86227330355}" srcId="{99D1DE5B-4667-4A70-8D89-C4182B1D99A6}" destId="{086736EF-DDA6-475C-A977-34B638DE526F}" srcOrd="1" destOrd="0" parTransId="{34530868-AAEB-47E3-A7D0-AB05A7D0C1A9}" sibTransId="{B9A68A16-92B9-4CAD-A65E-02FDAD95048C}"/>
    <dgm:cxn modelId="{32A08267-AA02-4B0D-92CC-9840061B2EC7}" type="presOf" srcId="{56330B07-9EC3-4066-801C-B860D7215605}" destId="{99186EE2-CFBB-49F5-86A6-5A7F1B1C28C4}" srcOrd="0" destOrd="0" presId="urn:microsoft.com/office/officeart/2005/8/layout/vList2"/>
    <dgm:cxn modelId="{5D55979C-5833-40D2-8602-E3034E07FAAB}" type="presOf" srcId="{850E9769-ABF2-43E9-870F-7800787B3103}" destId="{0C2DEF9F-EF7B-4DF3-AF6E-E7BE28631082}" srcOrd="0" destOrd="0" presId="urn:microsoft.com/office/officeart/2005/8/layout/vList2"/>
    <dgm:cxn modelId="{6AC73639-B0DA-4127-B488-7C14CBDBAA7F}" srcId="{2D07552B-76FE-4166-9F48-D633E69E264B}" destId="{59100D4C-EA1B-4DDF-AAE8-A3E1BAA61F33}" srcOrd="0" destOrd="0" parTransId="{9997BA30-1F91-4E96-95DD-75EE116A340C}" sibTransId="{ACAB1866-DA2D-476A-866B-7D1967FE0855}"/>
    <dgm:cxn modelId="{FC766E5D-468C-4180-B86D-81CE65CDCF85}" type="presOf" srcId="{311028DD-E7A9-4FAC-8121-8D66A9D47164}" destId="{913AF1FF-6E50-4A20-8E53-4B9F49AE5882}" srcOrd="0" destOrd="0" presId="urn:microsoft.com/office/officeart/2005/8/layout/vList2"/>
    <dgm:cxn modelId="{A172900A-513E-499D-A476-CDB3CE489853}" srcId="{56330B07-9EC3-4066-801C-B860D7215605}" destId="{311028DD-E7A9-4FAC-8121-8D66A9D47164}" srcOrd="0" destOrd="0" parTransId="{04933F3B-F139-4126-8233-DDBEEA8C72B5}" sibTransId="{D8AE9011-603D-4065-BDB7-5377DA4082F3}"/>
    <dgm:cxn modelId="{BEE40DCF-F2BD-4DB6-8545-8EA4148B7279}" srcId="{086736EF-DDA6-475C-A977-34B638DE526F}" destId="{3A63FD50-FEB4-4068-9D12-A2A67D78ADBC}" srcOrd="0" destOrd="0" parTransId="{28E9E2C4-A9B6-4E7F-87AE-7EA7562C9F68}" sibTransId="{CE3EE319-7862-4073-B603-736AD69F2BFD}"/>
    <dgm:cxn modelId="{C97931F8-4DA4-4AFE-81EA-6EEC589A96BC}" srcId="{D99FD8B3-4D96-469D-AEB8-53906626461B}" destId="{724BCD17-1E59-4816-9E6F-6F9D11210069}" srcOrd="0" destOrd="0" parTransId="{5F2B7E99-B721-43DD-A58E-80ECA71EC885}" sibTransId="{6D72763C-E8E0-4777-9575-E45EA153805E}"/>
    <dgm:cxn modelId="{A9094E6B-EAD6-4AC1-82BE-E4BF5F1DD1C0}" type="presOf" srcId="{1AAE2D4D-8B2B-4805-980A-23134F7848A1}" destId="{DB765C4F-01CB-4152-844B-29BE21AB32FF}" srcOrd="0" destOrd="0" presId="urn:microsoft.com/office/officeart/2005/8/layout/vList2"/>
    <dgm:cxn modelId="{4CF6505A-3762-4336-8B0B-96111F0B80A6}" type="presOf" srcId="{D99FD8B3-4D96-469D-AEB8-53906626461B}" destId="{65A256B0-39A4-426F-B06F-3D17F799E72C}" srcOrd="0" destOrd="0" presId="urn:microsoft.com/office/officeart/2005/8/layout/vList2"/>
    <dgm:cxn modelId="{21F23214-A5DB-4ABB-90B3-A035990A925B}" srcId="{99D1DE5B-4667-4A70-8D89-C4182B1D99A6}" destId="{A9CA6E38-E01B-4A63-811D-20ECC7899C53}" srcOrd="5" destOrd="0" parTransId="{0B8FD681-152B-4EC3-B341-21E15D54DD3D}" sibTransId="{B243C84F-0BA8-4C27-9918-66633B18EB48}"/>
    <dgm:cxn modelId="{C63E9511-76CA-4C1F-B678-597B0FA96A02}" srcId="{850E9769-ABF2-43E9-870F-7800787B3103}" destId="{627CBD8F-8389-494D-BA90-C83C359C0F19}" srcOrd="0" destOrd="0" parTransId="{54B42A10-AD97-41AF-BD45-B31E4DF5E0D1}" sibTransId="{318300B1-6248-4E97-B231-0E272D38C634}"/>
    <dgm:cxn modelId="{35F6B1C7-2102-43D2-AAAC-9C025ACF4B2E}" type="presOf" srcId="{59100D4C-EA1B-4DDF-AAE8-A3E1BAA61F33}" destId="{46AEF0DB-A0C2-4347-8F70-FD52C3ACCC74}" srcOrd="0" destOrd="0" presId="urn:microsoft.com/office/officeart/2005/8/layout/vList2"/>
    <dgm:cxn modelId="{D46B46A1-5222-48FC-A341-60156207A087}" type="presOf" srcId="{049AE6A6-8844-49DB-A934-F2942F4F8ED1}" destId="{A7AEE1A1-45F0-4BE5-9C47-ED0CD06ABD85}" srcOrd="0" destOrd="0" presId="urn:microsoft.com/office/officeart/2005/8/layout/vList2"/>
    <dgm:cxn modelId="{36BD8EF4-D58D-43DB-A2E0-7694C29A20D2}" srcId="{99D1DE5B-4667-4A70-8D89-C4182B1D99A6}" destId="{850E9769-ABF2-43E9-870F-7800787B3103}" srcOrd="6" destOrd="0" parTransId="{2E0690A0-7D8B-4D0C-A1A5-98F852434448}" sibTransId="{222A8E91-2478-431D-80F0-D73A06D104A2}"/>
    <dgm:cxn modelId="{C0928F5C-F519-4BBA-BD81-706B133CAFDB}" type="presOf" srcId="{91C844D4-7A4C-40C4-B4CA-46D3CEBBDE83}" destId="{FBD01049-A57F-4D0E-B927-0200A229634D}" srcOrd="0" destOrd="0" presId="urn:microsoft.com/office/officeart/2005/8/layout/vList2"/>
    <dgm:cxn modelId="{BAF77BBC-E298-4A19-8A03-1D0401F4D437}" type="presOf" srcId="{627CBD8F-8389-494D-BA90-C83C359C0F19}" destId="{17D2324A-E024-4271-B21E-FFA6B4410609}" srcOrd="0" destOrd="0" presId="urn:microsoft.com/office/officeart/2005/8/layout/vList2"/>
    <dgm:cxn modelId="{340F0CF8-F9E3-463B-8059-DC3985D41058}" srcId="{A9CA6E38-E01B-4A63-811D-20ECC7899C53}" destId="{1AAE2D4D-8B2B-4805-980A-23134F7848A1}" srcOrd="0" destOrd="0" parTransId="{C0A6D171-CAF7-45FA-88FA-AAD75E9E0E02}" sibTransId="{CD671963-7515-4E60-BC18-50E79D0C4891}"/>
    <dgm:cxn modelId="{AA74329E-979F-4679-AD7E-0EB1A980B905}" srcId="{99D1DE5B-4667-4A70-8D89-C4182B1D99A6}" destId="{2D07552B-76FE-4166-9F48-D633E69E264B}" srcOrd="2" destOrd="0" parTransId="{9B6571BF-CDC7-4BDC-82E5-A17C9E17CC5B}" sibTransId="{E6D4A38B-8E27-4F25-99A3-F62A90A3F4FE}"/>
    <dgm:cxn modelId="{D9109E7F-8AD7-4F61-96BD-BA73AAE2593E}" type="presOf" srcId="{724BCD17-1E59-4816-9E6F-6F9D11210069}" destId="{EF4F5CEE-BC0E-429E-8D8F-799D17212EAB}" srcOrd="0" destOrd="0" presId="urn:microsoft.com/office/officeart/2005/8/layout/vList2"/>
    <dgm:cxn modelId="{B4B7F008-C830-4F52-BDCA-CD2FB4902358}" srcId="{99D1DE5B-4667-4A70-8D89-C4182B1D99A6}" destId="{D99FD8B3-4D96-469D-AEB8-53906626461B}" srcOrd="3" destOrd="0" parTransId="{6FAFEE43-5641-46B6-A70E-202E0E299CFB}" sibTransId="{3F95CAF2-8605-4D40-AA2A-E159B6D4945F}"/>
    <dgm:cxn modelId="{F3803F9E-0FBC-412C-9CCE-04A96F035AD5}" type="presOf" srcId="{086736EF-DDA6-475C-A977-34B638DE526F}" destId="{57548C8F-9948-4171-81A8-A34C444B1120}" srcOrd="0" destOrd="0" presId="urn:microsoft.com/office/officeart/2005/8/layout/vList2"/>
    <dgm:cxn modelId="{4C59E668-9411-49EF-81C9-02940EB0D150}" type="presParOf" srcId="{AFAA70B7-3A53-4C80-BA64-F7137D01F72B}" destId="{FBD01049-A57F-4D0E-B927-0200A229634D}" srcOrd="0" destOrd="0" presId="urn:microsoft.com/office/officeart/2005/8/layout/vList2"/>
    <dgm:cxn modelId="{FAB0ADB0-5376-44FF-8685-9B739B626054}" type="presParOf" srcId="{AFAA70B7-3A53-4C80-BA64-F7137D01F72B}" destId="{A7AEE1A1-45F0-4BE5-9C47-ED0CD06ABD85}" srcOrd="1" destOrd="0" presId="urn:microsoft.com/office/officeart/2005/8/layout/vList2"/>
    <dgm:cxn modelId="{21975BD9-5AD6-4092-9AD8-BAFA4624DA52}" type="presParOf" srcId="{AFAA70B7-3A53-4C80-BA64-F7137D01F72B}" destId="{57548C8F-9948-4171-81A8-A34C444B1120}" srcOrd="2" destOrd="0" presId="urn:microsoft.com/office/officeart/2005/8/layout/vList2"/>
    <dgm:cxn modelId="{50A2A798-8273-4F20-B599-75A26059B9E9}" type="presParOf" srcId="{AFAA70B7-3A53-4C80-BA64-F7137D01F72B}" destId="{4F96AFBB-B925-44EA-BDF1-AEA4823E0A7A}" srcOrd="3" destOrd="0" presId="urn:microsoft.com/office/officeart/2005/8/layout/vList2"/>
    <dgm:cxn modelId="{CD1D20EE-5002-4EDC-A07D-0AD397FF1AF2}" type="presParOf" srcId="{AFAA70B7-3A53-4C80-BA64-F7137D01F72B}" destId="{49C5756D-6703-4709-9165-E463FE2EC2A1}" srcOrd="4" destOrd="0" presId="urn:microsoft.com/office/officeart/2005/8/layout/vList2"/>
    <dgm:cxn modelId="{0A40D4FF-61C4-4B92-A085-49C3653D0D47}" type="presParOf" srcId="{AFAA70B7-3A53-4C80-BA64-F7137D01F72B}" destId="{46AEF0DB-A0C2-4347-8F70-FD52C3ACCC74}" srcOrd="5" destOrd="0" presId="urn:microsoft.com/office/officeart/2005/8/layout/vList2"/>
    <dgm:cxn modelId="{0305D7AF-E58E-4647-A187-35B4FD44FF31}" type="presParOf" srcId="{AFAA70B7-3A53-4C80-BA64-F7137D01F72B}" destId="{65A256B0-39A4-426F-B06F-3D17F799E72C}" srcOrd="6" destOrd="0" presId="urn:microsoft.com/office/officeart/2005/8/layout/vList2"/>
    <dgm:cxn modelId="{966FA180-B8E8-46AC-9FBE-E19E500837B5}" type="presParOf" srcId="{AFAA70B7-3A53-4C80-BA64-F7137D01F72B}" destId="{EF4F5CEE-BC0E-429E-8D8F-799D17212EAB}" srcOrd="7" destOrd="0" presId="urn:microsoft.com/office/officeart/2005/8/layout/vList2"/>
    <dgm:cxn modelId="{B0B051FA-3532-4EAA-996E-3DA589B6E33C}" type="presParOf" srcId="{AFAA70B7-3A53-4C80-BA64-F7137D01F72B}" destId="{99186EE2-CFBB-49F5-86A6-5A7F1B1C28C4}" srcOrd="8" destOrd="0" presId="urn:microsoft.com/office/officeart/2005/8/layout/vList2"/>
    <dgm:cxn modelId="{306F258B-EB77-49BC-99DB-152F77EC1118}" type="presParOf" srcId="{AFAA70B7-3A53-4C80-BA64-F7137D01F72B}" destId="{913AF1FF-6E50-4A20-8E53-4B9F49AE5882}" srcOrd="9" destOrd="0" presId="urn:microsoft.com/office/officeart/2005/8/layout/vList2"/>
    <dgm:cxn modelId="{282BF3E2-3A08-4BCD-BB0C-002A185F38DE}" type="presParOf" srcId="{AFAA70B7-3A53-4C80-BA64-F7137D01F72B}" destId="{11544102-BA2A-4F60-80DB-6B43D280343D}" srcOrd="10" destOrd="0" presId="urn:microsoft.com/office/officeart/2005/8/layout/vList2"/>
    <dgm:cxn modelId="{21493F9A-A093-4E77-B980-4706A96D79B4}" type="presParOf" srcId="{AFAA70B7-3A53-4C80-BA64-F7137D01F72B}" destId="{DB765C4F-01CB-4152-844B-29BE21AB32FF}" srcOrd="11" destOrd="0" presId="urn:microsoft.com/office/officeart/2005/8/layout/vList2"/>
    <dgm:cxn modelId="{9B71F6EE-E49F-4D51-B688-8CEE35C53BFE}" type="presParOf" srcId="{AFAA70B7-3A53-4C80-BA64-F7137D01F72B}" destId="{0C2DEF9F-EF7B-4DF3-AF6E-E7BE28631082}" srcOrd="12" destOrd="0" presId="urn:microsoft.com/office/officeart/2005/8/layout/vList2"/>
    <dgm:cxn modelId="{845E47E8-7B33-4050-87AB-BA168ED876DE}" type="presParOf" srcId="{AFAA70B7-3A53-4C80-BA64-F7137D01F72B}" destId="{17D2324A-E024-4271-B21E-FFA6B4410609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3A8AC-C9D2-4E29-94E4-D5EC46E8E0A1}">
      <dsp:nvSpPr>
        <dsp:cNvPr id="0" name=""/>
        <dsp:cNvSpPr/>
      </dsp:nvSpPr>
      <dsp:spPr>
        <a:xfrm>
          <a:off x="292505" y="1350802"/>
          <a:ext cx="2345873" cy="11729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CINE </a:t>
          </a:r>
          <a:r>
            <a:rPr lang="ro-RO" sz="2300" b="1" kern="1200" dirty="0" smtClean="0"/>
            <a:t>ESTE DUHUL SFÂNT</a:t>
          </a:r>
          <a:r>
            <a:rPr lang="en-US" sz="2300" b="1" kern="1200" dirty="0" smtClean="0"/>
            <a:t>?</a:t>
          </a:r>
          <a:endParaRPr lang="es-ES" sz="2300" b="1" kern="1200" dirty="0"/>
        </a:p>
      </dsp:txBody>
      <dsp:txXfrm>
        <a:off x="326859" y="1385156"/>
        <a:ext cx="2277165" cy="1104228"/>
      </dsp:txXfrm>
    </dsp:sp>
    <dsp:sp modelId="{0C993C46-1FB2-4D8E-9FAF-B477573174D0}">
      <dsp:nvSpPr>
        <dsp:cNvPr id="0" name=""/>
        <dsp:cNvSpPr/>
      </dsp:nvSpPr>
      <dsp:spPr>
        <a:xfrm rot="18289469">
          <a:off x="2285973" y="1246770"/>
          <a:ext cx="164315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43158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>
        <a:off x="3066474" y="1221753"/>
        <a:ext cx="82157" cy="82157"/>
      </dsp:txXfrm>
    </dsp:sp>
    <dsp:sp modelId="{923EB40C-8BBD-46A8-B5C6-4EC5F738F077}">
      <dsp:nvSpPr>
        <dsp:cNvPr id="0" name=""/>
        <dsp:cNvSpPr/>
      </dsp:nvSpPr>
      <dsp:spPr>
        <a:xfrm>
          <a:off x="3576727" y="1925"/>
          <a:ext cx="2345873" cy="11729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b="1" kern="1200" dirty="0" smtClean="0"/>
            <a:t>ESTE REPREZENTANTUL LUI ISUS</a:t>
          </a:r>
          <a:endParaRPr lang="es-ES" sz="2300" b="1" kern="1200" dirty="0"/>
        </a:p>
      </dsp:txBody>
      <dsp:txXfrm>
        <a:off x="3611081" y="36279"/>
        <a:ext cx="2277165" cy="1104228"/>
      </dsp:txXfrm>
    </dsp:sp>
    <dsp:sp modelId="{0BD3A75C-35C2-42B9-ABBC-A7D0AA36E537}">
      <dsp:nvSpPr>
        <dsp:cNvPr id="0" name=""/>
        <dsp:cNvSpPr/>
      </dsp:nvSpPr>
      <dsp:spPr>
        <a:xfrm>
          <a:off x="2638378" y="1921208"/>
          <a:ext cx="93834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38349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>
        <a:off x="3084094" y="1913812"/>
        <a:ext cx="46917" cy="46917"/>
      </dsp:txXfrm>
    </dsp:sp>
    <dsp:sp modelId="{17E35B0D-7BF3-463F-B4B6-117E5F3C6DBF}">
      <dsp:nvSpPr>
        <dsp:cNvPr id="0" name=""/>
        <dsp:cNvSpPr/>
      </dsp:nvSpPr>
      <dsp:spPr>
        <a:xfrm>
          <a:off x="3576727" y="1350802"/>
          <a:ext cx="2345873" cy="11729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b="1" kern="1200" dirty="0" smtClean="0"/>
            <a:t>ESTE O PERSOANĂ</a:t>
          </a:r>
          <a:endParaRPr lang="es-ES" sz="2300" b="1" kern="1200" dirty="0"/>
        </a:p>
      </dsp:txBody>
      <dsp:txXfrm>
        <a:off x="3611081" y="1385156"/>
        <a:ext cx="2277165" cy="1104228"/>
      </dsp:txXfrm>
    </dsp:sp>
    <dsp:sp modelId="{825CB72E-FF6E-45AC-8A4E-BD84C43C7D37}">
      <dsp:nvSpPr>
        <dsp:cNvPr id="0" name=""/>
        <dsp:cNvSpPr/>
      </dsp:nvSpPr>
      <dsp:spPr>
        <a:xfrm rot="3310531">
          <a:off x="2285973" y="2595647"/>
          <a:ext cx="164315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43158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>
        <a:off x="3066474" y="2570630"/>
        <a:ext cx="82157" cy="82157"/>
      </dsp:txXfrm>
    </dsp:sp>
    <dsp:sp modelId="{67282376-781A-4BD5-A95F-72B34A5D3223}">
      <dsp:nvSpPr>
        <dsp:cNvPr id="0" name=""/>
        <dsp:cNvSpPr/>
      </dsp:nvSpPr>
      <dsp:spPr>
        <a:xfrm>
          <a:off x="3576727" y="2699679"/>
          <a:ext cx="2345873" cy="11729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E</a:t>
          </a:r>
          <a:r>
            <a:rPr lang="ro-RO" sz="2300" b="1" kern="1200" dirty="0" smtClean="0"/>
            <a:t>STE DUMNEZEU</a:t>
          </a:r>
          <a:endParaRPr lang="es-ES" sz="2300" b="1" kern="1200" dirty="0"/>
        </a:p>
      </dsp:txBody>
      <dsp:txXfrm>
        <a:off x="3611081" y="2734033"/>
        <a:ext cx="2277165" cy="1104228"/>
      </dsp:txXfrm>
    </dsp:sp>
    <dsp:sp modelId="{24D1E05D-527F-44F9-B624-68E561900660}">
      <dsp:nvSpPr>
        <dsp:cNvPr id="0" name=""/>
        <dsp:cNvSpPr/>
      </dsp:nvSpPr>
      <dsp:spPr>
        <a:xfrm>
          <a:off x="292505" y="4722995"/>
          <a:ext cx="2345873" cy="11729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b="1" kern="1200" dirty="0" smtClean="0"/>
            <a:t>CE LEGĂTURĂ ESTE ÎNTRE NOI ȘI DUHUL SFÂNT</a:t>
          </a:r>
          <a:r>
            <a:rPr lang="en-US" sz="2300" b="1" kern="1200" dirty="0" smtClean="0"/>
            <a:t>?</a:t>
          </a:r>
          <a:endParaRPr lang="es-ES" sz="2300" b="1" kern="1200" dirty="0"/>
        </a:p>
      </dsp:txBody>
      <dsp:txXfrm>
        <a:off x="326859" y="4757349"/>
        <a:ext cx="2277165" cy="1104228"/>
      </dsp:txXfrm>
    </dsp:sp>
    <dsp:sp modelId="{06F24BD5-AE36-40D4-A773-0AA14EBCA351}">
      <dsp:nvSpPr>
        <dsp:cNvPr id="0" name=""/>
        <dsp:cNvSpPr/>
      </dsp:nvSpPr>
      <dsp:spPr>
        <a:xfrm rot="19457599">
          <a:off x="2529762" y="4956182"/>
          <a:ext cx="115558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55580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>
        <a:off x="3078663" y="4943354"/>
        <a:ext cx="57779" cy="57779"/>
      </dsp:txXfrm>
    </dsp:sp>
    <dsp:sp modelId="{A190BE6E-C8EC-4DE1-8522-F0D6809F8460}">
      <dsp:nvSpPr>
        <dsp:cNvPr id="0" name=""/>
        <dsp:cNvSpPr/>
      </dsp:nvSpPr>
      <dsp:spPr>
        <a:xfrm>
          <a:off x="3576727" y="4048556"/>
          <a:ext cx="2345873" cy="11729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8BFF"/>
            </a:gs>
            <a:gs pos="35000">
              <a:srgbClr val="FFABFF"/>
            </a:gs>
            <a:gs pos="100000">
              <a:srgbClr val="FFDDFF"/>
            </a:gs>
          </a:gsLst>
          <a:lin ang="16200000" scaled="1"/>
        </a:gradFill>
        <a:ln w="9525" cap="flat" cmpd="sng" algn="ctr">
          <a:solidFill>
            <a:srgbClr val="FF66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b="1" kern="1200" dirty="0" smtClean="0"/>
            <a:t>EL LUCREAZĂ ÎN NOI</a:t>
          </a:r>
          <a:endParaRPr lang="es-ES" sz="2300" b="1" kern="1200" dirty="0"/>
        </a:p>
      </dsp:txBody>
      <dsp:txXfrm>
        <a:off x="3611081" y="4082910"/>
        <a:ext cx="2277165" cy="1104228"/>
      </dsp:txXfrm>
    </dsp:sp>
    <dsp:sp modelId="{6A88EBB1-EFC5-41C5-A2D2-0C6BC31C7650}">
      <dsp:nvSpPr>
        <dsp:cNvPr id="0" name=""/>
        <dsp:cNvSpPr/>
      </dsp:nvSpPr>
      <dsp:spPr>
        <a:xfrm rot="2142401">
          <a:off x="2529762" y="5630620"/>
          <a:ext cx="115558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55580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>
        <a:off x="3078663" y="5617793"/>
        <a:ext cx="57779" cy="57779"/>
      </dsp:txXfrm>
    </dsp:sp>
    <dsp:sp modelId="{08AFC6D7-F564-473E-9870-0EB0CBE63048}">
      <dsp:nvSpPr>
        <dsp:cNvPr id="0" name=""/>
        <dsp:cNvSpPr/>
      </dsp:nvSpPr>
      <dsp:spPr>
        <a:xfrm>
          <a:off x="3576727" y="5397433"/>
          <a:ext cx="2345873" cy="11729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b="1" kern="1200" dirty="0" smtClean="0"/>
            <a:t>NOI PUTEM PRIMI DUHUL SFÂNT</a:t>
          </a:r>
          <a:endParaRPr lang="es-ES" sz="2300" b="1" kern="1200" dirty="0"/>
        </a:p>
      </dsp:txBody>
      <dsp:txXfrm>
        <a:off x="3611081" y="5431787"/>
        <a:ext cx="2277165" cy="1104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82793-30C9-4E3D-9761-EC6AE270B523}">
      <dsp:nvSpPr>
        <dsp:cNvPr id="0" name=""/>
        <dsp:cNvSpPr/>
      </dsp:nvSpPr>
      <dsp:spPr>
        <a:xfrm>
          <a:off x="0" y="12719"/>
          <a:ext cx="3286084" cy="4222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Ioa</a:t>
          </a:r>
          <a:r>
            <a:rPr lang="en-US" sz="1800" b="1" kern="1200" dirty="0" smtClean="0"/>
            <a:t>n </a:t>
          </a:r>
          <a:r>
            <a:rPr lang="en-US" sz="1800" b="1" kern="1200" dirty="0" smtClean="0"/>
            <a:t>14:26.</a:t>
          </a:r>
          <a:endParaRPr lang="es-ES" sz="1800" b="1" kern="1200" dirty="0"/>
        </a:p>
      </dsp:txBody>
      <dsp:txXfrm>
        <a:off x="20615" y="33334"/>
        <a:ext cx="3244854" cy="381066"/>
      </dsp:txXfrm>
    </dsp:sp>
    <dsp:sp modelId="{B3585FC0-7143-4FAA-AE60-08F4232E5768}">
      <dsp:nvSpPr>
        <dsp:cNvPr id="0" name=""/>
        <dsp:cNvSpPr/>
      </dsp:nvSpPr>
      <dsp:spPr>
        <a:xfrm>
          <a:off x="0" y="435016"/>
          <a:ext cx="3286084" cy="263925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433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b="1" kern="1200" dirty="0" smtClean="0"/>
            <a:t>N</a:t>
          </a:r>
          <a:r>
            <a:rPr lang="en-US" sz="1800" b="1" kern="1200" dirty="0" smtClean="0"/>
            <a:t>e </a:t>
          </a:r>
          <a:r>
            <a:rPr lang="ro-RO" sz="1800" b="1" kern="1200" dirty="0" smtClean="0"/>
            <a:t>învață și ne aduce aminte</a:t>
          </a:r>
          <a:r>
            <a:rPr lang="en-US" sz="1800" b="1" kern="1200" dirty="0" smtClean="0"/>
            <a:t>.</a:t>
          </a:r>
          <a:endParaRPr lang="es-ES" sz="1800" b="1" kern="1200" dirty="0"/>
        </a:p>
      </dsp:txBody>
      <dsp:txXfrm>
        <a:off x="0" y="435016"/>
        <a:ext cx="3286084" cy="263925"/>
      </dsp:txXfrm>
    </dsp:sp>
    <dsp:sp modelId="{6D1AC8EB-9E09-4941-8197-9EBD8B8BCD95}">
      <dsp:nvSpPr>
        <dsp:cNvPr id="0" name=""/>
        <dsp:cNvSpPr/>
      </dsp:nvSpPr>
      <dsp:spPr>
        <a:xfrm>
          <a:off x="0" y="698941"/>
          <a:ext cx="3286084" cy="422296"/>
        </a:xfrm>
        <a:prstGeom prst="roundRect">
          <a:avLst/>
        </a:prstGeom>
        <a:gradFill rotWithShape="0">
          <a:gsLst>
            <a:gs pos="0">
              <a:schemeClr val="accent2">
                <a:hueOff val="-1088678"/>
                <a:satOff val="6594"/>
                <a:lumOff val="-896"/>
                <a:alphaOff val="0"/>
                <a:shade val="51000"/>
                <a:satMod val="130000"/>
              </a:schemeClr>
            </a:gs>
            <a:gs pos="80000">
              <a:schemeClr val="accent2">
                <a:hueOff val="-1088678"/>
                <a:satOff val="6594"/>
                <a:lumOff val="-896"/>
                <a:alphaOff val="0"/>
                <a:shade val="93000"/>
                <a:satMod val="130000"/>
              </a:schemeClr>
            </a:gs>
            <a:gs pos="100000">
              <a:schemeClr val="accent2">
                <a:hueOff val="-1088678"/>
                <a:satOff val="6594"/>
                <a:lumOff val="-8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Ioa</a:t>
          </a:r>
          <a:r>
            <a:rPr lang="en-US" sz="1800" b="1" kern="1200" dirty="0" smtClean="0"/>
            <a:t>n </a:t>
          </a:r>
          <a:r>
            <a:rPr lang="en-US" sz="1800" b="1" kern="1200" dirty="0" smtClean="0"/>
            <a:t>15:26.</a:t>
          </a:r>
          <a:endParaRPr lang="es-ES" sz="1800" b="1" kern="1200" dirty="0"/>
        </a:p>
      </dsp:txBody>
      <dsp:txXfrm>
        <a:off x="20615" y="719556"/>
        <a:ext cx="3244854" cy="381066"/>
      </dsp:txXfrm>
    </dsp:sp>
    <dsp:sp modelId="{23707649-DA64-4BA1-AA3C-7D864B24E9FC}">
      <dsp:nvSpPr>
        <dsp:cNvPr id="0" name=""/>
        <dsp:cNvSpPr/>
      </dsp:nvSpPr>
      <dsp:spPr>
        <a:xfrm>
          <a:off x="0" y="1121238"/>
          <a:ext cx="3286084" cy="263925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433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b="1" kern="1200" dirty="0" smtClean="0"/>
            <a:t>Dă mărturie</a:t>
          </a:r>
          <a:r>
            <a:rPr lang="en-US" sz="1800" b="1" kern="1200" dirty="0" smtClean="0"/>
            <a:t>.</a:t>
          </a:r>
          <a:endParaRPr lang="es-ES" sz="1800" b="1" kern="1200" dirty="0"/>
        </a:p>
      </dsp:txBody>
      <dsp:txXfrm>
        <a:off x="0" y="1121238"/>
        <a:ext cx="3286084" cy="263925"/>
      </dsp:txXfrm>
    </dsp:sp>
    <dsp:sp modelId="{ECE44CC0-2A7B-49F7-886D-0301BBBFBFE5}">
      <dsp:nvSpPr>
        <dsp:cNvPr id="0" name=""/>
        <dsp:cNvSpPr/>
      </dsp:nvSpPr>
      <dsp:spPr>
        <a:xfrm>
          <a:off x="0" y="1385163"/>
          <a:ext cx="3286084" cy="422296"/>
        </a:xfrm>
        <a:prstGeom prst="roundRect">
          <a:avLst/>
        </a:prstGeom>
        <a:gradFill rotWithShape="0">
          <a:gsLst>
            <a:gs pos="0">
              <a:schemeClr val="accent2">
                <a:hueOff val="-2177357"/>
                <a:satOff val="13187"/>
                <a:lumOff val="-1793"/>
                <a:alphaOff val="0"/>
                <a:shade val="51000"/>
                <a:satMod val="130000"/>
              </a:schemeClr>
            </a:gs>
            <a:gs pos="80000">
              <a:schemeClr val="accent2">
                <a:hueOff val="-2177357"/>
                <a:satOff val="13187"/>
                <a:lumOff val="-1793"/>
                <a:alphaOff val="0"/>
                <a:shade val="93000"/>
                <a:satMod val="130000"/>
              </a:schemeClr>
            </a:gs>
            <a:gs pos="100000">
              <a:schemeClr val="accent2">
                <a:hueOff val="-2177357"/>
                <a:satOff val="13187"/>
                <a:lumOff val="-17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Ioa</a:t>
          </a:r>
          <a:r>
            <a:rPr lang="en-US" sz="1800" b="1" kern="1200" dirty="0" smtClean="0"/>
            <a:t>n </a:t>
          </a:r>
          <a:r>
            <a:rPr lang="en-US" sz="1800" b="1" kern="1200" dirty="0" smtClean="0"/>
            <a:t>16:8.</a:t>
          </a:r>
          <a:endParaRPr lang="es-ES" sz="1800" b="1" kern="1200" dirty="0"/>
        </a:p>
      </dsp:txBody>
      <dsp:txXfrm>
        <a:off x="20615" y="1405778"/>
        <a:ext cx="3244854" cy="381066"/>
      </dsp:txXfrm>
    </dsp:sp>
    <dsp:sp modelId="{940B23D8-1465-47CD-ADC8-6B58965A5AC6}">
      <dsp:nvSpPr>
        <dsp:cNvPr id="0" name=""/>
        <dsp:cNvSpPr/>
      </dsp:nvSpPr>
      <dsp:spPr>
        <a:xfrm>
          <a:off x="0" y="1807460"/>
          <a:ext cx="3286084" cy="263925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433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b="1" kern="1200" dirty="0" smtClean="0"/>
            <a:t>Condamnă</a:t>
          </a:r>
          <a:r>
            <a:rPr lang="es-ES" sz="1800" b="1" kern="1200" dirty="0" smtClean="0"/>
            <a:t>.</a:t>
          </a:r>
          <a:endParaRPr lang="es-ES" sz="1800" b="1" kern="1200" dirty="0"/>
        </a:p>
      </dsp:txBody>
      <dsp:txXfrm>
        <a:off x="0" y="1807460"/>
        <a:ext cx="3286084" cy="263925"/>
      </dsp:txXfrm>
    </dsp:sp>
    <dsp:sp modelId="{612CF107-45FB-4E93-9053-D2D2FE8A8027}">
      <dsp:nvSpPr>
        <dsp:cNvPr id="0" name=""/>
        <dsp:cNvSpPr/>
      </dsp:nvSpPr>
      <dsp:spPr>
        <a:xfrm>
          <a:off x="0" y="2071385"/>
          <a:ext cx="3286084" cy="422296"/>
        </a:xfrm>
        <a:prstGeom prst="roundRect">
          <a:avLst/>
        </a:prstGeom>
        <a:gradFill rotWithShape="0">
          <a:gsLst>
            <a:gs pos="0">
              <a:schemeClr val="accent2">
                <a:hueOff val="-3266035"/>
                <a:satOff val="19781"/>
                <a:lumOff val="-2689"/>
                <a:alphaOff val="0"/>
                <a:shade val="51000"/>
                <a:satMod val="130000"/>
              </a:schemeClr>
            </a:gs>
            <a:gs pos="80000">
              <a:schemeClr val="accent2">
                <a:hueOff val="-3266035"/>
                <a:satOff val="19781"/>
                <a:lumOff val="-2689"/>
                <a:alphaOff val="0"/>
                <a:shade val="93000"/>
                <a:satMod val="130000"/>
              </a:schemeClr>
            </a:gs>
            <a:gs pos="100000">
              <a:schemeClr val="accent2">
                <a:hueOff val="-3266035"/>
                <a:satOff val="19781"/>
                <a:lumOff val="-26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Ioa</a:t>
          </a:r>
          <a:r>
            <a:rPr lang="en-US" sz="1800" b="1" kern="1200" dirty="0" smtClean="0"/>
            <a:t>n </a:t>
          </a:r>
          <a:r>
            <a:rPr lang="en-US" sz="1800" b="1" kern="1200" dirty="0" smtClean="0"/>
            <a:t>16:14.</a:t>
          </a:r>
          <a:endParaRPr lang="es-ES" sz="1800" b="1" kern="1200" dirty="0"/>
        </a:p>
      </dsp:txBody>
      <dsp:txXfrm>
        <a:off x="20615" y="2092000"/>
        <a:ext cx="3244854" cy="381066"/>
      </dsp:txXfrm>
    </dsp:sp>
    <dsp:sp modelId="{DE5D27AD-CC94-4DD5-AB4A-323CBCB86337}">
      <dsp:nvSpPr>
        <dsp:cNvPr id="0" name=""/>
        <dsp:cNvSpPr/>
      </dsp:nvSpPr>
      <dsp:spPr>
        <a:xfrm>
          <a:off x="0" y="2493682"/>
          <a:ext cx="3286084" cy="30015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433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b="1" kern="1200" dirty="0" smtClean="0"/>
            <a:t>Îl proslăvește pe Isus</a:t>
          </a:r>
          <a:r>
            <a:rPr lang="en-US" sz="1800" b="1" kern="1200" dirty="0" smtClean="0"/>
            <a:t>.</a:t>
          </a:r>
          <a:endParaRPr lang="es-ES" sz="1800" b="1" kern="1200" dirty="0"/>
        </a:p>
      </dsp:txBody>
      <dsp:txXfrm>
        <a:off x="0" y="2493682"/>
        <a:ext cx="3286084" cy="300150"/>
      </dsp:txXfrm>
    </dsp:sp>
    <dsp:sp modelId="{AD884E11-7D4A-4D1E-B375-53F41DEB96F0}">
      <dsp:nvSpPr>
        <dsp:cNvPr id="0" name=""/>
        <dsp:cNvSpPr/>
      </dsp:nvSpPr>
      <dsp:spPr>
        <a:xfrm>
          <a:off x="0" y="2793832"/>
          <a:ext cx="3286084" cy="422296"/>
        </a:xfrm>
        <a:prstGeom prst="roundRect">
          <a:avLst/>
        </a:prstGeom>
        <a:gradFill rotWithShape="0">
          <a:gsLst>
            <a:gs pos="0">
              <a:schemeClr val="accent2">
                <a:hueOff val="-4354713"/>
                <a:satOff val="26375"/>
                <a:lumOff val="-3586"/>
                <a:alphaOff val="0"/>
                <a:shade val="51000"/>
                <a:satMod val="130000"/>
              </a:schemeClr>
            </a:gs>
            <a:gs pos="80000">
              <a:schemeClr val="accent2">
                <a:hueOff val="-4354713"/>
                <a:satOff val="26375"/>
                <a:lumOff val="-3586"/>
                <a:alphaOff val="0"/>
                <a:shade val="93000"/>
                <a:satMod val="130000"/>
              </a:schemeClr>
            </a:gs>
            <a:gs pos="100000">
              <a:schemeClr val="accent2">
                <a:hueOff val="-4354713"/>
                <a:satOff val="26375"/>
                <a:lumOff val="-35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Faptele Apostolilor</a:t>
          </a:r>
          <a:r>
            <a:rPr lang="en-US" sz="1800" b="1" kern="1200" dirty="0" smtClean="0"/>
            <a:t> </a:t>
          </a:r>
          <a:r>
            <a:rPr lang="en-US" sz="1800" b="1" kern="1200" dirty="0" smtClean="0"/>
            <a:t>10:19.</a:t>
          </a:r>
          <a:endParaRPr lang="es-ES" sz="1800" b="1" kern="1200" dirty="0"/>
        </a:p>
      </dsp:txBody>
      <dsp:txXfrm>
        <a:off x="20615" y="2814447"/>
        <a:ext cx="3244854" cy="381066"/>
      </dsp:txXfrm>
    </dsp:sp>
    <dsp:sp modelId="{E44DDAC5-5C9E-4939-80C9-B953D092FA24}">
      <dsp:nvSpPr>
        <dsp:cNvPr id="0" name=""/>
        <dsp:cNvSpPr/>
      </dsp:nvSpPr>
      <dsp:spPr>
        <a:xfrm>
          <a:off x="0" y="3216129"/>
          <a:ext cx="3286084" cy="30015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433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b="1" kern="1200" dirty="0" smtClean="0"/>
            <a:t>Ne vorbește</a:t>
          </a:r>
          <a:r>
            <a:rPr lang="en-US" sz="1800" b="1" kern="1200" dirty="0" smtClean="0"/>
            <a:t>.</a:t>
          </a:r>
          <a:endParaRPr lang="es-ES" sz="1800" b="1" kern="1200" dirty="0"/>
        </a:p>
      </dsp:txBody>
      <dsp:txXfrm>
        <a:off x="0" y="3216129"/>
        <a:ext cx="3286084" cy="300150"/>
      </dsp:txXfrm>
    </dsp:sp>
    <dsp:sp modelId="{03BE15A6-93EE-471B-87F3-3030CB2703E2}">
      <dsp:nvSpPr>
        <dsp:cNvPr id="0" name=""/>
        <dsp:cNvSpPr/>
      </dsp:nvSpPr>
      <dsp:spPr>
        <a:xfrm>
          <a:off x="0" y="3516279"/>
          <a:ext cx="3286084" cy="422296"/>
        </a:xfrm>
        <a:prstGeom prst="roundRect">
          <a:avLst/>
        </a:prstGeom>
        <a:gradFill rotWithShape="0">
          <a:gsLst>
            <a:gs pos="0">
              <a:schemeClr val="accent2">
                <a:hueOff val="-5443391"/>
                <a:satOff val="32969"/>
                <a:lumOff val="-4482"/>
                <a:alphaOff val="0"/>
                <a:shade val="51000"/>
                <a:satMod val="130000"/>
              </a:schemeClr>
            </a:gs>
            <a:gs pos="80000">
              <a:schemeClr val="accent2">
                <a:hueOff val="-5443391"/>
                <a:satOff val="32969"/>
                <a:lumOff val="-4482"/>
                <a:alphaOff val="0"/>
                <a:shade val="93000"/>
                <a:satMod val="130000"/>
              </a:schemeClr>
            </a:gs>
            <a:gs pos="100000">
              <a:schemeClr val="accent2">
                <a:hueOff val="-5443391"/>
                <a:satOff val="32969"/>
                <a:lumOff val="-44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Faptele Apostolilor</a:t>
          </a:r>
          <a:r>
            <a:rPr lang="en-US" sz="1800" b="1" kern="1200" dirty="0" smtClean="0"/>
            <a:t> </a:t>
          </a:r>
          <a:r>
            <a:rPr lang="en-US" sz="1800" b="1" kern="1200" dirty="0" smtClean="0"/>
            <a:t>13:4.</a:t>
          </a:r>
          <a:endParaRPr lang="es-ES" sz="1800" b="1" kern="1200" dirty="0"/>
        </a:p>
      </dsp:txBody>
      <dsp:txXfrm>
        <a:off x="20615" y="3536894"/>
        <a:ext cx="3244854" cy="381066"/>
      </dsp:txXfrm>
    </dsp:sp>
    <dsp:sp modelId="{B02FBDF1-1F48-4939-B04E-210D077445A7}">
      <dsp:nvSpPr>
        <dsp:cNvPr id="0" name=""/>
        <dsp:cNvSpPr/>
      </dsp:nvSpPr>
      <dsp:spPr>
        <a:xfrm>
          <a:off x="0" y="3938576"/>
          <a:ext cx="3286084" cy="30015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433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b="1" kern="1200" dirty="0" smtClean="0"/>
            <a:t>Conduce oameni</a:t>
          </a:r>
          <a:r>
            <a:rPr lang="en-US" sz="1800" b="1" kern="1200" dirty="0" smtClean="0"/>
            <a:t>.</a:t>
          </a:r>
          <a:endParaRPr lang="es-ES" sz="1800" b="1" kern="1200" dirty="0"/>
        </a:p>
      </dsp:txBody>
      <dsp:txXfrm>
        <a:off x="0" y="3938576"/>
        <a:ext cx="3286084" cy="300150"/>
      </dsp:txXfrm>
    </dsp:sp>
    <dsp:sp modelId="{3CD224CB-9BC8-4EE9-AA48-53036DCE71AC}">
      <dsp:nvSpPr>
        <dsp:cNvPr id="0" name=""/>
        <dsp:cNvSpPr/>
      </dsp:nvSpPr>
      <dsp:spPr>
        <a:xfrm>
          <a:off x="0" y="4238726"/>
          <a:ext cx="3286084" cy="422296"/>
        </a:xfrm>
        <a:prstGeom prst="roundRect">
          <a:avLst/>
        </a:prstGeom>
        <a:gradFill rotWithShape="0">
          <a:gsLst>
            <a:gs pos="0">
              <a:schemeClr val="accent2">
                <a:hueOff val="-6532070"/>
                <a:satOff val="39562"/>
                <a:lumOff val="-5379"/>
                <a:alphaOff val="0"/>
                <a:shade val="51000"/>
                <a:satMod val="130000"/>
              </a:schemeClr>
            </a:gs>
            <a:gs pos="80000">
              <a:schemeClr val="accent2">
                <a:hueOff val="-6532070"/>
                <a:satOff val="39562"/>
                <a:lumOff val="-5379"/>
                <a:alphaOff val="0"/>
                <a:shade val="93000"/>
                <a:satMod val="130000"/>
              </a:schemeClr>
            </a:gs>
            <a:gs pos="100000">
              <a:schemeClr val="accent2">
                <a:hueOff val="-6532070"/>
                <a:satOff val="39562"/>
                <a:lumOff val="-53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Faptele Apostolilor</a:t>
          </a:r>
          <a:r>
            <a:rPr lang="en-US" sz="1800" b="1" kern="1200" dirty="0" smtClean="0"/>
            <a:t> </a:t>
          </a:r>
          <a:r>
            <a:rPr lang="en-US" sz="1800" b="1" kern="1200" dirty="0" smtClean="0"/>
            <a:t>15:28.</a:t>
          </a:r>
          <a:endParaRPr lang="es-ES" sz="1800" b="1" kern="1200" dirty="0"/>
        </a:p>
      </dsp:txBody>
      <dsp:txXfrm>
        <a:off x="20615" y="4259341"/>
        <a:ext cx="3244854" cy="381066"/>
      </dsp:txXfrm>
    </dsp:sp>
    <dsp:sp modelId="{7CB8A9AE-2C7F-43CB-9221-68465F3864AD}">
      <dsp:nvSpPr>
        <dsp:cNvPr id="0" name=""/>
        <dsp:cNvSpPr/>
      </dsp:nvSpPr>
      <dsp:spPr>
        <a:xfrm>
          <a:off x="0" y="4661023"/>
          <a:ext cx="3286084" cy="23805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433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b="1" kern="1200" dirty="0" smtClean="0"/>
            <a:t>Are propria voință</a:t>
          </a:r>
          <a:r>
            <a:rPr lang="en-US" sz="1800" b="1" kern="1200" dirty="0" smtClean="0"/>
            <a:t>.</a:t>
          </a:r>
          <a:endParaRPr lang="es-ES" sz="1800" b="1" kern="1200" dirty="0"/>
        </a:p>
      </dsp:txBody>
      <dsp:txXfrm>
        <a:off x="0" y="4661023"/>
        <a:ext cx="3286084" cy="238050"/>
      </dsp:txXfrm>
    </dsp:sp>
    <dsp:sp modelId="{0CF59182-F91B-475E-941C-4DDB7C9BF4C3}">
      <dsp:nvSpPr>
        <dsp:cNvPr id="0" name=""/>
        <dsp:cNvSpPr/>
      </dsp:nvSpPr>
      <dsp:spPr>
        <a:xfrm>
          <a:off x="0" y="4899073"/>
          <a:ext cx="3286084" cy="422296"/>
        </a:xfrm>
        <a:prstGeom prst="roundRect">
          <a:avLst/>
        </a:prstGeom>
        <a:gradFill rotWithShape="0">
          <a:gsLst>
            <a:gs pos="0">
              <a:schemeClr val="accent2">
                <a:hueOff val="-7620748"/>
                <a:satOff val="46156"/>
                <a:lumOff val="-6275"/>
                <a:alphaOff val="0"/>
                <a:shade val="51000"/>
                <a:satMod val="130000"/>
              </a:schemeClr>
            </a:gs>
            <a:gs pos="80000">
              <a:schemeClr val="accent2">
                <a:hueOff val="-7620748"/>
                <a:satOff val="46156"/>
                <a:lumOff val="-6275"/>
                <a:alphaOff val="0"/>
                <a:shade val="93000"/>
                <a:satMod val="130000"/>
              </a:schemeClr>
            </a:gs>
            <a:gs pos="100000">
              <a:schemeClr val="accent2">
                <a:hueOff val="-7620748"/>
                <a:satOff val="46156"/>
                <a:lumOff val="-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Faptele apostolilor</a:t>
          </a:r>
          <a:r>
            <a:rPr lang="en-US" sz="1800" b="1" kern="1200" dirty="0" smtClean="0"/>
            <a:t> </a:t>
          </a:r>
          <a:r>
            <a:rPr lang="en-US" sz="1800" b="1" kern="1200" dirty="0" smtClean="0"/>
            <a:t>16:6.</a:t>
          </a:r>
          <a:endParaRPr lang="es-ES" sz="1800" b="1" kern="1200" dirty="0"/>
        </a:p>
      </dsp:txBody>
      <dsp:txXfrm>
        <a:off x="20615" y="4919688"/>
        <a:ext cx="3244854" cy="381066"/>
      </dsp:txXfrm>
    </dsp:sp>
    <dsp:sp modelId="{C64B538D-0A75-4854-9800-0099F825926A}">
      <dsp:nvSpPr>
        <dsp:cNvPr id="0" name=""/>
        <dsp:cNvSpPr/>
      </dsp:nvSpPr>
      <dsp:spPr>
        <a:xfrm>
          <a:off x="0" y="5321370"/>
          <a:ext cx="3286084" cy="23805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433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b="1" kern="1200" dirty="0" smtClean="0"/>
            <a:t>Interzice anumite lucruri</a:t>
          </a:r>
          <a:r>
            <a:rPr lang="en-US" sz="1800" b="1" kern="1200" dirty="0" smtClean="0"/>
            <a:t>.</a:t>
          </a:r>
          <a:endParaRPr lang="es-ES" sz="1800" b="1" kern="1200" dirty="0"/>
        </a:p>
      </dsp:txBody>
      <dsp:txXfrm>
        <a:off x="0" y="5321370"/>
        <a:ext cx="3286084" cy="238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01049-A57F-4D0E-B927-0200A229634D}">
      <dsp:nvSpPr>
        <dsp:cNvPr id="0" name=""/>
        <dsp:cNvSpPr/>
      </dsp:nvSpPr>
      <dsp:spPr>
        <a:xfrm>
          <a:off x="0" y="0"/>
          <a:ext cx="3714776" cy="3862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Roman</a:t>
          </a:r>
          <a:r>
            <a:rPr lang="ro-RO" sz="1800" b="1" kern="1200" dirty="0" smtClean="0"/>
            <a:t>i</a:t>
          </a:r>
          <a:r>
            <a:rPr lang="en-US" sz="1800" b="1" kern="1200" dirty="0" smtClean="0"/>
            <a:t> </a:t>
          </a:r>
          <a:r>
            <a:rPr lang="en-US" sz="1800" b="1" kern="1200" dirty="0" smtClean="0"/>
            <a:t>8:9.</a:t>
          </a:r>
          <a:endParaRPr lang="es-ES" sz="1800" b="1" kern="1200" dirty="0"/>
        </a:p>
      </dsp:txBody>
      <dsp:txXfrm>
        <a:off x="18857" y="18857"/>
        <a:ext cx="3677062" cy="348582"/>
      </dsp:txXfrm>
    </dsp:sp>
    <dsp:sp modelId="{A7AEE1A1-45F0-4BE5-9C47-ED0CD06ABD85}">
      <dsp:nvSpPr>
        <dsp:cNvPr id="0" name=""/>
        <dsp:cNvSpPr/>
      </dsp:nvSpPr>
      <dsp:spPr>
        <a:xfrm>
          <a:off x="0" y="409982"/>
          <a:ext cx="3714776" cy="41428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794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b="1" kern="1200" dirty="0" smtClean="0"/>
            <a:t>Locuiește în noi</a:t>
          </a:r>
          <a:r>
            <a:rPr lang="en-US" sz="1800" b="1" kern="1200" dirty="0" smtClean="0"/>
            <a:t>.</a:t>
          </a:r>
          <a:endParaRPr lang="es-ES" sz="1800" b="1" kern="1200" dirty="0"/>
        </a:p>
      </dsp:txBody>
      <dsp:txXfrm>
        <a:off x="0" y="409982"/>
        <a:ext cx="3714776" cy="414280"/>
      </dsp:txXfrm>
    </dsp:sp>
    <dsp:sp modelId="{57548C8F-9948-4171-81A8-A34C444B1120}">
      <dsp:nvSpPr>
        <dsp:cNvPr id="0" name=""/>
        <dsp:cNvSpPr/>
      </dsp:nvSpPr>
      <dsp:spPr>
        <a:xfrm>
          <a:off x="0" y="824263"/>
          <a:ext cx="3714776" cy="438311"/>
        </a:xfrm>
        <a:prstGeom prst="roundRect">
          <a:avLst/>
        </a:prstGeom>
        <a:gradFill rotWithShape="0">
          <a:gsLst>
            <a:gs pos="0">
              <a:schemeClr val="accent2">
                <a:hueOff val="-1270125"/>
                <a:satOff val="7693"/>
                <a:lumOff val="-1046"/>
                <a:alphaOff val="0"/>
                <a:shade val="51000"/>
                <a:satMod val="130000"/>
              </a:schemeClr>
            </a:gs>
            <a:gs pos="80000">
              <a:schemeClr val="accent2">
                <a:hueOff val="-1270125"/>
                <a:satOff val="7693"/>
                <a:lumOff val="-1046"/>
                <a:alphaOff val="0"/>
                <a:shade val="93000"/>
                <a:satMod val="130000"/>
              </a:schemeClr>
            </a:gs>
            <a:gs pos="100000">
              <a:schemeClr val="accent2">
                <a:hueOff val="-1270125"/>
                <a:satOff val="7693"/>
                <a:lumOff val="-10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Roman</a:t>
          </a:r>
          <a:r>
            <a:rPr lang="ro-RO" sz="1800" b="1" kern="1200" dirty="0" smtClean="0"/>
            <a:t>i</a:t>
          </a:r>
          <a:r>
            <a:rPr lang="en-US" sz="1800" b="1" kern="1200" dirty="0" smtClean="0"/>
            <a:t> </a:t>
          </a:r>
          <a:r>
            <a:rPr lang="en-US" sz="1800" b="1" kern="1200" dirty="0" smtClean="0"/>
            <a:t>8:26-27.</a:t>
          </a:r>
          <a:endParaRPr lang="es-ES" sz="1800" b="1" kern="1200" dirty="0"/>
        </a:p>
      </dsp:txBody>
      <dsp:txXfrm>
        <a:off x="21397" y="845660"/>
        <a:ext cx="3671982" cy="395517"/>
      </dsp:txXfrm>
    </dsp:sp>
    <dsp:sp modelId="{4F96AFBB-B925-44EA-BDF1-AEA4823E0A7A}">
      <dsp:nvSpPr>
        <dsp:cNvPr id="0" name=""/>
        <dsp:cNvSpPr/>
      </dsp:nvSpPr>
      <dsp:spPr>
        <a:xfrm>
          <a:off x="0" y="1262574"/>
          <a:ext cx="3714776" cy="29808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794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b="1" kern="1200" dirty="0" smtClean="0"/>
            <a:t>Mijlocește pentru sfinți</a:t>
          </a:r>
          <a:r>
            <a:rPr lang="en-US" sz="1800" b="1" kern="1200" dirty="0" smtClean="0"/>
            <a:t>.</a:t>
          </a:r>
          <a:endParaRPr lang="es-ES" sz="1800" b="1" kern="1200" dirty="0"/>
        </a:p>
      </dsp:txBody>
      <dsp:txXfrm>
        <a:off x="0" y="1262574"/>
        <a:ext cx="3714776" cy="298080"/>
      </dsp:txXfrm>
    </dsp:sp>
    <dsp:sp modelId="{49C5756D-6703-4709-9165-E463FE2EC2A1}">
      <dsp:nvSpPr>
        <dsp:cNvPr id="0" name=""/>
        <dsp:cNvSpPr/>
      </dsp:nvSpPr>
      <dsp:spPr>
        <a:xfrm>
          <a:off x="0" y="1560654"/>
          <a:ext cx="3714776" cy="438311"/>
        </a:xfrm>
        <a:prstGeom prst="roundRect">
          <a:avLst/>
        </a:prstGeom>
        <a:gradFill rotWithShape="0">
          <a:gsLst>
            <a:gs pos="0">
              <a:schemeClr val="accent2">
                <a:hueOff val="-2540249"/>
                <a:satOff val="15385"/>
                <a:lumOff val="-2092"/>
                <a:alphaOff val="0"/>
                <a:shade val="51000"/>
                <a:satMod val="130000"/>
              </a:schemeClr>
            </a:gs>
            <a:gs pos="80000">
              <a:schemeClr val="accent2">
                <a:hueOff val="-2540249"/>
                <a:satOff val="15385"/>
                <a:lumOff val="-2092"/>
                <a:alphaOff val="0"/>
                <a:shade val="93000"/>
                <a:satMod val="130000"/>
              </a:schemeClr>
            </a:gs>
            <a:gs pos="100000">
              <a:schemeClr val="accent2">
                <a:hueOff val="-2540249"/>
                <a:satOff val="15385"/>
                <a:lumOff val="-2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Roman</a:t>
          </a:r>
          <a:r>
            <a:rPr lang="ro-RO" sz="1800" b="1" kern="1200" dirty="0" smtClean="0"/>
            <a:t>i</a:t>
          </a:r>
          <a:r>
            <a:rPr lang="en-US" sz="1800" b="1" kern="1200" dirty="0" smtClean="0"/>
            <a:t> </a:t>
          </a:r>
          <a:r>
            <a:rPr lang="en-US" sz="1800" b="1" kern="1200" dirty="0" smtClean="0"/>
            <a:t>15:30.</a:t>
          </a:r>
          <a:endParaRPr lang="es-ES" sz="1800" b="1" kern="1200" dirty="0"/>
        </a:p>
      </dsp:txBody>
      <dsp:txXfrm>
        <a:off x="21397" y="1582051"/>
        <a:ext cx="3671982" cy="395517"/>
      </dsp:txXfrm>
    </dsp:sp>
    <dsp:sp modelId="{46AEF0DB-A0C2-4347-8F70-FD52C3ACCC74}">
      <dsp:nvSpPr>
        <dsp:cNvPr id="0" name=""/>
        <dsp:cNvSpPr/>
      </dsp:nvSpPr>
      <dsp:spPr>
        <a:xfrm>
          <a:off x="0" y="1998965"/>
          <a:ext cx="3714776" cy="29808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794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b="1" kern="1200" dirty="0" smtClean="0"/>
            <a:t>Ne iubește</a:t>
          </a:r>
          <a:r>
            <a:rPr lang="en-US" sz="1800" b="1" kern="1200" dirty="0" smtClean="0"/>
            <a:t>.</a:t>
          </a:r>
          <a:endParaRPr lang="es-ES" sz="1800" b="1" kern="1200" dirty="0"/>
        </a:p>
      </dsp:txBody>
      <dsp:txXfrm>
        <a:off x="0" y="1998965"/>
        <a:ext cx="3714776" cy="298080"/>
      </dsp:txXfrm>
    </dsp:sp>
    <dsp:sp modelId="{65A256B0-39A4-426F-B06F-3D17F799E72C}">
      <dsp:nvSpPr>
        <dsp:cNvPr id="0" name=""/>
        <dsp:cNvSpPr/>
      </dsp:nvSpPr>
      <dsp:spPr>
        <a:xfrm>
          <a:off x="0" y="2297045"/>
          <a:ext cx="3714776" cy="438311"/>
        </a:xfrm>
        <a:prstGeom prst="roundRect">
          <a:avLst/>
        </a:prstGeom>
        <a:gradFill rotWithShape="0">
          <a:gsLst>
            <a:gs pos="0">
              <a:schemeClr val="accent2">
                <a:hueOff val="-3810374"/>
                <a:satOff val="23078"/>
                <a:lumOff val="-3138"/>
                <a:alphaOff val="0"/>
                <a:shade val="51000"/>
                <a:satMod val="130000"/>
              </a:schemeClr>
            </a:gs>
            <a:gs pos="80000">
              <a:schemeClr val="accent2">
                <a:hueOff val="-3810374"/>
                <a:satOff val="23078"/>
                <a:lumOff val="-3138"/>
                <a:alphaOff val="0"/>
                <a:shade val="93000"/>
                <a:satMod val="130000"/>
              </a:schemeClr>
            </a:gs>
            <a:gs pos="100000">
              <a:schemeClr val="accent2">
                <a:hueOff val="-3810374"/>
                <a:satOff val="23078"/>
                <a:lumOff val="-31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1 Corinthians 2:10.</a:t>
          </a:r>
          <a:endParaRPr lang="es-ES" sz="1800" b="1" kern="1200" dirty="0"/>
        </a:p>
      </dsp:txBody>
      <dsp:txXfrm>
        <a:off x="21397" y="2318442"/>
        <a:ext cx="3671982" cy="395517"/>
      </dsp:txXfrm>
    </dsp:sp>
    <dsp:sp modelId="{EF4F5CEE-BC0E-429E-8D8F-799D17212EAB}">
      <dsp:nvSpPr>
        <dsp:cNvPr id="0" name=""/>
        <dsp:cNvSpPr/>
      </dsp:nvSpPr>
      <dsp:spPr>
        <a:xfrm>
          <a:off x="0" y="2735357"/>
          <a:ext cx="3714776" cy="29808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794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b="1" kern="1200" dirty="0" smtClean="0"/>
            <a:t>Cercetează totul</a:t>
          </a:r>
          <a:r>
            <a:rPr lang="en-US" sz="1800" b="1" kern="1200" dirty="0" smtClean="0"/>
            <a:t>.</a:t>
          </a:r>
          <a:endParaRPr lang="es-ES" sz="1800" b="1" kern="1200" dirty="0"/>
        </a:p>
      </dsp:txBody>
      <dsp:txXfrm>
        <a:off x="0" y="2735357"/>
        <a:ext cx="3714776" cy="298080"/>
      </dsp:txXfrm>
    </dsp:sp>
    <dsp:sp modelId="{99186EE2-CFBB-49F5-86A6-5A7F1B1C28C4}">
      <dsp:nvSpPr>
        <dsp:cNvPr id="0" name=""/>
        <dsp:cNvSpPr/>
      </dsp:nvSpPr>
      <dsp:spPr>
        <a:xfrm>
          <a:off x="0" y="3033437"/>
          <a:ext cx="3714776" cy="438311"/>
        </a:xfrm>
        <a:prstGeom prst="roundRect">
          <a:avLst/>
        </a:prstGeom>
        <a:gradFill rotWithShape="0">
          <a:gsLst>
            <a:gs pos="0">
              <a:schemeClr val="accent2">
                <a:hueOff val="-5080499"/>
                <a:satOff val="30771"/>
                <a:lumOff val="-4183"/>
                <a:alphaOff val="0"/>
                <a:shade val="51000"/>
                <a:satMod val="130000"/>
              </a:schemeClr>
            </a:gs>
            <a:gs pos="80000">
              <a:schemeClr val="accent2">
                <a:hueOff val="-5080499"/>
                <a:satOff val="30771"/>
                <a:lumOff val="-4183"/>
                <a:alphaOff val="0"/>
                <a:shade val="93000"/>
                <a:satMod val="130000"/>
              </a:schemeClr>
            </a:gs>
            <a:gs pos="100000">
              <a:schemeClr val="accent2">
                <a:hueOff val="-5080499"/>
                <a:satOff val="30771"/>
                <a:lumOff val="-41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1 Corinthians 12:11.</a:t>
          </a:r>
          <a:endParaRPr lang="es-ES" sz="1800" b="1" kern="1200" dirty="0"/>
        </a:p>
      </dsp:txBody>
      <dsp:txXfrm>
        <a:off x="21397" y="3054834"/>
        <a:ext cx="3671982" cy="395517"/>
      </dsp:txXfrm>
    </dsp:sp>
    <dsp:sp modelId="{913AF1FF-6E50-4A20-8E53-4B9F49AE5882}">
      <dsp:nvSpPr>
        <dsp:cNvPr id="0" name=""/>
        <dsp:cNvSpPr/>
      </dsp:nvSpPr>
      <dsp:spPr>
        <a:xfrm>
          <a:off x="0" y="3471748"/>
          <a:ext cx="3714776" cy="549585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794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b="1" kern="1200" dirty="0" smtClean="0"/>
            <a:t>Oferă fiecăruia în parte după cum voiește</a:t>
          </a:r>
          <a:r>
            <a:rPr lang="en-US" sz="1800" b="1" kern="1200" dirty="0" smtClean="0"/>
            <a:t>.</a:t>
          </a:r>
          <a:endParaRPr lang="es-ES" sz="1800" b="1" kern="1200" dirty="0"/>
        </a:p>
      </dsp:txBody>
      <dsp:txXfrm>
        <a:off x="0" y="3471748"/>
        <a:ext cx="3714776" cy="549585"/>
      </dsp:txXfrm>
    </dsp:sp>
    <dsp:sp modelId="{11544102-BA2A-4F60-80DB-6B43D280343D}">
      <dsp:nvSpPr>
        <dsp:cNvPr id="0" name=""/>
        <dsp:cNvSpPr/>
      </dsp:nvSpPr>
      <dsp:spPr>
        <a:xfrm>
          <a:off x="0" y="4021333"/>
          <a:ext cx="3714776" cy="438311"/>
        </a:xfrm>
        <a:prstGeom prst="roundRect">
          <a:avLst/>
        </a:prstGeom>
        <a:gradFill rotWithShape="0">
          <a:gsLst>
            <a:gs pos="0">
              <a:schemeClr val="accent2">
                <a:hueOff val="-6350623"/>
                <a:satOff val="38463"/>
                <a:lumOff val="-5229"/>
                <a:alphaOff val="0"/>
                <a:shade val="51000"/>
                <a:satMod val="130000"/>
              </a:schemeClr>
            </a:gs>
            <a:gs pos="80000">
              <a:schemeClr val="accent2">
                <a:hueOff val="-6350623"/>
                <a:satOff val="38463"/>
                <a:lumOff val="-5229"/>
                <a:alphaOff val="0"/>
                <a:shade val="93000"/>
                <a:satMod val="130000"/>
              </a:schemeClr>
            </a:gs>
            <a:gs pos="100000">
              <a:schemeClr val="accent2">
                <a:hueOff val="-6350623"/>
                <a:satOff val="38463"/>
                <a:lumOff val="-5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</a:t>
          </a:r>
          <a:r>
            <a:rPr lang="ro-RO" sz="1800" b="1" kern="1200" dirty="0" smtClean="0"/>
            <a:t>feseni</a:t>
          </a:r>
          <a:r>
            <a:rPr lang="en-US" sz="1800" b="1" kern="1200" dirty="0" smtClean="0"/>
            <a:t> </a:t>
          </a:r>
          <a:r>
            <a:rPr lang="en-US" sz="1800" b="1" kern="1200" dirty="0" smtClean="0"/>
            <a:t>4:30.</a:t>
          </a:r>
          <a:endParaRPr lang="es-ES" sz="1800" b="1" kern="1200" dirty="0"/>
        </a:p>
      </dsp:txBody>
      <dsp:txXfrm>
        <a:off x="21397" y="4042730"/>
        <a:ext cx="3671982" cy="395517"/>
      </dsp:txXfrm>
    </dsp:sp>
    <dsp:sp modelId="{DB765C4F-01CB-4152-844B-29BE21AB32FF}">
      <dsp:nvSpPr>
        <dsp:cNvPr id="0" name=""/>
        <dsp:cNvSpPr/>
      </dsp:nvSpPr>
      <dsp:spPr>
        <a:xfrm>
          <a:off x="0" y="4459644"/>
          <a:ext cx="3714776" cy="29808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794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b="1" kern="1200" dirty="0" smtClean="0"/>
            <a:t>Se întristează</a:t>
          </a:r>
          <a:r>
            <a:rPr lang="en-US" sz="1800" b="1" kern="1200" dirty="0" smtClean="0"/>
            <a:t>.</a:t>
          </a:r>
          <a:endParaRPr lang="es-ES" sz="1800" b="1" kern="1200" dirty="0"/>
        </a:p>
      </dsp:txBody>
      <dsp:txXfrm>
        <a:off x="0" y="4459644"/>
        <a:ext cx="3714776" cy="298080"/>
      </dsp:txXfrm>
    </dsp:sp>
    <dsp:sp modelId="{0C2DEF9F-EF7B-4DF3-AF6E-E7BE28631082}">
      <dsp:nvSpPr>
        <dsp:cNvPr id="0" name=""/>
        <dsp:cNvSpPr/>
      </dsp:nvSpPr>
      <dsp:spPr>
        <a:xfrm>
          <a:off x="0" y="4757724"/>
          <a:ext cx="3714776" cy="438311"/>
        </a:xfrm>
        <a:prstGeom prst="roundRect">
          <a:avLst/>
        </a:prstGeom>
        <a:gradFill rotWithShape="0">
          <a:gsLst>
            <a:gs pos="0">
              <a:schemeClr val="accent2">
                <a:hueOff val="-7620748"/>
                <a:satOff val="46156"/>
                <a:lumOff val="-6275"/>
                <a:alphaOff val="0"/>
                <a:shade val="51000"/>
                <a:satMod val="130000"/>
              </a:schemeClr>
            </a:gs>
            <a:gs pos="80000">
              <a:schemeClr val="accent2">
                <a:hueOff val="-7620748"/>
                <a:satOff val="46156"/>
                <a:lumOff val="-6275"/>
                <a:alphaOff val="0"/>
                <a:shade val="93000"/>
                <a:satMod val="130000"/>
              </a:schemeClr>
            </a:gs>
            <a:gs pos="100000">
              <a:schemeClr val="accent2">
                <a:hueOff val="-7620748"/>
                <a:satOff val="46156"/>
                <a:lumOff val="-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Tit </a:t>
          </a:r>
          <a:r>
            <a:rPr lang="en-US" sz="1800" b="1" kern="1200" dirty="0" smtClean="0"/>
            <a:t>3:5.</a:t>
          </a:r>
          <a:endParaRPr lang="es-ES" sz="1800" b="1" kern="1200" dirty="0"/>
        </a:p>
      </dsp:txBody>
      <dsp:txXfrm>
        <a:off x="21397" y="4779121"/>
        <a:ext cx="3671982" cy="395517"/>
      </dsp:txXfrm>
    </dsp:sp>
    <dsp:sp modelId="{17D2324A-E024-4271-B21E-FFA6B4410609}">
      <dsp:nvSpPr>
        <dsp:cNvPr id="0" name=""/>
        <dsp:cNvSpPr/>
      </dsp:nvSpPr>
      <dsp:spPr>
        <a:xfrm>
          <a:off x="0" y="5196035"/>
          <a:ext cx="3714776" cy="29808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794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b="1" kern="1200" dirty="0" smtClean="0"/>
            <a:t>Ne înnoiește</a:t>
          </a:r>
          <a:r>
            <a:rPr lang="en-US" sz="1800" b="1" kern="1200" dirty="0" smtClean="0"/>
            <a:t>.</a:t>
          </a:r>
          <a:endParaRPr lang="es-ES" sz="1800" b="1" kern="1200" dirty="0"/>
        </a:p>
      </dsp:txBody>
      <dsp:txXfrm>
        <a:off x="0" y="5196035"/>
        <a:ext cx="3714776" cy="29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47F-DDBC-4C83-A17F-64C75AA12247}" type="datetimeFigureOut">
              <a:rPr lang="es-ES" smtClean="0"/>
              <a:pPr/>
              <a:t>13/07/2014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4FB5-4042-4153-A4E3-09AB8FF2CF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47F-DDBC-4C83-A17F-64C75AA12247}" type="datetimeFigureOut">
              <a:rPr lang="es-ES" smtClean="0"/>
              <a:pPr/>
              <a:t>13/07/2014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4FB5-4042-4153-A4E3-09AB8FF2CF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47F-DDBC-4C83-A17F-64C75AA12247}" type="datetimeFigureOut">
              <a:rPr lang="es-ES" smtClean="0"/>
              <a:pPr/>
              <a:t>13/07/2014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4FB5-4042-4153-A4E3-09AB8FF2CF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47F-DDBC-4C83-A17F-64C75AA12247}" type="datetimeFigureOut">
              <a:rPr lang="es-ES" smtClean="0"/>
              <a:pPr/>
              <a:t>13/07/2014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4FB5-4042-4153-A4E3-09AB8FF2CF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47F-DDBC-4C83-A17F-64C75AA12247}" type="datetimeFigureOut">
              <a:rPr lang="es-ES" smtClean="0"/>
              <a:pPr/>
              <a:t>13/07/2014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4FB5-4042-4153-A4E3-09AB8FF2CF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47F-DDBC-4C83-A17F-64C75AA12247}" type="datetimeFigureOut">
              <a:rPr lang="es-ES" smtClean="0"/>
              <a:pPr/>
              <a:t>13/07/2014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4FB5-4042-4153-A4E3-09AB8FF2CF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47F-DDBC-4C83-A17F-64C75AA12247}" type="datetimeFigureOut">
              <a:rPr lang="es-ES" smtClean="0"/>
              <a:pPr/>
              <a:t>13/07/2014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4FB5-4042-4153-A4E3-09AB8FF2CF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47F-DDBC-4C83-A17F-64C75AA12247}" type="datetimeFigureOut">
              <a:rPr lang="es-ES" smtClean="0"/>
              <a:pPr/>
              <a:t>13/07/2014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4FB5-4042-4153-A4E3-09AB8FF2CF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47F-DDBC-4C83-A17F-64C75AA12247}" type="datetimeFigureOut">
              <a:rPr lang="es-ES" smtClean="0"/>
              <a:pPr/>
              <a:t>13/07/2014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4FB5-4042-4153-A4E3-09AB8FF2CF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47F-DDBC-4C83-A17F-64C75AA12247}" type="datetimeFigureOut">
              <a:rPr lang="es-ES" smtClean="0"/>
              <a:pPr/>
              <a:t>13/07/2014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4FB5-4042-4153-A4E3-09AB8FF2CF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47F-DDBC-4C83-A17F-64C75AA12247}" type="datetimeFigureOut">
              <a:rPr lang="es-ES" smtClean="0"/>
              <a:pPr/>
              <a:t>13/07/2014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4FB5-4042-4153-A4E3-09AB8FF2CF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3047F-DDBC-4C83-A17F-64C75AA12247}" type="datetimeFigureOut">
              <a:rPr lang="es-ES" smtClean="0"/>
              <a:pPr/>
              <a:t>13/07/2014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4FB5-4042-4153-A4E3-09AB8FF2CF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86446" y="4514344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n w="900" cmpd="sng">
                  <a:solidFill>
                    <a:schemeClr val="accent6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6">
                      <a:lumMod val="75000"/>
                      <a:alpha val="74000"/>
                    </a:schemeClr>
                  </a:innerShdw>
                </a:effectLst>
              </a:rPr>
              <a:t>DUHUL SF</a:t>
            </a:r>
            <a:r>
              <a:rPr lang="ro-RO" sz="6000" b="1" dirty="0" smtClean="0">
                <a:ln w="900" cmpd="sng">
                  <a:solidFill>
                    <a:schemeClr val="accent6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6">
                      <a:lumMod val="75000"/>
                      <a:alpha val="74000"/>
                    </a:schemeClr>
                  </a:innerShdw>
                </a:effectLst>
              </a:rPr>
              <a:t>ÂNT</a:t>
            </a:r>
            <a:endParaRPr lang="es-ES" sz="6000" b="1" dirty="0">
              <a:ln w="900" cmpd="sng">
                <a:solidFill>
                  <a:schemeClr val="accent6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6">
                    <a:lumMod val="75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488668"/>
            <a:ext cx="30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chemeClr val="bg1"/>
                </a:solidFill>
              </a:rPr>
              <a:t>Studiul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3 </a:t>
            </a:r>
            <a:r>
              <a:rPr lang="ro-RO" smtClean="0">
                <a:solidFill>
                  <a:schemeClr val="bg1"/>
                </a:solidFill>
              </a:rPr>
              <a:t>pentru 19 iulie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2014 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R:\Dibujos\Oxygen\01\JPG Format\Original Art\Soft Edge\Flam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68850" y="4857760"/>
            <a:ext cx="1446620" cy="192882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317500"/>
          </a:effectLst>
        </p:spPr>
      </p:pic>
      <p:sp>
        <p:nvSpPr>
          <p:cNvPr id="2" name="1 Rectángulo"/>
          <p:cNvSpPr/>
          <p:nvPr/>
        </p:nvSpPr>
        <p:spPr>
          <a:xfrm>
            <a:off x="571472" y="2132856"/>
            <a:ext cx="73581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Cooper Black" pitchFamily="18" charset="0"/>
              </a:rPr>
              <a:t>“</a:t>
            </a:r>
            <a:r>
              <a:rPr lang="ro-RO" sz="2800" dirty="0" smtClean="0">
                <a:latin typeface="Cooper Black" pitchFamily="18" charset="0"/>
              </a:rPr>
              <a:t>Și nouă astăzi, la fel ca primilor ucenici, promisiunea Duhului ne aparține</a:t>
            </a:r>
            <a:r>
              <a:rPr lang="en-US" sz="2800" dirty="0" smtClean="0">
                <a:latin typeface="Cooper Black" pitchFamily="18" charset="0"/>
              </a:rPr>
              <a:t>. </a:t>
            </a:r>
            <a:r>
              <a:rPr lang="ro-RO" sz="2800" dirty="0" smtClean="0">
                <a:latin typeface="Cooper Black" pitchFamily="18" charset="0"/>
              </a:rPr>
              <a:t>Și astăzi Dumnezeu va înzestra cu putere de sus bărbați și femei</a:t>
            </a:r>
            <a:r>
              <a:rPr lang="en-US" sz="2800" dirty="0" smtClean="0">
                <a:latin typeface="Cooper Black" pitchFamily="18" charset="0"/>
              </a:rPr>
              <a:t>, </a:t>
            </a:r>
            <a:r>
              <a:rPr lang="ro-RO" sz="2800" dirty="0" smtClean="0">
                <a:latin typeface="Cooper Black" pitchFamily="18" charset="0"/>
              </a:rPr>
              <a:t>la fel cum i-a înzestrat pe cei care în ziua Cincizecimii au auzit mesajul mântuirii</a:t>
            </a:r>
            <a:r>
              <a:rPr lang="en-US" sz="2800" dirty="0" smtClean="0">
                <a:latin typeface="Cooper Black" pitchFamily="18" charset="0"/>
              </a:rPr>
              <a:t>. </a:t>
            </a:r>
            <a:r>
              <a:rPr lang="ro-RO" sz="2800" dirty="0" smtClean="0">
                <a:latin typeface="Cooper Black" pitchFamily="18" charset="0"/>
              </a:rPr>
              <a:t>Chiar în aceste momente Duhul Sfânt și harul Său sunt la dispoziția celor care au nevoie de ele și Îl cred pe Isus pe cuvânt</a:t>
            </a:r>
            <a:r>
              <a:rPr lang="en-US" sz="2800" dirty="0" smtClean="0">
                <a:latin typeface="Cooper Black" pitchFamily="18" charset="0"/>
              </a:rPr>
              <a:t>.</a:t>
            </a:r>
            <a:r>
              <a:rPr lang="es-ES" sz="2800" dirty="0" smtClean="0">
                <a:latin typeface="Cooper Black" pitchFamily="18" charset="0"/>
              </a:rPr>
              <a:t>”</a:t>
            </a:r>
            <a:endParaRPr lang="es-ES" sz="2800" dirty="0"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833729" y="6429396"/>
            <a:ext cx="4167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E.G.W. </a:t>
            </a:r>
            <a:r>
              <a:rPr lang="en-US" sz="1400" b="1" dirty="0" smtClean="0"/>
              <a:t>(</a:t>
            </a:r>
            <a:r>
              <a:rPr lang="ro-RO" sz="1400" b="1" dirty="0" smtClean="0"/>
              <a:t>Mărturii pentru Biserică</a:t>
            </a:r>
            <a:r>
              <a:rPr lang="en-US" sz="1400" b="1" dirty="0" smtClean="0"/>
              <a:t>, </a:t>
            </a:r>
            <a:r>
              <a:rPr lang="en-US" sz="1400" b="1" dirty="0"/>
              <a:t>vol. 8, cp. 3, pg. 20)</a:t>
            </a:r>
            <a:endParaRPr lang="es-ES" sz="1400" b="1" dirty="0"/>
          </a:p>
        </p:txBody>
      </p:sp>
      <p:pic>
        <p:nvPicPr>
          <p:cNvPr id="5124" name="Picture 4" descr="R:\Dibujos\EspirituSanto\Espiritu Santo (5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0"/>
            <a:ext cx="1482097" cy="178592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5126" name="Picture 6" descr="R:\Dibujos\Oxygen\01\JPG Format\Original Art\Soft Edge\Dov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7514" y="-71462"/>
            <a:ext cx="2476485" cy="1857364"/>
          </a:xfrm>
          <a:prstGeom prst="rect">
            <a:avLst/>
          </a:prstGeom>
          <a:noFill/>
        </p:spPr>
      </p:pic>
      <p:pic>
        <p:nvPicPr>
          <p:cNvPr id="5127" name="Picture 7" descr="R:\Dibujos\Oxygen\Original Arts\01 (13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57423" y="345364"/>
            <a:ext cx="2015999" cy="151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8" name="Picture 8" descr="R:\Dibujos\Oxygen\Original Arts\01 (23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345364"/>
            <a:ext cx="2016000" cy="151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5" descr="R:\Dibujos\Oxygen\01\JPG Format\Original Art\Soft Edge\Flame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21250" y="3867152"/>
            <a:ext cx="1118006" cy="149067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317500"/>
          </a:effectLst>
        </p:spPr>
      </p:pic>
      <p:pic>
        <p:nvPicPr>
          <p:cNvPr id="12" name="Picture 5" descr="R:\Dibujos\Oxygen\01\JPG Format\Original Art\Soft Edge\Flame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72462" y="2989258"/>
            <a:ext cx="865592" cy="115412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317500"/>
          </a:effectLst>
        </p:spPr>
      </p:pic>
      <p:pic>
        <p:nvPicPr>
          <p:cNvPr id="13" name="Picture 5" descr="R:\Dibujos\Oxygen\01\JPG Format\Original Art\Soft Edge\Flame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286776" y="2559046"/>
            <a:ext cx="438152" cy="58420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4148388332"/>
              </p:ext>
            </p:extLst>
          </p:nvPr>
        </p:nvGraphicFramePr>
        <p:xfrm>
          <a:off x="2857488" y="142852"/>
          <a:ext cx="6215106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F3A8AC-C9D2-4E29-94E4-D5EC46E8E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2F3A8AC-C9D2-4E29-94E4-D5EC46E8E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2F3A8AC-C9D2-4E29-94E4-D5EC46E8E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F2F3A8AC-C9D2-4E29-94E4-D5EC46E8E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F2F3A8AC-C9D2-4E29-94E4-D5EC46E8E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993C46-1FB2-4D8E-9FAF-B47757317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C993C46-1FB2-4D8E-9FAF-B47757317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0C993C46-1FB2-4D8E-9FAF-B47757317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0C993C46-1FB2-4D8E-9FAF-B47757317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0C993C46-1FB2-4D8E-9FAF-B47757317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3EB40C-8BBD-46A8-B5C6-4EC5F738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923EB40C-8BBD-46A8-B5C6-4EC5F738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923EB40C-8BBD-46A8-B5C6-4EC5F738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923EB40C-8BBD-46A8-B5C6-4EC5F738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23EB40C-8BBD-46A8-B5C6-4EC5F738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D3A75C-35C2-42B9-ABBC-A7D0AA36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BD3A75C-35C2-42B9-ABBC-A7D0AA36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0BD3A75C-35C2-42B9-ABBC-A7D0AA36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0BD3A75C-35C2-42B9-ABBC-A7D0AA36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0BD3A75C-35C2-42B9-ABBC-A7D0AA36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E35B0D-7BF3-463F-B4B6-117E5F3C6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17E35B0D-7BF3-463F-B4B6-117E5F3C6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17E35B0D-7BF3-463F-B4B6-117E5F3C6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17E35B0D-7BF3-463F-B4B6-117E5F3C6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17E35B0D-7BF3-463F-B4B6-117E5F3C6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5CB72E-FF6E-45AC-8A4E-BD84C43C7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25CB72E-FF6E-45AC-8A4E-BD84C43C7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825CB72E-FF6E-45AC-8A4E-BD84C43C7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825CB72E-FF6E-45AC-8A4E-BD84C43C7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25CB72E-FF6E-45AC-8A4E-BD84C43C7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282376-781A-4BD5-A95F-72B34A5D3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67282376-781A-4BD5-A95F-72B34A5D3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67282376-781A-4BD5-A95F-72B34A5D3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67282376-781A-4BD5-A95F-72B34A5D3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67282376-781A-4BD5-A95F-72B34A5D3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D1E05D-527F-44F9-B624-68E561900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4D1E05D-527F-44F9-B624-68E561900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4D1E05D-527F-44F9-B624-68E561900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4D1E05D-527F-44F9-B624-68E561900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4D1E05D-527F-44F9-B624-68E561900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F24BD5-AE36-40D4-A773-0AA14EBC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6F24BD5-AE36-40D4-A773-0AA14EBC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06F24BD5-AE36-40D4-A773-0AA14EBC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6F24BD5-AE36-40D4-A773-0AA14EBC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06F24BD5-AE36-40D4-A773-0AA14EBC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90BE6E-C8EC-4DE1-8522-F0D6809F8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190BE6E-C8EC-4DE1-8522-F0D6809F8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A190BE6E-C8EC-4DE1-8522-F0D6809F8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A190BE6E-C8EC-4DE1-8522-F0D6809F8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A190BE6E-C8EC-4DE1-8522-F0D6809F8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88EBB1-EFC5-41C5-A2D2-0C6BC31C7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A88EBB1-EFC5-41C5-A2D2-0C6BC31C7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A88EBB1-EFC5-41C5-A2D2-0C6BC31C7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6A88EBB1-EFC5-41C5-A2D2-0C6BC31C7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A88EBB1-EFC5-41C5-A2D2-0C6BC31C7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FC6D7-F564-473E-9870-0EB0CBE63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08AFC6D7-F564-473E-9870-0EB0CBE63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08AFC6D7-F564-473E-9870-0EB0CBE63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08AFC6D7-F564-473E-9870-0EB0CBE63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08AFC6D7-F564-473E-9870-0EB0CBE63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8604448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morning" dir="t">
                <a:rot lat="0" lon="0" rev="1800000"/>
              </a:lightRig>
            </a:scene3d>
            <a:sp3d extrusionH="57150" contourW="6350">
              <a:bevelT w="38100" h="38100"/>
            </a:sp3d>
          </a:bodyPr>
          <a:lstStyle/>
          <a:p>
            <a:pPr lvl="0" algn="ctr"/>
            <a:r>
              <a:rPr lang="ro-RO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DUHUL SFÂNT ESTE REPREZENTANTUL LUI ISUS</a:t>
            </a:r>
            <a:endParaRPr lang="es-ES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74384" y="576844"/>
            <a:ext cx="5105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683E00"/>
                </a:solidFill>
                <a:latin typeface="Comic Sans MS" pitchFamily="66" charset="0"/>
              </a:rPr>
              <a:t>“</a:t>
            </a:r>
            <a:r>
              <a:rPr lang="vi-VN" b="1" dirty="0">
                <a:solidFill>
                  <a:srgbClr val="683E00"/>
                </a:solidFill>
                <a:latin typeface="Comic Sans MS" pitchFamily="66" charset="0"/>
              </a:rPr>
              <a:t>Şi Eu voi ruga pe Tatăl, şi El vă va da un alt </a:t>
            </a:r>
            <a:r>
              <a:rPr lang="vi-VN" b="1" dirty="0" smtClean="0">
                <a:solidFill>
                  <a:srgbClr val="683E00"/>
                </a:solidFill>
                <a:latin typeface="Comic Sans MS" pitchFamily="66" charset="0"/>
              </a:rPr>
              <a:t>Mângâietor</a:t>
            </a:r>
            <a:r>
              <a:rPr lang="ro-RO" b="1" dirty="0" smtClean="0">
                <a:solidFill>
                  <a:srgbClr val="683E00"/>
                </a:solidFill>
                <a:latin typeface="Comic Sans MS" pitchFamily="66" charset="0"/>
              </a:rPr>
              <a:t> </a:t>
            </a:r>
            <a:r>
              <a:rPr lang="vi-VN" b="1" dirty="0" smtClean="0">
                <a:solidFill>
                  <a:srgbClr val="683E00"/>
                </a:solidFill>
                <a:latin typeface="Comic Sans MS" pitchFamily="66" charset="0"/>
              </a:rPr>
              <a:t>[</a:t>
            </a:r>
            <a:r>
              <a:rPr lang="vi-VN" b="1" dirty="0">
                <a:solidFill>
                  <a:srgbClr val="683E00"/>
                </a:solidFill>
                <a:latin typeface="Comic Sans MS" pitchFamily="66" charset="0"/>
              </a:rPr>
              <a:t>paraklētos</a:t>
            </a:r>
            <a:r>
              <a:rPr lang="vi-VN" b="1" dirty="0" smtClean="0">
                <a:solidFill>
                  <a:srgbClr val="683E00"/>
                </a:solidFill>
                <a:latin typeface="Comic Sans MS" pitchFamily="66" charset="0"/>
              </a:rPr>
              <a:t>], </a:t>
            </a:r>
            <a:r>
              <a:rPr lang="vi-VN" b="1" dirty="0">
                <a:solidFill>
                  <a:srgbClr val="683E00"/>
                </a:solidFill>
                <a:latin typeface="Comic Sans MS" pitchFamily="66" charset="0"/>
              </a:rPr>
              <a:t>care să rămână cu voi în </a:t>
            </a:r>
            <a:r>
              <a:rPr lang="vi-VN" b="1" dirty="0" smtClean="0">
                <a:solidFill>
                  <a:srgbClr val="683E00"/>
                </a:solidFill>
                <a:latin typeface="Comic Sans MS" pitchFamily="66" charset="0"/>
              </a:rPr>
              <a:t>veac;</a:t>
            </a:r>
            <a:r>
              <a:rPr lang="es-ES" b="1" dirty="0" smtClean="0">
                <a:solidFill>
                  <a:srgbClr val="683E00"/>
                </a:solidFill>
                <a:latin typeface="Comic Sans MS" pitchFamily="66" charset="0"/>
              </a:rPr>
              <a:t>” </a:t>
            </a:r>
            <a:r>
              <a:rPr lang="es-ES" sz="1100" b="1" dirty="0" smtClean="0">
                <a:solidFill>
                  <a:srgbClr val="683E00"/>
                </a:solidFill>
                <a:latin typeface="Comic Sans MS" pitchFamily="66" charset="0"/>
              </a:rPr>
              <a:t>(</a:t>
            </a:r>
            <a:r>
              <a:rPr lang="ro-RO" sz="1100" b="1" dirty="0" smtClean="0">
                <a:solidFill>
                  <a:srgbClr val="683E00"/>
                </a:solidFill>
                <a:latin typeface="Comic Sans MS" pitchFamily="66" charset="0"/>
              </a:rPr>
              <a:t>Io</a:t>
            </a:r>
            <a:r>
              <a:rPr lang="es-ES" sz="1100" b="1" dirty="0" err="1" smtClean="0">
                <a:solidFill>
                  <a:srgbClr val="683E00"/>
                </a:solidFill>
                <a:latin typeface="Comic Sans MS" pitchFamily="66" charset="0"/>
              </a:rPr>
              <a:t>an</a:t>
            </a:r>
            <a:r>
              <a:rPr lang="es-ES" sz="1100" b="1" dirty="0" smtClean="0">
                <a:solidFill>
                  <a:srgbClr val="683E00"/>
                </a:solidFill>
                <a:latin typeface="Comic Sans MS" pitchFamily="66" charset="0"/>
              </a:rPr>
              <a:t> 14:16)</a:t>
            </a:r>
            <a:endParaRPr lang="es-ES" b="1" dirty="0">
              <a:solidFill>
                <a:srgbClr val="683E00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06" y="2556213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Duhul Sfânt este</a:t>
            </a:r>
            <a:r>
              <a:rPr lang="en-US" sz="2000" b="1" dirty="0" smtClean="0"/>
              <a:t> “</a:t>
            </a:r>
            <a:r>
              <a:rPr lang="ro-RO" sz="2000" b="1" dirty="0" smtClean="0"/>
              <a:t>chemat să fie lângă noi</a:t>
            </a:r>
            <a:r>
              <a:rPr lang="en-US" sz="2000" b="1" dirty="0" smtClean="0"/>
              <a:t>”</a:t>
            </a:r>
            <a:r>
              <a:rPr lang="ro-RO" sz="2000" b="1" dirty="0" smtClean="0"/>
              <a:t>. El este trimis să ne fie alături, </a:t>
            </a:r>
            <a:r>
              <a:rPr lang="ro-RO" sz="2000" b="1" smtClean="0"/>
              <a:t>să ne </a:t>
            </a:r>
            <a:r>
              <a:rPr lang="ro-RO" sz="2000" b="1" dirty="0" smtClean="0"/>
              <a:t>consoleze, să ne ajute și să ne îndemne.</a:t>
            </a:r>
            <a:endParaRPr lang="es-ES" sz="2000" b="1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571736" y="1643050"/>
            <a:ext cx="3571868" cy="7848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i="1" dirty="0"/>
              <a:t>“para”</a:t>
            </a:r>
            <a:r>
              <a:rPr lang="es-ES" sz="2000" b="1" dirty="0"/>
              <a:t> = </a:t>
            </a:r>
            <a:r>
              <a:rPr lang="es-ES" sz="2000" b="1" dirty="0" smtClean="0"/>
              <a:t>“</a:t>
            </a:r>
            <a:r>
              <a:rPr lang="ro-RO" sz="2000" b="1" dirty="0" smtClean="0"/>
              <a:t>lângă</a:t>
            </a:r>
            <a:r>
              <a:rPr lang="es-ES" sz="2000" b="1" dirty="0" smtClean="0"/>
              <a:t>”</a:t>
            </a:r>
          </a:p>
          <a:p>
            <a:pPr>
              <a:spcBef>
                <a:spcPts val="600"/>
              </a:spcBef>
            </a:pPr>
            <a:r>
              <a:rPr lang="es-ES" sz="2000" b="1" i="1" dirty="0"/>
              <a:t>“</a:t>
            </a:r>
            <a:r>
              <a:rPr lang="es-ES" sz="2000" b="1" i="1" dirty="0" err="1"/>
              <a:t>klētos</a:t>
            </a:r>
            <a:r>
              <a:rPr lang="es-ES" sz="2000" b="1" i="1" dirty="0"/>
              <a:t>”</a:t>
            </a:r>
            <a:r>
              <a:rPr lang="es-ES" sz="2000" b="1" dirty="0"/>
              <a:t> = </a:t>
            </a:r>
            <a:r>
              <a:rPr lang="es-ES" sz="2000" b="1" dirty="0" smtClean="0"/>
              <a:t>“</a:t>
            </a:r>
            <a:r>
              <a:rPr lang="ro-RO" sz="2000" b="1" dirty="0" smtClean="0"/>
              <a:t>a numi, a chema</a:t>
            </a:r>
            <a:r>
              <a:rPr lang="es-ES" sz="2000" b="1" dirty="0" smtClean="0"/>
              <a:t>”</a:t>
            </a:r>
          </a:p>
        </p:txBody>
      </p:sp>
      <p:pic>
        <p:nvPicPr>
          <p:cNvPr id="1027" name="Picture 3" descr="R:\Dibujos\EspirituSanto\Nueva carpeta\receivi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04664"/>
            <a:ext cx="2857520" cy="303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Rectángulo"/>
          <p:cNvSpPr/>
          <p:nvPr/>
        </p:nvSpPr>
        <p:spPr>
          <a:xfrm>
            <a:off x="71406" y="1373745"/>
            <a:ext cx="2571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Isus Îl numește pe Duhul Sfânt </a:t>
            </a:r>
            <a:r>
              <a:rPr lang="en-US" sz="2000" b="1" i="1" dirty="0" smtClean="0">
                <a:solidFill>
                  <a:prstClr val="black"/>
                </a:solidFill>
              </a:rPr>
              <a:t>“</a:t>
            </a:r>
            <a:r>
              <a:rPr lang="en-US" sz="2000" b="1" i="1" dirty="0" err="1" smtClean="0">
                <a:solidFill>
                  <a:prstClr val="black"/>
                </a:solidFill>
              </a:rPr>
              <a:t>paraklētos</a:t>
            </a:r>
            <a:r>
              <a:rPr lang="en-US" sz="2000" b="1" i="1" dirty="0">
                <a:solidFill>
                  <a:prstClr val="black"/>
                </a:solidFill>
              </a:rPr>
              <a:t>”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ro-RO" sz="2000" b="1" dirty="0" smtClean="0">
                <a:solidFill>
                  <a:prstClr val="black"/>
                </a:solidFill>
              </a:rPr>
              <a:t>Ioa</a:t>
            </a:r>
            <a:r>
              <a:rPr lang="en-US" sz="2000" b="1" dirty="0" smtClean="0">
                <a:solidFill>
                  <a:prstClr val="black"/>
                </a:solidFill>
              </a:rPr>
              <a:t>n </a:t>
            </a:r>
            <a:r>
              <a:rPr lang="en-US" sz="2000" b="1" dirty="0">
                <a:solidFill>
                  <a:prstClr val="black"/>
                </a:solidFill>
              </a:rPr>
              <a:t>14:26).</a:t>
            </a:r>
            <a:endParaRPr lang="es-ES" sz="2000" b="1" dirty="0" smtClean="0">
              <a:solidFill>
                <a:prstClr val="black"/>
              </a:solidFill>
            </a:endParaRPr>
          </a:p>
        </p:txBody>
      </p:sp>
      <p:pic>
        <p:nvPicPr>
          <p:cNvPr id="1029" name="Picture 5" descr="R:\Dibujos\EspirituSanto\shapeimage_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5072074"/>
            <a:ext cx="2553493" cy="1714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10 Rectángulo"/>
          <p:cNvSpPr/>
          <p:nvPr/>
        </p:nvSpPr>
        <p:spPr>
          <a:xfrm>
            <a:off x="3071802" y="5229200"/>
            <a:ext cx="600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Ioan spunea că</a:t>
            </a:r>
            <a:r>
              <a:rPr lang="en-US" sz="2000" b="1" dirty="0" smtClean="0">
                <a:solidFill>
                  <a:prstClr val="black"/>
                </a:solidFill>
              </a:rPr>
              <a:t> “</a:t>
            </a:r>
            <a:r>
              <a:rPr lang="ro-RO" sz="2000" b="1" dirty="0" smtClean="0">
                <a:solidFill>
                  <a:prstClr val="black"/>
                </a:solidFill>
              </a:rPr>
              <a:t>avem la Tatăl un Mijlocitor, pe Isus Hristos, Cel Neprihănit</a:t>
            </a:r>
            <a:r>
              <a:rPr lang="vi-VN" sz="2000" b="1" dirty="0" smtClean="0">
                <a:solidFill>
                  <a:prstClr val="black"/>
                </a:solidFill>
              </a:rPr>
              <a:t>.</a:t>
            </a:r>
            <a:r>
              <a:rPr lang="en-US" sz="2000" b="1" dirty="0" smtClean="0">
                <a:solidFill>
                  <a:prstClr val="black"/>
                </a:solidFill>
              </a:rPr>
              <a:t>” </a:t>
            </a:r>
            <a:r>
              <a:rPr lang="en-US" sz="2000" b="1" dirty="0">
                <a:solidFill>
                  <a:prstClr val="black"/>
                </a:solidFill>
              </a:rPr>
              <a:t>(1 </a:t>
            </a:r>
            <a:r>
              <a:rPr lang="ro-RO" sz="2000" b="1" dirty="0" smtClean="0">
                <a:solidFill>
                  <a:prstClr val="black"/>
                </a:solidFill>
              </a:rPr>
              <a:t>Ioa</a:t>
            </a:r>
            <a:r>
              <a:rPr lang="en-US" sz="2000" b="1" dirty="0" smtClean="0">
                <a:solidFill>
                  <a:prstClr val="black"/>
                </a:solidFill>
              </a:rPr>
              <a:t>n </a:t>
            </a:r>
            <a:r>
              <a:rPr lang="en-US" sz="2000" b="1" dirty="0">
                <a:solidFill>
                  <a:prstClr val="black"/>
                </a:solidFill>
              </a:rPr>
              <a:t>2:1). </a:t>
            </a:r>
            <a:r>
              <a:rPr lang="ro-RO" sz="2000" b="1" dirty="0" smtClean="0">
                <a:solidFill>
                  <a:prstClr val="black"/>
                </a:solidFill>
              </a:rPr>
              <a:t>Isus este Reprezentantul nostru înaintea Tatălui, iar Duhul Sfânt este Reprezentantul lui Isus înaintea noastră.</a:t>
            </a:r>
            <a:endParaRPr lang="es-ES" sz="2000" b="1" dirty="0" smtClean="0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1406" y="3500438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Înainte de a Se înălța la ceruri, Isus le-a spus ucenicilor Săi:</a:t>
            </a:r>
            <a:r>
              <a:rPr lang="en-US" sz="2000" b="1" dirty="0" smtClean="0">
                <a:solidFill>
                  <a:prstClr val="black"/>
                </a:solidFill>
              </a:rPr>
              <a:t> “</a:t>
            </a:r>
            <a:r>
              <a:rPr lang="ro-RO" sz="2000" b="1" dirty="0" smtClean="0">
                <a:solidFill>
                  <a:prstClr val="black"/>
                </a:solidFill>
              </a:rPr>
              <a:t>Nu vă voi lăsa orfani; Mă voi întoarce la voi</a:t>
            </a:r>
            <a:r>
              <a:rPr lang="en-US" sz="2000" b="1" dirty="0" smtClean="0">
                <a:solidFill>
                  <a:prstClr val="black"/>
                </a:solidFill>
              </a:rPr>
              <a:t>.” (</a:t>
            </a:r>
            <a:r>
              <a:rPr lang="ro-RO" sz="2000" b="1" dirty="0" smtClean="0">
                <a:solidFill>
                  <a:prstClr val="black"/>
                </a:solidFill>
              </a:rPr>
              <a:t>Ioan</a:t>
            </a:r>
            <a:r>
              <a:rPr lang="en-US" sz="2000" b="1" dirty="0" smtClean="0">
                <a:solidFill>
                  <a:prstClr val="black"/>
                </a:solidFill>
              </a:rPr>
              <a:t>n </a:t>
            </a:r>
            <a:r>
              <a:rPr lang="en-US" sz="2000" b="1" dirty="0">
                <a:solidFill>
                  <a:prstClr val="black"/>
                </a:solidFill>
              </a:rPr>
              <a:t>14:18). </a:t>
            </a:r>
            <a:r>
              <a:rPr lang="ro-RO" sz="2000" b="1" dirty="0" smtClean="0">
                <a:solidFill>
                  <a:prstClr val="black"/>
                </a:solidFill>
              </a:rPr>
              <a:t>Această</a:t>
            </a:r>
            <a:r>
              <a:rPr lang="en-US" sz="2000" b="1" dirty="0" smtClean="0">
                <a:solidFill>
                  <a:prstClr val="black"/>
                </a:solidFill>
              </a:rPr>
              <a:t> “</a:t>
            </a:r>
            <a:r>
              <a:rPr lang="ro-RO" sz="2000" b="1" dirty="0" smtClean="0">
                <a:solidFill>
                  <a:prstClr val="black"/>
                </a:solidFill>
              </a:rPr>
              <a:t>întoarcere</a:t>
            </a:r>
            <a:r>
              <a:rPr lang="en-US" sz="2000" b="1" dirty="0" smtClean="0">
                <a:solidFill>
                  <a:prstClr val="black"/>
                </a:solidFill>
              </a:rPr>
              <a:t>” </a:t>
            </a:r>
            <a:r>
              <a:rPr lang="ro-RO" sz="2000" b="1" dirty="0" smtClean="0">
                <a:solidFill>
                  <a:prstClr val="black"/>
                </a:solidFill>
              </a:rPr>
              <a:t>urma să fie nu una fizică, ci întoarcere printr-un Reprezentant. Isus fusese Sfătuitorul lor, Ajutorul lor și Cel care Îi mângâia</a:t>
            </a:r>
            <a:r>
              <a:rPr lang="en-US" sz="2000" b="1" dirty="0" smtClean="0">
                <a:solidFill>
                  <a:prstClr val="black"/>
                </a:solidFill>
              </a:rPr>
              <a:t>; </a:t>
            </a:r>
            <a:r>
              <a:rPr lang="ro-RO" sz="2000" b="1" dirty="0" smtClean="0">
                <a:solidFill>
                  <a:prstClr val="black"/>
                </a:solidFill>
              </a:rPr>
              <a:t>Duhul Sfânt este Sfătuitorul nostru, Ajutorul nostru și Mângâietorul nostru de atunci înainte.</a:t>
            </a:r>
            <a:endParaRPr lang="es-ES" sz="20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17000" r="-1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40193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o-RO" sz="44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DUHUL SFÂNT ESTE O PERSOANĂ</a:t>
            </a:r>
            <a:endParaRPr lang="es-ES" sz="44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28992" y="3424932"/>
            <a:ext cx="1857388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 smtClean="0"/>
              <a:t>Ce activități ale Duhului Sfânt dovedesc că este o Persoană</a:t>
            </a:r>
            <a:r>
              <a:rPr lang="en-US" sz="2400" b="1" dirty="0" smtClean="0"/>
              <a:t>?</a:t>
            </a:r>
            <a:endParaRPr lang="es-ES" sz="24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1244833015"/>
              </p:ext>
            </p:extLst>
          </p:nvPr>
        </p:nvGraphicFramePr>
        <p:xfrm>
          <a:off x="71470" y="1214422"/>
          <a:ext cx="3286084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1899191278"/>
              </p:ext>
            </p:extLst>
          </p:nvPr>
        </p:nvGraphicFramePr>
        <p:xfrm>
          <a:off x="5357818" y="1268760"/>
          <a:ext cx="3714776" cy="551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882793-30C9-4E3D-9761-EC6AE270B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86882793-30C9-4E3D-9761-EC6AE270B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86882793-30C9-4E3D-9761-EC6AE270B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86882793-30C9-4E3D-9761-EC6AE270B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585FC0-7143-4FAA-AE60-08F4232E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B3585FC0-7143-4FAA-AE60-08F4232E5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B3585FC0-7143-4FAA-AE60-08F4232E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B3585FC0-7143-4FAA-AE60-08F4232E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1AC8EB-9E09-4941-8197-9EBD8B8BC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6D1AC8EB-9E09-4941-8197-9EBD8B8BC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6D1AC8EB-9E09-4941-8197-9EBD8B8BC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6D1AC8EB-9E09-4941-8197-9EBD8B8BC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707649-DA64-4BA1-AA3C-7D864B24E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23707649-DA64-4BA1-AA3C-7D864B24E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23707649-DA64-4BA1-AA3C-7D864B24E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23707649-DA64-4BA1-AA3C-7D864B24E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E44CC0-2A7B-49F7-886D-0301BBBFB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ECE44CC0-2A7B-49F7-886D-0301BBBFB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ECE44CC0-2A7B-49F7-886D-0301BBBFB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ECE44CC0-2A7B-49F7-886D-0301BBBFB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0B23D8-1465-47CD-ADC8-6B58965A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graphicEl>
                                              <a:dgm id="{940B23D8-1465-47CD-ADC8-6B58965A5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940B23D8-1465-47CD-ADC8-6B58965A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940B23D8-1465-47CD-ADC8-6B58965A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2CF107-45FB-4E93-9053-D2D2FE8A8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612CF107-45FB-4E93-9053-D2D2FE8A8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612CF107-45FB-4E93-9053-D2D2FE8A8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612CF107-45FB-4E93-9053-D2D2FE8A8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D27AD-CC94-4DD5-AB4A-323CBCB86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DE5D27AD-CC94-4DD5-AB4A-323CBCB86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DE5D27AD-CC94-4DD5-AB4A-323CBCB86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DE5D27AD-CC94-4DD5-AB4A-323CBCB86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884E11-7D4A-4D1E-B375-53F41DEB9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graphicEl>
                                              <a:dgm id="{AD884E11-7D4A-4D1E-B375-53F41DEB9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AD884E11-7D4A-4D1E-B375-53F41DEB9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AD884E11-7D4A-4D1E-B375-53F41DEB9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4DDAC5-5C9E-4939-80C9-B953D092F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graphicEl>
                                              <a:dgm id="{E44DDAC5-5C9E-4939-80C9-B953D092F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E44DDAC5-5C9E-4939-80C9-B953D092F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E44DDAC5-5C9E-4939-80C9-B953D092F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BE15A6-93EE-471B-87F3-3030CB270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graphicEl>
                                              <a:dgm id="{03BE15A6-93EE-471B-87F3-3030CB270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03BE15A6-93EE-471B-87F3-3030CB270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03BE15A6-93EE-471B-87F3-3030CB270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2FBDF1-1F48-4939-B04E-210D07744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graphicEl>
                                              <a:dgm id="{B02FBDF1-1F48-4939-B04E-210D07744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B02FBDF1-1F48-4939-B04E-210D07744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B02FBDF1-1F48-4939-B04E-210D07744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D224CB-9BC8-4EE9-AA48-53036DCE7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graphicEl>
                                              <a:dgm id="{3CD224CB-9BC8-4EE9-AA48-53036DCE7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3CD224CB-9BC8-4EE9-AA48-53036DCE7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graphicEl>
                                              <a:dgm id="{3CD224CB-9BC8-4EE9-AA48-53036DCE7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B8A9AE-2C7F-43CB-9221-68465F386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graphicEl>
                                              <a:dgm id="{7CB8A9AE-2C7F-43CB-9221-68465F386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graphicEl>
                                              <a:dgm id="{7CB8A9AE-2C7F-43CB-9221-68465F386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graphicEl>
                                              <a:dgm id="{7CB8A9AE-2C7F-43CB-9221-68465F386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F59182-F91B-475E-941C-4DDB7C9B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>
                                            <p:graphicEl>
                                              <a:dgm id="{0CF59182-F91B-475E-941C-4DDB7C9BF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graphicEl>
                                              <a:dgm id="{0CF59182-F91B-475E-941C-4DDB7C9B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graphicEl>
                                              <a:dgm id="{0CF59182-F91B-475E-941C-4DDB7C9B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4B538D-0A75-4854-9800-0099F8259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graphicEl>
                                              <a:dgm id="{C64B538D-0A75-4854-9800-0099F8259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graphicEl>
                                              <a:dgm id="{C64B538D-0A75-4854-9800-0099F8259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graphicEl>
                                              <a:dgm id="{C64B538D-0A75-4854-9800-0099F8259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D01049-A57F-4D0E-B927-0200A2296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FBD01049-A57F-4D0E-B927-0200A2296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FBD01049-A57F-4D0E-B927-0200A2296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FBD01049-A57F-4D0E-B927-0200A2296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EE1A1-45F0-4BE5-9C47-ED0CD06AB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>
                                            <p:graphicEl>
                                              <a:dgm id="{A7AEE1A1-45F0-4BE5-9C47-ED0CD06AB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A7AEE1A1-45F0-4BE5-9C47-ED0CD06AB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graphicEl>
                                              <a:dgm id="{A7AEE1A1-45F0-4BE5-9C47-ED0CD06AB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548C8F-9948-4171-81A8-A34C444B1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">
                                            <p:graphicEl>
                                              <a:dgm id="{57548C8F-9948-4171-81A8-A34C444B1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graphicEl>
                                              <a:dgm id="{57548C8F-9948-4171-81A8-A34C444B1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graphicEl>
                                              <a:dgm id="{57548C8F-9948-4171-81A8-A34C444B1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96AFBB-B925-44EA-BDF1-AEA4823E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>
                                            <p:graphicEl>
                                              <a:dgm id="{4F96AFBB-B925-44EA-BDF1-AEA4823E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4F96AFBB-B925-44EA-BDF1-AEA4823E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graphicEl>
                                              <a:dgm id="{4F96AFBB-B925-44EA-BDF1-AEA4823E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C5756D-6703-4709-9165-E463FE2EC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">
                                            <p:graphicEl>
                                              <a:dgm id="{49C5756D-6703-4709-9165-E463FE2EC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>
                                            <p:graphicEl>
                                              <a:dgm id="{49C5756D-6703-4709-9165-E463FE2EC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>
                                            <p:graphicEl>
                                              <a:dgm id="{49C5756D-6703-4709-9165-E463FE2EC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EF0DB-A0C2-4347-8F70-FD52C3AC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">
                                            <p:graphicEl>
                                              <a:dgm id="{46AEF0DB-A0C2-4347-8F70-FD52C3ACC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46AEF0DB-A0C2-4347-8F70-FD52C3AC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>
                                            <p:graphicEl>
                                              <a:dgm id="{46AEF0DB-A0C2-4347-8F70-FD52C3AC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A256B0-39A4-426F-B06F-3D17F799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">
                                            <p:graphicEl>
                                              <a:dgm id="{65A256B0-39A4-426F-B06F-3D17F799E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>
                                            <p:graphicEl>
                                              <a:dgm id="{65A256B0-39A4-426F-B06F-3D17F799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>
                                            <p:graphicEl>
                                              <a:dgm id="{65A256B0-39A4-426F-B06F-3D17F799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4F5CEE-BC0E-429E-8D8F-799D1721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">
                                            <p:graphicEl>
                                              <a:dgm id="{EF4F5CEE-BC0E-429E-8D8F-799D17212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EF4F5CEE-BC0E-429E-8D8F-799D1721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">
                                            <p:graphicEl>
                                              <a:dgm id="{EF4F5CEE-BC0E-429E-8D8F-799D1721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186EE2-CFBB-49F5-86A6-5A7F1B1C2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">
                                            <p:graphicEl>
                                              <a:dgm id="{99186EE2-CFBB-49F5-86A6-5A7F1B1C2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>
                                            <p:graphicEl>
                                              <a:dgm id="{99186EE2-CFBB-49F5-86A6-5A7F1B1C2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">
                                            <p:graphicEl>
                                              <a:dgm id="{99186EE2-CFBB-49F5-86A6-5A7F1B1C2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3AF1FF-6E50-4A20-8E53-4B9F49AE5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>
                                            <p:graphicEl>
                                              <a:dgm id="{913AF1FF-6E50-4A20-8E53-4B9F49AE5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913AF1FF-6E50-4A20-8E53-4B9F49AE5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>
                                            <p:graphicEl>
                                              <a:dgm id="{913AF1FF-6E50-4A20-8E53-4B9F49AE5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544102-BA2A-4F60-80DB-6B43D2803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">
                                            <p:graphicEl>
                                              <a:dgm id="{11544102-BA2A-4F60-80DB-6B43D2803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">
                                            <p:graphicEl>
                                              <a:dgm id="{11544102-BA2A-4F60-80DB-6B43D2803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">
                                            <p:graphicEl>
                                              <a:dgm id="{11544102-BA2A-4F60-80DB-6B43D2803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765C4F-01CB-4152-844B-29BE21AB3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">
                                            <p:graphicEl>
                                              <a:dgm id="{DB765C4F-01CB-4152-844B-29BE21AB3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">
                                            <p:graphicEl>
                                              <a:dgm id="{DB765C4F-01CB-4152-844B-29BE21AB3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">
                                            <p:graphicEl>
                                              <a:dgm id="{DB765C4F-01CB-4152-844B-29BE21AB3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2DEF9F-EF7B-4DF3-AF6E-E7BE28631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">
                                            <p:graphicEl>
                                              <a:dgm id="{0C2DEF9F-EF7B-4DF3-AF6E-E7BE286310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">
                                            <p:graphicEl>
                                              <a:dgm id="{0C2DEF9F-EF7B-4DF3-AF6E-E7BE28631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">
                                            <p:graphicEl>
                                              <a:dgm id="{0C2DEF9F-EF7B-4DF3-AF6E-E7BE28631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D2324A-E024-4271-B21E-FFA6B4410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">
                                            <p:graphicEl>
                                              <a:dgm id="{17D2324A-E024-4271-B21E-FFA6B4410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">
                                            <p:graphicEl>
                                              <a:dgm id="{17D2324A-E024-4271-B21E-FFA6B4410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">
                                            <p:graphicEl>
                                              <a:dgm id="{17D2324A-E024-4271-B21E-FFA6B4410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Graphic spid="5" grpId="0" uiExpand="1">
        <p:bldSub>
          <a:bldDgm bld="one"/>
        </p:bldSub>
      </p:bldGraphic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5883"/>
            <a:ext cx="2714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3200" b="1" spc="100" dirty="0" smtClean="0">
                <a:ln w="3175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38100" dir="8580000" algn="tl">
                    <a:schemeClr val="accent1">
                      <a:satMod val="200000"/>
                      <a:shade val="1000"/>
                    </a:schemeClr>
                  </a:outerShdw>
                </a:effectLst>
              </a:rPr>
              <a:t>EL ESTE DUMNEZEU</a:t>
            </a:r>
            <a:endParaRPr lang="es-ES" sz="3200" b="1" spc="100" dirty="0">
              <a:ln w="3175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38100" dir="8580000" algn="tl">
                  <a:schemeClr val="accent1">
                    <a:satMod val="200000"/>
                    <a:shade val="1000"/>
                  </a:scheme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714612" y="142852"/>
            <a:ext cx="635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90E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“</a:t>
            </a:r>
            <a:r>
              <a:rPr lang="vi-VN" sz="1600" b="1" dirty="0">
                <a:solidFill>
                  <a:srgbClr val="90E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Dar Mângâietorul, adică Duhul Sfânt, pe care-L va trimite Tatăl în Numele Meu, vă va învăţa toate lucrurile şi vă va aduce aminte de tot ce v-am spus </a:t>
            </a:r>
            <a:r>
              <a:rPr lang="vi-VN" sz="1600" b="1" dirty="0" smtClean="0">
                <a:solidFill>
                  <a:srgbClr val="90E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Eu.</a:t>
            </a:r>
            <a:r>
              <a:rPr lang="es-ES" sz="1600" b="1" dirty="0" smtClean="0">
                <a:solidFill>
                  <a:srgbClr val="90E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” </a:t>
            </a:r>
            <a:r>
              <a:rPr lang="es-ES" sz="1100" b="1" dirty="0" smtClean="0">
                <a:solidFill>
                  <a:srgbClr val="90E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(</a:t>
            </a:r>
            <a:r>
              <a:rPr lang="ro-RO" sz="1100" b="1" dirty="0" smtClean="0">
                <a:solidFill>
                  <a:srgbClr val="90E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Ioan</a:t>
            </a:r>
            <a:r>
              <a:rPr lang="es-ES" sz="1100" b="1" dirty="0" smtClean="0">
                <a:solidFill>
                  <a:srgbClr val="90E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14:26)</a:t>
            </a:r>
            <a:endParaRPr lang="es-ES" b="1" dirty="0">
              <a:solidFill>
                <a:srgbClr val="90E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844" y="1071546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Duhul Sfânt este menționat în diferite ocazii împreună cu Tatăl și Fiul</a:t>
            </a:r>
            <a:r>
              <a:rPr lang="en-US" sz="2000" b="1" dirty="0" smtClean="0"/>
              <a:t>:</a:t>
            </a:r>
            <a:endParaRPr lang="es-ES" sz="2000" b="1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4355976" y="5699485"/>
            <a:ext cx="4788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Clr>
                <a:schemeClr val="accent4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ro-RO" sz="2000" b="1" dirty="0" smtClean="0"/>
              <a:t>Este omniprezent</a:t>
            </a:r>
            <a:r>
              <a:rPr lang="en-US" sz="2000" b="1" dirty="0" smtClean="0"/>
              <a:t>. Psalm</a:t>
            </a:r>
            <a:r>
              <a:rPr lang="ro-RO" sz="2000" b="1" dirty="0" smtClean="0"/>
              <a:t>i</a:t>
            </a:r>
            <a:r>
              <a:rPr lang="en-US" sz="2000" b="1" dirty="0" smtClean="0"/>
              <a:t> </a:t>
            </a:r>
            <a:r>
              <a:rPr lang="en-US" sz="2000" b="1" dirty="0"/>
              <a:t>139:7.</a:t>
            </a:r>
            <a:endParaRPr lang="es-ES" sz="2000" b="1" dirty="0" smtClean="0"/>
          </a:p>
          <a:p>
            <a:pPr marL="355600" indent="-355600">
              <a:buClr>
                <a:schemeClr val="accent4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ro-RO" sz="2000" b="1" dirty="0" smtClean="0"/>
              <a:t>Prezice viitorul</a:t>
            </a:r>
            <a:r>
              <a:rPr lang="en-US" sz="2000" b="1" dirty="0" smtClean="0"/>
              <a:t>. </a:t>
            </a:r>
            <a:r>
              <a:rPr lang="ro-RO" sz="2000" b="1" dirty="0" smtClean="0"/>
              <a:t>Ioa</a:t>
            </a:r>
            <a:r>
              <a:rPr lang="en-US" sz="2000" b="1" dirty="0" smtClean="0"/>
              <a:t>n </a:t>
            </a:r>
            <a:r>
              <a:rPr lang="en-US" sz="2000" b="1" dirty="0"/>
              <a:t>16:13.</a:t>
            </a:r>
            <a:endParaRPr lang="es-ES" sz="2000" b="1" dirty="0" smtClean="0"/>
          </a:p>
          <a:p>
            <a:pPr marL="355600" indent="-355600">
              <a:buClr>
                <a:schemeClr val="accent4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ro-RO" sz="2000" b="1" dirty="0" smtClean="0"/>
              <a:t>Se poate huli împotriva Lui</a:t>
            </a:r>
            <a:r>
              <a:rPr lang="en-US" sz="2000" b="1" dirty="0" smtClean="0"/>
              <a:t>. Mar</a:t>
            </a:r>
            <a:r>
              <a:rPr lang="ro-RO" sz="2000" b="1" dirty="0" smtClean="0"/>
              <a:t>cu</a:t>
            </a:r>
            <a:r>
              <a:rPr lang="en-US" sz="2000" b="1" dirty="0" smtClean="0"/>
              <a:t> </a:t>
            </a:r>
            <a:r>
              <a:rPr lang="en-US" sz="2000" b="1" dirty="0"/>
              <a:t>3:29.</a:t>
            </a:r>
            <a:endParaRPr lang="es-ES" sz="2000" b="1" dirty="0"/>
          </a:p>
        </p:txBody>
      </p:sp>
      <p:pic>
        <p:nvPicPr>
          <p:cNvPr id="6" name="5 Imagen" descr="the-baptism-of-jesus-jeff-hayni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3412702"/>
            <a:ext cx="1591520" cy="20880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7 Imagen" descr="Imagen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06" y="3807815"/>
            <a:ext cx="2857520" cy="2907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R:\Dibujos\EspirituSanto\Nueva carpeta\1000_666_csupload_455828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49441" y="1214422"/>
            <a:ext cx="3151715" cy="20288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5" name="14 Rectángulo"/>
          <p:cNvSpPr/>
          <p:nvPr/>
        </p:nvSpPr>
        <p:spPr>
          <a:xfrm>
            <a:off x="3000364" y="5534585"/>
            <a:ext cx="1643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În plus, El manifestă atribute divine</a:t>
            </a:r>
            <a:r>
              <a:rPr lang="en-US" sz="2000" b="1" dirty="0" smtClean="0">
                <a:solidFill>
                  <a:prstClr val="black"/>
                </a:solidFill>
              </a:rPr>
              <a:t>: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3075" name="Picture 3" descr="R:\Dibujos\EspirituSanto\Espiritu santo (12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23236" y="3412702"/>
            <a:ext cx="1774800" cy="20880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 descr="R:\Dibujos\Bautismo\Batismos%25200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88" y="3482608"/>
            <a:ext cx="2643206" cy="2089532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17 CuadroTexto"/>
          <p:cNvSpPr txBox="1"/>
          <p:nvPr/>
        </p:nvSpPr>
        <p:spPr>
          <a:xfrm>
            <a:off x="357158" y="1817550"/>
            <a:ext cx="2000264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54013" indent="-354013">
              <a:buClr>
                <a:srgbClr val="007386"/>
              </a:buClr>
              <a:buFont typeface="Wingdings" pitchFamily="2" charset="2"/>
              <a:buChar char=""/>
            </a:pPr>
            <a:r>
              <a:rPr lang="es-ES" b="1" dirty="0" smtClean="0"/>
              <a:t>Mat</a:t>
            </a:r>
            <a:r>
              <a:rPr lang="ro-RO" b="1" dirty="0" smtClean="0"/>
              <a:t>ei</a:t>
            </a:r>
            <a:r>
              <a:rPr lang="es-ES" b="1" dirty="0" smtClean="0"/>
              <a:t> </a:t>
            </a:r>
            <a:r>
              <a:rPr lang="es-ES" b="1" dirty="0"/>
              <a:t>28:19</a:t>
            </a:r>
            <a:endParaRPr lang="es-ES" b="1" dirty="0" smtClean="0"/>
          </a:p>
          <a:p>
            <a:pPr marL="354013" indent="-354013">
              <a:buClr>
                <a:srgbClr val="007386"/>
              </a:buClr>
              <a:buFont typeface="Wingdings" pitchFamily="2" charset="2"/>
              <a:buChar char=""/>
            </a:pPr>
            <a:r>
              <a:rPr lang="es-ES" b="1" dirty="0" smtClean="0"/>
              <a:t>Lu</a:t>
            </a:r>
            <a:r>
              <a:rPr lang="ro-RO" b="1" dirty="0" smtClean="0"/>
              <a:t>ca</a:t>
            </a:r>
            <a:r>
              <a:rPr lang="es-ES" b="1" dirty="0" smtClean="0"/>
              <a:t> </a:t>
            </a:r>
            <a:r>
              <a:rPr lang="es-ES" b="1" dirty="0"/>
              <a:t>1:35</a:t>
            </a:r>
            <a:endParaRPr lang="es-ES" b="1" dirty="0" smtClean="0"/>
          </a:p>
          <a:p>
            <a:pPr marL="354013" indent="-354013">
              <a:buClr>
                <a:srgbClr val="007386"/>
              </a:buClr>
              <a:buFont typeface="Wingdings" pitchFamily="2" charset="2"/>
              <a:buChar char=""/>
            </a:pPr>
            <a:r>
              <a:rPr lang="es-ES" b="1" dirty="0" smtClean="0"/>
              <a:t>Lu</a:t>
            </a:r>
            <a:r>
              <a:rPr lang="ro-RO" b="1" dirty="0" smtClean="0"/>
              <a:t>ca</a:t>
            </a:r>
            <a:r>
              <a:rPr lang="es-ES" b="1" dirty="0" smtClean="0"/>
              <a:t> </a:t>
            </a:r>
            <a:r>
              <a:rPr lang="es-ES" b="1" dirty="0"/>
              <a:t>3:22</a:t>
            </a:r>
            <a:endParaRPr lang="es-ES" b="1" dirty="0" smtClean="0"/>
          </a:p>
          <a:p>
            <a:pPr marL="354013" indent="-354013">
              <a:buClr>
                <a:srgbClr val="007386"/>
              </a:buClr>
              <a:buFont typeface="Wingdings" pitchFamily="2" charset="2"/>
              <a:buChar char=""/>
            </a:pPr>
            <a:r>
              <a:rPr lang="ro-RO" b="1" dirty="0" smtClean="0"/>
              <a:t>Ioa</a:t>
            </a:r>
            <a:r>
              <a:rPr lang="es-ES" b="1" dirty="0" smtClean="0"/>
              <a:t>n </a:t>
            </a:r>
            <a:r>
              <a:rPr lang="es-ES" b="1" dirty="0"/>
              <a:t>14:26</a:t>
            </a:r>
            <a:endParaRPr lang="es-ES" b="1" dirty="0" smtClean="0"/>
          </a:p>
          <a:p>
            <a:pPr marL="354013" indent="-354013">
              <a:buClr>
                <a:srgbClr val="007386"/>
              </a:buClr>
              <a:buFont typeface="Wingdings" pitchFamily="2" charset="2"/>
              <a:buChar char=""/>
            </a:pPr>
            <a:r>
              <a:rPr lang="ro-RO" b="1" dirty="0" smtClean="0"/>
              <a:t>Ioa</a:t>
            </a:r>
            <a:r>
              <a:rPr lang="es-ES" b="1" dirty="0" smtClean="0"/>
              <a:t>n </a:t>
            </a:r>
            <a:r>
              <a:rPr lang="es-ES" b="1" dirty="0"/>
              <a:t>15:26</a:t>
            </a:r>
            <a:endParaRPr lang="es-ES" b="1" dirty="0" smtClean="0"/>
          </a:p>
          <a:p>
            <a:pPr marL="354013" indent="-354013">
              <a:buClr>
                <a:srgbClr val="007386"/>
              </a:buClr>
              <a:buFont typeface="Wingdings" pitchFamily="2" charset="2"/>
              <a:buChar char=""/>
            </a:pPr>
            <a:r>
              <a:rPr lang="ro-RO" b="1" dirty="0" smtClean="0"/>
              <a:t>Fapte</a:t>
            </a:r>
            <a:r>
              <a:rPr lang="es-ES" b="1" dirty="0" smtClean="0"/>
              <a:t> </a:t>
            </a:r>
            <a:r>
              <a:rPr lang="es-ES" b="1" dirty="0"/>
              <a:t>2:33</a:t>
            </a:r>
            <a:endParaRPr lang="es-ES" b="1" dirty="0" smtClean="0"/>
          </a:p>
        </p:txBody>
      </p:sp>
      <p:sp>
        <p:nvSpPr>
          <p:cNvPr id="19" name="18 Rectángulo"/>
          <p:cNvSpPr/>
          <p:nvPr/>
        </p:nvSpPr>
        <p:spPr>
          <a:xfrm>
            <a:off x="2714612" y="1817550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Clr>
                <a:srgbClr val="81EDFF"/>
              </a:buClr>
              <a:buFont typeface="Wingdings" pitchFamily="2" charset="2"/>
              <a:buChar char=""/>
            </a:pPr>
            <a:r>
              <a:rPr lang="es-ES" b="1" dirty="0"/>
              <a:t>2 </a:t>
            </a:r>
            <a:r>
              <a:rPr lang="es-ES" b="1" dirty="0" err="1" smtClean="0"/>
              <a:t>Corint</a:t>
            </a:r>
            <a:r>
              <a:rPr lang="ro-RO" b="1" dirty="0" smtClean="0"/>
              <a:t>eni</a:t>
            </a:r>
            <a:r>
              <a:rPr lang="es-ES" b="1" dirty="0" smtClean="0"/>
              <a:t> </a:t>
            </a:r>
            <a:r>
              <a:rPr lang="es-ES" b="1" dirty="0"/>
              <a:t>13:14</a:t>
            </a:r>
            <a:endParaRPr lang="es-ES" b="1" dirty="0" smtClean="0"/>
          </a:p>
          <a:p>
            <a:pPr marL="354013" indent="-354013">
              <a:buClr>
                <a:srgbClr val="81EDFF"/>
              </a:buClr>
              <a:buFont typeface="Wingdings" pitchFamily="2" charset="2"/>
              <a:buChar char=""/>
            </a:pPr>
            <a:r>
              <a:rPr lang="es-ES" b="1" dirty="0" err="1" smtClean="0"/>
              <a:t>Galat</a:t>
            </a:r>
            <a:r>
              <a:rPr lang="ro-RO" b="1" dirty="0" smtClean="0"/>
              <a:t>eni</a:t>
            </a:r>
            <a:r>
              <a:rPr lang="es-ES" b="1" dirty="0" smtClean="0"/>
              <a:t> </a:t>
            </a:r>
            <a:r>
              <a:rPr lang="es-ES" b="1" dirty="0"/>
              <a:t>4:6</a:t>
            </a:r>
            <a:endParaRPr lang="es-ES" b="1" dirty="0" smtClean="0"/>
          </a:p>
          <a:p>
            <a:pPr marL="354013" indent="-354013">
              <a:buClr>
                <a:srgbClr val="81EDFF"/>
              </a:buClr>
              <a:buFont typeface="Wingdings" pitchFamily="2" charset="2"/>
              <a:buChar char=""/>
            </a:pPr>
            <a:r>
              <a:rPr lang="es-ES" b="1" dirty="0"/>
              <a:t>2 </a:t>
            </a:r>
            <a:r>
              <a:rPr lang="es-ES" b="1" dirty="0" smtClean="0"/>
              <a:t>T</a:t>
            </a:r>
            <a:r>
              <a:rPr lang="ro-RO" b="1" dirty="0" smtClean="0"/>
              <a:t>esaloniceni</a:t>
            </a:r>
            <a:r>
              <a:rPr lang="es-ES" b="1" dirty="0" smtClean="0"/>
              <a:t> </a:t>
            </a:r>
            <a:r>
              <a:rPr lang="es-ES" b="1" dirty="0"/>
              <a:t>2:13</a:t>
            </a:r>
            <a:endParaRPr lang="es-ES" b="1" dirty="0" smtClean="0"/>
          </a:p>
          <a:p>
            <a:pPr marL="354013" indent="-354013">
              <a:buClr>
                <a:srgbClr val="81EDFF"/>
              </a:buClr>
              <a:buFont typeface="Wingdings" pitchFamily="2" charset="2"/>
              <a:buChar char=""/>
            </a:pPr>
            <a:r>
              <a:rPr lang="ro-RO" b="1" dirty="0" smtClean="0"/>
              <a:t>Evrei</a:t>
            </a:r>
            <a:r>
              <a:rPr lang="es-ES" b="1" dirty="0" smtClean="0"/>
              <a:t> </a:t>
            </a:r>
            <a:r>
              <a:rPr lang="es-ES" b="1" dirty="0"/>
              <a:t>9:14</a:t>
            </a:r>
            <a:endParaRPr lang="es-ES" b="1" dirty="0" smtClean="0"/>
          </a:p>
          <a:p>
            <a:pPr marL="354013" indent="-354013">
              <a:buClr>
                <a:srgbClr val="81EDFF"/>
              </a:buClr>
              <a:buFont typeface="Wingdings" pitchFamily="2" charset="2"/>
              <a:buChar char=""/>
            </a:pPr>
            <a:r>
              <a:rPr lang="es-ES" b="1" dirty="0"/>
              <a:t>1 </a:t>
            </a:r>
            <a:r>
              <a:rPr lang="es-ES" b="1" dirty="0" err="1" smtClean="0"/>
              <a:t>Pet</a:t>
            </a:r>
            <a:r>
              <a:rPr lang="ro-RO" b="1" dirty="0" smtClean="0"/>
              <a:t>ru</a:t>
            </a:r>
            <a:r>
              <a:rPr lang="es-ES" b="1" dirty="0" smtClean="0"/>
              <a:t> </a:t>
            </a:r>
            <a:r>
              <a:rPr lang="es-ES" b="1" dirty="0"/>
              <a:t>1:2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p"/>
      <p:bldP spid="15" grpId="0"/>
      <p:bldP spid="18" grpId="0" uiExpand="1" build="p"/>
      <p:bldP spid="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85852" y="1071546"/>
            <a:ext cx="70723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Cooper Black" pitchFamily="18" charset="0"/>
              </a:rPr>
              <a:t>“</a:t>
            </a:r>
            <a:r>
              <a:rPr lang="ro-RO" sz="2400" dirty="0" smtClean="0">
                <a:latin typeface="Cooper Black" pitchFamily="18" charset="0"/>
              </a:rPr>
              <a:t>Mângâietorul pe care Hristos a promis să-L trimită după înălțarea Sa la ceruri, este Duhul în toată plinătatea Dumnezeirii, făcând vizibilă puterea harului divin tuturor celor care Îl primesc și cred în Hristos ca Mântuitor personal</a:t>
            </a:r>
            <a:r>
              <a:rPr lang="en-US" sz="2400" dirty="0" smtClean="0">
                <a:latin typeface="Cooper Black" pitchFamily="18" charset="0"/>
              </a:rPr>
              <a:t>. </a:t>
            </a:r>
            <a:r>
              <a:rPr lang="ro-RO" sz="2400" dirty="0" smtClean="0">
                <a:latin typeface="Cooper Black" pitchFamily="18" charset="0"/>
              </a:rPr>
              <a:t>Trio-ul ceresc este compus din trei Persoane divine</a:t>
            </a:r>
            <a:r>
              <a:rPr lang="en-US" sz="2400" dirty="0" smtClean="0">
                <a:latin typeface="Cooper Black" pitchFamily="18" charset="0"/>
              </a:rPr>
              <a:t>; </a:t>
            </a:r>
            <a:r>
              <a:rPr lang="ro-RO" sz="2400" dirty="0">
                <a:latin typeface="Cooper Black" pitchFamily="18" charset="0"/>
              </a:rPr>
              <a:t>î</a:t>
            </a:r>
            <a:r>
              <a:rPr lang="en-US" sz="2400" dirty="0" smtClean="0">
                <a:latin typeface="Cooper Black" pitchFamily="18" charset="0"/>
              </a:rPr>
              <a:t>n </a:t>
            </a:r>
            <a:r>
              <a:rPr lang="ro-RO" sz="2400" dirty="0" smtClean="0">
                <a:latin typeface="Cooper Black" pitchFamily="18" charset="0"/>
              </a:rPr>
              <a:t>Numele acestor trei Persoane puternice</a:t>
            </a:r>
            <a:r>
              <a:rPr lang="en-US" sz="2400" dirty="0" smtClean="0">
                <a:latin typeface="Cooper Black" pitchFamily="18" charset="0"/>
              </a:rPr>
              <a:t>—</a:t>
            </a:r>
            <a:r>
              <a:rPr lang="ro-RO" sz="2400" dirty="0" smtClean="0">
                <a:latin typeface="Cooper Black" pitchFamily="18" charset="0"/>
              </a:rPr>
              <a:t>Tatăl, Fiul și Duhul Sfânt</a:t>
            </a:r>
            <a:r>
              <a:rPr lang="en-US" sz="2400" dirty="0" smtClean="0">
                <a:latin typeface="Cooper Black" pitchFamily="18" charset="0"/>
              </a:rPr>
              <a:t>—t</a:t>
            </a:r>
            <a:r>
              <a:rPr lang="ro-RO" sz="2400" dirty="0" smtClean="0">
                <a:latin typeface="Cooper Black" pitchFamily="18" charset="0"/>
              </a:rPr>
              <a:t>oți cei care Îl primesc pe Hristos prin credință sunt botezați</a:t>
            </a:r>
            <a:r>
              <a:rPr lang="en-US" sz="2400" dirty="0" smtClean="0">
                <a:latin typeface="Cooper Black" pitchFamily="18" charset="0"/>
              </a:rPr>
              <a:t>, </a:t>
            </a:r>
            <a:r>
              <a:rPr lang="ro-RO" sz="2400" dirty="0" smtClean="0">
                <a:latin typeface="Cooper Black" pitchFamily="18" charset="0"/>
              </a:rPr>
              <a:t>iar aceste trei Puteri vor coopera cu cei care vor să asculte, în eforturile lor de a trăi o nouă viață în Hristos.</a:t>
            </a:r>
            <a:r>
              <a:rPr lang="es-ES" sz="2400" dirty="0" smtClean="0">
                <a:latin typeface="Cooper Black" pitchFamily="18" charset="0"/>
              </a:rPr>
              <a:t>”</a:t>
            </a:r>
            <a:endParaRPr lang="es-ES" sz="2400" dirty="0"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57290" y="857232"/>
            <a:ext cx="2999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E.G.W. (</a:t>
            </a:r>
            <a:r>
              <a:rPr lang="es-ES" sz="1400" b="1" dirty="0" err="1" smtClean="0"/>
              <a:t>Evang</a:t>
            </a:r>
            <a:r>
              <a:rPr lang="ro-RO" sz="1400" b="1" dirty="0" smtClean="0"/>
              <a:t>helizare</a:t>
            </a:r>
            <a:r>
              <a:rPr lang="es-ES" sz="1400" b="1" dirty="0" smtClean="0"/>
              <a:t>, </a:t>
            </a:r>
            <a:r>
              <a:rPr lang="es-ES" sz="1400" b="1" dirty="0"/>
              <a:t>cp. 18, pg. 615)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R:\Dibujos\EspirituSanto\Nueva carpeta\hqdefau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5054202"/>
            <a:ext cx="2214578" cy="1660934"/>
          </a:xfrm>
          <a:prstGeom prst="rect">
            <a:avLst/>
          </a:prstGeom>
          <a:ln w="127000" cap="rnd">
            <a:solidFill>
              <a:schemeClr val="accent2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1 Rectángulo"/>
          <p:cNvSpPr/>
          <p:nvPr/>
        </p:nvSpPr>
        <p:spPr>
          <a:xfrm>
            <a:off x="3419872" y="0"/>
            <a:ext cx="558128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ood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o-RO" sz="4000" b="1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LUCRAREA LUI ÎN NOI</a:t>
            </a:r>
            <a:endParaRPr lang="es-ES" sz="4000" b="1" spc="5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 rot="19546769">
            <a:off x="-120239" y="511120"/>
            <a:ext cx="186316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o-RO" sz="2200" b="1" cap="all" dirty="0" smtClean="0">
                <a:ln/>
                <a:solidFill>
                  <a:schemeClr val="tx2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NE CONDUCE LA HRISTOS</a:t>
            </a:r>
            <a:endParaRPr lang="es-ES" sz="2200" b="1" cap="all" dirty="0">
              <a:ln/>
              <a:solidFill>
                <a:schemeClr val="tx2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 rot="19577411">
            <a:off x="-191683" y="3030283"/>
            <a:ext cx="2113635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503000"/>
              </a:contourClr>
            </a:sp3d>
          </a:bodyPr>
          <a:lstStyle/>
          <a:p>
            <a:pPr algn="ctr"/>
            <a:r>
              <a:rPr lang="ro-RO" sz="2200" b="1" cap="all" dirty="0" smtClean="0">
                <a:ln/>
                <a:solidFill>
                  <a:srgbClr val="683E00"/>
                </a:solidFill>
                <a:effectLst>
                  <a:glow rad="101600">
                    <a:schemeClr val="accent6">
                      <a:lumMod val="40000"/>
                      <a:lumOff val="60000"/>
                      <a:alpha val="40000"/>
                    </a:schemeClr>
                  </a:glow>
                  <a:outerShdw blurRad="19685" dist="12700" dir="5400000" algn="tl" rotWithShape="0">
                    <a:srgbClr val="683E00">
                      <a:alpha val="60000"/>
                    </a:srgbClr>
                  </a:outerShdw>
                </a:effectLst>
              </a:rPr>
              <a:t>NE SCHIMBĂ</a:t>
            </a:r>
            <a:endParaRPr lang="es-ES" sz="2200" b="1" cap="all" dirty="0">
              <a:ln/>
              <a:solidFill>
                <a:srgbClr val="683E00"/>
              </a:solidFill>
              <a:effectLst>
                <a:glow rad="101600">
                  <a:schemeClr val="accent6">
                    <a:lumMod val="40000"/>
                    <a:lumOff val="60000"/>
                    <a:alpha val="40000"/>
                  </a:schemeClr>
                </a:glow>
                <a:outerShdw blurRad="19685" dist="12700" dir="5400000" algn="tl" rotWithShape="0">
                  <a:srgbClr val="683E00">
                    <a:alpha val="6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 rot="19756100">
            <a:off x="-84078" y="4931633"/>
            <a:ext cx="1845369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ro-RO" sz="2200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19685" dist="12700" dir="5400000" algn="tl" rotWithShape="0">
                    <a:schemeClr val="accent2">
                      <a:lumMod val="75000"/>
                      <a:alpha val="60000"/>
                    </a:schemeClr>
                  </a:outerShdw>
                </a:effectLst>
              </a:rPr>
              <a:t>N</a:t>
            </a:r>
            <a:r>
              <a:rPr lang="es-ES" sz="22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19685" dist="12700" dir="5400000" algn="tl" rotWithShape="0">
                    <a:schemeClr val="accent2">
                      <a:lumMod val="75000"/>
                      <a:alpha val="60000"/>
                    </a:schemeClr>
                  </a:outerShdw>
                </a:effectLst>
              </a:rPr>
              <a:t>E </a:t>
            </a:r>
            <a:r>
              <a:rPr lang="ro-RO" sz="22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19685" dist="12700" dir="5400000" algn="tl" rotWithShape="0">
                    <a:schemeClr val="accent2">
                      <a:lumMod val="75000"/>
                      <a:alpha val="60000"/>
                    </a:schemeClr>
                  </a:outerShdw>
                </a:effectLst>
              </a:rPr>
              <a:t>ÎNVAȚĂ</a:t>
            </a:r>
            <a:endParaRPr lang="es-ES" sz="2200" b="1" cap="all" dirty="0">
              <a:ln/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19685" dist="12700" dir="5400000" algn="tl" rotWithShape="0">
                  <a:schemeClr val="accent2">
                    <a:lumMod val="75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00496" y="796350"/>
            <a:ext cx="5000660" cy="22006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vi-VN" b="1" dirty="0">
                <a:solidFill>
                  <a:schemeClr val="bg1"/>
                </a:solidFill>
                <a:latin typeface="Comic Sans MS" pitchFamily="66" charset="0"/>
              </a:rPr>
              <a:t>Când va veni Mângâietorul, Duhul adevărului, are să vă călăuzească în tot adevărul; căci El nu va vorbi de la El, ci va vorbi tot ce va fi auzit şi vă va descoperi lucrurile </a:t>
            </a:r>
            <a:r>
              <a:rPr lang="vi-VN" b="1" dirty="0" smtClean="0">
                <a:solidFill>
                  <a:schemeClr val="bg1"/>
                </a:solidFill>
                <a:latin typeface="Comic Sans MS" pitchFamily="66" charset="0"/>
              </a:rPr>
              <a:t>viitoare.</a:t>
            </a:r>
            <a:r>
              <a:rPr lang="ro-RO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vi-VN" b="1" dirty="0" smtClean="0">
                <a:solidFill>
                  <a:schemeClr val="bg1"/>
                </a:solidFill>
                <a:latin typeface="Comic Sans MS" pitchFamily="66" charset="0"/>
              </a:rPr>
              <a:t>El </a:t>
            </a:r>
            <a:r>
              <a:rPr lang="vi-VN" b="1" dirty="0">
                <a:solidFill>
                  <a:schemeClr val="bg1"/>
                </a:solidFill>
                <a:latin typeface="Comic Sans MS" pitchFamily="66" charset="0"/>
              </a:rPr>
              <a:t>Mă va proslăvi, pentru că va lua din ce este al Meu şi vă va </a:t>
            </a:r>
            <a:r>
              <a:rPr lang="vi-VN" b="1" dirty="0" smtClean="0">
                <a:solidFill>
                  <a:schemeClr val="bg1"/>
                </a:solidFill>
                <a:latin typeface="Comic Sans MS" pitchFamily="66" charset="0"/>
              </a:rPr>
              <a:t>descoperi.</a:t>
            </a:r>
            <a:r>
              <a:rPr lang="es-ES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  <a:br>
              <a:rPr lang="es-ES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sz="11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ro-RO" sz="1100" b="1" dirty="0" smtClean="0">
                <a:solidFill>
                  <a:schemeClr val="bg1"/>
                </a:solidFill>
                <a:latin typeface="Comic Sans MS" pitchFamily="66" charset="0"/>
              </a:rPr>
              <a:t>Ioa</a:t>
            </a:r>
            <a:r>
              <a:rPr lang="es-ES" sz="1100" b="1" dirty="0" smtClean="0">
                <a:solidFill>
                  <a:schemeClr val="bg1"/>
                </a:solidFill>
                <a:latin typeface="Comic Sans MS" pitchFamily="66" charset="0"/>
              </a:rPr>
              <a:t>n 16:13-14)</a:t>
            </a:r>
            <a:endParaRPr lang="es-E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000496" y="5192032"/>
            <a:ext cx="5000660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“</a:t>
            </a:r>
            <a:r>
              <a:rPr lang="vi-VN" b="1" dirty="0">
                <a:latin typeface="Comic Sans MS" pitchFamily="66" charset="0"/>
              </a:rPr>
              <a:t>Dar Mângâietorul, adică Duhul Sfânt, pe care-L va trimite Tatăl în Numele Meu, vă va învăţa toate lucrurile şi vă va aduce aminte de tot ce v-am spus </a:t>
            </a:r>
            <a:r>
              <a:rPr lang="vi-VN" b="1" dirty="0" smtClean="0">
                <a:latin typeface="Comic Sans MS" pitchFamily="66" charset="0"/>
              </a:rPr>
              <a:t>Eu.</a:t>
            </a:r>
            <a:r>
              <a:rPr lang="es-ES" b="1" dirty="0" smtClean="0">
                <a:latin typeface="Comic Sans MS" pitchFamily="66" charset="0"/>
              </a:rPr>
              <a:t>” </a:t>
            </a:r>
            <a:r>
              <a:rPr lang="es-ES" sz="1100" b="1" dirty="0" smtClean="0">
                <a:latin typeface="Comic Sans MS" pitchFamily="66" charset="0"/>
              </a:rPr>
              <a:t>(</a:t>
            </a:r>
            <a:r>
              <a:rPr lang="ro-RO" sz="1100" b="1" dirty="0" smtClean="0">
                <a:latin typeface="Comic Sans MS" pitchFamily="66" charset="0"/>
              </a:rPr>
              <a:t>Ioa</a:t>
            </a:r>
            <a:r>
              <a:rPr lang="es-ES" sz="1100" b="1" dirty="0" smtClean="0">
                <a:latin typeface="Comic Sans MS" pitchFamily="66" charset="0"/>
              </a:rPr>
              <a:t>n 14:26)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00496" y="3391832"/>
            <a:ext cx="5000660" cy="1200329"/>
          </a:xfrm>
          <a:prstGeom prst="rect">
            <a:avLst/>
          </a:prstGeom>
          <a:solidFill>
            <a:srgbClr val="503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vi-VN" b="1" dirty="0">
                <a:solidFill>
                  <a:schemeClr val="bg1"/>
                </a:solidFill>
                <a:latin typeface="Comic Sans MS" pitchFamily="66" charset="0"/>
              </a:rPr>
              <a:t>El ne-a mântuit, nu pentru faptele făcute de noi în neprihănire, ci pentru îndurarea Lui, prin spălarea naşterii din nou şi prin înnoirea făcută de Duhul </a:t>
            </a:r>
            <a:r>
              <a:rPr lang="vi-VN" b="1" dirty="0" smtClean="0">
                <a:solidFill>
                  <a:schemeClr val="bg1"/>
                </a:solidFill>
                <a:latin typeface="Comic Sans MS" pitchFamily="66" charset="0"/>
              </a:rPr>
              <a:t>Sfânt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s-ES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  <a:r>
              <a:rPr lang="es-ES" sz="11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s-ES" sz="1100" b="1" dirty="0" err="1" smtClean="0">
                <a:solidFill>
                  <a:schemeClr val="bg1"/>
                </a:solidFill>
                <a:latin typeface="Comic Sans MS" pitchFamily="66" charset="0"/>
              </a:rPr>
              <a:t>Tit</a:t>
            </a:r>
            <a:r>
              <a:rPr lang="es-ES" sz="1100" b="1" dirty="0" smtClean="0">
                <a:solidFill>
                  <a:schemeClr val="bg1"/>
                </a:solidFill>
                <a:latin typeface="Comic Sans MS" pitchFamily="66" charset="0"/>
              </a:rPr>
              <a:t> 3:5)</a:t>
            </a:r>
            <a:endParaRPr lang="es-E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98" name="Picture 2" descr="R:\Dibujos\EspirituSanto\Nueva carpeta\4 - Vent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28" y="2741408"/>
            <a:ext cx="1928816" cy="1928816"/>
          </a:xfrm>
          <a:prstGeom prst="rect">
            <a:avLst/>
          </a:prstGeom>
          <a:ln w="127000" cap="rnd">
            <a:solidFill>
              <a:srgbClr val="503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R:\Dibujos\EspirituSanto\EspsantoJesu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0511" y="714356"/>
            <a:ext cx="2144233" cy="1643074"/>
          </a:xfrm>
          <a:prstGeom prst="rect">
            <a:avLst/>
          </a:prstGeom>
          <a:ln w="127000" cap="rnd">
            <a:solidFill>
              <a:schemeClr val="tx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85786" y="967655"/>
            <a:ext cx="778674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100" dirty="0" smtClean="0">
                <a:latin typeface="Cooper Black" pitchFamily="18" charset="0"/>
              </a:rPr>
              <a:t>“</a:t>
            </a:r>
            <a:r>
              <a:rPr lang="ro-RO" sz="2100" dirty="0" smtClean="0">
                <a:latin typeface="Cooper Black" pitchFamily="18" charset="0"/>
              </a:rPr>
              <a:t>Lucrarea Duhului Sfânt este în mod clar arătată în cuvintele Domnului Hristos</a:t>
            </a:r>
            <a:r>
              <a:rPr lang="en-US" sz="2100" dirty="0" smtClean="0">
                <a:latin typeface="Cooper Black" pitchFamily="18" charset="0"/>
              </a:rPr>
              <a:t>: ‘</a:t>
            </a:r>
            <a:r>
              <a:rPr lang="ro-RO" sz="2100" dirty="0" smtClean="0">
                <a:latin typeface="Cooper Black" pitchFamily="18" charset="0"/>
              </a:rPr>
              <a:t>Când va veni El, va dovedi lumea vinovată în ce privește păcatul, neprihănirea și judecata</a:t>
            </a:r>
            <a:r>
              <a:rPr lang="en-US" sz="2100" dirty="0" smtClean="0">
                <a:latin typeface="Cooper Black" pitchFamily="18" charset="0"/>
              </a:rPr>
              <a:t>.’ </a:t>
            </a:r>
            <a:r>
              <a:rPr lang="ro-RO" sz="2100" dirty="0" smtClean="0">
                <a:latin typeface="Cooper Black" pitchFamily="18" charset="0"/>
              </a:rPr>
              <a:t>Ioa</a:t>
            </a:r>
            <a:r>
              <a:rPr lang="en-US" sz="2100" dirty="0" smtClean="0">
                <a:latin typeface="Cooper Black" pitchFamily="18" charset="0"/>
              </a:rPr>
              <a:t>n </a:t>
            </a:r>
            <a:r>
              <a:rPr lang="en-US" sz="2100" dirty="0">
                <a:latin typeface="Cooper Black" pitchFamily="18" charset="0"/>
              </a:rPr>
              <a:t>16:8. </a:t>
            </a:r>
            <a:r>
              <a:rPr lang="ro-RO" sz="2100" dirty="0" smtClean="0">
                <a:latin typeface="Cooper Black" pitchFamily="18" charset="0"/>
              </a:rPr>
              <a:t>Duhul Sfânt este Acela care convinge de păcat</a:t>
            </a:r>
            <a:r>
              <a:rPr lang="en-US" sz="2100" dirty="0" smtClean="0">
                <a:latin typeface="Cooper Black" pitchFamily="18" charset="0"/>
              </a:rPr>
              <a:t>. </a:t>
            </a:r>
            <a:r>
              <a:rPr lang="ro-RO" sz="2100" dirty="0" smtClean="0">
                <a:latin typeface="Cooper Black" pitchFamily="18" charset="0"/>
              </a:rPr>
              <a:t>Dacă păcătosul răspunde influenței reînviorătoare a Duhului Sfânt, el va fi adus atunci la pocăință și trezit, în stare să înțeleagă importanța ascultării de cerințele divine</a:t>
            </a:r>
            <a:r>
              <a:rPr lang="en-US" sz="2100" dirty="0" smtClean="0">
                <a:latin typeface="Cooper Black" pitchFamily="18" charset="0"/>
              </a:rPr>
              <a:t>.</a:t>
            </a:r>
            <a:endParaRPr lang="en-US" sz="2100" dirty="0">
              <a:latin typeface="Cooper Black" pitchFamily="18" charset="0"/>
            </a:endParaRPr>
          </a:p>
          <a:p>
            <a:pPr>
              <a:spcBef>
                <a:spcPts val="600"/>
              </a:spcBef>
            </a:pPr>
            <a:r>
              <a:rPr lang="ro-RO" sz="2100" dirty="0" smtClean="0">
                <a:latin typeface="Cooper Black" pitchFamily="18" charset="0"/>
              </a:rPr>
              <a:t>Păcătosului pocăit, flămânzind și însetând după neprihănire, Duhul Sfînt îi descoperă pe Mielul lui Dumnezeu care ridică păcatul lumii.</a:t>
            </a:r>
            <a:r>
              <a:rPr lang="en-US" sz="2100" dirty="0" smtClean="0">
                <a:latin typeface="Cooper Black" pitchFamily="18" charset="0"/>
              </a:rPr>
              <a:t> ‘</a:t>
            </a:r>
            <a:r>
              <a:rPr lang="ro-RO" sz="2100" dirty="0" smtClean="0">
                <a:latin typeface="Cooper Black" pitchFamily="18" charset="0"/>
              </a:rPr>
              <a:t>Va lua din ce este al Meu și vă va descoperi</a:t>
            </a:r>
            <a:r>
              <a:rPr lang="en-US" sz="2100" dirty="0" smtClean="0">
                <a:latin typeface="Cooper Black" pitchFamily="18" charset="0"/>
              </a:rPr>
              <a:t>’</a:t>
            </a:r>
            <a:r>
              <a:rPr lang="ro-RO" sz="2100" dirty="0" smtClean="0">
                <a:latin typeface="Cooper Black" pitchFamily="18" charset="0"/>
              </a:rPr>
              <a:t>, spunea Hristos</a:t>
            </a:r>
            <a:r>
              <a:rPr lang="en-US" sz="2100" dirty="0" smtClean="0">
                <a:latin typeface="Cooper Black" pitchFamily="18" charset="0"/>
              </a:rPr>
              <a:t>. ‘</a:t>
            </a:r>
            <a:r>
              <a:rPr lang="ro-RO" sz="2100" dirty="0" smtClean="0">
                <a:latin typeface="Cooper Black" pitchFamily="18" charset="0"/>
              </a:rPr>
              <a:t>Vă va învăța toate lucrurile și vă va aduce aminte de tot ce v-am spus Eu</a:t>
            </a:r>
            <a:r>
              <a:rPr lang="en-US" sz="2100" dirty="0" smtClean="0">
                <a:latin typeface="Cooper Black" pitchFamily="18" charset="0"/>
              </a:rPr>
              <a:t>.’</a:t>
            </a:r>
            <a:r>
              <a:rPr lang="ro-RO" sz="2100" dirty="0" smtClean="0">
                <a:latin typeface="Cooper Black" pitchFamily="18" charset="0"/>
              </a:rPr>
              <a:t> Ioa</a:t>
            </a:r>
            <a:r>
              <a:rPr lang="en-US" sz="2100" dirty="0" smtClean="0">
                <a:latin typeface="Cooper Black" pitchFamily="18" charset="0"/>
              </a:rPr>
              <a:t>n </a:t>
            </a:r>
            <a:r>
              <a:rPr lang="en-US" sz="2100" dirty="0">
                <a:latin typeface="Cooper Black" pitchFamily="18" charset="0"/>
              </a:rPr>
              <a:t>16:14; </a:t>
            </a:r>
            <a:r>
              <a:rPr lang="en-US" sz="2100" dirty="0" smtClean="0">
                <a:latin typeface="Cooper Black" pitchFamily="18" charset="0"/>
              </a:rPr>
              <a:t>14:26</a:t>
            </a:r>
            <a:r>
              <a:rPr lang="es-ES" sz="2100" dirty="0" smtClean="0">
                <a:latin typeface="Cooper Black" pitchFamily="18" charset="0"/>
              </a:rPr>
              <a:t>”</a:t>
            </a:r>
            <a:endParaRPr lang="es-ES" sz="2100" dirty="0"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934122" y="6550223"/>
            <a:ext cx="319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E.G.W. </a:t>
            </a:r>
            <a:r>
              <a:rPr lang="en-US" sz="1400" b="1" dirty="0" smtClean="0"/>
              <a:t>(</a:t>
            </a:r>
            <a:r>
              <a:rPr lang="ro-RO" sz="1400" b="1" dirty="0" smtClean="0"/>
              <a:t>Faptele Apostolilor</a:t>
            </a:r>
            <a:r>
              <a:rPr lang="en-US" sz="1400" b="1" dirty="0" smtClean="0"/>
              <a:t>, </a:t>
            </a:r>
            <a:r>
              <a:rPr lang="en-US" sz="1400" b="1" dirty="0"/>
              <a:t>cp. 5, pg. 52)</a:t>
            </a:r>
            <a:endParaRPr lang="es-E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Pentecost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57222" y="-71438"/>
            <a:ext cx="3286148" cy="328614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428860" y="201019"/>
            <a:ext cx="6715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PRIMI</a:t>
            </a:r>
            <a:r>
              <a:rPr lang="es-E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</a:t>
            </a:r>
            <a:r>
              <a:rPr lang="ro-RO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DUHULUI SFÂNT</a:t>
            </a:r>
            <a:endParaRPr lang="es-ES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928926" y="857232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“</a:t>
            </a:r>
            <a:r>
              <a:rPr lang="vi-V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Ci voi veţi primi o putere, când Se va coborî Duhul Sfânt peste voi, şi-Mi veţi fi martori în Ierusalim, în toată Iudeea, în Samaria şi până la marginile pământului</a:t>
            </a:r>
            <a:r>
              <a:rPr lang="vi-VN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.”</a:t>
            </a:r>
            <a:r>
              <a:rPr lang="es-E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s-ES" sz="1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(</a:t>
            </a:r>
            <a:r>
              <a:rPr lang="ro-RO" sz="1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Fapte</a:t>
            </a:r>
            <a:r>
              <a:rPr lang="es-ES" sz="1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1:8)</a:t>
            </a:r>
            <a:endParaRPr lang="es-ES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14612" y="222104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Cum putem primi Duhul Sfânt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?</a:t>
            </a:r>
            <a:endParaRPr lang="es-E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2844" y="2962817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>
              <a:tabLst>
                <a:tab pos="1612900" algn="l"/>
              </a:tabLst>
            </a:pPr>
            <a:r>
              <a:rPr lang="ro-RO" sz="2000" b="1" u="sng" dirty="0" smtClean="0">
                <a:solidFill>
                  <a:srgbClr val="EFE5F7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Primul pas</a:t>
            </a:r>
            <a:r>
              <a:rPr lang="es-ES" sz="2000" b="1" dirty="0" smtClean="0">
                <a:solidFill>
                  <a:srgbClr val="EFE5F7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: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	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Să cerem Duhul Sfânt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(Lu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11:13)</a:t>
            </a:r>
            <a:endParaRPr lang="es-ES" sz="20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marL="1612900" indent="-1612900">
              <a:tabLst>
                <a:tab pos="1612900" algn="l"/>
              </a:tabLst>
            </a:pPr>
            <a:r>
              <a:rPr lang="ro-RO" sz="2000" b="1" u="sng" dirty="0" smtClean="0">
                <a:solidFill>
                  <a:srgbClr val="EFE5F7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Al doilea pas</a:t>
            </a:r>
            <a:r>
              <a:rPr lang="es-ES" sz="2000" b="1" dirty="0" smtClean="0">
                <a:solidFill>
                  <a:srgbClr val="EFE5F7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: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	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Să fim botezați cu Duhul Sfânt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(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Fapte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1:5)</a:t>
            </a:r>
            <a:endParaRPr lang="es-E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844" y="4357694"/>
            <a:ext cx="5286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 fi botezat înseamnă a fi scufundat în totalitate în ceva. Se referă la întreaga persoană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 B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otezul cu Duhul Sfânt înseamnă a fi cu totul sub influența Lui,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să fim plini de Duh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”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es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eni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5:18).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Aceasta nu este o experiență de tipul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“o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dată pentru totdeauna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”,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ci este ceva care trebuie permanent înnoit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p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7030A0"/>
      </a:accent2>
      <a:accent3>
        <a:srgbClr val="00B050"/>
      </a:accent3>
      <a:accent4>
        <a:srgbClr val="FFFF00"/>
      </a:accent4>
      <a:accent5>
        <a:srgbClr val="FF0000"/>
      </a:accent5>
      <a:accent6>
        <a:srgbClr val="FF9801"/>
      </a:accent6>
      <a:hlink>
        <a:srgbClr val="FE19FF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1148</Words>
  <Application>Microsoft Office PowerPoint</Application>
  <PresentationFormat>Presentación en pantalla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Wingdings</vt:lpstr>
      <vt:lpstr>Cooper Black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SFC</dc:creator>
  <cp:lastModifiedBy>Gertrud &amp; Gabriel</cp:lastModifiedBy>
  <cp:revision>125</cp:revision>
  <dcterms:created xsi:type="dcterms:W3CDTF">2014-07-05T15:19:39Z</dcterms:created>
  <dcterms:modified xsi:type="dcterms:W3CDTF">2014-07-13T08:23:21Z</dcterms:modified>
</cp:coreProperties>
</file>