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8" r:id="rId3"/>
    <p:sldId id="257" r:id="rId4"/>
    <p:sldId id="259" r:id="rId5"/>
    <p:sldId id="260" r:id="rId6"/>
    <p:sldId id="261" r:id="rId7"/>
    <p:sldId id="262" r:id="rId8"/>
    <p:sldId id="270" r:id="rId9"/>
    <p:sldId id="269" r:id="rId10"/>
    <p:sldId id="263" r:id="rId11"/>
    <p:sldId id="268" r:id="rId12"/>
    <p:sldId id="264" r:id="rId13"/>
    <p:sldId id="265" r:id="rId14"/>
    <p:sldId id="266" r:id="rId15"/>
  </p:sldIdLst>
  <p:sldSz cx="9144000" cy="6858000" type="screen4x3"/>
  <p:notesSz cx="6858000" cy="9144000"/>
  <p:embeddedFontLst>
    <p:embeddedFont>
      <p:font typeface="Calibri" pitchFamily="34" charset="0"/>
      <p:regular r:id="rId16"/>
      <p:bold r:id="rId17"/>
      <p:italic r:id="rId18"/>
      <p:boldItalic r:id="rId19"/>
    </p:embeddedFont>
    <p:embeddedFont>
      <p:font typeface="Comic Sans MS" pitchFamily="66" charset="0"/>
      <p:regular r:id="rId20"/>
      <p:bold r:id="rId21"/>
    </p:embeddedFont>
    <p:embeddedFont>
      <p:font typeface="Cooper Black" pitchFamily="18" charset="0"/>
      <p:regular r:id="rId22"/>
    </p:embeddedFont>
    <p:embeddedFont>
      <p:font typeface="Arial Black" pitchFamily="34" charset="0"/>
      <p:bold r:id="rId2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E1"/>
    <a:srgbClr val="005A64"/>
    <a:srgbClr val="00E8FF"/>
    <a:srgbClr val="F3F9FE"/>
    <a:srgbClr val="00384C"/>
    <a:srgbClr val="FFB3E6"/>
    <a:srgbClr val="FF6DCE"/>
    <a:srgbClr val="CC0088"/>
    <a:srgbClr val="960064"/>
    <a:srgbClr val="00462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7" d="100"/>
          <a:sy n="97" d="100"/>
        </p:scale>
        <p:origin x="-300"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style val="32"/>
  <c:chart>
    <c:title>
      <c:tx>
        <c:rich>
          <a:bodyPr/>
          <a:lstStyle/>
          <a:p>
            <a:pPr>
              <a:defRPr lang="en-US">
                <a:solidFill>
                  <a:schemeClr val="accent6">
                    <a:lumMod val="90000"/>
                    <a:lumOff val="10000"/>
                  </a:schemeClr>
                </a:solidFill>
              </a:defRPr>
            </a:pPr>
            <a:r>
              <a:rPr lang="ro-RO" dirty="0" smtClean="0">
                <a:solidFill>
                  <a:schemeClr val="accent6">
                    <a:lumMod val="90000"/>
                    <a:lumOff val="10000"/>
                  </a:schemeClr>
                </a:solidFill>
              </a:rPr>
              <a:t>VÂRSTA DESCENDENŢILOR LUI SEM </a:t>
            </a:r>
            <a:endParaRPr lang="en-US" dirty="0">
              <a:solidFill>
                <a:schemeClr val="accent6">
                  <a:lumMod val="90000"/>
                  <a:lumOff val="10000"/>
                </a:schemeClr>
              </a:solidFill>
            </a:endParaRPr>
          </a:p>
        </c:rich>
      </c:tx>
      <c:layout/>
    </c:title>
    <c:view3D>
      <c:rAngAx val="1"/>
    </c:view3D>
    <c:plotArea>
      <c:layout/>
      <c:bar3DChart>
        <c:barDir val="col"/>
        <c:grouping val="clustered"/>
        <c:ser>
          <c:idx val="0"/>
          <c:order val="0"/>
          <c:tx>
            <c:strRef>
              <c:f>Hoja1!$B$1</c:f>
              <c:strCache>
                <c:ptCount val="1"/>
                <c:pt idx="0">
                  <c:v>EDAD</c:v>
                </c:pt>
              </c:strCache>
            </c:strRef>
          </c:tx>
          <c:dLbls>
            <c:txPr>
              <a:bodyPr/>
              <a:lstStyle/>
              <a:p>
                <a:pPr>
                  <a:defRPr lang="en-US"/>
                </a:pPr>
                <a:endParaRPr lang="es-ES"/>
              </a:p>
            </c:txPr>
            <c:showVal val="1"/>
          </c:dLbls>
          <c:cat>
            <c:strRef>
              <c:f>Hoja1!$A$2:$A$10</c:f>
              <c:strCache>
                <c:ptCount val="9"/>
                <c:pt idx="0">
                  <c:v>Sem</c:v>
                </c:pt>
                <c:pt idx="1">
                  <c:v>Arpacşad</c:v>
                </c:pt>
                <c:pt idx="2">
                  <c:v>Şela</c:v>
                </c:pt>
                <c:pt idx="3">
                  <c:v>Eber</c:v>
                </c:pt>
                <c:pt idx="4">
                  <c:v>Peleg</c:v>
                </c:pt>
                <c:pt idx="5">
                  <c:v>Reu</c:v>
                </c:pt>
                <c:pt idx="6">
                  <c:v>Serug</c:v>
                </c:pt>
                <c:pt idx="7">
                  <c:v>Nacor</c:v>
                </c:pt>
                <c:pt idx="8">
                  <c:v>Terah</c:v>
                </c:pt>
              </c:strCache>
            </c:strRef>
          </c:cat>
          <c:val>
            <c:numRef>
              <c:f>Hoja1!$B$2:$B$10</c:f>
              <c:numCache>
                <c:formatCode>General</c:formatCode>
                <c:ptCount val="9"/>
                <c:pt idx="0">
                  <c:v>600</c:v>
                </c:pt>
                <c:pt idx="1">
                  <c:v>438</c:v>
                </c:pt>
                <c:pt idx="2">
                  <c:v>433</c:v>
                </c:pt>
                <c:pt idx="3">
                  <c:v>464</c:v>
                </c:pt>
                <c:pt idx="4">
                  <c:v>241</c:v>
                </c:pt>
                <c:pt idx="5">
                  <c:v>239</c:v>
                </c:pt>
                <c:pt idx="6">
                  <c:v>230</c:v>
                </c:pt>
                <c:pt idx="7">
                  <c:v>148</c:v>
                </c:pt>
                <c:pt idx="8">
                  <c:v>205</c:v>
                </c:pt>
              </c:numCache>
            </c:numRef>
          </c:val>
        </c:ser>
        <c:dLbls>
          <c:showVal val="1"/>
        </c:dLbls>
        <c:shape val="cylinder"/>
        <c:axId val="69448064"/>
        <c:axId val="75771904"/>
        <c:axId val="0"/>
      </c:bar3DChart>
      <c:catAx>
        <c:axId val="69448064"/>
        <c:scaling>
          <c:orientation val="minMax"/>
        </c:scaling>
        <c:axPos val="b"/>
        <c:majorTickMark val="none"/>
        <c:tickLblPos val="nextTo"/>
        <c:txPr>
          <a:bodyPr/>
          <a:lstStyle/>
          <a:p>
            <a:pPr>
              <a:defRPr lang="en-US"/>
            </a:pPr>
            <a:endParaRPr lang="es-ES"/>
          </a:p>
        </c:txPr>
        <c:crossAx val="75771904"/>
        <c:crosses val="autoZero"/>
        <c:auto val="1"/>
        <c:lblAlgn val="ctr"/>
        <c:lblOffset val="100"/>
      </c:catAx>
      <c:valAx>
        <c:axId val="75771904"/>
        <c:scaling>
          <c:orientation val="minMax"/>
        </c:scaling>
        <c:axPos val="l"/>
        <c:numFmt formatCode="General" sourceLinked="1"/>
        <c:tickLblPos val="nextTo"/>
        <c:txPr>
          <a:bodyPr/>
          <a:lstStyle/>
          <a:p>
            <a:pPr>
              <a:defRPr lang="en-US"/>
            </a:pPr>
            <a:endParaRPr lang="es-ES"/>
          </a:p>
        </c:txPr>
        <c:crossAx val="69448064"/>
        <c:crosses val="autoZero"/>
        <c:crossBetween val="between"/>
      </c:valAx>
    </c:plotArea>
    <c:plotVisOnly val="1"/>
    <c:dispBlanksAs val="gap"/>
  </c:chart>
  <c:txPr>
    <a:bodyPr/>
    <a:lstStyle/>
    <a:p>
      <a:pPr>
        <a:defRPr sz="1800"/>
      </a:pPr>
      <a:endParaRPr lang="es-E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0712C6-C5A7-4666-B13F-32F7A93D71AB}" type="doc">
      <dgm:prSet loTypeId="urn:microsoft.com/office/officeart/2005/8/layout/hProcess11" loCatId="process" qsTypeId="urn:microsoft.com/office/officeart/2005/8/quickstyle/3d3" qsCatId="3D" csTypeId="urn:microsoft.com/office/officeart/2005/8/colors/colorful1#1" csCatId="colorful" phldr="1"/>
      <dgm:spPr/>
    </dgm:pt>
    <dgm:pt modelId="{7F6946F8-B362-4820-8A4D-835D81F4D61D}">
      <dgm:prSet phldrT="[Texto]"/>
      <dgm:spPr/>
      <dgm:t>
        <a:bodyPr/>
        <a:lstStyle/>
        <a:p>
          <a:r>
            <a:rPr lang="es-ES" b="1" dirty="0" smtClean="0"/>
            <a:t>Ad</a:t>
          </a:r>
          <a:r>
            <a:rPr lang="ro-RO" b="1" dirty="0" smtClean="0"/>
            <a:t>am</a:t>
          </a:r>
          <a:endParaRPr lang="es-ES" b="1" dirty="0"/>
        </a:p>
      </dgm:t>
    </dgm:pt>
    <dgm:pt modelId="{0967CD7A-1DFF-4CE7-A11D-212580E64E89}" type="parTrans" cxnId="{61273FFB-68D3-4D17-85CC-793E9C51C3E2}">
      <dgm:prSet/>
      <dgm:spPr/>
      <dgm:t>
        <a:bodyPr/>
        <a:lstStyle/>
        <a:p>
          <a:endParaRPr lang="es-ES" b="1"/>
        </a:p>
      </dgm:t>
    </dgm:pt>
    <dgm:pt modelId="{5E579267-D1C9-4109-9E54-07C6E469E210}" type="sibTrans" cxnId="{61273FFB-68D3-4D17-85CC-793E9C51C3E2}">
      <dgm:prSet/>
      <dgm:spPr/>
      <dgm:t>
        <a:bodyPr/>
        <a:lstStyle/>
        <a:p>
          <a:endParaRPr lang="es-ES" b="1"/>
        </a:p>
      </dgm:t>
    </dgm:pt>
    <dgm:pt modelId="{E19D8F85-9F86-4A06-A4D1-731996E954E6}">
      <dgm:prSet phldrT="[Texto]"/>
      <dgm:spPr/>
      <dgm:t>
        <a:bodyPr/>
        <a:lstStyle/>
        <a:p>
          <a:r>
            <a:rPr lang="es-ES" b="1" dirty="0" smtClean="0"/>
            <a:t>A</a:t>
          </a:r>
          <a:r>
            <a:rPr lang="ro-RO" b="1" dirty="0" smtClean="0"/>
            <a:t>vra</a:t>
          </a:r>
          <a:r>
            <a:rPr lang="es-ES" b="1" dirty="0" smtClean="0"/>
            <a:t>am</a:t>
          </a:r>
          <a:endParaRPr lang="es-ES" b="1" dirty="0"/>
        </a:p>
      </dgm:t>
    </dgm:pt>
    <dgm:pt modelId="{A08D6356-6021-4F72-84F5-981B9F1387F2}" type="parTrans" cxnId="{A003A498-AF58-49D5-89DC-43AC580588C2}">
      <dgm:prSet/>
      <dgm:spPr/>
      <dgm:t>
        <a:bodyPr/>
        <a:lstStyle/>
        <a:p>
          <a:endParaRPr lang="es-ES" b="1"/>
        </a:p>
      </dgm:t>
    </dgm:pt>
    <dgm:pt modelId="{508C0C0B-F505-487D-B953-6633A1EB5984}" type="sibTrans" cxnId="{A003A498-AF58-49D5-89DC-43AC580588C2}">
      <dgm:prSet/>
      <dgm:spPr/>
      <dgm:t>
        <a:bodyPr/>
        <a:lstStyle/>
        <a:p>
          <a:endParaRPr lang="es-ES" b="1"/>
        </a:p>
      </dgm:t>
    </dgm:pt>
    <dgm:pt modelId="{A7F4DFA2-85B1-4116-8E67-9F914B42EF5B}">
      <dgm:prSet phldrT="[Texto]"/>
      <dgm:spPr/>
      <dgm:t>
        <a:bodyPr/>
        <a:lstStyle/>
        <a:p>
          <a:r>
            <a:rPr lang="es-ES" b="1" dirty="0" err="1" smtClean="0"/>
            <a:t>Moi</a:t>
          </a:r>
          <a:r>
            <a:rPr lang="ro-RO" b="1" dirty="0" smtClean="0"/>
            <a:t>se</a:t>
          </a:r>
          <a:endParaRPr lang="es-ES" b="1" dirty="0"/>
        </a:p>
      </dgm:t>
    </dgm:pt>
    <dgm:pt modelId="{08EBDB4A-2E28-4B7E-BBFD-FE5D8595B9D6}" type="parTrans" cxnId="{755AC1FA-5D4E-4208-9DAC-F3B0FF6267E7}">
      <dgm:prSet/>
      <dgm:spPr/>
      <dgm:t>
        <a:bodyPr/>
        <a:lstStyle/>
        <a:p>
          <a:endParaRPr lang="es-ES" b="1"/>
        </a:p>
      </dgm:t>
    </dgm:pt>
    <dgm:pt modelId="{73A09CBB-4134-470A-BC10-FADB3D959A62}" type="sibTrans" cxnId="{755AC1FA-5D4E-4208-9DAC-F3B0FF6267E7}">
      <dgm:prSet/>
      <dgm:spPr/>
      <dgm:t>
        <a:bodyPr/>
        <a:lstStyle/>
        <a:p>
          <a:endParaRPr lang="es-ES" b="1"/>
        </a:p>
      </dgm:t>
    </dgm:pt>
    <dgm:pt modelId="{A8181F4A-AEA3-4256-9DF7-34E9FB840009}">
      <dgm:prSet phldrT="[Texto]"/>
      <dgm:spPr/>
      <dgm:t>
        <a:bodyPr/>
        <a:lstStyle/>
        <a:p>
          <a:r>
            <a:rPr lang="es-ES" b="1" dirty="0" smtClean="0"/>
            <a:t>No</a:t>
          </a:r>
          <a:r>
            <a:rPr lang="ro-RO" b="1" dirty="0" smtClean="0"/>
            <a:t>e</a:t>
          </a:r>
          <a:endParaRPr lang="es-ES" b="1" dirty="0"/>
        </a:p>
      </dgm:t>
    </dgm:pt>
    <dgm:pt modelId="{3636CD33-2B2B-45AB-8A87-090DC190A925}" type="parTrans" cxnId="{D7166F3F-86FD-4D1C-A427-B064E8B7CC30}">
      <dgm:prSet/>
      <dgm:spPr/>
      <dgm:t>
        <a:bodyPr/>
        <a:lstStyle/>
        <a:p>
          <a:endParaRPr lang="es-ES" b="1"/>
        </a:p>
      </dgm:t>
    </dgm:pt>
    <dgm:pt modelId="{ED58A905-2B97-47B2-A6E3-C1AB92127E95}" type="sibTrans" cxnId="{D7166F3F-86FD-4D1C-A427-B064E8B7CC30}">
      <dgm:prSet/>
      <dgm:spPr/>
      <dgm:t>
        <a:bodyPr/>
        <a:lstStyle/>
        <a:p>
          <a:endParaRPr lang="es-ES" b="1"/>
        </a:p>
      </dgm:t>
    </dgm:pt>
    <dgm:pt modelId="{7AC95874-06A5-4687-A9D3-9FE2B9FEBE63}">
      <dgm:prSet phldrT="[Texto]"/>
      <dgm:spPr/>
      <dgm:t>
        <a:bodyPr/>
        <a:lstStyle/>
        <a:p>
          <a:r>
            <a:rPr lang="ro-RO" b="1" dirty="0" smtClean="0"/>
            <a:t>Isus</a:t>
          </a:r>
          <a:endParaRPr lang="es-ES" b="1" dirty="0"/>
        </a:p>
      </dgm:t>
    </dgm:pt>
    <dgm:pt modelId="{17A2E044-AF6D-4DDA-B31A-F87E369CD53D}" type="parTrans" cxnId="{325215FC-3008-4436-889F-3A3A4EA77E8C}">
      <dgm:prSet/>
      <dgm:spPr/>
      <dgm:t>
        <a:bodyPr/>
        <a:lstStyle/>
        <a:p>
          <a:endParaRPr lang="es-ES" b="1"/>
        </a:p>
      </dgm:t>
    </dgm:pt>
    <dgm:pt modelId="{38B10419-62FA-4CB8-8631-C4A7E67F3941}" type="sibTrans" cxnId="{325215FC-3008-4436-889F-3A3A4EA77E8C}">
      <dgm:prSet/>
      <dgm:spPr/>
      <dgm:t>
        <a:bodyPr/>
        <a:lstStyle/>
        <a:p>
          <a:endParaRPr lang="es-ES" b="1"/>
        </a:p>
      </dgm:t>
    </dgm:pt>
    <dgm:pt modelId="{B9BDB63D-104C-41C2-8518-AD4749C66517}" type="pres">
      <dgm:prSet presAssocID="{CC0712C6-C5A7-4666-B13F-32F7A93D71AB}" presName="Name0" presStyleCnt="0">
        <dgm:presLayoutVars>
          <dgm:dir/>
          <dgm:resizeHandles val="exact"/>
        </dgm:presLayoutVars>
      </dgm:prSet>
      <dgm:spPr/>
    </dgm:pt>
    <dgm:pt modelId="{EFF3295B-D76F-4063-90F7-E61E8A1E7D22}" type="pres">
      <dgm:prSet presAssocID="{CC0712C6-C5A7-4666-B13F-32F7A93D71AB}" presName="arrow" presStyleLbl="bgShp" presStyleIdx="0" presStyleCnt="1"/>
      <dgm:spPr/>
    </dgm:pt>
    <dgm:pt modelId="{8CA11EC0-55D6-4D53-B5C5-70F038EBB2D6}" type="pres">
      <dgm:prSet presAssocID="{CC0712C6-C5A7-4666-B13F-32F7A93D71AB}" presName="points" presStyleCnt="0"/>
      <dgm:spPr/>
    </dgm:pt>
    <dgm:pt modelId="{537ADAA0-70D7-4947-89A0-27E72A212BB8}" type="pres">
      <dgm:prSet presAssocID="{7F6946F8-B362-4820-8A4D-835D81F4D61D}" presName="compositeA" presStyleCnt="0"/>
      <dgm:spPr/>
    </dgm:pt>
    <dgm:pt modelId="{3177B2A4-F9A3-438C-9512-FBB228D6450A}" type="pres">
      <dgm:prSet presAssocID="{7F6946F8-B362-4820-8A4D-835D81F4D61D}" presName="textA" presStyleLbl="revTx" presStyleIdx="0" presStyleCnt="5">
        <dgm:presLayoutVars>
          <dgm:bulletEnabled val="1"/>
        </dgm:presLayoutVars>
      </dgm:prSet>
      <dgm:spPr/>
      <dgm:t>
        <a:bodyPr/>
        <a:lstStyle/>
        <a:p>
          <a:endParaRPr lang="es-ES"/>
        </a:p>
      </dgm:t>
    </dgm:pt>
    <dgm:pt modelId="{3DEE8FAA-FB74-49D8-A985-D6592F3944B9}" type="pres">
      <dgm:prSet presAssocID="{7F6946F8-B362-4820-8A4D-835D81F4D61D}" presName="circleA" presStyleLbl="node1" presStyleIdx="0" presStyleCnt="5"/>
      <dgm:spPr/>
    </dgm:pt>
    <dgm:pt modelId="{8BC74CA3-D990-4342-9A2E-BA4E5EE6DFDD}" type="pres">
      <dgm:prSet presAssocID="{7F6946F8-B362-4820-8A4D-835D81F4D61D}" presName="spaceA" presStyleCnt="0"/>
      <dgm:spPr/>
    </dgm:pt>
    <dgm:pt modelId="{DAEABFA5-19B3-4420-B047-3B58EF2DE911}" type="pres">
      <dgm:prSet presAssocID="{5E579267-D1C9-4109-9E54-07C6E469E210}" presName="space" presStyleCnt="0"/>
      <dgm:spPr/>
    </dgm:pt>
    <dgm:pt modelId="{15983C08-ACA4-410E-830C-AC5B97A5B7D6}" type="pres">
      <dgm:prSet presAssocID="{A8181F4A-AEA3-4256-9DF7-34E9FB840009}" presName="compositeB" presStyleCnt="0"/>
      <dgm:spPr/>
    </dgm:pt>
    <dgm:pt modelId="{21CDE1D8-EE7A-4C47-A1B3-BBE3F6BC171E}" type="pres">
      <dgm:prSet presAssocID="{A8181F4A-AEA3-4256-9DF7-34E9FB840009}" presName="textB" presStyleLbl="revTx" presStyleIdx="1" presStyleCnt="5">
        <dgm:presLayoutVars>
          <dgm:bulletEnabled val="1"/>
        </dgm:presLayoutVars>
      </dgm:prSet>
      <dgm:spPr/>
      <dgm:t>
        <a:bodyPr/>
        <a:lstStyle/>
        <a:p>
          <a:endParaRPr lang="es-ES"/>
        </a:p>
      </dgm:t>
    </dgm:pt>
    <dgm:pt modelId="{1765FC8E-9374-4D1C-810A-66540816A103}" type="pres">
      <dgm:prSet presAssocID="{A8181F4A-AEA3-4256-9DF7-34E9FB840009}" presName="circleB" presStyleLbl="node1" presStyleIdx="1" presStyleCnt="5"/>
      <dgm:spPr/>
    </dgm:pt>
    <dgm:pt modelId="{6F34A41C-BF93-4A7F-BB6B-89C880CE53A3}" type="pres">
      <dgm:prSet presAssocID="{A8181F4A-AEA3-4256-9DF7-34E9FB840009}" presName="spaceB" presStyleCnt="0"/>
      <dgm:spPr/>
    </dgm:pt>
    <dgm:pt modelId="{CFCA8318-8370-4ACD-B432-067B480F9562}" type="pres">
      <dgm:prSet presAssocID="{ED58A905-2B97-47B2-A6E3-C1AB92127E95}" presName="space" presStyleCnt="0"/>
      <dgm:spPr/>
    </dgm:pt>
    <dgm:pt modelId="{B9ECCA2A-67EA-4838-B016-B602583DE2BF}" type="pres">
      <dgm:prSet presAssocID="{E19D8F85-9F86-4A06-A4D1-731996E954E6}" presName="compositeA" presStyleCnt="0"/>
      <dgm:spPr/>
    </dgm:pt>
    <dgm:pt modelId="{FD2FA09C-4056-4AE1-86B0-F7DE86D1611E}" type="pres">
      <dgm:prSet presAssocID="{E19D8F85-9F86-4A06-A4D1-731996E954E6}" presName="textA" presStyleLbl="revTx" presStyleIdx="2" presStyleCnt="5">
        <dgm:presLayoutVars>
          <dgm:bulletEnabled val="1"/>
        </dgm:presLayoutVars>
      </dgm:prSet>
      <dgm:spPr/>
      <dgm:t>
        <a:bodyPr/>
        <a:lstStyle/>
        <a:p>
          <a:endParaRPr lang="es-ES"/>
        </a:p>
      </dgm:t>
    </dgm:pt>
    <dgm:pt modelId="{DDCA57A9-D706-4145-8ABF-B03ADF0FE900}" type="pres">
      <dgm:prSet presAssocID="{E19D8F85-9F86-4A06-A4D1-731996E954E6}" presName="circleA" presStyleLbl="node1" presStyleIdx="2" presStyleCnt="5"/>
      <dgm:spPr/>
    </dgm:pt>
    <dgm:pt modelId="{F61F3607-CF4C-43ED-8591-923031A223E2}" type="pres">
      <dgm:prSet presAssocID="{E19D8F85-9F86-4A06-A4D1-731996E954E6}" presName="spaceA" presStyleCnt="0"/>
      <dgm:spPr/>
    </dgm:pt>
    <dgm:pt modelId="{607CB4AF-E604-41A3-8CCA-297269851323}" type="pres">
      <dgm:prSet presAssocID="{508C0C0B-F505-487D-B953-6633A1EB5984}" presName="space" presStyleCnt="0"/>
      <dgm:spPr/>
    </dgm:pt>
    <dgm:pt modelId="{86D46A5F-4BC2-4DE9-A2BD-4BBDDA26A04E}" type="pres">
      <dgm:prSet presAssocID="{A7F4DFA2-85B1-4116-8E67-9F914B42EF5B}" presName="compositeB" presStyleCnt="0"/>
      <dgm:spPr/>
    </dgm:pt>
    <dgm:pt modelId="{8D60BF56-D171-444B-863C-1B8B41B0FCF1}" type="pres">
      <dgm:prSet presAssocID="{A7F4DFA2-85B1-4116-8E67-9F914B42EF5B}" presName="textB" presStyleLbl="revTx" presStyleIdx="3" presStyleCnt="5">
        <dgm:presLayoutVars>
          <dgm:bulletEnabled val="1"/>
        </dgm:presLayoutVars>
      </dgm:prSet>
      <dgm:spPr/>
      <dgm:t>
        <a:bodyPr/>
        <a:lstStyle/>
        <a:p>
          <a:endParaRPr lang="es-ES"/>
        </a:p>
      </dgm:t>
    </dgm:pt>
    <dgm:pt modelId="{27660175-2E59-4EA5-A57B-386FEA16F29D}" type="pres">
      <dgm:prSet presAssocID="{A7F4DFA2-85B1-4116-8E67-9F914B42EF5B}" presName="circleB" presStyleLbl="node1" presStyleIdx="3" presStyleCnt="5"/>
      <dgm:spPr/>
    </dgm:pt>
    <dgm:pt modelId="{45D94A22-05D1-40C5-8CFA-3F00B9F3E1B0}" type="pres">
      <dgm:prSet presAssocID="{A7F4DFA2-85B1-4116-8E67-9F914B42EF5B}" presName="spaceB" presStyleCnt="0"/>
      <dgm:spPr/>
    </dgm:pt>
    <dgm:pt modelId="{698E6F25-7A42-4884-887A-61157A33A3B8}" type="pres">
      <dgm:prSet presAssocID="{73A09CBB-4134-470A-BC10-FADB3D959A62}" presName="space" presStyleCnt="0"/>
      <dgm:spPr/>
    </dgm:pt>
    <dgm:pt modelId="{32BF7621-F803-4E0B-A7EF-0FC190BFCFB9}" type="pres">
      <dgm:prSet presAssocID="{7AC95874-06A5-4687-A9D3-9FE2B9FEBE63}" presName="compositeA" presStyleCnt="0"/>
      <dgm:spPr/>
    </dgm:pt>
    <dgm:pt modelId="{FC757B88-D1BB-4CCF-B93A-9C43D52F5940}" type="pres">
      <dgm:prSet presAssocID="{7AC95874-06A5-4687-A9D3-9FE2B9FEBE63}" presName="textA" presStyleLbl="revTx" presStyleIdx="4" presStyleCnt="5">
        <dgm:presLayoutVars>
          <dgm:bulletEnabled val="1"/>
        </dgm:presLayoutVars>
      </dgm:prSet>
      <dgm:spPr/>
      <dgm:t>
        <a:bodyPr/>
        <a:lstStyle/>
        <a:p>
          <a:endParaRPr lang="es-ES"/>
        </a:p>
      </dgm:t>
    </dgm:pt>
    <dgm:pt modelId="{EB6D5190-9B69-45FA-A272-657E13305B8E}" type="pres">
      <dgm:prSet presAssocID="{7AC95874-06A5-4687-A9D3-9FE2B9FEBE63}" presName="circleA" presStyleLbl="node1" presStyleIdx="4" presStyleCnt="5"/>
      <dgm:spPr/>
    </dgm:pt>
    <dgm:pt modelId="{D3F33F42-06FB-41D6-AAC0-E2305E5C992B}" type="pres">
      <dgm:prSet presAssocID="{7AC95874-06A5-4687-A9D3-9FE2B9FEBE63}" presName="spaceA" presStyleCnt="0"/>
      <dgm:spPr/>
    </dgm:pt>
  </dgm:ptLst>
  <dgm:cxnLst>
    <dgm:cxn modelId="{C4009A51-7AB7-4BDC-BC68-4BDB6B3ED8FA}" type="presOf" srcId="{A7F4DFA2-85B1-4116-8E67-9F914B42EF5B}" destId="{8D60BF56-D171-444B-863C-1B8B41B0FCF1}" srcOrd="0" destOrd="0" presId="urn:microsoft.com/office/officeart/2005/8/layout/hProcess11"/>
    <dgm:cxn modelId="{154FE1DD-3C09-47EB-9439-A66C24E79126}" type="presOf" srcId="{A8181F4A-AEA3-4256-9DF7-34E9FB840009}" destId="{21CDE1D8-EE7A-4C47-A1B3-BBE3F6BC171E}" srcOrd="0" destOrd="0" presId="urn:microsoft.com/office/officeart/2005/8/layout/hProcess11"/>
    <dgm:cxn modelId="{D7166F3F-86FD-4D1C-A427-B064E8B7CC30}" srcId="{CC0712C6-C5A7-4666-B13F-32F7A93D71AB}" destId="{A8181F4A-AEA3-4256-9DF7-34E9FB840009}" srcOrd="1" destOrd="0" parTransId="{3636CD33-2B2B-45AB-8A87-090DC190A925}" sibTransId="{ED58A905-2B97-47B2-A6E3-C1AB92127E95}"/>
    <dgm:cxn modelId="{50628EB6-5E67-40FC-8B4E-2DB5D34BF438}" type="presOf" srcId="{7F6946F8-B362-4820-8A4D-835D81F4D61D}" destId="{3177B2A4-F9A3-438C-9512-FBB228D6450A}" srcOrd="0" destOrd="0" presId="urn:microsoft.com/office/officeart/2005/8/layout/hProcess11"/>
    <dgm:cxn modelId="{755AC1FA-5D4E-4208-9DAC-F3B0FF6267E7}" srcId="{CC0712C6-C5A7-4666-B13F-32F7A93D71AB}" destId="{A7F4DFA2-85B1-4116-8E67-9F914B42EF5B}" srcOrd="3" destOrd="0" parTransId="{08EBDB4A-2E28-4B7E-BBFD-FE5D8595B9D6}" sibTransId="{73A09CBB-4134-470A-BC10-FADB3D959A62}"/>
    <dgm:cxn modelId="{140C3D8D-3C5E-4688-9804-6EF3506A3C00}" type="presOf" srcId="{E19D8F85-9F86-4A06-A4D1-731996E954E6}" destId="{FD2FA09C-4056-4AE1-86B0-F7DE86D1611E}" srcOrd="0" destOrd="0" presId="urn:microsoft.com/office/officeart/2005/8/layout/hProcess11"/>
    <dgm:cxn modelId="{A003A498-AF58-49D5-89DC-43AC580588C2}" srcId="{CC0712C6-C5A7-4666-B13F-32F7A93D71AB}" destId="{E19D8F85-9F86-4A06-A4D1-731996E954E6}" srcOrd="2" destOrd="0" parTransId="{A08D6356-6021-4F72-84F5-981B9F1387F2}" sibTransId="{508C0C0B-F505-487D-B953-6633A1EB5984}"/>
    <dgm:cxn modelId="{61273FFB-68D3-4D17-85CC-793E9C51C3E2}" srcId="{CC0712C6-C5A7-4666-B13F-32F7A93D71AB}" destId="{7F6946F8-B362-4820-8A4D-835D81F4D61D}" srcOrd="0" destOrd="0" parTransId="{0967CD7A-1DFF-4CE7-A11D-212580E64E89}" sibTransId="{5E579267-D1C9-4109-9E54-07C6E469E210}"/>
    <dgm:cxn modelId="{F9857B50-819E-42B0-A2A8-3B908A9E81B9}" type="presOf" srcId="{CC0712C6-C5A7-4666-B13F-32F7A93D71AB}" destId="{B9BDB63D-104C-41C2-8518-AD4749C66517}" srcOrd="0" destOrd="0" presId="urn:microsoft.com/office/officeart/2005/8/layout/hProcess11"/>
    <dgm:cxn modelId="{75E2764C-90DC-4D47-AC9D-5B3CF7B8EB2B}" type="presOf" srcId="{7AC95874-06A5-4687-A9D3-9FE2B9FEBE63}" destId="{FC757B88-D1BB-4CCF-B93A-9C43D52F5940}" srcOrd="0" destOrd="0" presId="urn:microsoft.com/office/officeart/2005/8/layout/hProcess11"/>
    <dgm:cxn modelId="{325215FC-3008-4436-889F-3A3A4EA77E8C}" srcId="{CC0712C6-C5A7-4666-B13F-32F7A93D71AB}" destId="{7AC95874-06A5-4687-A9D3-9FE2B9FEBE63}" srcOrd="4" destOrd="0" parTransId="{17A2E044-AF6D-4DDA-B31A-F87E369CD53D}" sibTransId="{38B10419-62FA-4CB8-8631-C4A7E67F3941}"/>
    <dgm:cxn modelId="{4B09A4EE-5164-42AB-9D89-7F9E83909EDB}" type="presParOf" srcId="{B9BDB63D-104C-41C2-8518-AD4749C66517}" destId="{EFF3295B-D76F-4063-90F7-E61E8A1E7D22}" srcOrd="0" destOrd="0" presId="urn:microsoft.com/office/officeart/2005/8/layout/hProcess11"/>
    <dgm:cxn modelId="{A9CF3B4B-9DC4-4BFE-B589-A3095056E3CB}" type="presParOf" srcId="{B9BDB63D-104C-41C2-8518-AD4749C66517}" destId="{8CA11EC0-55D6-4D53-B5C5-70F038EBB2D6}" srcOrd="1" destOrd="0" presId="urn:microsoft.com/office/officeart/2005/8/layout/hProcess11"/>
    <dgm:cxn modelId="{0B67F64A-B9B5-4AA6-9D40-51C5547CB97B}" type="presParOf" srcId="{8CA11EC0-55D6-4D53-B5C5-70F038EBB2D6}" destId="{537ADAA0-70D7-4947-89A0-27E72A212BB8}" srcOrd="0" destOrd="0" presId="urn:microsoft.com/office/officeart/2005/8/layout/hProcess11"/>
    <dgm:cxn modelId="{428A31F0-F10C-4AA9-BE00-24B6CF677B5A}" type="presParOf" srcId="{537ADAA0-70D7-4947-89A0-27E72A212BB8}" destId="{3177B2A4-F9A3-438C-9512-FBB228D6450A}" srcOrd="0" destOrd="0" presId="urn:microsoft.com/office/officeart/2005/8/layout/hProcess11"/>
    <dgm:cxn modelId="{E4D3F99E-B4CD-4AD0-8052-350DA6D7A1EF}" type="presParOf" srcId="{537ADAA0-70D7-4947-89A0-27E72A212BB8}" destId="{3DEE8FAA-FB74-49D8-A985-D6592F3944B9}" srcOrd="1" destOrd="0" presId="urn:microsoft.com/office/officeart/2005/8/layout/hProcess11"/>
    <dgm:cxn modelId="{C9AC2C66-B372-4309-A244-81B2522DB91A}" type="presParOf" srcId="{537ADAA0-70D7-4947-89A0-27E72A212BB8}" destId="{8BC74CA3-D990-4342-9A2E-BA4E5EE6DFDD}" srcOrd="2" destOrd="0" presId="urn:microsoft.com/office/officeart/2005/8/layout/hProcess11"/>
    <dgm:cxn modelId="{D7FF3A90-F70E-48E5-BA76-064378167A05}" type="presParOf" srcId="{8CA11EC0-55D6-4D53-B5C5-70F038EBB2D6}" destId="{DAEABFA5-19B3-4420-B047-3B58EF2DE911}" srcOrd="1" destOrd="0" presId="urn:microsoft.com/office/officeart/2005/8/layout/hProcess11"/>
    <dgm:cxn modelId="{B0E345EB-F67C-448E-A846-09F884C83451}" type="presParOf" srcId="{8CA11EC0-55D6-4D53-B5C5-70F038EBB2D6}" destId="{15983C08-ACA4-410E-830C-AC5B97A5B7D6}" srcOrd="2" destOrd="0" presId="urn:microsoft.com/office/officeart/2005/8/layout/hProcess11"/>
    <dgm:cxn modelId="{1FFE5EDA-79E0-4780-AC58-574E0320004D}" type="presParOf" srcId="{15983C08-ACA4-410E-830C-AC5B97A5B7D6}" destId="{21CDE1D8-EE7A-4C47-A1B3-BBE3F6BC171E}" srcOrd="0" destOrd="0" presId="urn:microsoft.com/office/officeart/2005/8/layout/hProcess11"/>
    <dgm:cxn modelId="{049CEDC4-275A-430C-8A0D-3A9A5C9AF693}" type="presParOf" srcId="{15983C08-ACA4-410E-830C-AC5B97A5B7D6}" destId="{1765FC8E-9374-4D1C-810A-66540816A103}" srcOrd="1" destOrd="0" presId="urn:microsoft.com/office/officeart/2005/8/layout/hProcess11"/>
    <dgm:cxn modelId="{C584B012-3EEB-4180-B74D-168C3099CBF4}" type="presParOf" srcId="{15983C08-ACA4-410E-830C-AC5B97A5B7D6}" destId="{6F34A41C-BF93-4A7F-BB6B-89C880CE53A3}" srcOrd="2" destOrd="0" presId="urn:microsoft.com/office/officeart/2005/8/layout/hProcess11"/>
    <dgm:cxn modelId="{C42455C7-DF13-4702-BC5D-3544DD8D1233}" type="presParOf" srcId="{8CA11EC0-55D6-4D53-B5C5-70F038EBB2D6}" destId="{CFCA8318-8370-4ACD-B432-067B480F9562}" srcOrd="3" destOrd="0" presId="urn:microsoft.com/office/officeart/2005/8/layout/hProcess11"/>
    <dgm:cxn modelId="{78F74437-A132-4F27-8D0B-57A0F7444DBA}" type="presParOf" srcId="{8CA11EC0-55D6-4D53-B5C5-70F038EBB2D6}" destId="{B9ECCA2A-67EA-4838-B016-B602583DE2BF}" srcOrd="4" destOrd="0" presId="urn:microsoft.com/office/officeart/2005/8/layout/hProcess11"/>
    <dgm:cxn modelId="{8B48BA12-3208-479A-9216-5920AE223E61}" type="presParOf" srcId="{B9ECCA2A-67EA-4838-B016-B602583DE2BF}" destId="{FD2FA09C-4056-4AE1-86B0-F7DE86D1611E}" srcOrd="0" destOrd="0" presId="urn:microsoft.com/office/officeart/2005/8/layout/hProcess11"/>
    <dgm:cxn modelId="{A44360D6-E5E7-4DEF-8180-DBE459A7D1DD}" type="presParOf" srcId="{B9ECCA2A-67EA-4838-B016-B602583DE2BF}" destId="{DDCA57A9-D706-4145-8ABF-B03ADF0FE900}" srcOrd="1" destOrd="0" presId="urn:microsoft.com/office/officeart/2005/8/layout/hProcess11"/>
    <dgm:cxn modelId="{B8738931-F1FC-4B96-BEAD-3EBC91084E40}" type="presParOf" srcId="{B9ECCA2A-67EA-4838-B016-B602583DE2BF}" destId="{F61F3607-CF4C-43ED-8591-923031A223E2}" srcOrd="2" destOrd="0" presId="urn:microsoft.com/office/officeart/2005/8/layout/hProcess11"/>
    <dgm:cxn modelId="{9DC9D425-3E01-48CE-A3F2-52BBDA571980}" type="presParOf" srcId="{8CA11EC0-55D6-4D53-B5C5-70F038EBB2D6}" destId="{607CB4AF-E604-41A3-8CCA-297269851323}" srcOrd="5" destOrd="0" presId="urn:microsoft.com/office/officeart/2005/8/layout/hProcess11"/>
    <dgm:cxn modelId="{6C14CBF7-CC57-4346-8AF1-C442EF0D2CD1}" type="presParOf" srcId="{8CA11EC0-55D6-4D53-B5C5-70F038EBB2D6}" destId="{86D46A5F-4BC2-4DE9-A2BD-4BBDDA26A04E}" srcOrd="6" destOrd="0" presId="urn:microsoft.com/office/officeart/2005/8/layout/hProcess11"/>
    <dgm:cxn modelId="{C5327C68-0C30-4949-8B7D-FB8AEB17A1C6}" type="presParOf" srcId="{86D46A5F-4BC2-4DE9-A2BD-4BBDDA26A04E}" destId="{8D60BF56-D171-444B-863C-1B8B41B0FCF1}" srcOrd="0" destOrd="0" presId="urn:microsoft.com/office/officeart/2005/8/layout/hProcess11"/>
    <dgm:cxn modelId="{DFEC211B-E2C8-4C48-9150-C99D60310BE5}" type="presParOf" srcId="{86D46A5F-4BC2-4DE9-A2BD-4BBDDA26A04E}" destId="{27660175-2E59-4EA5-A57B-386FEA16F29D}" srcOrd="1" destOrd="0" presId="urn:microsoft.com/office/officeart/2005/8/layout/hProcess11"/>
    <dgm:cxn modelId="{73B39080-566D-4740-903B-583FB6C703D3}" type="presParOf" srcId="{86D46A5F-4BC2-4DE9-A2BD-4BBDDA26A04E}" destId="{45D94A22-05D1-40C5-8CFA-3F00B9F3E1B0}" srcOrd="2" destOrd="0" presId="urn:microsoft.com/office/officeart/2005/8/layout/hProcess11"/>
    <dgm:cxn modelId="{0D51DA06-6117-4A5A-84C7-FB172B6FBC90}" type="presParOf" srcId="{8CA11EC0-55D6-4D53-B5C5-70F038EBB2D6}" destId="{698E6F25-7A42-4884-887A-61157A33A3B8}" srcOrd="7" destOrd="0" presId="urn:microsoft.com/office/officeart/2005/8/layout/hProcess11"/>
    <dgm:cxn modelId="{5F4D52F5-8193-4753-BDA4-CC781DAFC3BA}" type="presParOf" srcId="{8CA11EC0-55D6-4D53-B5C5-70F038EBB2D6}" destId="{32BF7621-F803-4E0B-A7EF-0FC190BFCFB9}" srcOrd="8" destOrd="0" presId="urn:microsoft.com/office/officeart/2005/8/layout/hProcess11"/>
    <dgm:cxn modelId="{213D0740-ECDF-4CF2-B310-552A5C546A66}" type="presParOf" srcId="{32BF7621-F803-4E0B-A7EF-0FC190BFCFB9}" destId="{FC757B88-D1BB-4CCF-B93A-9C43D52F5940}" srcOrd="0" destOrd="0" presId="urn:microsoft.com/office/officeart/2005/8/layout/hProcess11"/>
    <dgm:cxn modelId="{4C7F1786-F363-4C2C-BDAF-A89418717FE9}" type="presParOf" srcId="{32BF7621-F803-4E0B-A7EF-0FC190BFCFB9}" destId="{EB6D5190-9B69-45FA-A272-657E13305B8E}" srcOrd="1" destOrd="0" presId="urn:microsoft.com/office/officeart/2005/8/layout/hProcess11"/>
    <dgm:cxn modelId="{49E7C878-8953-4D0D-8E04-E8518BEE0820}" type="presParOf" srcId="{32BF7621-F803-4E0B-A7EF-0FC190BFCFB9}" destId="{D3F33F42-06FB-41D6-AAC0-E2305E5C992B}" srcOrd="2" destOrd="0" presId="urn:microsoft.com/office/officeart/2005/8/layout/hProcess1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3295B-D76F-4063-90F7-E61E8A1E7D22}">
      <dsp:nvSpPr>
        <dsp:cNvPr id="0" name=""/>
        <dsp:cNvSpPr/>
      </dsp:nvSpPr>
      <dsp:spPr>
        <a:xfrm>
          <a:off x="0" y="962023"/>
          <a:ext cx="7715304" cy="1282697"/>
        </a:xfrm>
        <a:prstGeom prst="notchedRightArrow">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177B2A4-F9A3-438C-9512-FBB228D6450A}">
      <dsp:nvSpPr>
        <dsp:cNvPr id="0" name=""/>
        <dsp:cNvSpPr/>
      </dsp:nvSpPr>
      <dsp:spPr>
        <a:xfrm>
          <a:off x="3051" y="0"/>
          <a:ext cx="1334167" cy="128269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s-ES" sz="2400" b="1" kern="1200" dirty="0" smtClean="0"/>
            <a:t>Ad</a:t>
          </a:r>
          <a:r>
            <a:rPr lang="ro-RO" sz="2400" b="1" kern="1200" dirty="0" smtClean="0"/>
            <a:t>am</a:t>
          </a:r>
          <a:endParaRPr lang="es-ES" sz="2400" b="1" kern="1200" dirty="0"/>
        </a:p>
      </dsp:txBody>
      <dsp:txXfrm>
        <a:off x="3051" y="0"/>
        <a:ext cx="1334167" cy="1282697"/>
      </dsp:txXfrm>
    </dsp:sp>
    <dsp:sp modelId="{3DEE8FAA-FB74-49D8-A985-D6592F3944B9}">
      <dsp:nvSpPr>
        <dsp:cNvPr id="0" name=""/>
        <dsp:cNvSpPr/>
      </dsp:nvSpPr>
      <dsp:spPr>
        <a:xfrm>
          <a:off x="509797" y="1443034"/>
          <a:ext cx="320674" cy="320674"/>
        </a:xfrm>
        <a:prstGeom prst="ellipse">
          <a:avLst/>
        </a:prstGeom>
        <a:solidFill>
          <a:schemeClr val="accent2">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1CDE1D8-EE7A-4C47-A1B3-BBE3F6BC171E}">
      <dsp:nvSpPr>
        <dsp:cNvPr id="0" name=""/>
        <dsp:cNvSpPr/>
      </dsp:nvSpPr>
      <dsp:spPr>
        <a:xfrm>
          <a:off x="1403927" y="1924046"/>
          <a:ext cx="1334167" cy="128269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s-ES" sz="2400" b="1" kern="1200" dirty="0" smtClean="0"/>
            <a:t>No</a:t>
          </a:r>
          <a:r>
            <a:rPr lang="ro-RO" sz="2400" b="1" kern="1200" dirty="0" smtClean="0"/>
            <a:t>e</a:t>
          </a:r>
          <a:endParaRPr lang="es-ES" sz="2400" b="1" kern="1200" dirty="0"/>
        </a:p>
      </dsp:txBody>
      <dsp:txXfrm>
        <a:off x="1403927" y="1924046"/>
        <a:ext cx="1334167" cy="1282697"/>
      </dsp:txXfrm>
    </dsp:sp>
    <dsp:sp modelId="{1765FC8E-9374-4D1C-810A-66540816A103}">
      <dsp:nvSpPr>
        <dsp:cNvPr id="0" name=""/>
        <dsp:cNvSpPr/>
      </dsp:nvSpPr>
      <dsp:spPr>
        <a:xfrm>
          <a:off x="1910673" y="1443034"/>
          <a:ext cx="320674" cy="320674"/>
        </a:xfrm>
        <a:prstGeom prst="ellipse">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D2FA09C-4056-4AE1-86B0-F7DE86D1611E}">
      <dsp:nvSpPr>
        <dsp:cNvPr id="0" name=""/>
        <dsp:cNvSpPr/>
      </dsp:nvSpPr>
      <dsp:spPr>
        <a:xfrm>
          <a:off x="2804803" y="0"/>
          <a:ext cx="1334167" cy="128269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s-ES" sz="2400" b="1" kern="1200" dirty="0" smtClean="0"/>
            <a:t>A</a:t>
          </a:r>
          <a:r>
            <a:rPr lang="ro-RO" sz="2400" b="1" kern="1200" dirty="0" smtClean="0"/>
            <a:t>vra</a:t>
          </a:r>
          <a:r>
            <a:rPr lang="es-ES" sz="2400" b="1" kern="1200" dirty="0" smtClean="0"/>
            <a:t>am</a:t>
          </a:r>
          <a:endParaRPr lang="es-ES" sz="2400" b="1" kern="1200" dirty="0"/>
        </a:p>
      </dsp:txBody>
      <dsp:txXfrm>
        <a:off x="2804803" y="0"/>
        <a:ext cx="1334167" cy="1282697"/>
      </dsp:txXfrm>
    </dsp:sp>
    <dsp:sp modelId="{DDCA57A9-D706-4145-8ABF-B03ADF0FE900}">
      <dsp:nvSpPr>
        <dsp:cNvPr id="0" name=""/>
        <dsp:cNvSpPr/>
      </dsp:nvSpPr>
      <dsp:spPr>
        <a:xfrm>
          <a:off x="3311549" y="1443034"/>
          <a:ext cx="320674" cy="320674"/>
        </a:xfrm>
        <a:prstGeom prst="ellipse">
          <a:avLst/>
        </a:prstGeom>
        <a:solidFill>
          <a:schemeClr val="accent4">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D60BF56-D171-444B-863C-1B8B41B0FCF1}">
      <dsp:nvSpPr>
        <dsp:cNvPr id="0" name=""/>
        <dsp:cNvSpPr/>
      </dsp:nvSpPr>
      <dsp:spPr>
        <a:xfrm>
          <a:off x="4205678" y="1924046"/>
          <a:ext cx="1334167" cy="128269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s-ES" sz="2400" b="1" kern="1200" dirty="0" err="1" smtClean="0"/>
            <a:t>Moi</a:t>
          </a:r>
          <a:r>
            <a:rPr lang="ro-RO" sz="2400" b="1" kern="1200" dirty="0" smtClean="0"/>
            <a:t>se</a:t>
          </a:r>
          <a:endParaRPr lang="es-ES" sz="2400" b="1" kern="1200" dirty="0"/>
        </a:p>
      </dsp:txBody>
      <dsp:txXfrm>
        <a:off x="4205678" y="1924046"/>
        <a:ext cx="1334167" cy="1282697"/>
      </dsp:txXfrm>
    </dsp:sp>
    <dsp:sp modelId="{27660175-2E59-4EA5-A57B-386FEA16F29D}">
      <dsp:nvSpPr>
        <dsp:cNvPr id="0" name=""/>
        <dsp:cNvSpPr/>
      </dsp:nvSpPr>
      <dsp:spPr>
        <a:xfrm>
          <a:off x="4712425" y="1443034"/>
          <a:ext cx="320674" cy="320674"/>
        </a:xfrm>
        <a:prstGeom prst="ellipse">
          <a:avLst/>
        </a:prstGeom>
        <a:solidFill>
          <a:schemeClr val="accent5">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C757B88-D1BB-4CCF-B93A-9C43D52F5940}">
      <dsp:nvSpPr>
        <dsp:cNvPr id="0" name=""/>
        <dsp:cNvSpPr/>
      </dsp:nvSpPr>
      <dsp:spPr>
        <a:xfrm>
          <a:off x="5606554" y="0"/>
          <a:ext cx="1334167" cy="128269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ro-RO" sz="2400" b="1" kern="1200" dirty="0" smtClean="0"/>
            <a:t>Isus</a:t>
          </a:r>
          <a:endParaRPr lang="es-ES" sz="2400" b="1" kern="1200" dirty="0"/>
        </a:p>
      </dsp:txBody>
      <dsp:txXfrm>
        <a:off x="5606554" y="0"/>
        <a:ext cx="1334167" cy="1282697"/>
      </dsp:txXfrm>
    </dsp:sp>
    <dsp:sp modelId="{EB6D5190-9B69-45FA-A272-657E13305B8E}">
      <dsp:nvSpPr>
        <dsp:cNvPr id="0" name=""/>
        <dsp:cNvSpPr/>
      </dsp:nvSpPr>
      <dsp:spPr>
        <a:xfrm>
          <a:off x="6113301" y="1443034"/>
          <a:ext cx="320674" cy="320674"/>
        </a:xfrm>
        <a:prstGeom prst="ellipse">
          <a:avLst/>
        </a:prstGeom>
        <a:solidFill>
          <a:schemeClr val="accent6">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0B7456B-631D-4E0B-8087-14B0B6F0A0FA}" type="datetimeFigureOut">
              <a:rPr lang="es-ES" smtClean="0"/>
              <a:pPr/>
              <a:t>16/06/2014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40CCD08-1C64-43BE-A7C5-BED265D6D50F}" type="slidenum">
              <a:rPr lang="es-ES" smtClean="0"/>
              <a:pPr/>
              <a:t>‹Nº›</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0B7456B-631D-4E0B-8087-14B0B6F0A0FA}" type="datetimeFigureOut">
              <a:rPr lang="es-ES" smtClean="0"/>
              <a:pPr/>
              <a:t>16/06/2014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40CCD08-1C64-43BE-A7C5-BED265D6D50F}" type="slidenum">
              <a:rPr lang="es-ES" smtClean="0"/>
              <a:pPr/>
              <a:t>‹Nº›</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0B7456B-631D-4E0B-8087-14B0B6F0A0FA}" type="datetimeFigureOut">
              <a:rPr lang="es-ES" smtClean="0"/>
              <a:pPr/>
              <a:t>16/06/2014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40CCD08-1C64-43BE-A7C5-BED265D6D50F}" type="slidenum">
              <a:rPr lang="es-ES" smtClean="0"/>
              <a:pPr/>
              <a:t>‹Nº›</a:t>
            </a:fld>
            <a:endParaRPr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0B7456B-631D-4E0B-8087-14B0B6F0A0FA}" type="datetimeFigureOut">
              <a:rPr lang="es-ES" smtClean="0"/>
              <a:pPr/>
              <a:t>16/06/2014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40CCD08-1C64-43BE-A7C5-BED265D6D50F}" type="slidenum">
              <a:rPr lang="es-ES" smtClean="0"/>
              <a:pPr/>
              <a:t>‹Nº›</a:t>
            </a:fld>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0B7456B-631D-4E0B-8087-14B0B6F0A0FA}" type="datetimeFigureOut">
              <a:rPr lang="es-ES" smtClean="0"/>
              <a:pPr/>
              <a:t>16/06/2014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40CCD08-1C64-43BE-A7C5-BED265D6D50F}" type="slidenum">
              <a:rPr lang="es-ES" smtClean="0"/>
              <a:pPr/>
              <a:t>‹Nº›</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0B7456B-631D-4E0B-8087-14B0B6F0A0FA}" type="datetimeFigureOut">
              <a:rPr lang="es-ES" smtClean="0"/>
              <a:pPr/>
              <a:t>16/06/2014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40CCD08-1C64-43BE-A7C5-BED265D6D50F}" type="slidenum">
              <a:rPr lang="es-ES" smtClean="0"/>
              <a:pPr/>
              <a:t>‹Nº›</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0B7456B-631D-4E0B-8087-14B0B6F0A0FA}" type="datetimeFigureOut">
              <a:rPr lang="es-ES" smtClean="0"/>
              <a:pPr/>
              <a:t>16/06/2014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40CCD08-1C64-43BE-A7C5-BED265D6D50F}" type="slidenum">
              <a:rPr lang="es-ES" smtClean="0"/>
              <a:pPr/>
              <a:t>‹Nº›</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0B7456B-631D-4E0B-8087-14B0B6F0A0FA}" type="datetimeFigureOut">
              <a:rPr lang="es-ES" smtClean="0"/>
              <a:pPr/>
              <a:t>16/06/2014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40CCD08-1C64-43BE-A7C5-BED265D6D50F}" type="slidenum">
              <a:rPr lang="es-ES" smtClean="0"/>
              <a:pPr/>
              <a:t>‹Nº›</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0B7456B-631D-4E0B-8087-14B0B6F0A0FA}" type="datetimeFigureOut">
              <a:rPr lang="es-ES" smtClean="0"/>
              <a:pPr/>
              <a:t>16/06/2014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40CCD08-1C64-43BE-A7C5-BED265D6D50F}" type="slidenum">
              <a:rPr lang="es-ES" smtClean="0"/>
              <a:pPr/>
              <a:t>‹Nº›</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0B7456B-631D-4E0B-8087-14B0B6F0A0FA}" type="datetimeFigureOut">
              <a:rPr lang="es-ES" smtClean="0"/>
              <a:pPr/>
              <a:t>16/06/2014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40CCD08-1C64-43BE-A7C5-BED265D6D50F}" type="slidenum">
              <a:rPr lang="es-ES" smtClean="0"/>
              <a:pPr/>
              <a:t>‹Nº›</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0B7456B-631D-4E0B-8087-14B0B6F0A0FA}" type="datetimeFigureOut">
              <a:rPr lang="es-ES" smtClean="0"/>
              <a:pPr/>
              <a:t>16/06/2014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40CCD08-1C64-43BE-A7C5-BED265D6D50F}" type="slidenum">
              <a:rPr lang="es-ES" smtClean="0"/>
              <a:pPr/>
              <a:t>‹Nº›</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B7456B-631D-4E0B-8087-14B0B6F0A0FA}" type="datetimeFigureOut">
              <a:rPr lang="es-ES" smtClean="0"/>
              <a:pPr/>
              <a:t>16/06/2014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CCD08-1C64-43BE-A7C5-BED265D6D50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openxmlformats.org/officeDocument/2006/relationships/image" Target="../media/image3.jpeg"/><Relationship Id="rId12"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7.jpeg"/><Relationship Id="rId5" Type="http://schemas.openxmlformats.org/officeDocument/2006/relationships/diagramQuickStyle" Target="../diagrams/quickStyle1.xml"/><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0" y="0"/>
            <a:ext cx="3571868" cy="2585323"/>
          </a:xfrm>
          <a:prstGeom prst="rect">
            <a:avLst/>
          </a:prstGeom>
          <a:noFill/>
        </p:spPr>
        <p:txBody>
          <a:bodyPr wrap="square" rtlCol="0">
            <a:spAutoFit/>
          </a:bodyPr>
          <a:lstStyle/>
          <a:p>
            <a:r>
              <a:rPr lang="ro-RO" sz="5400" b="1" spc="50" dirty="0" smtClean="0">
                <a:ln w="13500">
                  <a:solidFill>
                    <a:schemeClr val="accent1">
                      <a:shade val="2500"/>
                      <a:alpha val="6500"/>
                    </a:schemeClr>
                  </a:solidFill>
                  <a:prstDash val="solid"/>
                </a:ln>
                <a:solidFill>
                  <a:schemeClr val="accent2">
                    <a:lumMod val="20000"/>
                    <a:lumOff val="80000"/>
                  </a:schemeClr>
                </a:solidFill>
                <a:effectLst>
                  <a:innerShdw blurRad="50900" dist="38500" dir="13500000">
                    <a:srgbClr val="000000">
                      <a:alpha val="60000"/>
                    </a:srgbClr>
                  </a:innerShdw>
                </a:effectLst>
              </a:rPr>
              <a:t>BISERICA LUI HRITOS ŞI LEGEA</a:t>
            </a:r>
            <a:endParaRPr lang="es-ES" sz="5400" b="1" spc="50" dirty="0">
              <a:ln w="13500">
                <a:solidFill>
                  <a:schemeClr val="accent1">
                    <a:shade val="2500"/>
                    <a:alpha val="6500"/>
                  </a:schemeClr>
                </a:solidFill>
                <a:prstDash val="solid"/>
              </a:ln>
              <a:solidFill>
                <a:schemeClr val="accent2">
                  <a:lumMod val="20000"/>
                  <a:lumOff val="80000"/>
                </a:schemeClr>
              </a:solidFill>
              <a:effectLst>
                <a:innerShdw blurRad="50900" dist="38500" dir="13500000">
                  <a:srgbClr val="000000">
                    <a:alpha val="60000"/>
                  </a:srgbClr>
                </a:innerShdw>
              </a:effectLst>
            </a:endParaRPr>
          </a:p>
        </p:txBody>
      </p:sp>
      <p:sp>
        <p:nvSpPr>
          <p:cNvPr id="5" name="4 CuadroTexto"/>
          <p:cNvSpPr txBox="1"/>
          <p:nvPr/>
        </p:nvSpPr>
        <p:spPr>
          <a:xfrm>
            <a:off x="5967040" y="0"/>
            <a:ext cx="3176960" cy="369332"/>
          </a:xfrm>
          <a:prstGeom prst="rect">
            <a:avLst/>
          </a:prstGeom>
          <a:noFill/>
        </p:spPr>
        <p:txBody>
          <a:bodyPr wrap="none" rtlCol="0">
            <a:spAutoFit/>
          </a:bodyPr>
          <a:lstStyle/>
          <a:p>
            <a:pPr algn="r"/>
            <a:r>
              <a:rPr lang="ro-RO" b="1" dirty="0" smtClean="0">
                <a:solidFill>
                  <a:schemeClr val="bg2">
                    <a:lumMod val="90000"/>
                  </a:schemeClr>
                </a:solidFill>
              </a:rPr>
              <a:t>Studiul</a:t>
            </a:r>
            <a:r>
              <a:rPr lang="es-ES" b="1" dirty="0" smtClean="0">
                <a:solidFill>
                  <a:schemeClr val="bg2">
                    <a:lumMod val="90000"/>
                  </a:schemeClr>
                </a:solidFill>
              </a:rPr>
              <a:t> 12 </a:t>
            </a:r>
            <a:r>
              <a:rPr lang="ro-RO" b="1" dirty="0" smtClean="0">
                <a:solidFill>
                  <a:schemeClr val="bg2">
                    <a:lumMod val="90000"/>
                  </a:schemeClr>
                </a:solidFill>
              </a:rPr>
              <a:t>pentru </a:t>
            </a:r>
            <a:r>
              <a:rPr lang="es-ES" b="1" dirty="0" smtClean="0">
                <a:solidFill>
                  <a:schemeClr val="bg2">
                    <a:lumMod val="90000"/>
                  </a:schemeClr>
                </a:solidFill>
              </a:rPr>
              <a:t>21 </a:t>
            </a:r>
            <a:r>
              <a:rPr lang="ro-RO" b="1" dirty="0" smtClean="0">
                <a:solidFill>
                  <a:schemeClr val="bg2">
                    <a:lumMod val="90000"/>
                  </a:schemeClr>
                </a:solidFill>
              </a:rPr>
              <a:t>iunie </a:t>
            </a:r>
            <a:r>
              <a:rPr lang="es-ES" b="1" dirty="0" smtClean="0">
                <a:solidFill>
                  <a:schemeClr val="bg2">
                    <a:lumMod val="90000"/>
                  </a:schemeClr>
                </a:solidFill>
              </a:rPr>
              <a:t>2014</a:t>
            </a:r>
            <a:endParaRPr lang="es-ES" b="1" dirty="0">
              <a:solidFill>
                <a:schemeClr val="bg2">
                  <a:lumMod val="90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 xmlns:p14="http://schemas.microsoft.com/office/powerpoint/2010/main" val="1538778889"/>
              </p:ext>
            </p:extLst>
          </p:nvPr>
        </p:nvGraphicFramePr>
        <p:xfrm>
          <a:off x="535753" y="428604"/>
          <a:ext cx="8072494" cy="32147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2 Tabla"/>
          <p:cNvGraphicFramePr>
            <a:graphicFrameLocks noGrp="1"/>
          </p:cNvGraphicFramePr>
          <p:nvPr>
            <p:extLst>
              <p:ext uri="{D42A27DB-BD31-4B8C-83A1-F6EECF244321}">
                <p14:modId xmlns="" xmlns:p14="http://schemas.microsoft.com/office/powerpoint/2010/main" val="345579100"/>
              </p:ext>
            </p:extLst>
          </p:nvPr>
        </p:nvGraphicFramePr>
        <p:xfrm>
          <a:off x="34267" y="5459752"/>
          <a:ext cx="9075467" cy="1112520"/>
        </p:xfrm>
        <a:graphic>
          <a:graphicData uri="http://schemas.openxmlformats.org/drawingml/2006/table">
            <a:tbl>
              <a:tblPr firstRow="1" firstCol="1" bandRow="1">
                <a:tableStyleId>{5C22544A-7EE6-4342-B048-85BDC9FD1C3A}</a:tableStyleId>
              </a:tblPr>
              <a:tblGrid>
                <a:gridCol w="1304100"/>
                <a:gridCol w="713353"/>
                <a:gridCol w="1107230"/>
                <a:gridCol w="850112"/>
                <a:gridCol w="850112"/>
                <a:gridCol w="850112"/>
                <a:gridCol w="850112"/>
                <a:gridCol w="850112"/>
                <a:gridCol w="850112"/>
                <a:gridCol w="850112"/>
              </a:tblGrid>
              <a:tr h="370840">
                <a:tc>
                  <a:txBody>
                    <a:bodyPr/>
                    <a:lstStyle/>
                    <a:p>
                      <a:endParaRPr lang="es-ES" dirty="0"/>
                    </a:p>
                  </a:txBody>
                  <a:tcPr>
                    <a:cell3D prstMaterial="dkEdge">
                      <a:bevel prst="coolSlant"/>
                      <a:lightRig rig="flood" dir="t"/>
                    </a:cell3D>
                  </a:tcPr>
                </a:tc>
                <a:tc>
                  <a:txBody>
                    <a:bodyPr/>
                    <a:lstStyle/>
                    <a:p>
                      <a:r>
                        <a:rPr lang="es-ES" dirty="0" err="1" smtClean="0"/>
                        <a:t>Sem</a:t>
                      </a:r>
                      <a:endParaRPr lang="es-ES" dirty="0"/>
                    </a:p>
                  </a:txBody>
                  <a:tcPr>
                    <a:cell3D prstMaterial="dkEdge">
                      <a:bevel prst="coolSlant"/>
                      <a:lightRig rig="flood" dir="t"/>
                    </a:cell3D>
                  </a:tcPr>
                </a:tc>
                <a:tc>
                  <a:txBody>
                    <a:bodyPr/>
                    <a:lstStyle/>
                    <a:p>
                      <a:r>
                        <a:rPr lang="es-ES" dirty="0" smtClean="0"/>
                        <a:t>Ar</a:t>
                      </a:r>
                      <a:r>
                        <a:rPr lang="ro-RO" dirty="0" smtClean="0"/>
                        <a:t>pacşad</a:t>
                      </a:r>
                      <a:endParaRPr lang="es-ES" dirty="0"/>
                    </a:p>
                  </a:txBody>
                  <a:tcPr>
                    <a:cell3D prstMaterial="dkEdge">
                      <a:bevel prst="coolSlant"/>
                      <a:lightRig rig="flood" dir="t"/>
                    </a:cell3D>
                  </a:tcPr>
                </a:tc>
                <a:tc>
                  <a:txBody>
                    <a:bodyPr/>
                    <a:lstStyle/>
                    <a:p>
                      <a:r>
                        <a:rPr lang="ro-RO" dirty="0" smtClean="0"/>
                        <a:t>Şelah</a:t>
                      </a:r>
                      <a:endParaRPr lang="es-ES" dirty="0"/>
                    </a:p>
                  </a:txBody>
                  <a:tcPr>
                    <a:cell3D prstMaterial="dkEdge">
                      <a:bevel prst="coolSlant"/>
                      <a:lightRig rig="flood" dir="t"/>
                    </a:cell3D>
                  </a:tcPr>
                </a:tc>
                <a:tc>
                  <a:txBody>
                    <a:bodyPr/>
                    <a:lstStyle/>
                    <a:p>
                      <a:r>
                        <a:rPr lang="es-ES" dirty="0" err="1" smtClean="0"/>
                        <a:t>Eber</a:t>
                      </a:r>
                      <a:endParaRPr lang="es-ES" dirty="0"/>
                    </a:p>
                  </a:txBody>
                  <a:tcPr>
                    <a:cell3D prstMaterial="dkEdge">
                      <a:bevel prst="coolSlant"/>
                      <a:lightRig rig="flood" dir="t"/>
                    </a:cell3D>
                  </a:tcPr>
                </a:tc>
                <a:tc>
                  <a:txBody>
                    <a:bodyPr/>
                    <a:lstStyle/>
                    <a:p>
                      <a:r>
                        <a:rPr lang="es-ES" dirty="0" err="1" smtClean="0"/>
                        <a:t>Peleg</a:t>
                      </a:r>
                      <a:endParaRPr lang="es-ES" dirty="0"/>
                    </a:p>
                  </a:txBody>
                  <a:tcPr>
                    <a:cell3D prstMaterial="dkEdge">
                      <a:bevel prst="coolSlant"/>
                      <a:lightRig rig="flood" dir="t"/>
                    </a:cell3D>
                  </a:tcPr>
                </a:tc>
                <a:tc>
                  <a:txBody>
                    <a:bodyPr/>
                    <a:lstStyle/>
                    <a:p>
                      <a:r>
                        <a:rPr lang="es-ES" dirty="0" err="1" smtClean="0"/>
                        <a:t>Reu</a:t>
                      </a:r>
                      <a:endParaRPr lang="es-ES" dirty="0"/>
                    </a:p>
                  </a:txBody>
                  <a:tcPr>
                    <a:cell3D prstMaterial="dkEdge">
                      <a:bevel prst="coolSlant"/>
                      <a:lightRig rig="flood" dir="t"/>
                    </a:cell3D>
                  </a:tcPr>
                </a:tc>
                <a:tc>
                  <a:txBody>
                    <a:bodyPr/>
                    <a:lstStyle/>
                    <a:p>
                      <a:r>
                        <a:rPr lang="es-ES" dirty="0" err="1" smtClean="0"/>
                        <a:t>Serug</a:t>
                      </a:r>
                      <a:endParaRPr lang="es-ES" dirty="0"/>
                    </a:p>
                  </a:txBody>
                  <a:tcPr>
                    <a:cell3D prstMaterial="dkEdge">
                      <a:bevel prst="coolSlant"/>
                      <a:lightRig rig="flood" dir="t"/>
                    </a:cell3D>
                  </a:tcPr>
                </a:tc>
                <a:tc>
                  <a:txBody>
                    <a:bodyPr/>
                    <a:lstStyle/>
                    <a:p>
                      <a:r>
                        <a:rPr lang="es-ES" dirty="0" err="1" smtClean="0"/>
                        <a:t>Na</a:t>
                      </a:r>
                      <a:r>
                        <a:rPr lang="ro-RO" dirty="0" smtClean="0"/>
                        <a:t>h</a:t>
                      </a:r>
                      <a:r>
                        <a:rPr lang="es-ES" dirty="0" err="1" smtClean="0"/>
                        <a:t>or</a:t>
                      </a:r>
                      <a:endParaRPr lang="es-ES" dirty="0"/>
                    </a:p>
                  </a:txBody>
                  <a:tcPr>
                    <a:cell3D prstMaterial="dkEdge">
                      <a:bevel prst="coolSlant"/>
                      <a:lightRig rig="flood" dir="t"/>
                    </a:cell3D>
                  </a:tcPr>
                </a:tc>
                <a:tc>
                  <a:txBody>
                    <a:bodyPr/>
                    <a:lstStyle/>
                    <a:p>
                      <a:r>
                        <a:rPr lang="es-ES" dirty="0" smtClean="0"/>
                        <a:t>T</a:t>
                      </a:r>
                      <a:r>
                        <a:rPr lang="ro-RO" dirty="0" smtClean="0"/>
                        <a:t>erah</a:t>
                      </a:r>
                      <a:endParaRPr lang="es-ES" dirty="0"/>
                    </a:p>
                  </a:txBody>
                  <a:tcPr>
                    <a:cell3D prstMaterial="dkEdge">
                      <a:bevel prst="coolSlant"/>
                      <a:lightRig rig="flood" dir="t"/>
                    </a:cell3D>
                  </a:tcPr>
                </a:tc>
              </a:tr>
              <a:tr h="370840">
                <a:tc>
                  <a:txBody>
                    <a:bodyPr/>
                    <a:lstStyle/>
                    <a:p>
                      <a:r>
                        <a:rPr lang="ro-RO" dirty="0" smtClean="0"/>
                        <a:t>Naştere</a:t>
                      </a:r>
                      <a:endParaRPr lang="es-ES" dirty="0"/>
                    </a:p>
                  </a:txBody>
                  <a:tcPr>
                    <a:cell3D prstMaterial="dkEdge">
                      <a:bevel prst="coolSlant"/>
                      <a:lightRig rig="flood" dir="t"/>
                    </a:cell3D>
                  </a:tcPr>
                </a:tc>
                <a:tc>
                  <a:txBody>
                    <a:bodyPr/>
                    <a:lstStyle/>
                    <a:p>
                      <a:pPr algn="ctr"/>
                      <a:r>
                        <a:rPr lang="es-ES" dirty="0" smtClean="0"/>
                        <a:t>-98</a:t>
                      </a:r>
                      <a:endParaRPr lang="es-ES" dirty="0"/>
                    </a:p>
                  </a:txBody>
                  <a:tcPr>
                    <a:cell3D prstMaterial="dkEdge">
                      <a:bevel prst="coolSlant"/>
                      <a:lightRig rig="flood" dir="t"/>
                    </a:cell3D>
                  </a:tcPr>
                </a:tc>
                <a:tc>
                  <a:txBody>
                    <a:bodyPr/>
                    <a:lstStyle/>
                    <a:p>
                      <a:pPr algn="ctr"/>
                      <a:r>
                        <a:rPr lang="es-ES" dirty="0" smtClean="0"/>
                        <a:t>2</a:t>
                      </a:r>
                      <a:endParaRPr lang="es-ES" dirty="0"/>
                    </a:p>
                  </a:txBody>
                  <a:tcPr>
                    <a:cell3D prstMaterial="dkEdge">
                      <a:bevel prst="coolSlant"/>
                      <a:lightRig rig="flood" dir="t"/>
                    </a:cell3D>
                  </a:tcPr>
                </a:tc>
                <a:tc>
                  <a:txBody>
                    <a:bodyPr/>
                    <a:lstStyle/>
                    <a:p>
                      <a:pPr algn="ctr"/>
                      <a:r>
                        <a:rPr lang="es-ES" dirty="0" smtClean="0"/>
                        <a:t>37</a:t>
                      </a:r>
                      <a:endParaRPr lang="es-ES" dirty="0"/>
                    </a:p>
                  </a:txBody>
                  <a:tcPr>
                    <a:cell3D prstMaterial="dkEdge">
                      <a:bevel prst="coolSlant"/>
                      <a:lightRig rig="flood" dir="t"/>
                    </a:cell3D>
                  </a:tcPr>
                </a:tc>
                <a:tc>
                  <a:txBody>
                    <a:bodyPr/>
                    <a:lstStyle/>
                    <a:p>
                      <a:pPr algn="ctr"/>
                      <a:r>
                        <a:rPr lang="es-ES" dirty="0" smtClean="0"/>
                        <a:t>67</a:t>
                      </a:r>
                      <a:endParaRPr lang="es-ES" dirty="0"/>
                    </a:p>
                  </a:txBody>
                  <a:tcPr>
                    <a:cell3D prstMaterial="dkEdge">
                      <a:bevel prst="coolSlant"/>
                      <a:lightRig rig="flood" dir="t"/>
                    </a:cell3D>
                  </a:tcPr>
                </a:tc>
                <a:tc>
                  <a:txBody>
                    <a:bodyPr/>
                    <a:lstStyle/>
                    <a:p>
                      <a:pPr algn="ctr"/>
                      <a:r>
                        <a:rPr lang="es-ES" dirty="0" smtClean="0"/>
                        <a:t>101</a:t>
                      </a:r>
                      <a:endParaRPr lang="es-ES" dirty="0"/>
                    </a:p>
                  </a:txBody>
                  <a:tcPr>
                    <a:cell3D prstMaterial="dkEdge">
                      <a:bevel prst="coolSlant"/>
                      <a:lightRig rig="flood" dir="t"/>
                    </a:cell3D>
                  </a:tcPr>
                </a:tc>
                <a:tc>
                  <a:txBody>
                    <a:bodyPr/>
                    <a:lstStyle/>
                    <a:p>
                      <a:pPr algn="ctr"/>
                      <a:r>
                        <a:rPr lang="es-ES" dirty="0" smtClean="0"/>
                        <a:t>131</a:t>
                      </a:r>
                      <a:endParaRPr lang="es-ES" dirty="0"/>
                    </a:p>
                  </a:txBody>
                  <a:tcPr>
                    <a:cell3D prstMaterial="dkEdge">
                      <a:bevel prst="coolSlant"/>
                      <a:lightRig rig="flood" dir="t"/>
                    </a:cell3D>
                  </a:tcPr>
                </a:tc>
                <a:tc>
                  <a:txBody>
                    <a:bodyPr/>
                    <a:lstStyle/>
                    <a:p>
                      <a:pPr algn="ctr"/>
                      <a:r>
                        <a:rPr lang="es-ES" dirty="0" smtClean="0"/>
                        <a:t>163</a:t>
                      </a:r>
                      <a:endParaRPr lang="es-ES" dirty="0"/>
                    </a:p>
                  </a:txBody>
                  <a:tcPr>
                    <a:cell3D prstMaterial="dkEdge">
                      <a:bevel prst="coolSlant"/>
                      <a:lightRig rig="flood" dir="t"/>
                    </a:cell3D>
                  </a:tcPr>
                </a:tc>
                <a:tc>
                  <a:txBody>
                    <a:bodyPr/>
                    <a:lstStyle/>
                    <a:p>
                      <a:pPr algn="ctr"/>
                      <a:r>
                        <a:rPr lang="es-ES" dirty="0" smtClean="0"/>
                        <a:t>193</a:t>
                      </a:r>
                      <a:endParaRPr lang="es-ES" dirty="0"/>
                    </a:p>
                  </a:txBody>
                  <a:tcPr>
                    <a:cell3D prstMaterial="dkEdge">
                      <a:bevel prst="coolSlant"/>
                      <a:lightRig rig="flood" dir="t"/>
                    </a:cell3D>
                  </a:tcPr>
                </a:tc>
                <a:tc>
                  <a:txBody>
                    <a:bodyPr/>
                    <a:lstStyle/>
                    <a:p>
                      <a:pPr algn="ctr"/>
                      <a:r>
                        <a:rPr lang="es-ES" dirty="0" smtClean="0"/>
                        <a:t>222</a:t>
                      </a:r>
                      <a:endParaRPr lang="es-ES" dirty="0"/>
                    </a:p>
                  </a:txBody>
                  <a:tcPr>
                    <a:cell3D prstMaterial="dkEdge">
                      <a:bevel prst="coolSlant"/>
                      <a:lightRig rig="flood" dir="t"/>
                    </a:cell3D>
                  </a:tcPr>
                </a:tc>
              </a:tr>
              <a:tr h="370840">
                <a:tc>
                  <a:txBody>
                    <a:bodyPr/>
                    <a:lstStyle/>
                    <a:p>
                      <a:r>
                        <a:rPr lang="es-ES" dirty="0" smtClean="0"/>
                        <a:t>M</a:t>
                      </a:r>
                      <a:r>
                        <a:rPr lang="ro-RO" dirty="0" smtClean="0"/>
                        <a:t>oarte</a:t>
                      </a:r>
                      <a:endParaRPr lang="es-ES" dirty="0"/>
                    </a:p>
                  </a:txBody>
                  <a:tcPr>
                    <a:cell3D prstMaterial="dkEdge">
                      <a:bevel prst="coolSlant"/>
                      <a:lightRig rig="flood" dir="t"/>
                    </a:cell3D>
                  </a:tcPr>
                </a:tc>
                <a:tc>
                  <a:txBody>
                    <a:bodyPr/>
                    <a:lstStyle/>
                    <a:p>
                      <a:pPr algn="ctr"/>
                      <a:r>
                        <a:rPr lang="es-ES" dirty="0" smtClean="0"/>
                        <a:t>502</a:t>
                      </a:r>
                      <a:endParaRPr lang="es-ES" dirty="0"/>
                    </a:p>
                  </a:txBody>
                  <a:tcPr>
                    <a:cell3D prstMaterial="dkEdge">
                      <a:bevel prst="coolSlant"/>
                      <a:lightRig rig="flood" dir="t"/>
                    </a:cell3D>
                  </a:tcPr>
                </a:tc>
                <a:tc>
                  <a:txBody>
                    <a:bodyPr/>
                    <a:lstStyle/>
                    <a:p>
                      <a:pPr algn="ctr"/>
                      <a:r>
                        <a:rPr lang="es-ES" dirty="0" smtClean="0"/>
                        <a:t>440</a:t>
                      </a:r>
                      <a:endParaRPr lang="es-ES" dirty="0"/>
                    </a:p>
                  </a:txBody>
                  <a:tcPr>
                    <a:cell3D prstMaterial="dkEdge">
                      <a:bevel prst="coolSlant"/>
                      <a:lightRig rig="flood" dir="t"/>
                    </a:cell3D>
                  </a:tcPr>
                </a:tc>
                <a:tc>
                  <a:txBody>
                    <a:bodyPr/>
                    <a:lstStyle/>
                    <a:p>
                      <a:pPr algn="ctr"/>
                      <a:r>
                        <a:rPr lang="es-ES" dirty="0" smtClean="0"/>
                        <a:t>470</a:t>
                      </a:r>
                      <a:endParaRPr lang="es-ES" dirty="0"/>
                    </a:p>
                  </a:txBody>
                  <a:tcPr>
                    <a:cell3D prstMaterial="dkEdge">
                      <a:bevel prst="coolSlant"/>
                      <a:lightRig rig="flood" dir="t"/>
                    </a:cell3D>
                  </a:tcPr>
                </a:tc>
                <a:tc>
                  <a:txBody>
                    <a:bodyPr/>
                    <a:lstStyle/>
                    <a:p>
                      <a:pPr algn="ctr"/>
                      <a:r>
                        <a:rPr lang="es-ES" dirty="0" smtClean="0"/>
                        <a:t>531</a:t>
                      </a:r>
                      <a:endParaRPr lang="es-ES" dirty="0"/>
                    </a:p>
                  </a:txBody>
                  <a:tcPr>
                    <a:cell3D prstMaterial="dkEdge">
                      <a:bevel prst="coolSlant"/>
                      <a:lightRig rig="flood" dir="t"/>
                    </a:cell3D>
                  </a:tcPr>
                </a:tc>
                <a:tc>
                  <a:txBody>
                    <a:bodyPr/>
                    <a:lstStyle/>
                    <a:p>
                      <a:pPr algn="ctr"/>
                      <a:r>
                        <a:rPr lang="es-ES" dirty="0" smtClean="0"/>
                        <a:t>342</a:t>
                      </a:r>
                      <a:endParaRPr lang="es-ES" dirty="0"/>
                    </a:p>
                  </a:txBody>
                  <a:tcPr>
                    <a:cell3D prstMaterial="dkEdge">
                      <a:bevel prst="coolSlant"/>
                      <a:lightRig rig="flood" dir="t"/>
                    </a:cell3D>
                  </a:tcPr>
                </a:tc>
                <a:tc>
                  <a:txBody>
                    <a:bodyPr/>
                    <a:lstStyle/>
                    <a:p>
                      <a:pPr algn="ctr"/>
                      <a:r>
                        <a:rPr lang="es-ES" dirty="0" smtClean="0"/>
                        <a:t>370</a:t>
                      </a:r>
                      <a:endParaRPr lang="es-ES" dirty="0"/>
                    </a:p>
                  </a:txBody>
                  <a:tcPr>
                    <a:cell3D prstMaterial="dkEdge">
                      <a:bevel prst="coolSlant"/>
                      <a:lightRig rig="flood" dir="t"/>
                    </a:cell3D>
                  </a:tcPr>
                </a:tc>
                <a:tc>
                  <a:txBody>
                    <a:bodyPr/>
                    <a:lstStyle/>
                    <a:p>
                      <a:pPr algn="ctr"/>
                      <a:r>
                        <a:rPr lang="es-ES" dirty="0" smtClean="0"/>
                        <a:t>393</a:t>
                      </a:r>
                      <a:endParaRPr lang="es-ES" dirty="0"/>
                    </a:p>
                  </a:txBody>
                  <a:tcPr>
                    <a:cell3D prstMaterial="dkEdge">
                      <a:bevel prst="coolSlant"/>
                      <a:lightRig rig="flood" dir="t"/>
                    </a:cell3D>
                  </a:tcPr>
                </a:tc>
                <a:tc>
                  <a:txBody>
                    <a:bodyPr/>
                    <a:lstStyle/>
                    <a:p>
                      <a:pPr algn="ctr"/>
                      <a:r>
                        <a:rPr lang="es-ES" dirty="0" smtClean="0"/>
                        <a:t>341</a:t>
                      </a:r>
                      <a:endParaRPr lang="es-ES" dirty="0"/>
                    </a:p>
                  </a:txBody>
                  <a:tcPr>
                    <a:cell3D prstMaterial="dkEdge">
                      <a:bevel prst="coolSlant"/>
                      <a:lightRig rig="flood" dir="t"/>
                    </a:cell3D>
                  </a:tcPr>
                </a:tc>
                <a:tc>
                  <a:txBody>
                    <a:bodyPr/>
                    <a:lstStyle/>
                    <a:p>
                      <a:pPr algn="ctr"/>
                      <a:r>
                        <a:rPr lang="es-ES" dirty="0" smtClean="0"/>
                        <a:t>427</a:t>
                      </a:r>
                      <a:endParaRPr lang="es-ES" dirty="0"/>
                    </a:p>
                  </a:txBody>
                  <a:tcPr>
                    <a:cell3D prstMaterial="dkEdge">
                      <a:bevel prst="coolSlant"/>
                      <a:lightRig rig="flood" dir="t"/>
                    </a:cell3D>
                  </a:tcPr>
                </a:tc>
              </a:tr>
            </a:tbl>
          </a:graphicData>
        </a:graphic>
      </p:graphicFrame>
      <p:sp>
        <p:nvSpPr>
          <p:cNvPr id="4" name="3 CuadroTexto"/>
          <p:cNvSpPr txBox="1"/>
          <p:nvPr/>
        </p:nvSpPr>
        <p:spPr>
          <a:xfrm>
            <a:off x="2357422" y="4929198"/>
            <a:ext cx="4429156" cy="430887"/>
          </a:xfrm>
          <a:prstGeom prst="rect">
            <a:avLst/>
          </a:prstGeom>
          <a:noFill/>
        </p:spPr>
        <p:txBody>
          <a:bodyPr wrap="square" rtlCol="0">
            <a:spAutoFit/>
          </a:bodyPr>
          <a:lstStyle/>
          <a:p>
            <a:pPr algn="ctr"/>
            <a:r>
              <a:rPr lang="ro-RO" sz="2200" b="1" dirty="0" smtClean="0">
                <a:solidFill>
                  <a:schemeClr val="accent1">
                    <a:lumMod val="75000"/>
                  </a:schemeClr>
                </a:solidFill>
              </a:rPr>
              <a:t>ANII NUMĂRAŢI DUPĂ POTOP</a:t>
            </a:r>
            <a:endParaRPr lang="es-ES" sz="2200" b="1" dirty="0">
              <a:solidFill>
                <a:schemeClr val="accent1">
                  <a:lumMod val="75000"/>
                </a:schemeClr>
              </a:solidFill>
            </a:endParaRPr>
          </a:p>
        </p:txBody>
      </p:sp>
      <p:pic>
        <p:nvPicPr>
          <p:cNvPr id="5" name="4 Imagen" descr="31118_000_009_05.jpg"/>
          <p:cNvPicPr>
            <a:picLocks noChangeAspect="1"/>
          </p:cNvPicPr>
          <p:nvPr/>
        </p:nvPicPr>
        <p:blipFill>
          <a:blip r:embed="rId4" cstate="email"/>
          <a:stretch>
            <a:fillRect/>
          </a:stretch>
        </p:blipFill>
        <p:spPr>
          <a:xfrm>
            <a:off x="214282" y="3571876"/>
            <a:ext cx="1904427" cy="1714512"/>
          </a:xfrm>
          <a:prstGeom prst="rect">
            <a:avLst/>
          </a:prstGeom>
          <a:ln>
            <a:noFill/>
          </a:ln>
          <a:effectLst>
            <a:softEdge rad="112500"/>
          </a:effectLst>
        </p:spPr>
      </p:pic>
      <p:pic>
        <p:nvPicPr>
          <p:cNvPr id="6" name="5 Imagen" descr="0614224.jpg"/>
          <p:cNvPicPr>
            <a:picLocks noChangeAspect="1"/>
          </p:cNvPicPr>
          <p:nvPr/>
        </p:nvPicPr>
        <p:blipFill>
          <a:blip r:embed="rId5" cstate="email"/>
          <a:stretch>
            <a:fillRect/>
          </a:stretch>
        </p:blipFill>
        <p:spPr>
          <a:xfrm>
            <a:off x="6858016" y="3571876"/>
            <a:ext cx="2095514" cy="1714512"/>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857224" y="1078602"/>
            <a:ext cx="7643866" cy="4693593"/>
          </a:xfrm>
          <a:prstGeom prst="rect">
            <a:avLst/>
          </a:prstGeom>
        </p:spPr>
        <p:txBody>
          <a:bodyPr wrap="square">
            <a:spAutoFit/>
          </a:bodyPr>
          <a:lstStyle/>
          <a:p>
            <a:r>
              <a:rPr lang="es-ES" sz="2200" dirty="0" smtClean="0">
                <a:latin typeface="Cooper Black" pitchFamily="18" charset="0"/>
              </a:rPr>
              <a:t>“</a:t>
            </a:r>
            <a:r>
              <a:rPr lang="vi-VN" sz="2300" b="1" dirty="0"/>
              <a:t>Pentru un timp, urmașii lui Noe au continuat să locuiască prin munții unde s-a oprit corabia. Pe măsură însă ce numărul lor a crescut, apostazia a dus degrabă la despărțire. Aceia care au dorit să uite pe Creatorul lor și să lepede restrângerea adusă de Legea Sa simțeau o continuă plictiseală și supărare datorită învățăturii și exemplului semenilor lor temători de Dumnezeu și, după un timp, au hotărât să se separe de cei care se închinau lui Dumnezeu. Ca urmare au pornit spre câmpia Șinear, pe malurile fluviului Eufrat. Ei au fost atrași de frumusețea locului și fertilitatea solului și pe această câmpie s-au hotărât să-și facă sălașul</a:t>
            </a:r>
            <a:r>
              <a:rPr lang="vi-VN" sz="2300" dirty="0"/>
              <a:t>.</a:t>
            </a:r>
            <a:r>
              <a:rPr lang="es-ES" sz="2300" dirty="0" smtClean="0">
                <a:latin typeface="Cooper Black" pitchFamily="18" charset="0"/>
              </a:rPr>
              <a:t>”</a:t>
            </a:r>
            <a:endParaRPr lang="es-ES" sz="2300" dirty="0"/>
          </a:p>
        </p:txBody>
      </p:sp>
      <p:sp>
        <p:nvSpPr>
          <p:cNvPr id="6" name="5 Rectángulo"/>
          <p:cNvSpPr/>
          <p:nvPr/>
        </p:nvSpPr>
        <p:spPr>
          <a:xfrm>
            <a:off x="714348" y="6050181"/>
            <a:ext cx="3929090" cy="307777"/>
          </a:xfrm>
          <a:prstGeom prst="rect">
            <a:avLst/>
          </a:prstGeom>
        </p:spPr>
        <p:txBody>
          <a:bodyPr wrap="square">
            <a:spAutoFit/>
          </a:bodyPr>
          <a:lstStyle/>
          <a:p>
            <a:r>
              <a:rPr lang="es-ES" sz="1400" b="1" dirty="0" smtClean="0"/>
              <a:t>E.G.W. (</a:t>
            </a:r>
            <a:r>
              <a:rPr lang="ro-RO" sz="1400" b="1" dirty="0" smtClean="0"/>
              <a:t>Patriarhi şi profeţi pag. 118</a:t>
            </a:r>
            <a:r>
              <a:rPr lang="es-ES" sz="1400" b="1" dirty="0" smtClean="0"/>
              <a:t>)</a:t>
            </a:r>
            <a:endParaRPr lang="es-ES" sz="1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o-RO"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outerShdw>
                </a:effectLst>
              </a:rPr>
              <a:t>ISRAEL: BISERICA LUI HRISTOS</a:t>
            </a:r>
            <a:endParaRPr lang="es-E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outerShdw>
              </a:effectLst>
            </a:endParaRPr>
          </a:p>
        </p:txBody>
      </p:sp>
      <p:sp>
        <p:nvSpPr>
          <p:cNvPr id="3" name="2 Rectángulo"/>
          <p:cNvSpPr/>
          <p:nvPr/>
        </p:nvSpPr>
        <p:spPr>
          <a:xfrm>
            <a:off x="357158" y="728473"/>
            <a:ext cx="8286808" cy="1200329"/>
          </a:xfrm>
          <a:prstGeom prst="rect">
            <a:avLst/>
          </a:prstGeom>
        </p:spPr>
        <p:txBody>
          <a:bodyPr wrap="square">
            <a:spAutoFit/>
          </a:bodyPr>
          <a:lstStyle/>
          <a:p>
            <a:r>
              <a:rPr lang="es-ES" b="1" dirty="0" smtClean="0">
                <a:ln>
                  <a:solidFill>
                    <a:schemeClr val="tx1"/>
                  </a:solidFill>
                </a:ln>
                <a:solidFill>
                  <a:srgbClr val="FFFF00"/>
                </a:solidFill>
                <a:effectLst>
                  <a:glow rad="63500">
                    <a:schemeClr val="tx1">
                      <a:alpha val="40000"/>
                    </a:schemeClr>
                  </a:glow>
                  <a:outerShdw blurRad="50800" dist="50800" dir="5400000" algn="ctr" rotWithShape="0">
                    <a:schemeClr val="tx1"/>
                  </a:outerShdw>
                </a:effectLst>
                <a:latin typeface="Comic Sans MS" pitchFamily="66" charset="0"/>
              </a:rPr>
              <a:t>“</a:t>
            </a:r>
            <a:r>
              <a:rPr lang="vi-VN" b="1" dirty="0">
                <a:ln>
                  <a:solidFill>
                    <a:schemeClr val="tx1"/>
                  </a:solidFill>
                </a:ln>
                <a:solidFill>
                  <a:srgbClr val="FFFF00"/>
                </a:solidFill>
                <a:effectLst>
                  <a:glow rad="63500">
                    <a:schemeClr val="tx1">
                      <a:alpha val="40000"/>
                    </a:schemeClr>
                  </a:glow>
                  <a:outerShdw blurRad="50800" dist="50800" dir="5400000" algn="ctr" rotWithShape="0">
                    <a:schemeClr val="tx1"/>
                  </a:outerShdw>
                </a:effectLst>
                <a:latin typeface="Comic Sans MS" pitchFamily="66" charset="0"/>
              </a:rPr>
              <a:t>Căci tu eşti un popor sfânt pentru Domnul Dumnezeul tău; Domnul Dumnezeul tău te-a ales, ca să fii un popor al Lui dintre toate popoarele de pe faţa </a:t>
            </a:r>
            <a:r>
              <a:rPr lang="vi-VN" b="1" dirty="0" smtClean="0">
                <a:ln>
                  <a:solidFill>
                    <a:schemeClr val="tx1"/>
                  </a:solidFill>
                </a:ln>
                <a:solidFill>
                  <a:srgbClr val="FFFF00"/>
                </a:solidFill>
                <a:effectLst>
                  <a:glow rad="63500">
                    <a:schemeClr val="tx1">
                      <a:alpha val="40000"/>
                    </a:schemeClr>
                  </a:glow>
                  <a:outerShdw blurRad="50800" dist="50800" dir="5400000" algn="ctr" rotWithShape="0">
                    <a:schemeClr val="tx1"/>
                  </a:outerShdw>
                </a:effectLst>
                <a:latin typeface="Comic Sans MS" pitchFamily="66" charset="0"/>
              </a:rPr>
              <a:t>pământului</a:t>
            </a:r>
            <a:r>
              <a:rPr lang="es-ES" b="1" dirty="0" smtClean="0">
                <a:ln>
                  <a:solidFill>
                    <a:schemeClr val="tx1"/>
                  </a:solidFill>
                </a:ln>
                <a:solidFill>
                  <a:srgbClr val="FFFF00"/>
                </a:solidFill>
                <a:effectLst>
                  <a:glow rad="63500">
                    <a:schemeClr val="tx1">
                      <a:alpha val="40000"/>
                    </a:schemeClr>
                  </a:glow>
                  <a:outerShdw blurRad="50800" dist="50800" dir="5400000" algn="ctr" rotWithShape="0">
                    <a:schemeClr val="tx1"/>
                  </a:outerShdw>
                </a:effectLst>
                <a:latin typeface="Comic Sans MS" pitchFamily="66" charset="0"/>
              </a:rPr>
              <a:t>… </a:t>
            </a:r>
            <a:r>
              <a:rPr lang="vi-VN" b="1" dirty="0">
                <a:ln>
                  <a:solidFill>
                    <a:schemeClr val="tx1"/>
                  </a:solidFill>
                </a:ln>
                <a:solidFill>
                  <a:srgbClr val="FFFF00"/>
                </a:solidFill>
                <a:effectLst>
                  <a:glow rad="63500">
                    <a:schemeClr val="tx1">
                      <a:alpha val="40000"/>
                    </a:schemeClr>
                  </a:glow>
                  <a:outerShdw blurRad="50800" dist="50800" dir="5400000" algn="ctr" rotWithShape="0">
                    <a:schemeClr val="tx1"/>
                  </a:outerShdw>
                </a:effectLst>
                <a:latin typeface="Comic Sans MS" pitchFamily="66" charset="0"/>
              </a:rPr>
              <a:t> De aceea păzeşte poruncile, legile şi rânduielile pe care ţi le dau azi şi împlineşte-le.</a:t>
            </a:r>
            <a:r>
              <a:rPr lang="es-ES" b="1" dirty="0" smtClean="0">
                <a:ln>
                  <a:solidFill>
                    <a:schemeClr val="tx1"/>
                  </a:solidFill>
                </a:ln>
                <a:solidFill>
                  <a:srgbClr val="FFFF00"/>
                </a:solidFill>
                <a:effectLst>
                  <a:glow rad="63500">
                    <a:schemeClr val="tx1">
                      <a:alpha val="40000"/>
                    </a:schemeClr>
                  </a:glow>
                  <a:outerShdw blurRad="50800" dist="50800" dir="5400000" algn="ctr" rotWithShape="0">
                    <a:schemeClr val="tx1"/>
                  </a:outerShdw>
                </a:effectLst>
                <a:latin typeface="Comic Sans MS" pitchFamily="66" charset="0"/>
              </a:rPr>
              <a:t>” </a:t>
            </a:r>
            <a:r>
              <a:rPr lang="es-ES" sz="1100" b="1" dirty="0" smtClean="0">
                <a:solidFill>
                  <a:srgbClr val="FFFF00"/>
                </a:solidFill>
                <a:effectLst>
                  <a:glow rad="63500">
                    <a:schemeClr val="tx1">
                      <a:alpha val="40000"/>
                    </a:schemeClr>
                  </a:glow>
                  <a:outerShdw blurRad="50800" dist="50800" dir="5400000" algn="ctr" rotWithShape="0">
                    <a:schemeClr val="tx1"/>
                  </a:outerShdw>
                </a:effectLst>
                <a:latin typeface="Comic Sans MS" pitchFamily="66" charset="0"/>
              </a:rPr>
              <a:t>(</a:t>
            </a:r>
            <a:r>
              <a:rPr lang="es-ES" sz="1100" b="1" dirty="0" err="1" smtClean="0">
                <a:solidFill>
                  <a:srgbClr val="FFFF00"/>
                </a:solidFill>
                <a:effectLst>
                  <a:glow rad="63500">
                    <a:schemeClr val="tx1">
                      <a:alpha val="40000"/>
                    </a:schemeClr>
                  </a:glow>
                  <a:outerShdw blurRad="50800" dist="50800" dir="5400000" algn="ctr" rotWithShape="0">
                    <a:schemeClr val="tx1"/>
                  </a:outerShdw>
                </a:effectLst>
                <a:latin typeface="Comic Sans MS" pitchFamily="66" charset="0"/>
              </a:rPr>
              <a:t>Deuteronom</a:t>
            </a:r>
            <a:r>
              <a:rPr lang="es-ES" sz="1100" b="1" dirty="0" smtClean="0">
                <a:solidFill>
                  <a:srgbClr val="FFFF00"/>
                </a:solidFill>
                <a:effectLst>
                  <a:glow rad="63500">
                    <a:schemeClr val="tx1">
                      <a:alpha val="40000"/>
                    </a:schemeClr>
                  </a:glow>
                  <a:outerShdw blurRad="50800" dist="50800" dir="5400000" algn="ctr" rotWithShape="0">
                    <a:schemeClr val="tx1"/>
                  </a:outerShdw>
                </a:effectLst>
                <a:latin typeface="Comic Sans MS" pitchFamily="66" charset="0"/>
              </a:rPr>
              <a:t> 7:6, 11)</a:t>
            </a:r>
            <a:endParaRPr lang="es-ES" b="1" dirty="0">
              <a:solidFill>
                <a:srgbClr val="FFFF00"/>
              </a:solidFill>
              <a:effectLst>
                <a:glow rad="63500">
                  <a:schemeClr val="tx1">
                    <a:alpha val="40000"/>
                  </a:schemeClr>
                </a:glow>
                <a:outerShdw blurRad="50800" dist="50800" dir="5400000" algn="ctr" rotWithShape="0">
                  <a:schemeClr val="tx1"/>
                </a:outerShdw>
              </a:effectLst>
              <a:latin typeface="Comic Sans MS" pitchFamily="66" charset="0"/>
            </a:endParaRPr>
          </a:p>
        </p:txBody>
      </p:sp>
      <p:sp>
        <p:nvSpPr>
          <p:cNvPr id="4" name="3 CuadroTexto"/>
          <p:cNvSpPr txBox="1"/>
          <p:nvPr/>
        </p:nvSpPr>
        <p:spPr>
          <a:xfrm>
            <a:off x="1142976" y="2205376"/>
            <a:ext cx="2928958"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o-RO" sz="2000" b="1" dirty="0" smtClean="0"/>
              <a:t>Ce înseamnă că Israel era un </a:t>
            </a:r>
            <a:r>
              <a:rPr lang="es-ES" sz="2000" b="1" dirty="0" smtClean="0"/>
              <a:t>“</a:t>
            </a:r>
            <a:r>
              <a:rPr lang="ro-RO" sz="2000" b="1" dirty="0" smtClean="0"/>
              <a:t>popor sfânt</a:t>
            </a:r>
            <a:r>
              <a:rPr lang="es-ES" sz="2000" b="1" dirty="0" smtClean="0"/>
              <a:t>”?</a:t>
            </a:r>
            <a:endParaRPr lang="es-ES" sz="2000" b="1" dirty="0"/>
          </a:p>
        </p:txBody>
      </p:sp>
      <p:sp>
        <p:nvSpPr>
          <p:cNvPr id="5" name="4 CuadroTexto"/>
          <p:cNvSpPr txBox="1"/>
          <p:nvPr/>
        </p:nvSpPr>
        <p:spPr>
          <a:xfrm>
            <a:off x="285720" y="2913262"/>
            <a:ext cx="4643470" cy="2323713"/>
          </a:xfrm>
          <a:prstGeom prst="rect">
            <a:avLst/>
          </a:prstGeom>
          <a:noFill/>
        </p:spPr>
        <p:txBody>
          <a:bodyPr wrap="square" rtlCol="0">
            <a:spAutoFit/>
          </a:bodyPr>
          <a:lstStyle/>
          <a:p>
            <a:pPr>
              <a:spcBef>
                <a:spcPts val="600"/>
              </a:spcBef>
            </a:pPr>
            <a:r>
              <a:rPr lang="es-ES" sz="2000" b="1" dirty="0" smtClean="0">
                <a:solidFill>
                  <a:schemeClr val="bg1"/>
                </a:solidFill>
                <a:effectLst>
                  <a:glow rad="101600">
                    <a:schemeClr val="tx1">
                      <a:alpha val="40000"/>
                    </a:schemeClr>
                  </a:glow>
                  <a:outerShdw blurRad="50800" dist="50800" dir="5400000" algn="ctr" rotWithShape="0">
                    <a:schemeClr val="tx1"/>
                  </a:outerShdw>
                </a:effectLst>
              </a:rPr>
              <a:t>Israel era un </a:t>
            </a:r>
            <a:r>
              <a:rPr lang="ro-RO" sz="2000" b="1" dirty="0" smtClean="0">
                <a:solidFill>
                  <a:schemeClr val="bg1"/>
                </a:solidFill>
                <a:effectLst>
                  <a:glow rad="101600">
                    <a:schemeClr val="tx1">
                      <a:alpha val="40000"/>
                    </a:schemeClr>
                  </a:glow>
                  <a:outerShdw blurRad="50800" dist="50800" dir="5400000" algn="ctr" rotWithShape="0">
                    <a:schemeClr val="tx1"/>
                  </a:outerShdw>
                </a:effectLst>
              </a:rPr>
              <a:t>popor pus deoparte pentru Dumnezeu, preoţi care ar fi trebuit să acţioneze ca şi ispravnici ai legii lui Dumnezeu. </a:t>
            </a:r>
          </a:p>
          <a:p>
            <a:pPr>
              <a:spcBef>
                <a:spcPts val="600"/>
              </a:spcBef>
            </a:pPr>
            <a:r>
              <a:rPr lang="ro-RO" sz="2000" b="1" dirty="0" smtClean="0">
                <a:solidFill>
                  <a:schemeClr val="bg1"/>
                </a:solidFill>
                <a:effectLst>
                  <a:glow rad="101600">
                    <a:schemeClr val="tx1">
                      <a:alpha val="40000"/>
                    </a:schemeClr>
                  </a:glow>
                  <a:outerShdw blurRad="50800" dist="50800" dir="5400000" algn="ctr" rotWithShape="0">
                    <a:schemeClr val="tx1"/>
                  </a:outerShdw>
                </a:effectLst>
              </a:rPr>
              <a:t>La fel cum a făcut cu Adam, Noe şi Avraam, Dumnezeu – alături de porunca ascultării – şi-a revărsar harul peste Israel. </a:t>
            </a:r>
            <a:endParaRPr lang="es-ES" sz="2000" b="1" dirty="0" smtClean="0">
              <a:solidFill>
                <a:schemeClr val="bg1"/>
              </a:solidFill>
              <a:effectLst>
                <a:glow rad="101600">
                  <a:schemeClr val="tx1">
                    <a:alpha val="40000"/>
                  </a:schemeClr>
                </a:glow>
                <a:outerShdw blurRad="50800" dist="50800" dir="5400000" algn="ctr" rotWithShape="0">
                  <a:schemeClr val="tx1"/>
                </a:outerShdw>
              </a:effectLst>
            </a:endParaRPr>
          </a:p>
        </p:txBody>
      </p:sp>
      <p:sp>
        <p:nvSpPr>
          <p:cNvPr id="6" name="5 Rectángulo"/>
          <p:cNvSpPr/>
          <p:nvPr/>
        </p:nvSpPr>
        <p:spPr>
          <a:xfrm>
            <a:off x="5072066" y="2071678"/>
            <a:ext cx="3929090" cy="1477328"/>
          </a:xfrm>
          <a:prstGeom prst="rect">
            <a:avLst/>
          </a:prstGeom>
        </p:spPr>
        <p:txBody>
          <a:bodyPr wrap="square">
            <a:spAutoFit/>
          </a:bodyPr>
          <a:lstStyle/>
          <a:p>
            <a:pPr algn="ctr"/>
            <a:r>
              <a:rPr lang="es-ES" b="1" dirty="0" smtClean="0">
                <a:solidFill>
                  <a:srgbClr val="FFFF00"/>
                </a:solidFill>
                <a:effectLst>
                  <a:outerShdw blurRad="50800" dist="50800" dir="5400000" algn="ctr" rotWithShape="0">
                    <a:schemeClr val="tx1"/>
                  </a:outerShdw>
                </a:effectLst>
                <a:latin typeface="Comic Sans MS" pitchFamily="66" charset="0"/>
              </a:rPr>
              <a:t>“</a:t>
            </a:r>
            <a:r>
              <a:rPr lang="vi-VN" b="1" dirty="0">
                <a:solidFill>
                  <a:srgbClr val="FFFF00"/>
                </a:solidFill>
                <a:effectLst>
                  <a:outerShdw blurRad="50800" dist="50800" dir="5400000" algn="ctr" rotWithShape="0">
                    <a:schemeClr val="tx1"/>
                  </a:outerShdw>
                </a:effectLst>
                <a:latin typeface="Comic Sans MS" pitchFamily="66" charset="0"/>
              </a:rPr>
              <a:t>Nu doar pentru că întreceţi la număr pe toate celelalte popoare S-a alipit Domnul de voi şi v-a </a:t>
            </a:r>
            <a:r>
              <a:rPr lang="vi-VN" b="1" dirty="0" smtClean="0">
                <a:solidFill>
                  <a:srgbClr val="FFFF00"/>
                </a:solidFill>
                <a:effectLst>
                  <a:outerShdw blurRad="50800" dist="50800" dir="5400000" algn="ctr" rotWithShape="0">
                    <a:schemeClr val="tx1"/>
                  </a:outerShdw>
                </a:effectLst>
                <a:latin typeface="Comic Sans MS" pitchFamily="66" charset="0"/>
              </a:rPr>
              <a:t>ales</a:t>
            </a:r>
            <a:r>
              <a:rPr lang="ro-RO" b="1" dirty="0" smtClean="0">
                <a:solidFill>
                  <a:srgbClr val="FFFF00"/>
                </a:solidFill>
                <a:effectLst>
                  <a:outerShdw blurRad="50800" dist="50800" dir="5400000" algn="ctr" rotWithShape="0">
                    <a:schemeClr val="tx1"/>
                  </a:outerShdw>
                </a:effectLst>
                <a:latin typeface="Comic Sans MS" pitchFamily="66" charset="0"/>
              </a:rPr>
              <a:t>...</a:t>
            </a:r>
            <a:r>
              <a:rPr lang="vi-VN" b="1" dirty="0" smtClean="0">
                <a:solidFill>
                  <a:srgbClr val="FFFF00"/>
                </a:solidFill>
                <a:effectLst>
                  <a:outerShdw blurRad="50800" dist="50800" dir="5400000" algn="ctr" rotWithShape="0">
                    <a:schemeClr val="tx1"/>
                  </a:outerShdw>
                </a:effectLst>
                <a:latin typeface="Comic Sans MS" pitchFamily="66" charset="0"/>
              </a:rPr>
              <a:t> </a:t>
            </a:r>
            <a:r>
              <a:rPr lang="vi-VN" b="1" dirty="0">
                <a:solidFill>
                  <a:srgbClr val="FFFF00"/>
                </a:solidFill>
                <a:effectLst>
                  <a:outerShdw blurRad="50800" dist="50800" dir="5400000" algn="ctr" rotWithShape="0">
                    <a:schemeClr val="tx1"/>
                  </a:outerShdw>
                </a:effectLst>
                <a:latin typeface="Comic Sans MS" pitchFamily="66" charset="0"/>
              </a:rPr>
              <a:t>pentru că Domnul vă </a:t>
            </a:r>
            <a:r>
              <a:rPr lang="vi-VN" b="1" dirty="0" smtClean="0">
                <a:solidFill>
                  <a:srgbClr val="FFFF00"/>
                </a:solidFill>
                <a:effectLst>
                  <a:outerShdw blurRad="50800" dist="50800" dir="5400000" algn="ctr" rotWithShape="0">
                    <a:schemeClr val="tx1"/>
                  </a:outerShdw>
                </a:effectLst>
                <a:latin typeface="Comic Sans MS" pitchFamily="66" charset="0"/>
              </a:rPr>
              <a:t>iubeşte</a:t>
            </a:r>
            <a:r>
              <a:rPr lang="es-ES" b="1" dirty="0" smtClean="0">
                <a:solidFill>
                  <a:srgbClr val="FFFF00"/>
                </a:solidFill>
                <a:effectLst>
                  <a:outerShdw blurRad="50800" dist="50800" dir="5400000" algn="ctr" rotWithShape="0">
                    <a:schemeClr val="tx1"/>
                  </a:outerShdw>
                </a:effectLst>
                <a:latin typeface="Comic Sans MS" pitchFamily="66" charset="0"/>
              </a:rPr>
              <a:t>…” </a:t>
            </a:r>
            <a:r>
              <a:rPr lang="es-ES" sz="1100" b="1" dirty="0" smtClean="0">
                <a:solidFill>
                  <a:srgbClr val="FFFF00"/>
                </a:solidFill>
                <a:effectLst>
                  <a:outerShdw blurRad="50800" dist="50800" dir="5400000" algn="ctr" rotWithShape="0">
                    <a:schemeClr val="tx1"/>
                  </a:outerShdw>
                </a:effectLst>
                <a:latin typeface="Comic Sans MS" pitchFamily="66" charset="0"/>
              </a:rPr>
              <a:t>(</a:t>
            </a:r>
            <a:r>
              <a:rPr lang="es-ES" sz="1100" b="1" dirty="0" err="1" smtClean="0">
                <a:solidFill>
                  <a:srgbClr val="FFFF00"/>
                </a:solidFill>
                <a:effectLst>
                  <a:outerShdw blurRad="50800" dist="50800" dir="5400000" algn="ctr" rotWithShape="0">
                    <a:schemeClr val="tx1"/>
                  </a:outerShdw>
                </a:effectLst>
                <a:latin typeface="Comic Sans MS" pitchFamily="66" charset="0"/>
              </a:rPr>
              <a:t>Deuteronom</a:t>
            </a:r>
            <a:r>
              <a:rPr lang="es-ES" sz="1100" b="1" dirty="0" smtClean="0">
                <a:solidFill>
                  <a:srgbClr val="FFFF00"/>
                </a:solidFill>
                <a:effectLst>
                  <a:outerShdw blurRad="50800" dist="50800" dir="5400000" algn="ctr" rotWithShape="0">
                    <a:schemeClr val="tx1"/>
                  </a:outerShdw>
                </a:effectLst>
                <a:latin typeface="Comic Sans MS" pitchFamily="66" charset="0"/>
              </a:rPr>
              <a:t> 7:7-8)</a:t>
            </a:r>
            <a:endParaRPr lang="es-ES" b="1" dirty="0">
              <a:solidFill>
                <a:srgbClr val="FFFF00"/>
              </a:solidFill>
              <a:effectLst>
                <a:outerShdw blurRad="50800" dist="50800" dir="5400000" algn="ctr" rotWithShape="0">
                  <a:schemeClr val="tx1"/>
                </a:outerShdw>
              </a:effectLst>
              <a:latin typeface="Comic Sans MS" pitchFamily="66" charset="0"/>
            </a:endParaRPr>
          </a:p>
        </p:txBody>
      </p:sp>
      <p:pic>
        <p:nvPicPr>
          <p:cNvPr id="7" name="6 Imagen" descr="israel jesus.jpg"/>
          <p:cNvPicPr>
            <a:picLocks noChangeAspect="1"/>
          </p:cNvPicPr>
          <p:nvPr/>
        </p:nvPicPr>
        <p:blipFill>
          <a:blip r:embed="rId3" cstate="email"/>
          <a:stretch>
            <a:fillRect/>
          </a:stretch>
        </p:blipFill>
        <p:spPr>
          <a:xfrm>
            <a:off x="5008946" y="3714752"/>
            <a:ext cx="3992210" cy="3000396"/>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fade">
                                      <p:cBhvr>
                                        <p:cTn id="34" dur="1000"/>
                                        <p:tgtEl>
                                          <p:spTgt spid="5">
                                            <p:txEl>
                                              <p:pRg st="0" end="0"/>
                                            </p:txEl>
                                          </p:spTgt>
                                        </p:tgtEl>
                                      </p:cBhvr>
                                    </p:animEffect>
                                    <p:anim calcmode="lin" valueType="num">
                                      <p:cBhvr>
                                        <p:cTn id="3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fade">
                                      <p:cBhvr>
                                        <p:cTn id="42" dur="1000"/>
                                        <p:tgtEl>
                                          <p:spTgt spid="5">
                                            <p:txEl>
                                              <p:pRg st="1" end="1"/>
                                            </p:txEl>
                                          </p:spTgt>
                                        </p:tgtEl>
                                      </p:cBhvr>
                                    </p:animEffect>
                                    <p:anim calcmode="lin" valueType="num">
                                      <p:cBhvr>
                                        <p:cTn id="4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121" name="Picture 1" descr="R:\Dibujos\Apocalipsis\Capitulo14\1379419_377611579036060_576001106_n.jpg"/>
          <p:cNvPicPr>
            <a:picLocks noChangeAspect="1" noChangeArrowheads="1"/>
          </p:cNvPicPr>
          <p:nvPr/>
        </p:nvPicPr>
        <p:blipFill>
          <a:blip r:embed="rId3" cstate="email"/>
          <a:srcRect/>
          <a:stretch>
            <a:fillRect/>
          </a:stretch>
        </p:blipFill>
        <p:spPr bwMode="auto">
          <a:xfrm>
            <a:off x="71406" y="1428736"/>
            <a:ext cx="2714644" cy="2311218"/>
          </a:xfrm>
          <a:prstGeom prst="round2DiagRect">
            <a:avLst>
              <a:gd name="adj1" fmla="val 16667"/>
              <a:gd name="adj2" fmla="val 0"/>
            </a:avLst>
          </a:prstGeom>
          <a:ln w="57150" cap="sq">
            <a:solidFill>
              <a:srgbClr val="00E8FF"/>
            </a:solidFill>
            <a:miter lim="800000"/>
          </a:ln>
          <a:effectLst>
            <a:outerShdw blurRad="254000" algn="tl" rotWithShape="0">
              <a:srgbClr val="000000">
                <a:alpha val="43000"/>
              </a:srgbClr>
            </a:outerShdw>
          </a:effectLst>
          <a:scene3d>
            <a:camera prst="orthographicFront"/>
            <a:lightRig rig="threePt" dir="t"/>
          </a:scene3d>
          <a:sp3d>
            <a:bevelT prst="slope"/>
          </a:sp3d>
        </p:spPr>
      </p:pic>
      <p:pic>
        <p:nvPicPr>
          <p:cNvPr id="7" name="6 Imagen" descr="iglesia jesus.jpg"/>
          <p:cNvPicPr>
            <a:picLocks noChangeAspect="1"/>
          </p:cNvPicPr>
          <p:nvPr/>
        </p:nvPicPr>
        <p:blipFill>
          <a:blip r:embed="rId4" cstate="email"/>
          <a:stretch>
            <a:fillRect/>
          </a:stretch>
        </p:blipFill>
        <p:spPr>
          <a:xfrm>
            <a:off x="142844" y="3900314"/>
            <a:ext cx="3778842" cy="2840036"/>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5122" name="Picture 2" descr="R:\Dibujos\Apocalipsis\Capitulo12\0526069.jpg"/>
          <p:cNvPicPr>
            <a:picLocks noChangeAspect="1" noChangeArrowheads="1"/>
          </p:cNvPicPr>
          <p:nvPr/>
        </p:nvPicPr>
        <p:blipFill>
          <a:blip r:embed="rId5" cstate="email"/>
          <a:srcRect/>
          <a:stretch>
            <a:fillRect/>
          </a:stretch>
        </p:blipFill>
        <p:spPr bwMode="auto">
          <a:xfrm>
            <a:off x="6000787" y="339326"/>
            <a:ext cx="3071808" cy="2303856"/>
          </a:xfrm>
          <a:prstGeom prst="round2DiagRect">
            <a:avLst>
              <a:gd name="adj1" fmla="val 16667"/>
              <a:gd name="adj2" fmla="val 0"/>
            </a:avLst>
          </a:prstGeom>
          <a:ln w="57150" cap="sq">
            <a:solidFill>
              <a:srgbClr val="00E8FF"/>
            </a:solidFill>
            <a:miter lim="800000"/>
          </a:ln>
          <a:effectLst>
            <a:outerShdw blurRad="254000" algn="tl" rotWithShape="0">
              <a:srgbClr val="000000">
                <a:alpha val="43000"/>
              </a:srgbClr>
            </a:outerShdw>
          </a:effectLst>
          <a:scene3d>
            <a:camera prst="orthographicFront"/>
            <a:lightRig rig="threePt" dir="t"/>
          </a:scene3d>
          <a:sp3d>
            <a:bevelT prst="slope"/>
          </a:sp3d>
        </p:spPr>
      </p:pic>
      <p:sp>
        <p:nvSpPr>
          <p:cNvPr id="2" name="1 CuadroTexto"/>
          <p:cNvSpPr txBox="1"/>
          <p:nvPr/>
        </p:nvSpPr>
        <p:spPr>
          <a:xfrm>
            <a:off x="0" y="33859"/>
            <a:ext cx="2928926" cy="707886"/>
          </a:xfrm>
          <a:prstGeom prst="rect">
            <a:avLst/>
          </a:prstGeom>
          <a:noFill/>
        </p:spPr>
        <p:txBody>
          <a:bodyPr wrap="square" rtlCol="0">
            <a:spAutoFit/>
            <a:scene3d>
              <a:camera prst="orthographicFront"/>
              <a:lightRig rig="flood" dir="t"/>
            </a:scene3d>
            <a:sp3d extrusionH="57150" contourW="12700" prstMaterial="plastic">
              <a:bevelT w="38100" h="38100"/>
              <a:contourClr>
                <a:srgbClr val="005A64"/>
              </a:contourClr>
            </a:sp3d>
          </a:bodyPr>
          <a:lstStyle/>
          <a:p>
            <a:pPr algn="ctr"/>
            <a:r>
              <a:rPr lang="ro-RO" sz="4000" b="1" dirty="0" smtClean="0">
                <a:ln w="25400">
                  <a:noFill/>
                </a:ln>
                <a:solidFill>
                  <a:schemeClr val="accent3">
                    <a:satMod val="200000"/>
                    <a:alpha val="50000"/>
                  </a:schemeClr>
                </a:solidFill>
                <a:effectLst>
                  <a:innerShdw blurRad="50800" dist="50800" dir="8100000">
                    <a:srgbClr val="7D7D7D">
                      <a:alpha val="73000"/>
                    </a:srgbClr>
                  </a:innerShdw>
                </a:effectLst>
              </a:rPr>
              <a:t>RĂMĂŞIŢA</a:t>
            </a:r>
            <a:endParaRPr lang="es-ES" sz="4000" b="1" dirty="0">
              <a:ln w="25400">
                <a:noFill/>
              </a:ln>
              <a:solidFill>
                <a:schemeClr val="accent3">
                  <a:satMod val="200000"/>
                  <a:alpha val="50000"/>
                </a:schemeClr>
              </a:solidFill>
              <a:effectLst>
                <a:innerShdw blurRad="50800" dist="50800" dir="8100000">
                  <a:srgbClr val="7D7D7D">
                    <a:alpha val="73000"/>
                  </a:srgbClr>
                </a:innerShdw>
              </a:effectLst>
            </a:endParaRPr>
          </a:p>
        </p:txBody>
      </p:sp>
      <p:sp>
        <p:nvSpPr>
          <p:cNvPr id="3" name="2 Rectángulo"/>
          <p:cNvSpPr/>
          <p:nvPr/>
        </p:nvSpPr>
        <p:spPr>
          <a:xfrm>
            <a:off x="2857488" y="142852"/>
            <a:ext cx="3010656" cy="2031325"/>
          </a:xfrm>
          <a:prstGeom prst="rect">
            <a:avLst/>
          </a:prstGeom>
        </p:spPr>
        <p:txBody>
          <a:bodyPr wrap="square">
            <a:spAutoFit/>
          </a:bodyPr>
          <a:lstStyle/>
          <a:p>
            <a:pPr algn="ctr"/>
            <a:r>
              <a:rPr lang="es-ES" b="1" dirty="0" smtClean="0">
                <a:solidFill>
                  <a:srgbClr val="005A64"/>
                </a:solidFill>
                <a:latin typeface="Comic Sans MS" pitchFamily="66" charset="0"/>
              </a:rPr>
              <a:t>“</a:t>
            </a:r>
            <a:r>
              <a:rPr lang="vi-VN" b="1" dirty="0">
                <a:solidFill>
                  <a:srgbClr val="005A64"/>
                </a:solidFill>
                <a:latin typeface="Comic Sans MS" pitchFamily="66" charset="0"/>
              </a:rPr>
              <a:t>Şi balaurul, mâniat pe femeie, s-a dus să facă război cu rămăşiţa seminţei ei, care păzesc poruncile lui Dumnezeu şi ţin mărturia lui Isus Hristos.</a:t>
            </a:r>
            <a:r>
              <a:rPr lang="es-ES" b="1" dirty="0" smtClean="0">
                <a:solidFill>
                  <a:srgbClr val="005A64"/>
                </a:solidFill>
                <a:latin typeface="Comic Sans MS" pitchFamily="66" charset="0"/>
              </a:rPr>
              <a:t>” </a:t>
            </a:r>
            <a:r>
              <a:rPr lang="es-ES" sz="1100" b="1" dirty="0" smtClean="0">
                <a:solidFill>
                  <a:srgbClr val="005A64"/>
                </a:solidFill>
                <a:latin typeface="Comic Sans MS" pitchFamily="66" charset="0"/>
              </a:rPr>
              <a:t>(</a:t>
            </a:r>
            <a:r>
              <a:rPr lang="es-ES" sz="1100" b="1" dirty="0" err="1" smtClean="0">
                <a:solidFill>
                  <a:srgbClr val="005A64"/>
                </a:solidFill>
                <a:latin typeface="Comic Sans MS" pitchFamily="66" charset="0"/>
              </a:rPr>
              <a:t>Apocalips</a:t>
            </a:r>
            <a:r>
              <a:rPr lang="ro-RO" sz="1100" b="1" dirty="0">
                <a:solidFill>
                  <a:srgbClr val="005A64"/>
                </a:solidFill>
                <a:latin typeface="Comic Sans MS" pitchFamily="66" charset="0"/>
              </a:rPr>
              <a:t>a</a:t>
            </a:r>
            <a:r>
              <a:rPr lang="es-ES" sz="1100" b="1" dirty="0" smtClean="0">
                <a:solidFill>
                  <a:srgbClr val="005A64"/>
                </a:solidFill>
                <a:latin typeface="Comic Sans MS" pitchFamily="66" charset="0"/>
              </a:rPr>
              <a:t>12:17)</a:t>
            </a:r>
            <a:endParaRPr lang="es-ES" b="1" dirty="0">
              <a:solidFill>
                <a:srgbClr val="005A64"/>
              </a:solidFill>
              <a:latin typeface="Comic Sans MS" pitchFamily="66" charset="0"/>
            </a:endParaRPr>
          </a:p>
        </p:txBody>
      </p:sp>
      <p:sp>
        <p:nvSpPr>
          <p:cNvPr id="4" name="3 CuadroTexto"/>
          <p:cNvSpPr txBox="1"/>
          <p:nvPr/>
        </p:nvSpPr>
        <p:spPr>
          <a:xfrm>
            <a:off x="4071934" y="3882830"/>
            <a:ext cx="4929222" cy="2939266"/>
          </a:xfrm>
          <a:prstGeom prst="rect">
            <a:avLst/>
          </a:prstGeom>
          <a:noFill/>
        </p:spPr>
        <p:txBody>
          <a:bodyPr wrap="square" rtlCol="0">
            <a:spAutoFit/>
          </a:bodyPr>
          <a:lstStyle/>
          <a:p>
            <a:pPr>
              <a:spcBef>
                <a:spcPts val="600"/>
              </a:spcBef>
            </a:pPr>
            <a:r>
              <a:rPr lang="ro-RO" sz="2000" b="1" dirty="0" smtClean="0"/>
              <a:t>Prin învierea Sa, Isus a depăşit „linia de sosire”, deoarece a distrus lanţul morţii. Acum, mulţumită puterii Duhului Sfânt, Hristos cel înviat împarte dreptatea Sa cu fiecare credincios.</a:t>
            </a:r>
          </a:p>
          <a:p>
            <a:pPr>
              <a:spcBef>
                <a:spcPts val="600"/>
              </a:spcBef>
            </a:pPr>
            <a:r>
              <a:rPr lang="ro-RO" sz="2000" b="1" dirty="0" smtClean="0"/>
              <a:t>Din nefericire, biserica fondată de Isus curând a apostaziat, iar Dumnezeu a chemat diferiţi credincioşi fideli de la Isus până în zilele noastre. </a:t>
            </a:r>
            <a:endParaRPr lang="es-ES" sz="2000" b="1" dirty="0"/>
          </a:p>
        </p:txBody>
      </p:sp>
      <p:sp>
        <p:nvSpPr>
          <p:cNvPr id="9" name="8 Rectángulo"/>
          <p:cNvSpPr/>
          <p:nvPr/>
        </p:nvSpPr>
        <p:spPr>
          <a:xfrm>
            <a:off x="2857520" y="2795729"/>
            <a:ext cx="6357950" cy="1015663"/>
          </a:xfrm>
          <a:prstGeom prst="rect">
            <a:avLst/>
          </a:prstGeom>
        </p:spPr>
        <p:txBody>
          <a:bodyPr wrap="square">
            <a:spAutoFit/>
          </a:bodyPr>
          <a:lstStyle/>
          <a:p>
            <a:pPr lvl="0">
              <a:spcBef>
                <a:spcPts val="600"/>
              </a:spcBef>
            </a:pPr>
            <a:r>
              <a:rPr lang="ro-RO" sz="2000" b="1" dirty="0" smtClean="0">
                <a:solidFill>
                  <a:prstClr val="black"/>
                </a:solidFill>
              </a:rPr>
              <a:t>Asemenea unei ştafete, băţul de ştafetă</a:t>
            </a:r>
            <a:r>
              <a:rPr lang="es-ES" sz="2000" b="1" dirty="0" smtClean="0">
                <a:solidFill>
                  <a:prstClr val="black"/>
                </a:solidFill>
              </a:rPr>
              <a:t> (</a:t>
            </a:r>
            <a:r>
              <a:rPr lang="ro-RO" sz="2000" b="1" dirty="0" smtClean="0">
                <a:solidFill>
                  <a:prstClr val="black"/>
                </a:solidFill>
              </a:rPr>
              <a:t>Promisiunea</a:t>
            </a:r>
            <a:r>
              <a:rPr lang="es-ES" sz="2000" b="1" dirty="0" smtClean="0">
                <a:solidFill>
                  <a:prstClr val="black"/>
                </a:solidFill>
              </a:rPr>
              <a:t>) </a:t>
            </a:r>
            <a:r>
              <a:rPr lang="ro-RO" sz="2000" b="1" dirty="0" smtClean="0">
                <a:solidFill>
                  <a:prstClr val="black"/>
                </a:solidFill>
              </a:rPr>
              <a:t> a trecut de la Adam la Noe, de la Noe la Avraam, de la Avraam la Israel şi de la Israel la Hristos</a:t>
            </a:r>
            <a:r>
              <a:rPr lang="es-ES" sz="2000" b="1" dirty="0" smtClean="0">
                <a:solidFill>
                  <a:prstClr val="black"/>
                </a:solidFill>
              </a:rPr>
              <a:t> (</a:t>
            </a:r>
            <a:r>
              <a:rPr lang="ro-RO" sz="2000" b="1" dirty="0" smtClean="0">
                <a:solidFill>
                  <a:prstClr val="black"/>
                </a:solidFill>
              </a:rPr>
              <a:t>Promisiunea</a:t>
            </a:r>
            <a:r>
              <a:rPr lang="es-ES" sz="2000" b="1" dirty="0" smtClean="0">
                <a:solidFill>
                  <a:prstClr val="black"/>
                </a:solidFill>
              </a:rPr>
              <a:t>)</a:t>
            </a:r>
            <a:r>
              <a:rPr lang="ro-RO" sz="2000" b="1" dirty="0" smtClean="0">
                <a:solidFill>
                  <a:prstClr val="black"/>
                </a:solidFill>
              </a:rPr>
              <a:t>.</a:t>
            </a:r>
            <a:endParaRPr lang="es-ES" sz="2000" b="1" dirty="0">
              <a:solidFill>
                <a:prstClr val="black"/>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23" presetClass="entr" presetSubtype="16" fill="hold" nodeType="withEffect">
                                  <p:stCondLst>
                                    <p:cond delay="0"/>
                                  </p:stCondLst>
                                  <p:childTnLst>
                                    <p:set>
                                      <p:cBhvr>
                                        <p:cTn id="14" dur="1" fill="hold">
                                          <p:stCondLst>
                                            <p:cond delay="0"/>
                                          </p:stCondLst>
                                        </p:cTn>
                                        <p:tgtEl>
                                          <p:spTgt spid="5121"/>
                                        </p:tgtEl>
                                        <p:attrNameLst>
                                          <p:attrName>style.visibility</p:attrName>
                                        </p:attrNameLst>
                                      </p:cBhvr>
                                      <p:to>
                                        <p:strVal val="visible"/>
                                      </p:to>
                                    </p:set>
                                    <p:anim calcmode="lin" valueType="num">
                                      <p:cBhvr>
                                        <p:cTn id="15" dur="500" fill="hold"/>
                                        <p:tgtEl>
                                          <p:spTgt spid="5121"/>
                                        </p:tgtEl>
                                        <p:attrNameLst>
                                          <p:attrName>ppt_w</p:attrName>
                                        </p:attrNameLst>
                                      </p:cBhvr>
                                      <p:tavLst>
                                        <p:tav tm="0">
                                          <p:val>
                                            <p:fltVal val="0"/>
                                          </p:val>
                                        </p:tav>
                                        <p:tav tm="100000">
                                          <p:val>
                                            <p:strVal val="#ppt_w"/>
                                          </p:val>
                                        </p:tav>
                                      </p:tavLst>
                                    </p:anim>
                                    <p:anim calcmode="lin" valueType="num">
                                      <p:cBhvr>
                                        <p:cTn id="16" dur="500" fill="hold"/>
                                        <p:tgtEl>
                                          <p:spTgt spid="5121"/>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17" presetClass="entr" presetSubtype="2"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ppt_x</p:attrName>
                                        </p:attrNameLst>
                                      </p:cBhvr>
                                      <p:tavLst>
                                        <p:tav tm="0">
                                          <p:val>
                                            <p:strVal val="#ppt_x+#ppt_w/2"/>
                                          </p:val>
                                        </p:tav>
                                        <p:tav tm="100000">
                                          <p:val>
                                            <p:strVal val="#ppt_x"/>
                                          </p:val>
                                        </p:tav>
                                      </p:tavLst>
                                    </p:anim>
                                    <p:anim calcmode="lin" valueType="num">
                                      <p:cBhvr>
                                        <p:cTn id="21" dur="500" fill="hold"/>
                                        <p:tgtEl>
                                          <p:spTgt spid="3"/>
                                        </p:tgtEl>
                                        <p:attrNameLst>
                                          <p:attrName>ppt_y</p:attrName>
                                        </p:attrNameLst>
                                      </p:cBhvr>
                                      <p:tavLst>
                                        <p:tav tm="0">
                                          <p:val>
                                            <p:strVal val="#ppt_y"/>
                                          </p:val>
                                        </p:tav>
                                        <p:tav tm="100000">
                                          <p:val>
                                            <p:strVal val="#ppt_y"/>
                                          </p:val>
                                        </p:tav>
                                      </p:tavLst>
                                    </p:anim>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strVal val="#ppt_h"/>
                                          </p:val>
                                        </p:tav>
                                        <p:tav tm="100000">
                                          <p:val>
                                            <p:strVal val="#ppt_h"/>
                                          </p:val>
                                        </p:tav>
                                      </p:tavLst>
                                    </p:anim>
                                  </p:childTnLst>
                                </p:cTn>
                              </p:par>
                              <p:par>
                                <p:cTn id="24" presetID="17" presetClass="entr" presetSubtype="8" fill="hold" nodeType="withEffect">
                                  <p:stCondLst>
                                    <p:cond delay="0"/>
                                  </p:stCondLst>
                                  <p:childTnLst>
                                    <p:set>
                                      <p:cBhvr>
                                        <p:cTn id="25" dur="1" fill="hold">
                                          <p:stCondLst>
                                            <p:cond delay="0"/>
                                          </p:stCondLst>
                                        </p:cTn>
                                        <p:tgtEl>
                                          <p:spTgt spid="5122"/>
                                        </p:tgtEl>
                                        <p:attrNameLst>
                                          <p:attrName>style.visibility</p:attrName>
                                        </p:attrNameLst>
                                      </p:cBhvr>
                                      <p:to>
                                        <p:strVal val="visible"/>
                                      </p:to>
                                    </p:set>
                                    <p:anim calcmode="lin" valueType="num">
                                      <p:cBhvr>
                                        <p:cTn id="26" dur="500" fill="hold"/>
                                        <p:tgtEl>
                                          <p:spTgt spid="5122"/>
                                        </p:tgtEl>
                                        <p:attrNameLst>
                                          <p:attrName>ppt_x</p:attrName>
                                        </p:attrNameLst>
                                      </p:cBhvr>
                                      <p:tavLst>
                                        <p:tav tm="0">
                                          <p:val>
                                            <p:strVal val="#ppt_x-#ppt_w/2"/>
                                          </p:val>
                                        </p:tav>
                                        <p:tav tm="100000">
                                          <p:val>
                                            <p:strVal val="#ppt_x"/>
                                          </p:val>
                                        </p:tav>
                                      </p:tavLst>
                                    </p:anim>
                                    <p:anim calcmode="lin" valueType="num">
                                      <p:cBhvr>
                                        <p:cTn id="27" dur="500" fill="hold"/>
                                        <p:tgtEl>
                                          <p:spTgt spid="5122"/>
                                        </p:tgtEl>
                                        <p:attrNameLst>
                                          <p:attrName>ppt_y</p:attrName>
                                        </p:attrNameLst>
                                      </p:cBhvr>
                                      <p:tavLst>
                                        <p:tav tm="0">
                                          <p:val>
                                            <p:strVal val="#ppt_y"/>
                                          </p:val>
                                        </p:tav>
                                        <p:tav tm="100000">
                                          <p:val>
                                            <p:strVal val="#ppt_y"/>
                                          </p:val>
                                        </p:tav>
                                      </p:tavLst>
                                    </p:anim>
                                    <p:anim calcmode="lin" valueType="num">
                                      <p:cBhvr>
                                        <p:cTn id="28" dur="500" fill="hold"/>
                                        <p:tgtEl>
                                          <p:spTgt spid="5122"/>
                                        </p:tgtEl>
                                        <p:attrNameLst>
                                          <p:attrName>ppt_w</p:attrName>
                                        </p:attrNameLst>
                                      </p:cBhvr>
                                      <p:tavLst>
                                        <p:tav tm="0">
                                          <p:val>
                                            <p:fltVal val="0"/>
                                          </p:val>
                                        </p:tav>
                                        <p:tav tm="100000">
                                          <p:val>
                                            <p:strVal val="#ppt_w"/>
                                          </p:val>
                                        </p:tav>
                                      </p:tavLst>
                                    </p:anim>
                                    <p:anim calcmode="lin" valueType="num">
                                      <p:cBhvr>
                                        <p:cTn id="29" dur="500" fill="hold"/>
                                        <p:tgtEl>
                                          <p:spTgt spid="5122"/>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900" decel="100000" fill="hold"/>
                                        <p:tgtEl>
                                          <p:spTgt spid="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1000"/>
                                        <p:tgtEl>
                                          <p:spTgt spid="4">
                                            <p:txEl>
                                              <p:pRg st="0" end="0"/>
                                            </p:txEl>
                                          </p:spTgt>
                                        </p:tgtEl>
                                      </p:cBhvr>
                                    </p:animEffect>
                                    <p:anim calcmode="lin" valueType="num">
                                      <p:cBhvr>
                                        <p:cTn id="4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animEffect transition="in" filter="fade">
                                      <p:cBhvr>
                                        <p:cTn id="50" dur="1000"/>
                                        <p:tgtEl>
                                          <p:spTgt spid="4">
                                            <p:txEl>
                                              <p:pRg st="1" end="1"/>
                                            </p:txEl>
                                          </p:spTgt>
                                        </p:tgtEl>
                                      </p:cBhvr>
                                    </p:animEffect>
                                    <p:anim calcmode="lin" valueType="num">
                                      <p:cBhvr>
                                        <p:cTn id="5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2"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par>
                                <p:cTn id="54" presetID="37" presetClass="entr" presetSubtype="0"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900" decel="100000" fill="hold"/>
                                        <p:tgtEl>
                                          <p:spTgt spid="7"/>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b="-34000"/>
          </a:stretch>
        </a:blipFill>
        <a:effectLst/>
      </p:bgPr>
    </p:bg>
    <p:spTree>
      <p:nvGrpSpPr>
        <p:cNvPr id="1" name=""/>
        <p:cNvGrpSpPr/>
        <p:nvPr/>
      </p:nvGrpSpPr>
      <p:grpSpPr>
        <a:xfrm>
          <a:off x="0" y="0"/>
          <a:ext cx="0" cy="0"/>
          <a:chOff x="0" y="0"/>
          <a:chExt cx="0" cy="0"/>
        </a:xfrm>
      </p:grpSpPr>
      <p:sp>
        <p:nvSpPr>
          <p:cNvPr id="2" name="1 Rectángulo"/>
          <p:cNvSpPr/>
          <p:nvPr/>
        </p:nvSpPr>
        <p:spPr>
          <a:xfrm>
            <a:off x="500034" y="2786058"/>
            <a:ext cx="8215370" cy="3108543"/>
          </a:xfrm>
          <a:prstGeom prst="rect">
            <a:avLst/>
          </a:prstGeom>
        </p:spPr>
        <p:txBody>
          <a:bodyPr wrap="square">
            <a:spAutoFit/>
          </a:bodyPr>
          <a:lstStyle/>
          <a:p>
            <a:r>
              <a:rPr lang="es-ES" sz="2800" dirty="0" smtClean="0">
                <a:latin typeface="Cooper Black" pitchFamily="18" charset="0"/>
              </a:rPr>
              <a:t>“</a:t>
            </a:r>
            <a:r>
              <a:rPr lang="ro-RO" sz="2800" dirty="0" smtClean="0">
                <a:latin typeface="Cooper Black" pitchFamily="18" charset="0"/>
              </a:rPr>
              <a:t>Nu toata luma a luat pozitia alaturi de dusman si impotriva lui Dumnezeu. Nu toti au ajuns neloioali. Ramâne o ramasita care va ramane fidela lui Dumnezeu; deoarece Ioan scrie:</a:t>
            </a:r>
            <a:r>
              <a:rPr lang="es-ES" sz="2800" dirty="0" smtClean="0">
                <a:latin typeface="Cooper Black" pitchFamily="18" charset="0"/>
              </a:rPr>
              <a:t> “</a:t>
            </a:r>
            <a:r>
              <a:rPr lang="vi-VN" sz="2800" dirty="0">
                <a:latin typeface="Cooper Black" pitchFamily="18" charset="0"/>
              </a:rPr>
              <a:t>Aici este </a:t>
            </a:r>
            <a:r>
              <a:rPr lang="vi-VN" sz="2800" dirty="0" smtClean="0">
                <a:latin typeface="Cooper Black" pitchFamily="18" charset="0"/>
              </a:rPr>
              <a:t>r</a:t>
            </a:r>
            <a:r>
              <a:rPr lang="ro-RO" sz="2800" dirty="0" smtClean="0">
                <a:latin typeface="Cooper Black" pitchFamily="18" charset="0"/>
              </a:rPr>
              <a:t>a</a:t>
            </a:r>
            <a:r>
              <a:rPr lang="vi-VN" sz="2800" dirty="0" smtClean="0">
                <a:latin typeface="Cooper Black" pitchFamily="18" charset="0"/>
              </a:rPr>
              <a:t>bdarea sfin</a:t>
            </a:r>
            <a:r>
              <a:rPr lang="ro-RO" sz="2800" dirty="0" smtClean="0">
                <a:latin typeface="Cooper Black" pitchFamily="18" charset="0"/>
              </a:rPr>
              <a:t>t</a:t>
            </a:r>
            <a:r>
              <a:rPr lang="vi-VN" sz="2800" dirty="0" smtClean="0">
                <a:latin typeface="Cooper Black" pitchFamily="18" charset="0"/>
              </a:rPr>
              <a:t>ilor</a:t>
            </a:r>
            <a:r>
              <a:rPr lang="vi-VN" sz="2800" dirty="0">
                <a:latin typeface="Cooper Black" pitchFamily="18" charset="0"/>
              </a:rPr>
              <a:t>, care </a:t>
            </a:r>
            <a:r>
              <a:rPr lang="vi-VN" sz="2800" dirty="0" smtClean="0">
                <a:latin typeface="Cooper Black" pitchFamily="18" charset="0"/>
              </a:rPr>
              <a:t>p</a:t>
            </a:r>
            <a:r>
              <a:rPr lang="ro-RO" sz="2800" dirty="0" smtClean="0">
                <a:latin typeface="Cooper Black" pitchFamily="18" charset="0"/>
              </a:rPr>
              <a:t>a</a:t>
            </a:r>
            <a:r>
              <a:rPr lang="vi-VN" sz="2800" dirty="0" smtClean="0">
                <a:latin typeface="Cooper Black" pitchFamily="18" charset="0"/>
              </a:rPr>
              <a:t>zesc </a:t>
            </a:r>
            <a:r>
              <a:rPr lang="vi-VN" sz="2800" dirty="0">
                <a:latin typeface="Cooper Black" pitchFamily="18" charset="0"/>
              </a:rPr>
              <a:t>poruncile lui Dumnezeu </a:t>
            </a:r>
            <a:r>
              <a:rPr lang="ro-RO" sz="2800" dirty="0" smtClean="0">
                <a:latin typeface="Cooper Black" pitchFamily="18" charset="0"/>
              </a:rPr>
              <a:t>s</a:t>
            </a:r>
            <a:r>
              <a:rPr lang="vi-VN" sz="2800" dirty="0" smtClean="0">
                <a:latin typeface="Cooper Black" pitchFamily="18" charset="0"/>
              </a:rPr>
              <a:t>i credin</a:t>
            </a:r>
            <a:r>
              <a:rPr lang="ro-RO" sz="2800" dirty="0" smtClean="0">
                <a:latin typeface="Cooper Black" pitchFamily="18" charset="0"/>
              </a:rPr>
              <a:t>t</a:t>
            </a:r>
            <a:r>
              <a:rPr lang="vi-VN" sz="2800" dirty="0" smtClean="0">
                <a:latin typeface="Cooper Black" pitchFamily="18" charset="0"/>
              </a:rPr>
              <a:t>a </a:t>
            </a:r>
            <a:r>
              <a:rPr lang="vi-VN" sz="2800" dirty="0">
                <a:latin typeface="Cooper Black" pitchFamily="18" charset="0"/>
              </a:rPr>
              <a:t>lui Isus.</a:t>
            </a:r>
            <a:r>
              <a:rPr lang="es-ES" sz="2800" dirty="0" smtClean="0">
                <a:latin typeface="Cooper Black" pitchFamily="18" charset="0"/>
              </a:rPr>
              <a:t>”. </a:t>
            </a:r>
            <a:r>
              <a:rPr lang="es-ES" sz="2800" dirty="0" err="1" smtClean="0">
                <a:latin typeface="Cooper Black" pitchFamily="18" charset="0"/>
              </a:rPr>
              <a:t>Apocalips</a:t>
            </a:r>
            <a:r>
              <a:rPr lang="ro-RO" sz="2800" dirty="0" smtClean="0">
                <a:latin typeface="Cooper Black" pitchFamily="18" charset="0"/>
              </a:rPr>
              <a:t>a</a:t>
            </a:r>
            <a:r>
              <a:rPr lang="es-ES" sz="2800" dirty="0" smtClean="0">
                <a:latin typeface="Cooper Black" pitchFamily="18" charset="0"/>
              </a:rPr>
              <a:t> 14:12”</a:t>
            </a:r>
          </a:p>
        </p:txBody>
      </p:sp>
      <p:sp>
        <p:nvSpPr>
          <p:cNvPr id="3" name="2 Rectángulo"/>
          <p:cNvSpPr/>
          <p:nvPr/>
        </p:nvSpPr>
        <p:spPr>
          <a:xfrm>
            <a:off x="2902105" y="6193057"/>
            <a:ext cx="5456109" cy="307777"/>
          </a:xfrm>
          <a:prstGeom prst="rect">
            <a:avLst/>
          </a:prstGeom>
        </p:spPr>
        <p:txBody>
          <a:bodyPr wrap="none">
            <a:spAutoFit/>
          </a:bodyPr>
          <a:lstStyle/>
          <a:p>
            <a:pPr lvl="0" algn="r"/>
            <a:r>
              <a:rPr lang="es-ES" sz="1400" b="1" dirty="0">
                <a:solidFill>
                  <a:prstClr val="black"/>
                </a:solidFill>
              </a:rPr>
              <a:t>E.G.W. (Consejos para la </a:t>
            </a:r>
            <a:r>
              <a:rPr lang="es-ES" sz="1400" b="1" dirty="0" smtClean="0">
                <a:solidFill>
                  <a:prstClr val="black"/>
                </a:solidFill>
              </a:rPr>
              <a:t>iglesia,</a:t>
            </a:r>
            <a:r>
              <a:rPr lang="ro-RO" sz="1400" b="1" dirty="0" smtClean="0">
                <a:solidFill>
                  <a:prstClr val="black"/>
                </a:solidFill>
              </a:rPr>
              <a:t>n.t. </a:t>
            </a:r>
            <a:r>
              <a:rPr lang="ro-RO" sz="1400" b="1" smtClean="0">
                <a:solidFill>
                  <a:prstClr val="black"/>
                </a:solidFill>
              </a:rPr>
              <a:t>Sfaturi pentru biserică,</a:t>
            </a:r>
            <a:r>
              <a:rPr lang="es-ES" sz="1400" b="1" smtClean="0">
                <a:solidFill>
                  <a:prstClr val="black"/>
                </a:solidFill>
              </a:rPr>
              <a:t> </a:t>
            </a:r>
            <a:r>
              <a:rPr lang="es-ES" sz="1400" b="1" dirty="0">
                <a:solidFill>
                  <a:prstClr val="black"/>
                </a:solidFill>
              </a:rPr>
              <a:t>cp. 2, pg. 69)</a:t>
            </a:r>
            <a:endParaRPr lang="es-ES" b="1" dirty="0">
              <a:solidFill>
                <a:prstClr val="black"/>
              </a:solidFill>
            </a:endParaRPr>
          </a:p>
        </p:txBody>
      </p:sp>
      <p:pic>
        <p:nvPicPr>
          <p:cNvPr id="4097" name="Picture 1" descr="R:\Dibujos\ElenaWhite\ChristNarrowWay (2).jpg"/>
          <p:cNvPicPr>
            <a:picLocks noChangeAspect="1" noChangeArrowheads="1"/>
          </p:cNvPicPr>
          <p:nvPr/>
        </p:nvPicPr>
        <p:blipFill>
          <a:blip r:embed="rId3" cstate="email"/>
          <a:srcRect/>
          <a:stretch>
            <a:fillRect/>
          </a:stretch>
        </p:blipFill>
        <p:spPr bwMode="auto">
          <a:xfrm>
            <a:off x="457200" y="171443"/>
            <a:ext cx="8229600" cy="2185987"/>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097"/>
                                        </p:tgtEl>
                                        <p:attrNameLst>
                                          <p:attrName>style.visibility</p:attrName>
                                        </p:attrNameLst>
                                      </p:cBhvr>
                                      <p:to>
                                        <p:strVal val="visible"/>
                                      </p:to>
                                    </p:set>
                                    <p:anim calcmode="lin" valueType="num">
                                      <p:cBhvr>
                                        <p:cTn id="7" dur="500" fill="hold"/>
                                        <p:tgtEl>
                                          <p:spTgt spid="4097"/>
                                        </p:tgtEl>
                                        <p:attrNameLst>
                                          <p:attrName>ppt_w</p:attrName>
                                        </p:attrNameLst>
                                      </p:cBhvr>
                                      <p:tavLst>
                                        <p:tav tm="0">
                                          <p:val>
                                            <p:fltVal val="0"/>
                                          </p:val>
                                        </p:tav>
                                        <p:tav tm="100000">
                                          <p:val>
                                            <p:strVal val="#ppt_w"/>
                                          </p:val>
                                        </p:tav>
                                      </p:tavLst>
                                    </p:anim>
                                    <p:anim calcmode="lin" valueType="num">
                                      <p:cBhvr>
                                        <p:cTn id="8" dur="500" fill="hold"/>
                                        <p:tgtEl>
                                          <p:spTgt spid="409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r="-10000"/>
          </a:stretch>
        </a:blipFill>
        <a:effectLst/>
      </p:bgPr>
    </p:bg>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 xmlns:p14="http://schemas.microsoft.com/office/powerpoint/2010/main" val="2137682668"/>
              </p:ext>
            </p:extLst>
          </p:nvPr>
        </p:nvGraphicFramePr>
        <p:xfrm>
          <a:off x="714348" y="2714620"/>
          <a:ext cx="7715304" cy="3206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CuadroTexto"/>
          <p:cNvSpPr txBox="1"/>
          <p:nvPr/>
        </p:nvSpPr>
        <p:spPr>
          <a:xfrm>
            <a:off x="0" y="142852"/>
            <a:ext cx="9144000" cy="1523494"/>
          </a:xfrm>
          <a:prstGeom prst="rect">
            <a:avLst/>
          </a:prstGeom>
          <a:noFill/>
        </p:spPr>
        <p:txBody>
          <a:bodyPr wrap="square" rtlCol="0">
            <a:spAutoFit/>
          </a:bodyPr>
          <a:lstStyle/>
          <a:p>
            <a:pPr algn="ctr">
              <a:spcBef>
                <a:spcPts val="600"/>
              </a:spcBef>
            </a:pPr>
            <a:r>
              <a:rPr lang="ro-RO" sz="2200" b="1" dirty="0" smtClean="0"/>
              <a:t>Cu toate că, dintr-un anumit punct de vedere, putem vorbi de </a:t>
            </a:r>
            <a:r>
              <a:rPr lang="es-ES" sz="2200" b="1" dirty="0" smtClean="0"/>
              <a:t>“</a:t>
            </a:r>
            <a:r>
              <a:rPr lang="ro-RO" sz="2200" b="1" dirty="0" smtClean="0"/>
              <a:t>biserica lui Hristos</a:t>
            </a:r>
            <a:r>
              <a:rPr lang="es-ES" sz="2200" b="1" dirty="0" smtClean="0"/>
              <a:t>” </a:t>
            </a:r>
            <a:r>
              <a:rPr lang="ro-RO" sz="2200" b="1" dirty="0" smtClean="0"/>
              <a:t>doar ca biserică fondată de Isus, ea poate avea un sens mai larg. </a:t>
            </a:r>
          </a:p>
          <a:p>
            <a:pPr algn="ctr">
              <a:spcBef>
                <a:spcPts val="600"/>
              </a:spcBef>
            </a:pPr>
            <a:r>
              <a:rPr lang="ro-RO" sz="2200" b="1" dirty="0" smtClean="0"/>
              <a:t>În această săptămână vom studia evoluţia „bisericii lui Hristos” pe parcursul întregii sale istorii, de la puritatea din Eden până la timpul sfârşitului.</a:t>
            </a:r>
            <a:endParaRPr lang="es-ES" sz="2200" b="1" dirty="0"/>
          </a:p>
        </p:txBody>
      </p:sp>
      <p:pic>
        <p:nvPicPr>
          <p:cNvPr id="12289" name="Picture 1" descr="R:\Dibujos\AdanYEva\AdanYEva\AdanYEva (39).jpg"/>
          <p:cNvPicPr>
            <a:picLocks noChangeAspect="1" noChangeArrowheads="1"/>
          </p:cNvPicPr>
          <p:nvPr/>
        </p:nvPicPr>
        <p:blipFill>
          <a:blip r:embed="rId7" cstate="email"/>
          <a:srcRect/>
          <a:stretch>
            <a:fillRect/>
          </a:stretch>
        </p:blipFill>
        <p:spPr bwMode="auto">
          <a:xfrm>
            <a:off x="785786" y="1700438"/>
            <a:ext cx="1349578" cy="1800000"/>
          </a:xfrm>
          <a:prstGeom prst="rect">
            <a:avLst/>
          </a:prstGeom>
          <a:noFill/>
          <a:ln>
            <a:solidFill>
              <a:schemeClr val="tx1"/>
            </a:solidFill>
          </a:ln>
          <a:effectLst>
            <a:outerShdw blurRad="50800" dist="38100" dir="2700000" algn="tl" rotWithShape="0">
              <a:prstClr val="black">
                <a:alpha val="40000"/>
              </a:prstClr>
            </a:outerShdw>
          </a:effectLst>
        </p:spPr>
      </p:pic>
      <p:pic>
        <p:nvPicPr>
          <p:cNvPr id="12291" name="Picture 3" descr="http://cache2.allpostersimages.com/p/LRG/54/5405/3EFXG00Z/posters/mcconnell-arca-de-noe.jpg"/>
          <p:cNvPicPr>
            <a:picLocks noChangeAspect="1" noChangeArrowheads="1"/>
          </p:cNvPicPr>
          <p:nvPr/>
        </p:nvPicPr>
        <p:blipFill>
          <a:blip r:embed="rId8" cstate="email"/>
          <a:srcRect/>
          <a:stretch>
            <a:fillRect/>
          </a:stretch>
        </p:blipFill>
        <p:spPr bwMode="auto">
          <a:xfrm>
            <a:off x="1990437" y="5131148"/>
            <a:ext cx="1652869" cy="1584000"/>
          </a:xfrm>
          <a:prstGeom prst="rect">
            <a:avLst/>
          </a:prstGeom>
          <a:noFill/>
          <a:ln>
            <a:solidFill>
              <a:schemeClr val="tx1"/>
            </a:solidFill>
          </a:ln>
          <a:effectLst>
            <a:outerShdw blurRad="50800" dist="38100" dir="2700000" algn="tl" rotWithShape="0">
              <a:prstClr val="black">
                <a:alpha val="40000"/>
              </a:prstClr>
            </a:outerShdw>
          </a:effectLst>
        </p:spPr>
      </p:pic>
      <p:pic>
        <p:nvPicPr>
          <p:cNvPr id="12293" name="Picture 5" descr="http://4.bp.blogspot.com/-SPLtORdRQGw/T_94V-JKkMI/AAAAAAAAALY/J6Ec4hg2tJE/s1600/abra%C3%A3o.bmp"/>
          <p:cNvPicPr>
            <a:picLocks noChangeAspect="1" noChangeArrowheads="1"/>
          </p:cNvPicPr>
          <p:nvPr/>
        </p:nvPicPr>
        <p:blipFill>
          <a:blip r:embed="rId9" cstate="email"/>
          <a:srcRect/>
          <a:stretch>
            <a:fillRect/>
          </a:stretch>
        </p:blipFill>
        <p:spPr bwMode="auto">
          <a:xfrm>
            <a:off x="3507752" y="1700438"/>
            <a:ext cx="1350000" cy="1800000"/>
          </a:xfrm>
          <a:prstGeom prst="rect">
            <a:avLst/>
          </a:prstGeom>
          <a:noFill/>
          <a:ln>
            <a:solidFill>
              <a:schemeClr val="tx1"/>
            </a:solidFill>
          </a:ln>
          <a:effectLst>
            <a:outerShdw blurRad="50800" dist="38100" dir="2700000" algn="tl" rotWithShape="0">
              <a:prstClr val="black">
                <a:alpha val="40000"/>
              </a:prstClr>
            </a:outerShdw>
          </a:effectLst>
        </p:spPr>
      </p:pic>
      <p:pic>
        <p:nvPicPr>
          <p:cNvPr id="12297" name="Picture 9" descr="http://delamanodemaria.com/wp-content/uploads/2013/07/ley-de-Moises5.jpg"/>
          <p:cNvPicPr>
            <a:picLocks noChangeAspect="1" noChangeArrowheads="1"/>
          </p:cNvPicPr>
          <p:nvPr/>
        </p:nvPicPr>
        <p:blipFill>
          <a:blip r:embed="rId10" cstate="email"/>
          <a:srcRect/>
          <a:stretch>
            <a:fillRect/>
          </a:stretch>
        </p:blipFill>
        <p:spPr bwMode="auto">
          <a:xfrm>
            <a:off x="4783678" y="5131148"/>
            <a:ext cx="1645710" cy="1584000"/>
          </a:xfrm>
          <a:prstGeom prst="rect">
            <a:avLst/>
          </a:prstGeom>
          <a:noFill/>
          <a:ln>
            <a:solidFill>
              <a:schemeClr val="tx1"/>
            </a:solidFill>
          </a:ln>
          <a:effectLst>
            <a:outerShdw blurRad="50800" dist="38100" dir="2700000" algn="tl" rotWithShape="0">
              <a:prstClr val="black">
                <a:alpha val="40000"/>
              </a:prstClr>
            </a:outerShdw>
          </a:effectLst>
        </p:spPr>
      </p:pic>
      <p:pic>
        <p:nvPicPr>
          <p:cNvPr id="12299" name="Picture 11" descr="http://mormonartist.net/images/interviews/del-parson/del-parson-10.jpg"/>
          <p:cNvPicPr>
            <a:picLocks noChangeAspect="1" noChangeArrowheads="1"/>
          </p:cNvPicPr>
          <p:nvPr/>
        </p:nvPicPr>
        <p:blipFill>
          <a:blip r:embed="rId11" cstate="email"/>
          <a:srcRect/>
          <a:stretch>
            <a:fillRect/>
          </a:stretch>
        </p:blipFill>
        <p:spPr bwMode="auto">
          <a:xfrm>
            <a:off x="6215074" y="1700438"/>
            <a:ext cx="1350000" cy="1800000"/>
          </a:xfrm>
          <a:prstGeom prst="rect">
            <a:avLst/>
          </a:prstGeom>
          <a:noFill/>
          <a:ln>
            <a:solidFill>
              <a:schemeClr val="tx1"/>
            </a:solidFill>
          </a:ln>
          <a:effectLst>
            <a:outerShdw blurRad="50800" dist="38100" dir="2700000" algn="tl" rotWithShape="0">
              <a:prstClr val="black">
                <a:alpha val="40000"/>
              </a:prstClr>
            </a:outerShdw>
          </a:effectLst>
        </p:spPr>
      </p:pic>
      <p:sp>
        <p:nvSpPr>
          <p:cNvPr id="4" name="3 CuadroTexto"/>
          <p:cNvSpPr txBox="1"/>
          <p:nvPr/>
        </p:nvSpPr>
        <p:spPr>
          <a:xfrm>
            <a:off x="8429652" y="2776004"/>
            <a:ext cx="523220" cy="3083976"/>
          </a:xfrm>
          <a:prstGeom prst="rect">
            <a:avLst/>
          </a:prstGeom>
        </p:spPr>
        <p:style>
          <a:lnRef idx="1">
            <a:schemeClr val="accent1"/>
          </a:lnRef>
          <a:fillRef idx="2">
            <a:schemeClr val="accent1"/>
          </a:fillRef>
          <a:effectRef idx="1">
            <a:schemeClr val="accent1"/>
          </a:effectRef>
          <a:fontRef idx="minor">
            <a:schemeClr val="dk1"/>
          </a:fontRef>
        </p:style>
        <p:txBody>
          <a:bodyPr vert="vert" wrap="square" rtlCol="0">
            <a:spAutoFit/>
          </a:bodyPr>
          <a:lstStyle/>
          <a:p>
            <a:pPr algn="ctr"/>
            <a:r>
              <a:rPr lang="ro-RO" sz="2200" b="1" dirty="0" smtClean="0">
                <a:solidFill>
                  <a:schemeClr val="accent1">
                    <a:lumMod val="50000"/>
                  </a:schemeClr>
                </a:solidFill>
              </a:rPr>
              <a:t>BISERICA RĂMĂŞIŢEI</a:t>
            </a:r>
            <a:endParaRPr lang="es-ES" sz="2200" b="1" dirty="0">
              <a:solidFill>
                <a:schemeClr val="accent1">
                  <a:lumMod val="50000"/>
                </a:schemeClr>
              </a:solidFill>
            </a:endParaRPr>
          </a:p>
        </p:txBody>
      </p:sp>
      <p:sp>
        <p:nvSpPr>
          <p:cNvPr id="5" name="4 CuadroTexto"/>
          <p:cNvSpPr txBox="1"/>
          <p:nvPr/>
        </p:nvSpPr>
        <p:spPr>
          <a:xfrm>
            <a:off x="142844" y="2776004"/>
            <a:ext cx="523220" cy="3083976"/>
          </a:xfrm>
          <a:prstGeom prst="rect">
            <a:avLst/>
          </a:prstGeom>
        </p:spPr>
        <p:style>
          <a:lnRef idx="1">
            <a:schemeClr val="accent1"/>
          </a:lnRef>
          <a:fillRef idx="2">
            <a:schemeClr val="accent1"/>
          </a:fillRef>
          <a:effectRef idx="1">
            <a:schemeClr val="accent1"/>
          </a:effectRef>
          <a:fontRef idx="minor">
            <a:schemeClr val="dk1"/>
          </a:fontRef>
        </p:style>
        <p:txBody>
          <a:bodyPr vert="vert270" wrap="square" rtlCol="0">
            <a:spAutoFit/>
          </a:bodyPr>
          <a:lstStyle/>
          <a:p>
            <a:pPr algn="ctr"/>
            <a:r>
              <a:rPr lang="ro-RO" sz="2200" b="1" dirty="0" smtClean="0">
                <a:solidFill>
                  <a:schemeClr val="accent1">
                    <a:lumMod val="50000"/>
                  </a:schemeClr>
                </a:solidFill>
              </a:rPr>
              <a:t>BISERICA PURĂ</a:t>
            </a:r>
            <a:endParaRPr lang="es-ES" sz="2200" b="1" dirty="0">
              <a:solidFill>
                <a:schemeClr val="accent1">
                  <a:lumMod val="5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ppt_x</p:attrName>
                                        </p:attrNameLst>
                                      </p:cBhvr>
                                      <p:tavLst>
                                        <p:tav tm="0">
                                          <p:val>
                                            <p:fltVal val="0.5"/>
                                          </p:val>
                                        </p:tav>
                                        <p:tav tm="100000">
                                          <p:val>
                                            <p:strVal val="#ppt_x"/>
                                          </p:val>
                                        </p:tav>
                                      </p:tavLst>
                                    </p:anim>
                                    <p:anim calcmode="lin" valueType="num">
                                      <p:cBhvr>
                                        <p:cTn id="26"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2">
                                            <p:graphicEl>
                                              <a:dgm id="{EFF3295B-D76F-4063-90F7-E61E8A1E7D22}"/>
                                            </p:graphicEl>
                                          </p:spTgt>
                                        </p:tgtEl>
                                        <p:attrNameLst>
                                          <p:attrName>style.visibility</p:attrName>
                                        </p:attrNameLst>
                                      </p:cBhvr>
                                      <p:to>
                                        <p:strVal val="visible"/>
                                      </p:to>
                                    </p:set>
                                    <p:anim calcmode="lin" valueType="num">
                                      <p:cBhvr>
                                        <p:cTn id="31" dur="500" fill="hold"/>
                                        <p:tgtEl>
                                          <p:spTgt spid="2">
                                            <p:graphicEl>
                                              <a:dgm id="{EFF3295B-D76F-4063-90F7-E61E8A1E7D22}"/>
                                            </p:graphicEl>
                                          </p:spTgt>
                                        </p:tgtEl>
                                        <p:attrNameLst>
                                          <p:attrName>ppt_x</p:attrName>
                                        </p:attrNameLst>
                                      </p:cBhvr>
                                      <p:tavLst>
                                        <p:tav tm="0">
                                          <p:val>
                                            <p:strVal val="#ppt_x-#ppt_w/2"/>
                                          </p:val>
                                        </p:tav>
                                        <p:tav tm="100000">
                                          <p:val>
                                            <p:strVal val="#ppt_x"/>
                                          </p:val>
                                        </p:tav>
                                      </p:tavLst>
                                    </p:anim>
                                    <p:anim calcmode="lin" valueType="num">
                                      <p:cBhvr>
                                        <p:cTn id="32" dur="500" fill="hold"/>
                                        <p:tgtEl>
                                          <p:spTgt spid="2">
                                            <p:graphicEl>
                                              <a:dgm id="{EFF3295B-D76F-4063-90F7-E61E8A1E7D22}"/>
                                            </p:graphicEl>
                                          </p:spTgt>
                                        </p:tgtEl>
                                        <p:attrNameLst>
                                          <p:attrName>ppt_y</p:attrName>
                                        </p:attrNameLst>
                                      </p:cBhvr>
                                      <p:tavLst>
                                        <p:tav tm="0">
                                          <p:val>
                                            <p:strVal val="#ppt_y"/>
                                          </p:val>
                                        </p:tav>
                                        <p:tav tm="100000">
                                          <p:val>
                                            <p:strVal val="#ppt_y"/>
                                          </p:val>
                                        </p:tav>
                                      </p:tavLst>
                                    </p:anim>
                                    <p:anim calcmode="lin" valueType="num">
                                      <p:cBhvr>
                                        <p:cTn id="33" dur="500" fill="hold"/>
                                        <p:tgtEl>
                                          <p:spTgt spid="2">
                                            <p:graphicEl>
                                              <a:dgm id="{EFF3295B-D76F-4063-90F7-E61E8A1E7D22}"/>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EFF3295B-D76F-4063-90F7-E61E8A1E7D22}"/>
                                            </p:graphicEl>
                                          </p:spTgt>
                                        </p:tgtEl>
                                        <p:attrNameLst>
                                          <p:attrName>ppt_h</p:attrName>
                                        </p:attrNameLst>
                                      </p:cBhvr>
                                      <p:tavLst>
                                        <p:tav tm="0">
                                          <p:val>
                                            <p:strVal val="#ppt_h"/>
                                          </p:val>
                                        </p:tav>
                                        <p:tav tm="100000">
                                          <p:val>
                                            <p:strVal val="#ppt_h"/>
                                          </p:val>
                                        </p:tav>
                                      </p:tavLst>
                                    </p:anim>
                                  </p:childTnLst>
                                </p:cTn>
                              </p:par>
                            </p:childTnLst>
                          </p:cTn>
                        </p:par>
                        <p:par>
                          <p:cTn id="35" fill="hold">
                            <p:stCondLst>
                              <p:cond delay="500"/>
                            </p:stCondLst>
                            <p:childTnLst>
                              <p:par>
                                <p:cTn id="36" presetID="25" presetClass="entr" presetSubtype="0" fill="hold" grpId="0" nodeType="afterEffect">
                                  <p:stCondLst>
                                    <p:cond delay="0"/>
                                  </p:stCondLst>
                                  <p:childTnLst>
                                    <p:set>
                                      <p:cBhvr>
                                        <p:cTn id="37" dur="1" fill="hold">
                                          <p:stCondLst>
                                            <p:cond delay="0"/>
                                          </p:stCondLst>
                                        </p:cTn>
                                        <p:tgtEl>
                                          <p:spTgt spid="2">
                                            <p:graphicEl>
                                              <a:dgm id="{3DEE8FAA-FB74-49D8-A985-D6592F3944B9}"/>
                                            </p:graphicEl>
                                          </p:spTgt>
                                        </p:tgtEl>
                                        <p:attrNameLst>
                                          <p:attrName>style.visibility</p:attrName>
                                        </p:attrNameLst>
                                      </p:cBhvr>
                                      <p:to>
                                        <p:strVal val="visible"/>
                                      </p:to>
                                    </p:set>
                                    <p:anim calcmode="lin" valueType="num">
                                      <p:cBhvr>
                                        <p:cTn id="38" dur="500" decel="50000" fill="hold">
                                          <p:stCondLst>
                                            <p:cond delay="0"/>
                                          </p:stCondLst>
                                        </p:cTn>
                                        <p:tgtEl>
                                          <p:spTgt spid="2">
                                            <p:graphicEl>
                                              <a:dgm id="{3DEE8FAA-FB74-49D8-A985-D6592F3944B9}"/>
                                            </p:graphic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2">
                                            <p:graphicEl>
                                              <a:dgm id="{3DEE8FAA-FB74-49D8-A985-D6592F3944B9}"/>
                                            </p:graphic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2">
                                            <p:graphicEl>
                                              <a:dgm id="{3DEE8FAA-FB74-49D8-A985-D6592F3944B9}"/>
                                            </p:graphicEl>
                                          </p:spTgt>
                                        </p:tgtEl>
                                        <p:attrNameLst>
                                          <p:attrName>ppt_w</p:attrName>
                                        </p:attrNameLst>
                                      </p:cBhvr>
                                      <p:tavLst>
                                        <p:tav tm="0">
                                          <p:val>
                                            <p:strVal val="#ppt_w*.05"/>
                                          </p:val>
                                        </p:tav>
                                        <p:tav tm="100000">
                                          <p:val>
                                            <p:strVal val="#ppt_w"/>
                                          </p:val>
                                        </p:tav>
                                      </p:tavLst>
                                    </p:anim>
                                    <p:anim calcmode="lin" valueType="num">
                                      <p:cBhvr>
                                        <p:cTn id="41" dur="1000" fill="hold"/>
                                        <p:tgtEl>
                                          <p:spTgt spid="2">
                                            <p:graphicEl>
                                              <a:dgm id="{3DEE8FAA-FB74-49D8-A985-D6592F3944B9}"/>
                                            </p:graphic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2">
                                            <p:graphicEl>
                                              <a:dgm id="{3DEE8FAA-FB74-49D8-A985-D6592F3944B9}"/>
                                            </p:graphic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2">
                                            <p:graphicEl>
                                              <a:dgm id="{3DEE8FAA-FB74-49D8-A985-D6592F3944B9}"/>
                                            </p:graphic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2">
                                            <p:graphicEl>
                                              <a:dgm id="{3DEE8FAA-FB74-49D8-A985-D6592F3944B9}"/>
                                            </p:graphic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2">
                                            <p:graphicEl>
                                              <a:dgm id="{3DEE8FAA-FB74-49D8-A985-D6592F3944B9}"/>
                                            </p:graphicEl>
                                          </p:spTgt>
                                        </p:tgtEl>
                                      </p:cBhvr>
                                    </p:animEffect>
                                  </p:childTnLst>
                                </p:cTn>
                              </p:par>
                              <p:par>
                                <p:cTn id="46" presetID="25" presetClass="entr" presetSubtype="0" fill="hold" grpId="0" nodeType="withEffect">
                                  <p:stCondLst>
                                    <p:cond delay="0"/>
                                  </p:stCondLst>
                                  <p:childTnLst>
                                    <p:set>
                                      <p:cBhvr>
                                        <p:cTn id="47" dur="1" fill="hold">
                                          <p:stCondLst>
                                            <p:cond delay="0"/>
                                          </p:stCondLst>
                                        </p:cTn>
                                        <p:tgtEl>
                                          <p:spTgt spid="2">
                                            <p:graphicEl>
                                              <a:dgm id="{3177B2A4-F9A3-438C-9512-FBB228D6450A}"/>
                                            </p:graphicEl>
                                          </p:spTgt>
                                        </p:tgtEl>
                                        <p:attrNameLst>
                                          <p:attrName>style.visibility</p:attrName>
                                        </p:attrNameLst>
                                      </p:cBhvr>
                                      <p:to>
                                        <p:strVal val="visible"/>
                                      </p:to>
                                    </p:set>
                                    <p:anim calcmode="lin" valueType="num">
                                      <p:cBhvr>
                                        <p:cTn id="48" dur="500" decel="50000" fill="hold">
                                          <p:stCondLst>
                                            <p:cond delay="0"/>
                                          </p:stCondLst>
                                        </p:cTn>
                                        <p:tgtEl>
                                          <p:spTgt spid="2">
                                            <p:graphicEl>
                                              <a:dgm id="{3177B2A4-F9A3-438C-9512-FBB228D6450A}"/>
                                            </p:graphicEl>
                                          </p:spTgt>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2">
                                            <p:graphicEl>
                                              <a:dgm id="{3177B2A4-F9A3-438C-9512-FBB228D6450A}"/>
                                            </p:graphicEl>
                                          </p:spTgt>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2">
                                            <p:graphicEl>
                                              <a:dgm id="{3177B2A4-F9A3-438C-9512-FBB228D6450A}"/>
                                            </p:graphicEl>
                                          </p:spTgt>
                                        </p:tgtEl>
                                        <p:attrNameLst>
                                          <p:attrName>ppt_w</p:attrName>
                                        </p:attrNameLst>
                                      </p:cBhvr>
                                      <p:tavLst>
                                        <p:tav tm="0">
                                          <p:val>
                                            <p:strVal val="#ppt_w*.05"/>
                                          </p:val>
                                        </p:tav>
                                        <p:tav tm="100000">
                                          <p:val>
                                            <p:strVal val="#ppt_w"/>
                                          </p:val>
                                        </p:tav>
                                      </p:tavLst>
                                    </p:anim>
                                    <p:anim calcmode="lin" valueType="num">
                                      <p:cBhvr>
                                        <p:cTn id="51" dur="1000" fill="hold"/>
                                        <p:tgtEl>
                                          <p:spTgt spid="2">
                                            <p:graphicEl>
                                              <a:dgm id="{3177B2A4-F9A3-438C-9512-FBB228D6450A}"/>
                                            </p:graphicEl>
                                          </p:spTgt>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2">
                                            <p:graphicEl>
                                              <a:dgm id="{3177B2A4-F9A3-438C-9512-FBB228D6450A}"/>
                                            </p:graphicEl>
                                          </p:spTgt>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2">
                                            <p:graphicEl>
                                              <a:dgm id="{3177B2A4-F9A3-438C-9512-FBB228D6450A}"/>
                                            </p:graphicEl>
                                          </p:spTgt>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2">
                                            <p:graphicEl>
                                              <a:dgm id="{3177B2A4-F9A3-438C-9512-FBB228D6450A}"/>
                                            </p:graphicEl>
                                          </p:spTgt>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2">
                                            <p:graphicEl>
                                              <a:dgm id="{3177B2A4-F9A3-438C-9512-FBB228D6450A}"/>
                                            </p:graphicEl>
                                          </p:spTgt>
                                        </p:tgtEl>
                                      </p:cBhvr>
                                    </p:animEffect>
                                  </p:childTnLst>
                                </p:cTn>
                              </p:par>
                            </p:childTnLst>
                          </p:cTn>
                        </p:par>
                        <p:par>
                          <p:cTn id="56" fill="hold">
                            <p:stCondLst>
                              <p:cond delay="1500"/>
                            </p:stCondLst>
                            <p:childTnLst>
                              <p:par>
                                <p:cTn id="57" presetID="17" presetClass="entr" presetSubtype="4" fill="hold" nodeType="afterEffect">
                                  <p:stCondLst>
                                    <p:cond delay="0"/>
                                  </p:stCondLst>
                                  <p:childTnLst>
                                    <p:set>
                                      <p:cBhvr>
                                        <p:cTn id="58" dur="1" fill="hold">
                                          <p:stCondLst>
                                            <p:cond delay="0"/>
                                          </p:stCondLst>
                                        </p:cTn>
                                        <p:tgtEl>
                                          <p:spTgt spid="12289"/>
                                        </p:tgtEl>
                                        <p:attrNameLst>
                                          <p:attrName>style.visibility</p:attrName>
                                        </p:attrNameLst>
                                      </p:cBhvr>
                                      <p:to>
                                        <p:strVal val="visible"/>
                                      </p:to>
                                    </p:set>
                                    <p:anim calcmode="lin" valueType="num">
                                      <p:cBhvr>
                                        <p:cTn id="59" dur="500" fill="hold"/>
                                        <p:tgtEl>
                                          <p:spTgt spid="12289"/>
                                        </p:tgtEl>
                                        <p:attrNameLst>
                                          <p:attrName>ppt_x</p:attrName>
                                        </p:attrNameLst>
                                      </p:cBhvr>
                                      <p:tavLst>
                                        <p:tav tm="0">
                                          <p:val>
                                            <p:strVal val="#ppt_x"/>
                                          </p:val>
                                        </p:tav>
                                        <p:tav tm="100000">
                                          <p:val>
                                            <p:strVal val="#ppt_x"/>
                                          </p:val>
                                        </p:tav>
                                      </p:tavLst>
                                    </p:anim>
                                    <p:anim calcmode="lin" valueType="num">
                                      <p:cBhvr>
                                        <p:cTn id="60" dur="500" fill="hold"/>
                                        <p:tgtEl>
                                          <p:spTgt spid="12289"/>
                                        </p:tgtEl>
                                        <p:attrNameLst>
                                          <p:attrName>ppt_y</p:attrName>
                                        </p:attrNameLst>
                                      </p:cBhvr>
                                      <p:tavLst>
                                        <p:tav tm="0">
                                          <p:val>
                                            <p:strVal val="#ppt_y+#ppt_h/2"/>
                                          </p:val>
                                        </p:tav>
                                        <p:tav tm="100000">
                                          <p:val>
                                            <p:strVal val="#ppt_y"/>
                                          </p:val>
                                        </p:tav>
                                      </p:tavLst>
                                    </p:anim>
                                    <p:anim calcmode="lin" valueType="num">
                                      <p:cBhvr>
                                        <p:cTn id="61" dur="500" fill="hold"/>
                                        <p:tgtEl>
                                          <p:spTgt spid="12289"/>
                                        </p:tgtEl>
                                        <p:attrNameLst>
                                          <p:attrName>ppt_w</p:attrName>
                                        </p:attrNameLst>
                                      </p:cBhvr>
                                      <p:tavLst>
                                        <p:tav tm="0">
                                          <p:val>
                                            <p:strVal val="#ppt_w"/>
                                          </p:val>
                                        </p:tav>
                                        <p:tav tm="100000">
                                          <p:val>
                                            <p:strVal val="#ppt_w"/>
                                          </p:val>
                                        </p:tav>
                                      </p:tavLst>
                                    </p:anim>
                                    <p:anim calcmode="lin" valueType="num">
                                      <p:cBhvr>
                                        <p:cTn id="62" dur="500" fill="hold"/>
                                        <p:tgtEl>
                                          <p:spTgt spid="12289"/>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2">
                                            <p:graphicEl>
                                              <a:dgm id="{1765FC8E-9374-4D1C-810A-66540816A103}"/>
                                            </p:graphicEl>
                                          </p:spTgt>
                                        </p:tgtEl>
                                        <p:attrNameLst>
                                          <p:attrName>style.visibility</p:attrName>
                                        </p:attrNameLst>
                                      </p:cBhvr>
                                      <p:to>
                                        <p:strVal val="visible"/>
                                      </p:to>
                                    </p:set>
                                    <p:anim calcmode="lin" valueType="num">
                                      <p:cBhvr>
                                        <p:cTn id="67" dur="500" decel="50000" fill="hold">
                                          <p:stCondLst>
                                            <p:cond delay="0"/>
                                          </p:stCondLst>
                                        </p:cTn>
                                        <p:tgtEl>
                                          <p:spTgt spid="2">
                                            <p:graphicEl>
                                              <a:dgm id="{1765FC8E-9374-4D1C-810A-66540816A103}"/>
                                            </p:graphic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2">
                                            <p:graphicEl>
                                              <a:dgm id="{1765FC8E-9374-4D1C-810A-66540816A103}"/>
                                            </p:graphic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2">
                                            <p:graphicEl>
                                              <a:dgm id="{1765FC8E-9374-4D1C-810A-66540816A103}"/>
                                            </p:graphicEl>
                                          </p:spTgt>
                                        </p:tgtEl>
                                        <p:attrNameLst>
                                          <p:attrName>ppt_w</p:attrName>
                                        </p:attrNameLst>
                                      </p:cBhvr>
                                      <p:tavLst>
                                        <p:tav tm="0">
                                          <p:val>
                                            <p:strVal val="#ppt_w*.05"/>
                                          </p:val>
                                        </p:tav>
                                        <p:tav tm="100000">
                                          <p:val>
                                            <p:strVal val="#ppt_w"/>
                                          </p:val>
                                        </p:tav>
                                      </p:tavLst>
                                    </p:anim>
                                    <p:anim calcmode="lin" valueType="num">
                                      <p:cBhvr>
                                        <p:cTn id="70" dur="1000" fill="hold"/>
                                        <p:tgtEl>
                                          <p:spTgt spid="2">
                                            <p:graphicEl>
                                              <a:dgm id="{1765FC8E-9374-4D1C-810A-66540816A103}"/>
                                            </p:graphic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2">
                                            <p:graphicEl>
                                              <a:dgm id="{1765FC8E-9374-4D1C-810A-66540816A103}"/>
                                            </p:graphic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2">
                                            <p:graphicEl>
                                              <a:dgm id="{1765FC8E-9374-4D1C-810A-66540816A103}"/>
                                            </p:graphic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2">
                                            <p:graphicEl>
                                              <a:dgm id="{1765FC8E-9374-4D1C-810A-66540816A103}"/>
                                            </p:graphic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2">
                                            <p:graphicEl>
                                              <a:dgm id="{1765FC8E-9374-4D1C-810A-66540816A103}"/>
                                            </p:graphicEl>
                                          </p:spTgt>
                                        </p:tgtEl>
                                      </p:cBhvr>
                                    </p:animEffect>
                                  </p:childTnLst>
                                </p:cTn>
                              </p:par>
                              <p:par>
                                <p:cTn id="75" presetID="25" presetClass="entr" presetSubtype="0" fill="hold" grpId="0" nodeType="withEffect">
                                  <p:stCondLst>
                                    <p:cond delay="0"/>
                                  </p:stCondLst>
                                  <p:childTnLst>
                                    <p:set>
                                      <p:cBhvr>
                                        <p:cTn id="76" dur="1" fill="hold">
                                          <p:stCondLst>
                                            <p:cond delay="0"/>
                                          </p:stCondLst>
                                        </p:cTn>
                                        <p:tgtEl>
                                          <p:spTgt spid="2">
                                            <p:graphicEl>
                                              <a:dgm id="{21CDE1D8-EE7A-4C47-A1B3-BBE3F6BC171E}"/>
                                            </p:graphicEl>
                                          </p:spTgt>
                                        </p:tgtEl>
                                        <p:attrNameLst>
                                          <p:attrName>style.visibility</p:attrName>
                                        </p:attrNameLst>
                                      </p:cBhvr>
                                      <p:to>
                                        <p:strVal val="visible"/>
                                      </p:to>
                                    </p:set>
                                    <p:anim calcmode="lin" valueType="num">
                                      <p:cBhvr>
                                        <p:cTn id="77" dur="500" decel="50000" fill="hold">
                                          <p:stCondLst>
                                            <p:cond delay="0"/>
                                          </p:stCondLst>
                                        </p:cTn>
                                        <p:tgtEl>
                                          <p:spTgt spid="2">
                                            <p:graphicEl>
                                              <a:dgm id="{21CDE1D8-EE7A-4C47-A1B3-BBE3F6BC171E}"/>
                                            </p:graphicEl>
                                          </p:spTgt>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2">
                                            <p:graphicEl>
                                              <a:dgm id="{21CDE1D8-EE7A-4C47-A1B3-BBE3F6BC171E}"/>
                                            </p:graphicEl>
                                          </p:spTgt>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2">
                                            <p:graphicEl>
                                              <a:dgm id="{21CDE1D8-EE7A-4C47-A1B3-BBE3F6BC171E}"/>
                                            </p:graphicEl>
                                          </p:spTgt>
                                        </p:tgtEl>
                                        <p:attrNameLst>
                                          <p:attrName>ppt_w</p:attrName>
                                        </p:attrNameLst>
                                      </p:cBhvr>
                                      <p:tavLst>
                                        <p:tav tm="0">
                                          <p:val>
                                            <p:strVal val="#ppt_w*.05"/>
                                          </p:val>
                                        </p:tav>
                                        <p:tav tm="100000">
                                          <p:val>
                                            <p:strVal val="#ppt_w"/>
                                          </p:val>
                                        </p:tav>
                                      </p:tavLst>
                                    </p:anim>
                                    <p:anim calcmode="lin" valueType="num">
                                      <p:cBhvr>
                                        <p:cTn id="80" dur="1000" fill="hold"/>
                                        <p:tgtEl>
                                          <p:spTgt spid="2">
                                            <p:graphicEl>
                                              <a:dgm id="{21CDE1D8-EE7A-4C47-A1B3-BBE3F6BC171E}"/>
                                            </p:graphicEl>
                                          </p:spTgt>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2">
                                            <p:graphicEl>
                                              <a:dgm id="{21CDE1D8-EE7A-4C47-A1B3-BBE3F6BC171E}"/>
                                            </p:graphicEl>
                                          </p:spTgt>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2">
                                            <p:graphicEl>
                                              <a:dgm id="{21CDE1D8-EE7A-4C47-A1B3-BBE3F6BC171E}"/>
                                            </p:graphicEl>
                                          </p:spTgt>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2">
                                            <p:graphicEl>
                                              <a:dgm id="{21CDE1D8-EE7A-4C47-A1B3-BBE3F6BC171E}"/>
                                            </p:graphicEl>
                                          </p:spTgt>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2">
                                            <p:graphicEl>
                                              <a:dgm id="{21CDE1D8-EE7A-4C47-A1B3-BBE3F6BC171E}"/>
                                            </p:graphicEl>
                                          </p:spTgt>
                                        </p:tgtEl>
                                      </p:cBhvr>
                                    </p:animEffect>
                                  </p:childTnLst>
                                </p:cTn>
                              </p:par>
                            </p:childTnLst>
                          </p:cTn>
                        </p:par>
                        <p:par>
                          <p:cTn id="85" fill="hold">
                            <p:stCondLst>
                              <p:cond delay="1000"/>
                            </p:stCondLst>
                            <p:childTnLst>
                              <p:par>
                                <p:cTn id="86" presetID="17" presetClass="entr" presetSubtype="1" fill="hold" nodeType="afterEffect">
                                  <p:stCondLst>
                                    <p:cond delay="0"/>
                                  </p:stCondLst>
                                  <p:childTnLst>
                                    <p:set>
                                      <p:cBhvr>
                                        <p:cTn id="87" dur="1" fill="hold">
                                          <p:stCondLst>
                                            <p:cond delay="0"/>
                                          </p:stCondLst>
                                        </p:cTn>
                                        <p:tgtEl>
                                          <p:spTgt spid="12291"/>
                                        </p:tgtEl>
                                        <p:attrNameLst>
                                          <p:attrName>style.visibility</p:attrName>
                                        </p:attrNameLst>
                                      </p:cBhvr>
                                      <p:to>
                                        <p:strVal val="visible"/>
                                      </p:to>
                                    </p:set>
                                    <p:anim calcmode="lin" valueType="num">
                                      <p:cBhvr>
                                        <p:cTn id="88" dur="500" fill="hold"/>
                                        <p:tgtEl>
                                          <p:spTgt spid="12291"/>
                                        </p:tgtEl>
                                        <p:attrNameLst>
                                          <p:attrName>ppt_x</p:attrName>
                                        </p:attrNameLst>
                                      </p:cBhvr>
                                      <p:tavLst>
                                        <p:tav tm="0">
                                          <p:val>
                                            <p:strVal val="#ppt_x"/>
                                          </p:val>
                                        </p:tav>
                                        <p:tav tm="100000">
                                          <p:val>
                                            <p:strVal val="#ppt_x"/>
                                          </p:val>
                                        </p:tav>
                                      </p:tavLst>
                                    </p:anim>
                                    <p:anim calcmode="lin" valueType="num">
                                      <p:cBhvr>
                                        <p:cTn id="89" dur="500" fill="hold"/>
                                        <p:tgtEl>
                                          <p:spTgt spid="12291"/>
                                        </p:tgtEl>
                                        <p:attrNameLst>
                                          <p:attrName>ppt_y</p:attrName>
                                        </p:attrNameLst>
                                      </p:cBhvr>
                                      <p:tavLst>
                                        <p:tav tm="0">
                                          <p:val>
                                            <p:strVal val="#ppt_y-#ppt_h/2"/>
                                          </p:val>
                                        </p:tav>
                                        <p:tav tm="100000">
                                          <p:val>
                                            <p:strVal val="#ppt_y"/>
                                          </p:val>
                                        </p:tav>
                                      </p:tavLst>
                                    </p:anim>
                                    <p:anim calcmode="lin" valueType="num">
                                      <p:cBhvr>
                                        <p:cTn id="90" dur="500" fill="hold"/>
                                        <p:tgtEl>
                                          <p:spTgt spid="12291"/>
                                        </p:tgtEl>
                                        <p:attrNameLst>
                                          <p:attrName>ppt_w</p:attrName>
                                        </p:attrNameLst>
                                      </p:cBhvr>
                                      <p:tavLst>
                                        <p:tav tm="0">
                                          <p:val>
                                            <p:strVal val="#ppt_w"/>
                                          </p:val>
                                        </p:tav>
                                        <p:tav tm="100000">
                                          <p:val>
                                            <p:strVal val="#ppt_w"/>
                                          </p:val>
                                        </p:tav>
                                      </p:tavLst>
                                    </p:anim>
                                    <p:anim calcmode="lin" valueType="num">
                                      <p:cBhvr>
                                        <p:cTn id="91" dur="500" fill="hold"/>
                                        <p:tgtEl>
                                          <p:spTgt spid="12291"/>
                                        </p:tgtEl>
                                        <p:attrNameLst>
                                          <p:attrName>ppt_h</p:attrName>
                                        </p:attrNameLst>
                                      </p:cBhvr>
                                      <p:tavLst>
                                        <p:tav tm="0">
                                          <p:val>
                                            <p:fltVal val="0"/>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25" presetClass="entr" presetSubtype="0" fill="hold" grpId="0" nodeType="clickEffect">
                                  <p:stCondLst>
                                    <p:cond delay="0"/>
                                  </p:stCondLst>
                                  <p:childTnLst>
                                    <p:set>
                                      <p:cBhvr>
                                        <p:cTn id="95" dur="1" fill="hold">
                                          <p:stCondLst>
                                            <p:cond delay="0"/>
                                          </p:stCondLst>
                                        </p:cTn>
                                        <p:tgtEl>
                                          <p:spTgt spid="2">
                                            <p:graphicEl>
                                              <a:dgm id="{DDCA57A9-D706-4145-8ABF-B03ADF0FE900}"/>
                                            </p:graphicEl>
                                          </p:spTgt>
                                        </p:tgtEl>
                                        <p:attrNameLst>
                                          <p:attrName>style.visibility</p:attrName>
                                        </p:attrNameLst>
                                      </p:cBhvr>
                                      <p:to>
                                        <p:strVal val="visible"/>
                                      </p:to>
                                    </p:set>
                                    <p:anim calcmode="lin" valueType="num">
                                      <p:cBhvr>
                                        <p:cTn id="96" dur="500" decel="50000" fill="hold">
                                          <p:stCondLst>
                                            <p:cond delay="0"/>
                                          </p:stCondLst>
                                        </p:cTn>
                                        <p:tgtEl>
                                          <p:spTgt spid="2">
                                            <p:graphicEl>
                                              <a:dgm id="{DDCA57A9-D706-4145-8ABF-B03ADF0FE900}"/>
                                            </p:graphicEl>
                                          </p:spTgt>
                                        </p:tgtEl>
                                        <p:attrNameLst>
                                          <p:attrName>style.rotation</p:attrName>
                                        </p:attrNameLst>
                                      </p:cBhvr>
                                      <p:tavLst>
                                        <p:tav tm="0">
                                          <p:val>
                                            <p:fltVal val="-90"/>
                                          </p:val>
                                        </p:tav>
                                        <p:tav tm="100000">
                                          <p:val>
                                            <p:fltVal val="0"/>
                                          </p:val>
                                        </p:tav>
                                      </p:tavLst>
                                    </p:anim>
                                    <p:anim calcmode="lin" valueType="num">
                                      <p:cBhvr>
                                        <p:cTn id="97" dur="500" decel="50000" fill="hold">
                                          <p:stCondLst>
                                            <p:cond delay="0"/>
                                          </p:stCondLst>
                                        </p:cTn>
                                        <p:tgtEl>
                                          <p:spTgt spid="2">
                                            <p:graphicEl>
                                              <a:dgm id="{DDCA57A9-D706-4145-8ABF-B03ADF0FE900}"/>
                                            </p:graphicEl>
                                          </p:spTgt>
                                        </p:tgtEl>
                                        <p:attrNameLst>
                                          <p:attrName>ppt_w</p:attrName>
                                        </p:attrNameLst>
                                      </p:cBhvr>
                                      <p:tavLst>
                                        <p:tav tm="0">
                                          <p:val>
                                            <p:strVal val="#ppt_w"/>
                                          </p:val>
                                        </p:tav>
                                        <p:tav tm="100000">
                                          <p:val>
                                            <p:strVal val="#ppt_w*.05"/>
                                          </p:val>
                                        </p:tav>
                                      </p:tavLst>
                                    </p:anim>
                                    <p:anim calcmode="lin" valueType="num">
                                      <p:cBhvr>
                                        <p:cTn id="98" dur="500" accel="50000" fill="hold">
                                          <p:stCondLst>
                                            <p:cond delay="500"/>
                                          </p:stCondLst>
                                        </p:cTn>
                                        <p:tgtEl>
                                          <p:spTgt spid="2">
                                            <p:graphicEl>
                                              <a:dgm id="{DDCA57A9-D706-4145-8ABF-B03ADF0FE900}"/>
                                            </p:graphicEl>
                                          </p:spTgt>
                                        </p:tgtEl>
                                        <p:attrNameLst>
                                          <p:attrName>ppt_w</p:attrName>
                                        </p:attrNameLst>
                                      </p:cBhvr>
                                      <p:tavLst>
                                        <p:tav tm="0">
                                          <p:val>
                                            <p:strVal val="#ppt_w*.05"/>
                                          </p:val>
                                        </p:tav>
                                        <p:tav tm="100000">
                                          <p:val>
                                            <p:strVal val="#ppt_w"/>
                                          </p:val>
                                        </p:tav>
                                      </p:tavLst>
                                    </p:anim>
                                    <p:anim calcmode="lin" valueType="num">
                                      <p:cBhvr>
                                        <p:cTn id="99" dur="1000" fill="hold"/>
                                        <p:tgtEl>
                                          <p:spTgt spid="2">
                                            <p:graphicEl>
                                              <a:dgm id="{DDCA57A9-D706-4145-8ABF-B03ADF0FE900}"/>
                                            </p:graphicEl>
                                          </p:spTgt>
                                        </p:tgtEl>
                                        <p:attrNameLst>
                                          <p:attrName>ppt_h</p:attrName>
                                        </p:attrNameLst>
                                      </p:cBhvr>
                                      <p:tavLst>
                                        <p:tav tm="0">
                                          <p:val>
                                            <p:strVal val="#ppt_h"/>
                                          </p:val>
                                        </p:tav>
                                        <p:tav tm="100000">
                                          <p:val>
                                            <p:strVal val="#ppt_h"/>
                                          </p:val>
                                        </p:tav>
                                      </p:tavLst>
                                    </p:anim>
                                    <p:anim calcmode="lin" valueType="num">
                                      <p:cBhvr>
                                        <p:cTn id="100" dur="500" decel="50000" fill="hold">
                                          <p:stCondLst>
                                            <p:cond delay="0"/>
                                          </p:stCondLst>
                                        </p:cTn>
                                        <p:tgtEl>
                                          <p:spTgt spid="2">
                                            <p:graphicEl>
                                              <a:dgm id="{DDCA57A9-D706-4145-8ABF-B03ADF0FE900}"/>
                                            </p:graphicEl>
                                          </p:spTgt>
                                        </p:tgtEl>
                                        <p:attrNameLst>
                                          <p:attrName>ppt_x</p:attrName>
                                        </p:attrNameLst>
                                      </p:cBhvr>
                                      <p:tavLst>
                                        <p:tav tm="0">
                                          <p:val>
                                            <p:strVal val="#ppt_x+.4"/>
                                          </p:val>
                                        </p:tav>
                                        <p:tav tm="100000">
                                          <p:val>
                                            <p:strVal val="#ppt_x"/>
                                          </p:val>
                                        </p:tav>
                                      </p:tavLst>
                                    </p:anim>
                                    <p:anim calcmode="lin" valueType="num">
                                      <p:cBhvr>
                                        <p:cTn id="101" dur="500" decel="50000" fill="hold">
                                          <p:stCondLst>
                                            <p:cond delay="0"/>
                                          </p:stCondLst>
                                        </p:cTn>
                                        <p:tgtEl>
                                          <p:spTgt spid="2">
                                            <p:graphicEl>
                                              <a:dgm id="{DDCA57A9-D706-4145-8ABF-B03ADF0FE900}"/>
                                            </p:graphicEl>
                                          </p:spTgt>
                                        </p:tgtEl>
                                        <p:attrNameLst>
                                          <p:attrName>ppt_y</p:attrName>
                                        </p:attrNameLst>
                                      </p:cBhvr>
                                      <p:tavLst>
                                        <p:tav tm="0">
                                          <p:val>
                                            <p:strVal val="#ppt_y-.2"/>
                                          </p:val>
                                        </p:tav>
                                        <p:tav tm="100000">
                                          <p:val>
                                            <p:strVal val="#ppt_y+.1"/>
                                          </p:val>
                                        </p:tav>
                                      </p:tavLst>
                                    </p:anim>
                                    <p:anim calcmode="lin" valueType="num">
                                      <p:cBhvr>
                                        <p:cTn id="102" dur="500" accel="50000" fill="hold">
                                          <p:stCondLst>
                                            <p:cond delay="500"/>
                                          </p:stCondLst>
                                        </p:cTn>
                                        <p:tgtEl>
                                          <p:spTgt spid="2">
                                            <p:graphicEl>
                                              <a:dgm id="{DDCA57A9-D706-4145-8ABF-B03ADF0FE900}"/>
                                            </p:graphicEl>
                                          </p:spTgt>
                                        </p:tgtEl>
                                        <p:attrNameLst>
                                          <p:attrName>ppt_y</p:attrName>
                                        </p:attrNameLst>
                                      </p:cBhvr>
                                      <p:tavLst>
                                        <p:tav tm="0">
                                          <p:val>
                                            <p:strVal val="#ppt_y+.1"/>
                                          </p:val>
                                        </p:tav>
                                        <p:tav tm="100000">
                                          <p:val>
                                            <p:strVal val="#ppt_y"/>
                                          </p:val>
                                        </p:tav>
                                      </p:tavLst>
                                    </p:anim>
                                    <p:animEffect transition="in" filter="fade">
                                      <p:cBhvr>
                                        <p:cTn id="103" dur="1000" decel="50000">
                                          <p:stCondLst>
                                            <p:cond delay="0"/>
                                          </p:stCondLst>
                                        </p:cTn>
                                        <p:tgtEl>
                                          <p:spTgt spid="2">
                                            <p:graphicEl>
                                              <a:dgm id="{DDCA57A9-D706-4145-8ABF-B03ADF0FE900}"/>
                                            </p:graphicEl>
                                          </p:spTgt>
                                        </p:tgtEl>
                                      </p:cBhvr>
                                    </p:animEffect>
                                  </p:childTnLst>
                                </p:cTn>
                              </p:par>
                              <p:par>
                                <p:cTn id="104" presetID="25" presetClass="entr" presetSubtype="0" fill="hold" grpId="0" nodeType="withEffect">
                                  <p:stCondLst>
                                    <p:cond delay="0"/>
                                  </p:stCondLst>
                                  <p:childTnLst>
                                    <p:set>
                                      <p:cBhvr>
                                        <p:cTn id="105" dur="1" fill="hold">
                                          <p:stCondLst>
                                            <p:cond delay="0"/>
                                          </p:stCondLst>
                                        </p:cTn>
                                        <p:tgtEl>
                                          <p:spTgt spid="2">
                                            <p:graphicEl>
                                              <a:dgm id="{FD2FA09C-4056-4AE1-86B0-F7DE86D1611E}"/>
                                            </p:graphicEl>
                                          </p:spTgt>
                                        </p:tgtEl>
                                        <p:attrNameLst>
                                          <p:attrName>style.visibility</p:attrName>
                                        </p:attrNameLst>
                                      </p:cBhvr>
                                      <p:to>
                                        <p:strVal val="visible"/>
                                      </p:to>
                                    </p:set>
                                    <p:anim calcmode="lin" valueType="num">
                                      <p:cBhvr>
                                        <p:cTn id="106" dur="500" decel="50000" fill="hold">
                                          <p:stCondLst>
                                            <p:cond delay="0"/>
                                          </p:stCondLst>
                                        </p:cTn>
                                        <p:tgtEl>
                                          <p:spTgt spid="2">
                                            <p:graphicEl>
                                              <a:dgm id="{FD2FA09C-4056-4AE1-86B0-F7DE86D1611E}"/>
                                            </p:graphicEl>
                                          </p:spTgt>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2">
                                            <p:graphicEl>
                                              <a:dgm id="{FD2FA09C-4056-4AE1-86B0-F7DE86D1611E}"/>
                                            </p:graphicEl>
                                          </p:spTgt>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2">
                                            <p:graphicEl>
                                              <a:dgm id="{FD2FA09C-4056-4AE1-86B0-F7DE86D1611E}"/>
                                            </p:graphicEl>
                                          </p:spTgt>
                                        </p:tgtEl>
                                        <p:attrNameLst>
                                          <p:attrName>ppt_w</p:attrName>
                                        </p:attrNameLst>
                                      </p:cBhvr>
                                      <p:tavLst>
                                        <p:tav tm="0">
                                          <p:val>
                                            <p:strVal val="#ppt_w*.05"/>
                                          </p:val>
                                        </p:tav>
                                        <p:tav tm="100000">
                                          <p:val>
                                            <p:strVal val="#ppt_w"/>
                                          </p:val>
                                        </p:tav>
                                      </p:tavLst>
                                    </p:anim>
                                    <p:anim calcmode="lin" valueType="num">
                                      <p:cBhvr>
                                        <p:cTn id="109" dur="1000" fill="hold"/>
                                        <p:tgtEl>
                                          <p:spTgt spid="2">
                                            <p:graphicEl>
                                              <a:dgm id="{FD2FA09C-4056-4AE1-86B0-F7DE86D1611E}"/>
                                            </p:graphicEl>
                                          </p:spTgt>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2">
                                            <p:graphicEl>
                                              <a:dgm id="{FD2FA09C-4056-4AE1-86B0-F7DE86D1611E}"/>
                                            </p:graphicEl>
                                          </p:spTgt>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2">
                                            <p:graphicEl>
                                              <a:dgm id="{FD2FA09C-4056-4AE1-86B0-F7DE86D1611E}"/>
                                            </p:graphicEl>
                                          </p:spTgt>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2">
                                            <p:graphicEl>
                                              <a:dgm id="{FD2FA09C-4056-4AE1-86B0-F7DE86D1611E}"/>
                                            </p:graphicEl>
                                          </p:spTgt>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2">
                                            <p:graphicEl>
                                              <a:dgm id="{FD2FA09C-4056-4AE1-86B0-F7DE86D1611E}"/>
                                            </p:graphicEl>
                                          </p:spTgt>
                                        </p:tgtEl>
                                      </p:cBhvr>
                                    </p:animEffect>
                                  </p:childTnLst>
                                </p:cTn>
                              </p:par>
                            </p:childTnLst>
                          </p:cTn>
                        </p:par>
                        <p:par>
                          <p:cTn id="114" fill="hold">
                            <p:stCondLst>
                              <p:cond delay="1000"/>
                            </p:stCondLst>
                            <p:childTnLst>
                              <p:par>
                                <p:cTn id="115" presetID="17" presetClass="entr" presetSubtype="4" fill="hold" nodeType="afterEffect">
                                  <p:stCondLst>
                                    <p:cond delay="0"/>
                                  </p:stCondLst>
                                  <p:childTnLst>
                                    <p:set>
                                      <p:cBhvr>
                                        <p:cTn id="116" dur="1" fill="hold">
                                          <p:stCondLst>
                                            <p:cond delay="0"/>
                                          </p:stCondLst>
                                        </p:cTn>
                                        <p:tgtEl>
                                          <p:spTgt spid="12293"/>
                                        </p:tgtEl>
                                        <p:attrNameLst>
                                          <p:attrName>style.visibility</p:attrName>
                                        </p:attrNameLst>
                                      </p:cBhvr>
                                      <p:to>
                                        <p:strVal val="visible"/>
                                      </p:to>
                                    </p:set>
                                    <p:anim calcmode="lin" valueType="num">
                                      <p:cBhvr>
                                        <p:cTn id="117" dur="500" fill="hold"/>
                                        <p:tgtEl>
                                          <p:spTgt spid="12293"/>
                                        </p:tgtEl>
                                        <p:attrNameLst>
                                          <p:attrName>ppt_x</p:attrName>
                                        </p:attrNameLst>
                                      </p:cBhvr>
                                      <p:tavLst>
                                        <p:tav tm="0">
                                          <p:val>
                                            <p:strVal val="#ppt_x"/>
                                          </p:val>
                                        </p:tav>
                                        <p:tav tm="100000">
                                          <p:val>
                                            <p:strVal val="#ppt_x"/>
                                          </p:val>
                                        </p:tav>
                                      </p:tavLst>
                                    </p:anim>
                                    <p:anim calcmode="lin" valueType="num">
                                      <p:cBhvr>
                                        <p:cTn id="118" dur="500" fill="hold"/>
                                        <p:tgtEl>
                                          <p:spTgt spid="12293"/>
                                        </p:tgtEl>
                                        <p:attrNameLst>
                                          <p:attrName>ppt_y</p:attrName>
                                        </p:attrNameLst>
                                      </p:cBhvr>
                                      <p:tavLst>
                                        <p:tav tm="0">
                                          <p:val>
                                            <p:strVal val="#ppt_y+#ppt_h/2"/>
                                          </p:val>
                                        </p:tav>
                                        <p:tav tm="100000">
                                          <p:val>
                                            <p:strVal val="#ppt_y"/>
                                          </p:val>
                                        </p:tav>
                                      </p:tavLst>
                                    </p:anim>
                                    <p:anim calcmode="lin" valueType="num">
                                      <p:cBhvr>
                                        <p:cTn id="119" dur="500" fill="hold"/>
                                        <p:tgtEl>
                                          <p:spTgt spid="12293"/>
                                        </p:tgtEl>
                                        <p:attrNameLst>
                                          <p:attrName>ppt_w</p:attrName>
                                        </p:attrNameLst>
                                      </p:cBhvr>
                                      <p:tavLst>
                                        <p:tav tm="0">
                                          <p:val>
                                            <p:strVal val="#ppt_w"/>
                                          </p:val>
                                        </p:tav>
                                        <p:tav tm="100000">
                                          <p:val>
                                            <p:strVal val="#ppt_w"/>
                                          </p:val>
                                        </p:tav>
                                      </p:tavLst>
                                    </p:anim>
                                    <p:anim calcmode="lin" valueType="num">
                                      <p:cBhvr>
                                        <p:cTn id="120" dur="500" fill="hold"/>
                                        <p:tgtEl>
                                          <p:spTgt spid="12293"/>
                                        </p:tgtEl>
                                        <p:attrNameLst>
                                          <p:attrName>ppt_h</p:attrName>
                                        </p:attrNameLst>
                                      </p:cBhvr>
                                      <p:tavLst>
                                        <p:tav tm="0">
                                          <p:val>
                                            <p:fltVal val="0"/>
                                          </p:val>
                                        </p:tav>
                                        <p:tav tm="100000">
                                          <p:val>
                                            <p:strVal val="#ppt_h"/>
                                          </p:val>
                                        </p:tav>
                                      </p:tavLst>
                                    </p:anim>
                                  </p:childTnLst>
                                </p:cTn>
                              </p:par>
                            </p:childTnLst>
                          </p:cTn>
                        </p:par>
                      </p:childTnLst>
                    </p:cTn>
                  </p:par>
                  <p:par>
                    <p:cTn id="121" fill="hold">
                      <p:stCondLst>
                        <p:cond delay="indefinite"/>
                      </p:stCondLst>
                      <p:childTnLst>
                        <p:par>
                          <p:cTn id="122" fill="hold">
                            <p:stCondLst>
                              <p:cond delay="0"/>
                            </p:stCondLst>
                            <p:childTnLst>
                              <p:par>
                                <p:cTn id="123" presetID="25" presetClass="entr" presetSubtype="0" fill="hold" grpId="0" nodeType="clickEffect">
                                  <p:stCondLst>
                                    <p:cond delay="0"/>
                                  </p:stCondLst>
                                  <p:childTnLst>
                                    <p:set>
                                      <p:cBhvr>
                                        <p:cTn id="124" dur="1" fill="hold">
                                          <p:stCondLst>
                                            <p:cond delay="0"/>
                                          </p:stCondLst>
                                        </p:cTn>
                                        <p:tgtEl>
                                          <p:spTgt spid="2">
                                            <p:graphicEl>
                                              <a:dgm id="{27660175-2E59-4EA5-A57B-386FEA16F29D}"/>
                                            </p:graphicEl>
                                          </p:spTgt>
                                        </p:tgtEl>
                                        <p:attrNameLst>
                                          <p:attrName>style.visibility</p:attrName>
                                        </p:attrNameLst>
                                      </p:cBhvr>
                                      <p:to>
                                        <p:strVal val="visible"/>
                                      </p:to>
                                    </p:set>
                                    <p:anim calcmode="lin" valueType="num">
                                      <p:cBhvr>
                                        <p:cTn id="125" dur="500" decel="50000" fill="hold">
                                          <p:stCondLst>
                                            <p:cond delay="0"/>
                                          </p:stCondLst>
                                        </p:cTn>
                                        <p:tgtEl>
                                          <p:spTgt spid="2">
                                            <p:graphicEl>
                                              <a:dgm id="{27660175-2E59-4EA5-A57B-386FEA16F29D}"/>
                                            </p:graphicEl>
                                          </p:spTgt>
                                        </p:tgtEl>
                                        <p:attrNameLst>
                                          <p:attrName>style.rotation</p:attrName>
                                        </p:attrNameLst>
                                      </p:cBhvr>
                                      <p:tavLst>
                                        <p:tav tm="0">
                                          <p:val>
                                            <p:fltVal val="-90"/>
                                          </p:val>
                                        </p:tav>
                                        <p:tav tm="100000">
                                          <p:val>
                                            <p:fltVal val="0"/>
                                          </p:val>
                                        </p:tav>
                                      </p:tavLst>
                                    </p:anim>
                                    <p:anim calcmode="lin" valueType="num">
                                      <p:cBhvr>
                                        <p:cTn id="126" dur="500" decel="50000" fill="hold">
                                          <p:stCondLst>
                                            <p:cond delay="0"/>
                                          </p:stCondLst>
                                        </p:cTn>
                                        <p:tgtEl>
                                          <p:spTgt spid="2">
                                            <p:graphicEl>
                                              <a:dgm id="{27660175-2E59-4EA5-A57B-386FEA16F29D}"/>
                                            </p:graphicEl>
                                          </p:spTgt>
                                        </p:tgtEl>
                                        <p:attrNameLst>
                                          <p:attrName>ppt_w</p:attrName>
                                        </p:attrNameLst>
                                      </p:cBhvr>
                                      <p:tavLst>
                                        <p:tav tm="0">
                                          <p:val>
                                            <p:strVal val="#ppt_w"/>
                                          </p:val>
                                        </p:tav>
                                        <p:tav tm="100000">
                                          <p:val>
                                            <p:strVal val="#ppt_w*.05"/>
                                          </p:val>
                                        </p:tav>
                                      </p:tavLst>
                                    </p:anim>
                                    <p:anim calcmode="lin" valueType="num">
                                      <p:cBhvr>
                                        <p:cTn id="127" dur="500" accel="50000" fill="hold">
                                          <p:stCondLst>
                                            <p:cond delay="500"/>
                                          </p:stCondLst>
                                        </p:cTn>
                                        <p:tgtEl>
                                          <p:spTgt spid="2">
                                            <p:graphicEl>
                                              <a:dgm id="{27660175-2E59-4EA5-A57B-386FEA16F29D}"/>
                                            </p:graphicEl>
                                          </p:spTgt>
                                        </p:tgtEl>
                                        <p:attrNameLst>
                                          <p:attrName>ppt_w</p:attrName>
                                        </p:attrNameLst>
                                      </p:cBhvr>
                                      <p:tavLst>
                                        <p:tav tm="0">
                                          <p:val>
                                            <p:strVal val="#ppt_w*.05"/>
                                          </p:val>
                                        </p:tav>
                                        <p:tav tm="100000">
                                          <p:val>
                                            <p:strVal val="#ppt_w"/>
                                          </p:val>
                                        </p:tav>
                                      </p:tavLst>
                                    </p:anim>
                                    <p:anim calcmode="lin" valueType="num">
                                      <p:cBhvr>
                                        <p:cTn id="128" dur="1000" fill="hold"/>
                                        <p:tgtEl>
                                          <p:spTgt spid="2">
                                            <p:graphicEl>
                                              <a:dgm id="{27660175-2E59-4EA5-A57B-386FEA16F29D}"/>
                                            </p:graphicEl>
                                          </p:spTgt>
                                        </p:tgtEl>
                                        <p:attrNameLst>
                                          <p:attrName>ppt_h</p:attrName>
                                        </p:attrNameLst>
                                      </p:cBhvr>
                                      <p:tavLst>
                                        <p:tav tm="0">
                                          <p:val>
                                            <p:strVal val="#ppt_h"/>
                                          </p:val>
                                        </p:tav>
                                        <p:tav tm="100000">
                                          <p:val>
                                            <p:strVal val="#ppt_h"/>
                                          </p:val>
                                        </p:tav>
                                      </p:tavLst>
                                    </p:anim>
                                    <p:anim calcmode="lin" valueType="num">
                                      <p:cBhvr>
                                        <p:cTn id="129" dur="500" decel="50000" fill="hold">
                                          <p:stCondLst>
                                            <p:cond delay="0"/>
                                          </p:stCondLst>
                                        </p:cTn>
                                        <p:tgtEl>
                                          <p:spTgt spid="2">
                                            <p:graphicEl>
                                              <a:dgm id="{27660175-2E59-4EA5-A57B-386FEA16F29D}"/>
                                            </p:graphicEl>
                                          </p:spTgt>
                                        </p:tgtEl>
                                        <p:attrNameLst>
                                          <p:attrName>ppt_x</p:attrName>
                                        </p:attrNameLst>
                                      </p:cBhvr>
                                      <p:tavLst>
                                        <p:tav tm="0">
                                          <p:val>
                                            <p:strVal val="#ppt_x+.4"/>
                                          </p:val>
                                        </p:tav>
                                        <p:tav tm="100000">
                                          <p:val>
                                            <p:strVal val="#ppt_x"/>
                                          </p:val>
                                        </p:tav>
                                      </p:tavLst>
                                    </p:anim>
                                    <p:anim calcmode="lin" valueType="num">
                                      <p:cBhvr>
                                        <p:cTn id="130" dur="500" decel="50000" fill="hold">
                                          <p:stCondLst>
                                            <p:cond delay="0"/>
                                          </p:stCondLst>
                                        </p:cTn>
                                        <p:tgtEl>
                                          <p:spTgt spid="2">
                                            <p:graphicEl>
                                              <a:dgm id="{27660175-2E59-4EA5-A57B-386FEA16F29D}"/>
                                            </p:graphicEl>
                                          </p:spTgt>
                                        </p:tgtEl>
                                        <p:attrNameLst>
                                          <p:attrName>ppt_y</p:attrName>
                                        </p:attrNameLst>
                                      </p:cBhvr>
                                      <p:tavLst>
                                        <p:tav tm="0">
                                          <p:val>
                                            <p:strVal val="#ppt_y-.2"/>
                                          </p:val>
                                        </p:tav>
                                        <p:tav tm="100000">
                                          <p:val>
                                            <p:strVal val="#ppt_y+.1"/>
                                          </p:val>
                                        </p:tav>
                                      </p:tavLst>
                                    </p:anim>
                                    <p:anim calcmode="lin" valueType="num">
                                      <p:cBhvr>
                                        <p:cTn id="131" dur="500" accel="50000" fill="hold">
                                          <p:stCondLst>
                                            <p:cond delay="500"/>
                                          </p:stCondLst>
                                        </p:cTn>
                                        <p:tgtEl>
                                          <p:spTgt spid="2">
                                            <p:graphicEl>
                                              <a:dgm id="{27660175-2E59-4EA5-A57B-386FEA16F29D}"/>
                                            </p:graphicEl>
                                          </p:spTgt>
                                        </p:tgtEl>
                                        <p:attrNameLst>
                                          <p:attrName>ppt_y</p:attrName>
                                        </p:attrNameLst>
                                      </p:cBhvr>
                                      <p:tavLst>
                                        <p:tav tm="0">
                                          <p:val>
                                            <p:strVal val="#ppt_y+.1"/>
                                          </p:val>
                                        </p:tav>
                                        <p:tav tm="100000">
                                          <p:val>
                                            <p:strVal val="#ppt_y"/>
                                          </p:val>
                                        </p:tav>
                                      </p:tavLst>
                                    </p:anim>
                                    <p:animEffect transition="in" filter="fade">
                                      <p:cBhvr>
                                        <p:cTn id="132" dur="1000" decel="50000">
                                          <p:stCondLst>
                                            <p:cond delay="0"/>
                                          </p:stCondLst>
                                        </p:cTn>
                                        <p:tgtEl>
                                          <p:spTgt spid="2">
                                            <p:graphicEl>
                                              <a:dgm id="{27660175-2E59-4EA5-A57B-386FEA16F29D}"/>
                                            </p:graphicEl>
                                          </p:spTgt>
                                        </p:tgtEl>
                                      </p:cBhvr>
                                    </p:animEffect>
                                  </p:childTnLst>
                                </p:cTn>
                              </p:par>
                              <p:par>
                                <p:cTn id="133" presetID="25" presetClass="entr" presetSubtype="0" fill="hold" grpId="0" nodeType="withEffect">
                                  <p:stCondLst>
                                    <p:cond delay="0"/>
                                  </p:stCondLst>
                                  <p:childTnLst>
                                    <p:set>
                                      <p:cBhvr>
                                        <p:cTn id="134" dur="1" fill="hold">
                                          <p:stCondLst>
                                            <p:cond delay="0"/>
                                          </p:stCondLst>
                                        </p:cTn>
                                        <p:tgtEl>
                                          <p:spTgt spid="2">
                                            <p:graphicEl>
                                              <a:dgm id="{8D60BF56-D171-444B-863C-1B8B41B0FCF1}"/>
                                            </p:graphicEl>
                                          </p:spTgt>
                                        </p:tgtEl>
                                        <p:attrNameLst>
                                          <p:attrName>style.visibility</p:attrName>
                                        </p:attrNameLst>
                                      </p:cBhvr>
                                      <p:to>
                                        <p:strVal val="visible"/>
                                      </p:to>
                                    </p:set>
                                    <p:anim calcmode="lin" valueType="num">
                                      <p:cBhvr>
                                        <p:cTn id="135" dur="500" decel="50000" fill="hold">
                                          <p:stCondLst>
                                            <p:cond delay="0"/>
                                          </p:stCondLst>
                                        </p:cTn>
                                        <p:tgtEl>
                                          <p:spTgt spid="2">
                                            <p:graphicEl>
                                              <a:dgm id="{8D60BF56-D171-444B-863C-1B8B41B0FCF1}"/>
                                            </p:graphicEl>
                                          </p:spTgt>
                                        </p:tgtEl>
                                        <p:attrNameLst>
                                          <p:attrName>style.rotation</p:attrName>
                                        </p:attrNameLst>
                                      </p:cBhvr>
                                      <p:tavLst>
                                        <p:tav tm="0">
                                          <p:val>
                                            <p:fltVal val="-90"/>
                                          </p:val>
                                        </p:tav>
                                        <p:tav tm="100000">
                                          <p:val>
                                            <p:fltVal val="0"/>
                                          </p:val>
                                        </p:tav>
                                      </p:tavLst>
                                    </p:anim>
                                    <p:anim calcmode="lin" valueType="num">
                                      <p:cBhvr>
                                        <p:cTn id="136" dur="500" decel="50000" fill="hold">
                                          <p:stCondLst>
                                            <p:cond delay="0"/>
                                          </p:stCondLst>
                                        </p:cTn>
                                        <p:tgtEl>
                                          <p:spTgt spid="2">
                                            <p:graphicEl>
                                              <a:dgm id="{8D60BF56-D171-444B-863C-1B8B41B0FCF1}"/>
                                            </p:graphicEl>
                                          </p:spTgt>
                                        </p:tgtEl>
                                        <p:attrNameLst>
                                          <p:attrName>ppt_w</p:attrName>
                                        </p:attrNameLst>
                                      </p:cBhvr>
                                      <p:tavLst>
                                        <p:tav tm="0">
                                          <p:val>
                                            <p:strVal val="#ppt_w"/>
                                          </p:val>
                                        </p:tav>
                                        <p:tav tm="100000">
                                          <p:val>
                                            <p:strVal val="#ppt_w*.05"/>
                                          </p:val>
                                        </p:tav>
                                      </p:tavLst>
                                    </p:anim>
                                    <p:anim calcmode="lin" valueType="num">
                                      <p:cBhvr>
                                        <p:cTn id="137" dur="500" accel="50000" fill="hold">
                                          <p:stCondLst>
                                            <p:cond delay="500"/>
                                          </p:stCondLst>
                                        </p:cTn>
                                        <p:tgtEl>
                                          <p:spTgt spid="2">
                                            <p:graphicEl>
                                              <a:dgm id="{8D60BF56-D171-444B-863C-1B8B41B0FCF1}"/>
                                            </p:graphicEl>
                                          </p:spTgt>
                                        </p:tgtEl>
                                        <p:attrNameLst>
                                          <p:attrName>ppt_w</p:attrName>
                                        </p:attrNameLst>
                                      </p:cBhvr>
                                      <p:tavLst>
                                        <p:tav tm="0">
                                          <p:val>
                                            <p:strVal val="#ppt_w*.05"/>
                                          </p:val>
                                        </p:tav>
                                        <p:tav tm="100000">
                                          <p:val>
                                            <p:strVal val="#ppt_w"/>
                                          </p:val>
                                        </p:tav>
                                      </p:tavLst>
                                    </p:anim>
                                    <p:anim calcmode="lin" valueType="num">
                                      <p:cBhvr>
                                        <p:cTn id="138" dur="1000" fill="hold"/>
                                        <p:tgtEl>
                                          <p:spTgt spid="2">
                                            <p:graphicEl>
                                              <a:dgm id="{8D60BF56-D171-444B-863C-1B8B41B0FCF1}"/>
                                            </p:graphicEl>
                                          </p:spTgt>
                                        </p:tgtEl>
                                        <p:attrNameLst>
                                          <p:attrName>ppt_h</p:attrName>
                                        </p:attrNameLst>
                                      </p:cBhvr>
                                      <p:tavLst>
                                        <p:tav tm="0">
                                          <p:val>
                                            <p:strVal val="#ppt_h"/>
                                          </p:val>
                                        </p:tav>
                                        <p:tav tm="100000">
                                          <p:val>
                                            <p:strVal val="#ppt_h"/>
                                          </p:val>
                                        </p:tav>
                                      </p:tavLst>
                                    </p:anim>
                                    <p:anim calcmode="lin" valueType="num">
                                      <p:cBhvr>
                                        <p:cTn id="139" dur="500" decel="50000" fill="hold">
                                          <p:stCondLst>
                                            <p:cond delay="0"/>
                                          </p:stCondLst>
                                        </p:cTn>
                                        <p:tgtEl>
                                          <p:spTgt spid="2">
                                            <p:graphicEl>
                                              <a:dgm id="{8D60BF56-D171-444B-863C-1B8B41B0FCF1}"/>
                                            </p:graphicEl>
                                          </p:spTgt>
                                        </p:tgtEl>
                                        <p:attrNameLst>
                                          <p:attrName>ppt_x</p:attrName>
                                        </p:attrNameLst>
                                      </p:cBhvr>
                                      <p:tavLst>
                                        <p:tav tm="0">
                                          <p:val>
                                            <p:strVal val="#ppt_x+.4"/>
                                          </p:val>
                                        </p:tav>
                                        <p:tav tm="100000">
                                          <p:val>
                                            <p:strVal val="#ppt_x"/>
                                          </p:val>
                                        </p:tav>
                                      </p:tavLst>
                                    </p:anim>
                                    <p:anim calcmode="lin" valueType="num">
                                      <p:cBhvr>
                                        <p:cTn id="140" dur="500" decel="50000" fill="hold">
                                          <p:stCondLst>
                                            <p:cond delay="0"/>
                                          </p:stCondLst>
                                        </p:cTn>
                                        <p:tgtEl>
                                          <p:spTgt spid="2">
                                            <p:graphicEl>
                                              <a:dgm id="{8D60BF56-D171-444B-863C-1B8B41B0FCF1}"/>
                                            </p:graphicEl>
                                          </p:spTgt>
                                        </p:tgtEl>
                                        <p:attrNameLst>
                                          <p:attrName>ppt_y</p:attrName>
                                        </p:attrNameLst>
                                      </p:cBhvr>
                                      <p:tavLst>
                                        <p:tav tm="0">
                                          <p:val>
                                            <p:strVal val="#ppt_y-.2"/>
                                          </p:val>
                                        </p:tav>
                                        <p:tav tm="100000">
                                          <p:val>
                                            <p:strVal val="#ppt_y+.1"/>
                                          </p:val>
                                        </p:tav>
                                      </p:tavLst>
                                    </p:anim>
                                    <p:anim calcmode="lin" valueType="num">
                                      <p:cBhvr>
                                        <p:cTn id="141" dur="500" accel="50000" fill="hold">
                                          <p:stCondLst>
                                            <p:cond delay="500"/>
                                          </p:stCondLst>
                                        </p:cTn>
                                        <p:tgtEl>
                                          <p:spTgt spid="2">
                                            <p:graphicEl>
                                              <a:dgm id="{8D60BF56-D171-444B-863C-1B8B41B0FCF1}"/>
                                            </p:graphicEl>
                                          </p:spTgt>
                                        </p:tgtEl>
                                        <p:attrNameLst>
                                          <p:attrName>ppt_y</p:attrName>
                                        </p:attrNameLst>
                                      </p:cBhvr>
                                      <p:tavLst>
                                        <p:tav tm="0">
                                          <p:val>
                                            <p:strVal val="#ppt_y+.1"/>
                                          </p:val>
                                        </p:tav>
                                        <p:tav tm="100000">
                                          <p:val>
                                            <p:strVal val="#ppt_y"/>
                                          </p:val>
                                        </p:tav>
                                      </p:tavLst>
                                    </p:anim>
                                    <p:animEffect transition="in" filter="fade">
                                      <p:cBhvr>
                                        <p:cTn id="142" dur="1000" decel="50000">
                                          <p:stCondLst>
                                            <p:cond delay="0"/>
                                          </p:stCondLst>
                                        </p:cTn>
                                        <p:tgtEl>
                                          <p:spTgt spid="2">
                                            <p:graphicEl>
                                              <a:dgm id="{8D60BF56-D171-444B-863C-1B8B41B0FCF1}"/>
                                            </p:graphicEl>
                                          </p:spTgt>
                                        </p:tgtEl>
                                      </p:cBhvr>
                                    </p:animEffect>
                                  </p:childTnLst>
                                </p:cTn>
                              </p:par>
                            </p:childTnLst>
                          </p:cTn>
                        </p:par>
                        <p:par>
                          <p:cTn id="143" fill="hold">
                            <p:stCondLst>
                              <p:cond delay="1000"/>
                            </p:stCondLst>
                            <p:childTnLst>
                              <p:par>
                                <p:cTn id="144" presetID="17" presetClass="entr" presetSubtype="1" fill="hold" nodeType="afterEffect">
                                  <p:stCondLst>
                                    <p:cond delay="0"/>
                                  </p:stCondLst>
                                  <p:childTnLst>
                                    <p:set>
                                      <p:cBhvr>
                                        <p:cTn id="145" dur="1" fill="hold">
                                          <p:stCondLst>
                                            <p:cond delay="0"/>
                                          </p:stCondLst>
                                        </p:cTn>
                                        <p:tgtEl>
                                          <p:spTgt spid="12297"/>
                                        </p:tgtEl>
                                        <p:attrNameLst>
                                          <p:attrName>style.visibility</p:attrName>
                                        </p:attrNameLst>
                                      </p:cBhvr>
                                      <p:to>
                                        <p:strVal val="visible"/>
                                      </p:to>
                                    </p:set>
                                    <p:anim calcmode="lin" valueType="num">
                                      <p:cBhvr>
                                        <p:cTn id="146" dur="500" fill="hold"/>
                                        <p:tgtEl>
                                          <p:spTgt spid="12297"/>
                                        </p:tgtEl>
                                        <p:attrNameLst>
                                          <p:attrName>ppt_x</p:attrName>
                                        </p:attrNameLst>
                                      </p:cBhvr>
                                      <p:tavLst>
                                        <p:tav tm="0">
                                          <p:val>
                                            <p:strVal val="#ppt_x"/>
                                          </p:val>
                                        </p:tav>
                                        <p:tav tm="100000">
                                          <p:val>
                                            <p:strVal val="#ppt_x"/>
                                          </p:val>
                                        </p:tav>
                                      </p:tavLst>
                                    </p:anim>
                                    <p:anim calcmode="lin" valueType="num">
                                      <p:cBhvr>
                                        <p:cTn id="147" dur="500" fill="hold"/>
                                        <p:tgtEl>
                                          <p:spTgt spid="12297"/>
                                        </p:tgtEl>
                                        <p:attrNameLst>
                                          <p:attrName>ppt_y</p:attrName>
                                        </p:attrNameLst>
                                      </p:cBhvr>
                                      <p:tavLst>
                                        <p:tav tm="0">
                                          <p:val>
                                            <p:strVal val="#ppt_y-#ppt_h/2"/>
                                          </p:val>
                                        </p:tav>
                                        <p:tav tm="100000">
                                          <p:val>
                                            <p:strVal val="#ppt_y"/>
                                          </p:val>
                                        </p:tav>
                                      </p:tavLst>
                                    </p:anim>
                                    <p:anim calcmode="lin" valueType="num">
                                      <p:cBhvr>
                                        <p:cTn id="148" dur="500" fill="hold"/>
                                        <p:tgtEl>
                                          <p:spTgt spid="12297"/>
                                        </p:tgtEl>
                                        <p:attrNameLst>
                                          <p:attrName>ppt_w</p:attrName>
                                        </p:attrNameLst>
                                      </p:cBhvr>
                                      <p:tavLst>
                                        <p:tav tm="0">
                                          <p:val>
                                            <p:strVal val="#ppt_w"/>
                                          </p:val>
                                        </p:tav>
                                        <p:tav tm="100000">
                                          <p:val>
                                            <p:strVal val="#ppt_w"/>
                                          </p:val>
                                        </p:tav>
                                      </p:tavLst>
                                    </p:anim>
                                    <p:anim calcmode="lin" valueType="num">
                                      <p:cBhvr>
                                        <p:cTn id="149" dur="500" fill="hold"/>
                                        <p:tgtEl>
                                          <p:spTgt spid="12297"/>
                                        </p:tgtEl>
                                        <p:attrNameLst>
                                          <p:attrName>ppt_h</p:attrName>
                                        </p:attrNameLst>
                                      </p:cBhvr>
                                      <p:tavLst>
                                        <p:tav tm="0">
                                          <p:val>
                                            <p:fltVal val="0"/>
                                          </p:val>
                                        </p:tav>
                                        <p:tav tm="100000">
                                          <p:val>
                                            <p:strVal val="#ppt_h"/>
                                          </p:val>
                                        </p:tav>
                                      </p:tavLst>
                                    </p:anim>
                                  </p:childTnLst>
                                </p:cTn>
                              </p:par>
                            </p:childTnLst>
                          </p:cTn>
                        </p:par>
                      </p:childTnLst>
                    </p:cTn>
                  </p:par>
                  <p:par>
                    <p:cTn id="150" fill="hold">
                      <p:stCondLst>
                        <p:cond delay="indefinite"/>
                      </p:stCondLst>
                      <p:childTnLst>
                        <p:par>
                          <p:cTn id="151" fill="hold">
                            <p:stCondLst>
                              <p:cond delay="0"/>
                            </p:stCondLst>
                            <p:childTnLst>
                              <p:par>
                                <p:cTn id="152" presetID="25" presetClass="entr" presetSubtype="0" fill="hold" grpId="0" nodeType="clickEffect">
                                  <p:stCondLst>
                                    <p:cond delay="0"/>
                                  </p:stCondLst>
                                  <p:childTnLst>
                                    <p:set>
                                      <p:cBhvr>
                                        <p:cTn id="153" dur="1" fill="hold">
                                          <p:stCondLst>
                                            <p:cond delay="0"/>
                                          </p:stCondLst>
                                        </p:cTn>
                                        <p:tgtEl>
                                          <p:spTgt spid="2">
                                            <p:graphicEl>
                                              <a:dgm id="{EB6D5190-9B69-45FA-A272-657E13305B8E}"/>
                                            </p:graphicEl>
                                          </p:spTgt>
                                        </p:tgtEl>
                                        <p:attrNameLst>
                                          <p:attrName>style.visibility</p:attrName>
                                        </p:attrNameLst>
                                      </p:cBhvr>
                                      <p:to>
                                        <p:strVal val="visible"/>
                                      </p:to>
                                    </p:set>
                                    <p:anim calcmode="lin" valueType="num">
                                      <p:cBhvr>
                                        <p:cTn id="154" dur="500" decel="50000" fill="hold">
                                          <p:stCondLst>
                                            <p:cond delay="0"/>
                                          </p:stCondLst>
                                        </p:cTn>
                                        <p:tgtEl>
                                          <p:spTgt spid="2">
                                            <p:graphicEl>
                                              <a:dgm id="{EB6D5190-9B69-45FA-A272-657E13305B8E}"/>
                                            </p:graphicEl>
                                          </p:spTgt>
                                        </p:tgtEl>
                                        <p:attrNameLst>
                                          <p:attrName>style.rotation</p:attrName>
                                        </p:attrNameLst>
                                      </p:cBhvr>
                                      <p:tavLst>
                                        <p:tav tm="0">
                                          <p:val>
                                            <p:fltVal val="-90"/>
                                          </p:val>
                                        </p:tav>
                                        <p:tav tm="100000">
                                          <p:val>
                                            <p:fltVal val="0"/>
                                          </p:val>
                                        </p:tav>
                                      </p:tavLst>
                                    </p:anim>
                                    <p:anim calcmode="lin" valueType="num">
                                      <p:cBhvr>
                                        <p:cTn id="155" dur="500" decel="50000" fill="hold">
                                          <p:stCondLst>
                                            <p:cond delay="0"/>
                                          </p:stCondLst>
                                        </p:cTn>
                                        <p:tgtEl>
                                          <p:spTgt spid="2">
                                            <p:graphicEl>
                                              <a:dgm id="{EB6D5190-9B69-45FA-A272-657E13305B8E}"/>
                                            </p:graphicEl>
                                          </p:spTgt>
                                        </p:tgtEl>
                                        <p:attrNameLst>
                                          <p:attrName>ppt_w</p:attrName>
                                        </p:attrNameLst>
                                      </p:cBhvr>
                                      <p:tavLst>
                                        <p:tav tm="0">
                                          <p:val>
                                            <p:strVal val="#ppt_w"/>
                                          </p:val>
                                        </p:tav>
                                        <p:tav tm="100000">
                                          <p:val>
                                            <p:strVal val="#ppt_w*.05"/>
                                          </p:val>
                                        </p:tav>
                                      </p:tavLst>
                                    </p:anim>
                                    <p:anim calcmode="lin" valueType="num">
                                      <p:cBhvr>
                                        <p:cTn id="156" dur="500" accel="50000" fill="hold">
                                          <p:stCondLst>
                                            <p:cond delay="500"/>
                                          </p:stCondLst>
                                        </p:cTn>
                                        <p:tgtEl>
                                          <p:spTgt spid="2">
                                            <p:graphicEl>
                                              <a:dgm id="{EB6D5190-9B69-45FA-A272-657E13305B8E}"/>
                                            </p:graphicEl>
                                          </p:spTgt>
                                        </p:tgtEl>
                                        <p:attrNameLst>
                                          <p:attrName>ppt_w</p:attrName>
                                        </p:attrNameLst>
                                      </p:cBhvr>
                                      <p:tavLst>
                                        <p:tav tm="0">
                                          <p:val>
                                            <p:strVal val="#ppt_w*.05"/>
                                          </p:val>
                                        </p:tav>
                                        <p:tav tm="100000">
                                          <p:val>
                                            <p:strVal val="#ppt_w"/>
                                          </p:val>
                                        </p:tav>
                                      </p:tavLst>
                                    </p:anim>
                                    <p:anim calcmode="lin" valueType="num">
                                      <p:cBhvr>
                                        <p:cTn id="157" dur="1000" fill="hold"/>
                                        <p:tgtEl>
                                          <p:spTgt spid="2">
                                            <p:graphicEl>
                                              <a:dgm id="{EB6D5190-9B69-45FA-A272-657E13305B8E}"/>
                                            </p:graphicEl>
                                          </p:spTgt>
                                        </p:tgtEl>
                                        <p:attrNameLst>
                                          <p:attrName>ppt_h</p:attrName>
                                        </p:attrNameLst>
                                      </p:cBhvr>
                                      <p:tavLst>
                                        <p:tav tm="0">
                                          <p:val>
                                            <p:strVal val="#ppt_h"/>
                                          </p:val>
                                        </p:tav>
                                        <p:tav tm="100000">
                                          <p:val>
                                            <p:strVal val="#ppt_h"/>
                                          </p:val>
                                        </p:tav>
                                      </p:tavLst>
                                    </p:anim>
                                    <p:anim calcmode="lin" valueType="num">
                                      <p:cBhvr>
                                        <p:cTn id="158" dur="500" decel="50000" fill="hold">
                                          <p:stCondLst>
                                            <p:cond delay="0"/>
                                          </p:stCondLst>
                                        </p:cTn>
                                        <p:tgtEl>
                                          <p:spTgt spid="2">
                                            <p:graphicEl>
                                              <a:dgm id="{EB6D5190-9B69-45FA-A272-657E13305B8E}"/>
                                            </p:graphicEl>
                                          </p:spTgt>
                                        </p:tgtEl>
                                        <p:attrNameLst>
                                          <p:attrName>ppt_x</p:attrName>
                                        </p:attrNameLst>
                                      </p:cBhvr>
                                      <p:tavLst>
                                        <p:tav tm="0">
                                          <p:val>
                                            <p:strVal val="#ppt_x+.4"/>
                                          </p:val>
                                        </p:tav>
                                        <p:tav tm="100000">
                                          <p:val>
                                            <p:strVal val="#ppt_x"/>
                                          </p:val>
                                        </p:tav>
                                      </p:tavLst>
                                    </p:anim>
                                    <p:anim calcmode="lin" valueType="num">
                                      <p:cBhvr>
                                        <p:cTn id="159" dur="500" decel="50000" fill="hold">
                                          <p:stCondLst>
                                            <p:cond delay="0"/>
                                          </p:stCondLst>
                                        </p:cTn>
                                        <p:tgtEl>
                                          <p:spTgt spid="2">
                                            <p:graphicEl>
                                              <a:dgm id="{EB6D5190-9B69-45FA-A272-657E13305B8E}"/>
                                            </p:graphicEl>
                                          </p:spTgt>
                                        </p:tgtEl>
                                        <p:attrNameLst>
                                          <p:attrName>ppt_y</p:attrName>
                                        </p:attrNameLst>
                                      </p:cBhvr>
                                      <p:tavLst>
                                        <p:tav tm="0">
                                          <p:val>
                                            <p:strVal val="#ppt_y-.2"/>
                                          </p:val>
                                        </p:tav>
                                        <p:tav tm="100000">
                                          <p:val>
                                            <p:strVal val="#ppt_y+.1"/>
                                          </p:val>
                                        </p:tav>
                                      </p:tavLst>
                                    </p:anim>
                                    <p:anim calcmode="lin" valueType="num">
                                      <p:cBhvr>
                                        <p:cTn id="160" dur="500" accel="50000" fill="hold">
                                          <p:stCondLst>
                                            <p:cond delay="500"/>
                                          </p:stCondLst>
                                        </p:cTn>
                                        <p:tgtEl>
                                          <p:spTgt spid="2">
                                            <p:graphicEl>
                                              <a:dgm id="{EB6D5190-9B69-45FA-A272-657E13305B8E}"/>
                                            </p:graphicEl>
                                          </p:spTgt>
                                        </p:tgtEl>
                                        <p:attrNameLst>
                                          <p:attrName>ppt_y</p:attrName>
                                        </p:attrNameLst>
                                      </p:cBhvr>
                                      <p:tavLst>
                                        <p:tav tm="0">
                                          <p:val>
                                            <p:strVal val="#ppt_y+.1"/>
                                          </p:val>
                                        </p:tav>
                                        <p:tav tm="100000">
                                          <p:val>
                                            <p:strVal val="#ppt_y"/>
                                          </p:val>
                                        </p:tav>
                                      </p:tavLst>
                                    </p:anim>
                                    <p:animEffect transition="in" filter="fade">
                                      <p:cBhvr>
                                        <p:cTn id="161" dur="1000" decel="50000">
                                          <p:stCondLst>
                                            <p:cond delay="0"/>
                                          </p:stCondLst>
                                        </p:cTn>
                                        <p:tgtEl>
                                          <p:spTgt spid="2">
                                            <p:graphicEl>
                                              <a:dgm id="{EB6D5190-9B69-45FA-A272-657E13305B8E}"/>
                                            </p:graphicEl>
                                          </p:spTgt>
                                        </p:tgtEl>
                                      </p:cBhvr>
                                    </p:animEffect>
                                  </p:childTnLst>
                                </p:cTn>
                              </p:par>
                              <p:par>
                                <p:cTn id="162" presetID="25" presetClass="entr" presetSubtype="0" fill="hold" grpId="0" nodeType="withEffect">
                                  <p:stCondLst>
                                    <p:cond delay="0"/>
                                  </p:stCondLst>
                                  <p:childTnLst>
                                    <p:set>
                                      <p:cBhvr>
                                        <p:cTn id="163" dur="1" fill="hold">
                                          <p:stCondLst>
                                            <p:cond delay="0"/>
                                          </p:stCondLst>
                                        </p:cTn>
                                        <p:tgtEl>
                                          <p:spTgt spid="2">
                                            <p:graphicEl>
                                              <a:dgm id="{FC757B88-D1BB-4CCF-B93A-9C43D52F5940}"/>
                                            </p:graphicEl>
                                          </p:spTgt>
                                        </p:tgtEl>
                                        <p:attrNameLst>
                                          <p:attrName>style.visibility</p:attrName>
                                        </p:attrNameLst>
                                      </p:cBhvr>
                                      <p:to>
                                        <p:strVal val="visible"/>
                                      </p:to>
                                    </p:set>
                                    <p:anim calcmode="lin" valueType="num">
                                      <p:cBhvr>
                                        <p:cTn id="164" dur="500" decel="50000" fill="hold">
                                          <p:stCondLst>
                                            <p:cond delay="0"/>
                                          </p:stCondLst>
                                        </p:cTn>
                                        <p:tgtEl>
                                          <p:spTgt spid="2">
                                            <p:graphicEl>
                                              <a:dgm id="{FC757B88-D1BB-4CCF-B93A-9C43D52F5940}"/>
                                            </p:graphicEl>
                                          </p:spTgt>
                                        </p:tgtEl>
                                        <p:attrNameLst>
                                          <p:attrName>style.rotation</p:attrName>
                                        </p:attrNameLst>
                                      </p:cBhvr>
                                      <p:tavLst>
                                        <p:tav tm="0">
                                          <p:val>
                                            <p:fltVal val="-90"/>
                                          </p:val>
                                        </p:tav>
                                        <p:tav tm="100000">
                                          <p:val>
                                            <p:fltVal val="0"/>
                                          </p:val>
                                        </p:tav>
                                      </p:tavLst>
                                    </p:anim>
                                    <p:anim calcmode="lin" valueType="num">
                                      <p:cBhvr>
                                        <p:cTn id="165" dur="500" decel="50000" fill="hold">
                                          <p:stCondLst>
                                            <p:cond delay="0"/>
                                          </p:stCondLst>
                                        </p:cTn>
                                        <p:tgtEl>
                                          <p:spTgt spid="2">
                                            <p:graphicEl>
                                              <a:dgm id="{FC757B88-D1BB-4CCF-B93A-9C43D52F5940}"/>
                                            </p:graphicEl>
                                          </p:spTgt>
                                        </p:tgtEl>
                                        <p:attrNameLst>
                                          <p:attrName>ppt_w</p:attrName>
                                        </p:attrNameLst>
                                      </p:cBhvr>
                                      <p:tavLst>
                                        <p:tav tm="0">
                                          <p:val>
                                            <p:strVal val="#ppt_w"/>
                                          </p:val>
                                        </p:tav>
                                        <p:tav tm="100000">
                                          <p:val>
                                            <p:strVal val="#ppt_w*.05"/>
                                          </p:val>
                                        </p:tav>
                                      </p:tavLst>
                                    </p:anim>
                                    <p:anim calcmode="lin" valueType="num">
                                      <p:cBhvr>
                                        <p:cTn id="166" dur="500" accel="50000" fill="hold">
                                          <p:stCondLst>
                                            <p:cond delay="500"/>
                                          </p:stCondLst>
                                        </p:cTn>
                                        <p:tgtEl>
                                          <p:spTgt spid="2">
                                            <p:graphicEl>
                                              <a:dgm id="{FC757B88-D1BB-4CCF-B93A-9C43D52F5940}"/>
                                            </p:graphicEl>
                                          </p:spTgt>
                                        </p:tgtEl>
                                        <p:attrNameLst>
                                          <p:attrName>ppt_w</p:attrName>
                                        </p:attrNameLst>
                                      </p:cBhvr>
                                      <p:tavLst>
                                        <p:tav tm="0">
                                          <p:val>
                                            <p:strVal val="#ppt_w*.05"/>
                                          </p:val>
                                        </p:tav>
                                        <p:tav tm="100000">
                                          <p:val>
                                            <p:strVal val="#ppt_w"/>
                                          </p:val>
                                        </p:tav>
                                      </p:tavLst>
                                    </p:anim>
                                    <p:anim calcmode="lin" valueType="num">
                                      <p:cBhvr>
                                        <p:cTn id="167" dur="1000" fill="hold"/>
                                        <p:tgtEl>
                                          <p:spTgt spid="2">
                                            <p:graphicEl>
                                              <a:dgm id="{FC757B88-D1BB-4CCF-B93A-9C43D52F5940}"/>
                                            </p:graphicEl>
                                          </p:spTgt>
                                        </p:tgtEl>
                                        <p:attrNameLst>
                                          <p:attrName>ppt_h</p:attrName>
                                        </p:attrNameLst>
                                      </p:cBhvr>
                                      <p:tavLst>
                                        <p:tav tm="0">
                                          <p:val>
                                            <p:strVal val="#ppt_h"/>
                                          </p:val>
                                        </p:tav>
                                        <p:tav tm="100000">
                                          <p:val>
                                            <p:strVal val="#ppt_h"/>
                                          </p:val>
                                        </p:tav>
                                      </p:tavLst>
                                    </p:anim>
                                    <p:anim calcmode="lin" valueType="num">
                                      <p:cBhvr>
                                        <p:cTn id="168" dur="500" decel="50000" fill="hold">
                                          <p:stCondLst>
                                            <p:cond delay="0"/>
                                          </p:stCondLst>
                                        </p:cTn>
                                        <p:tgtEl>
                                          <p:spTgt spid="2">
                                            <p:graphicEl>
                                              <a:dgm id="{FC757B88-D1BB-4CCF-B93A-9C43D52F5940}"/>
                                            </p:graphicEl>
                                          </p:spTgt>
                                        </p:tgtEl>
                                        <p:attrNameLst>
                                          <p:attrName>ppt_x</p:attrName>
                                        </p:attrNameLst>
                                      </p:cBhvr>
                                      <p:tavLst>
                                        <p:tav tm="0">
                                          <p:val>
                                            <p:strVal val="#ppt_x+.4"/>
                                          </p:val>
                                        </p:tav>
                                        <p:tav tm="100000">
                                          <p:val>
                                            <p:strVal val="#ppt_x"/>
                                          </p:val>
                                        </p:tav>
                                      </p:tavLst>
                                    </p:anim>
                                    <p:anim calcmode="lin" valueType="num">
                                      <p:cBhvr>
                                        <p:cTn id="169" dur="500" decel="50000" fill="hold">
                                          <p:stCondLst>
                                            <p:cond delay="0"/>
                                          </p:stCondLst>
                                        </p:cTn>
                                        <p:tgtEl>
                                          <p:spTgt spid="2">
                                            <p:graphicEl>
                                              <a:dgm id="{FC757B88-D1BB-4CCF-B93A-9C43D52F5940}"/>
                                            </p:graphicEl>
                                          </p:spTgt>
                                        </p:tgtEl>
                                        <p:attrNameLst>
                                          <p:attrName>ppt_y</p:attrName>
                                        </p:attrNameLst>
                                      </p:cBhvr>
                                      <p:tavLst>
                                        <p:tav tm="0">
                                          <p:val>
                                            <p:strVal val="#ppt_y-.2"/>
                                          </p:val>
                                        </p:tav>
                                        <p:tav tm="100000">
                                          <p:val>
                                            <p:strVal val="#ppt_y+.1"/>
                                          </p:val>
                                        </p:tav>
                                      </p:tavLst>
                                    </p:anim>
                                    <p:anim calcmode="lin" valueType="num">
                                      <p:cBhvr>
                                        <p:cTn id="170" dur="500" accel="50000" fill="hold">
                                          <p:stCondLst>
                                            <p:cond delay="500"/>
                                          </p:stCondLst>
                                        </p:cTn>
                                        <p:tgtEl>
                                          <p:spTgt spid="2">
                                            <p:graphicEl>
                                              <a:dgm id="{FC757B88-D1BB-4CCF-B93A-9C43D52F5940}"/>
                                            </p:graphicEl>
                                          </p:spTgt>
                                        </p:tgtEl>
                                        <p:attrNameLst>
                                          <p:attrName>ppt_y</p:attrName>
                                        </p:attrNameLst>
                                      </p:cBhvr>
                                      <p:tavLst>
                                        <p:tav tm="0">
                                          <p:val>
                                            <p:strVal val="#ppt_y+.1"/>
                                          </p:val>
                                        </p:tav>
                                        <p:tav tm="100000">
                                          <p:val>
                                            <p:strVal val="#ppt_y"/>
                                          </p:val>
                                        </p:tav>
                                      </p:tavLst>
                                    </p:anim>
                                    <p:animEffect transition="in" filter="fade">
                                      <p:cBhvr>
                                        <p:cTn id="171" dur="1000" decel="50000">
                                          <p:stCondLst>
                                            <p:cond delay="0"/>
                                          </p:stCondLst>
                                        </p:cTn>
                                        <p:tgtEl>
                                          <p:spTgt spid="2">
                                            <p:graphicEl>
                                              <a:dgm id="{FC757B88-D1BB-4CCF-B93A-9C43D52F5940}"/>
                                            </p:graphicEl>
                                          </p:spTgt>
                                        </p:tgtEl>
                                      </p:cBhvr>
                                    </p:animEffect>
                                  </p:childTnLst>
                                </p:cTn>
                              </p:par>
                            </p:childTnLst>
                          </p:cTn>
                        </p:par>
                        <p:par>
                          <p:cTn id="172" fill="hold">
                            <p:stCondLst>
                              <p:cond delay="1000"/>
                            </p:stCondLst>
                            <p:childTnLst>
                              <p:par>
                                <p:cTn id="173" presetID="17" presetClass="entr" presetSubtype="4" fill="hold" nodeType="afterEffect">
                                  <p:stCondLst>
                                    <p:cond delay="0"/>
                                  </p:stCondLst>
                                  <p:childTnLst>
                                    <p:set>
                                      <p:cBhvr>
                                        <p:cTn id="174" dur="1" fill="hold">
                                          <p:stCondLst>
                                            <p:cond delay="0"/>
                                          </p:stCondLst>
                                        </p:cTn>
                                        <p:tgtEl>
                                          <p:spTgt spid="12299"/>
                                        </p:tgtEl>
                                        <p:attrNameLst>
                                          <p:attrName>style.visibility</p:attrName>
                                        </p:attrNameLst>
                                      </p:cBhvr>
                                      <p:to>
                                        <p:strVal val="visible"/>
                                      </p:to>
                                    </p:set>
                                    <p:anim calcmode="lin" valueType="num">
                                      <p:cBhvr>
                                        <p:cTn id="175" dur="500" fill="hold"/>
                                        <p:tgtEl>
                                          <p:spTgt spid="12299"/>
                                        </p:tgtEl>
                                        <p:attrNameLst>
                                          <p:attrName>ppt_x</p:attrName>
                                        </p:attrNameLst>
                                      </p:cBhvr>
                                      <p:tavLst>
                                        <p:tav tm="0">
                                          <p:val>
                                            <p:strVal val="#ppt_x"/>
                                          </p:val>
                                        </p:tav>
                                        <p:tav tm="100000">
                                          <p:val>
                                            <p:strVal val="#ppt_x"/>
                                          </p:val>
                                        </p:tav>
                                      </p:tavLst>
                                    </p:anim>
                                    <p:anim calcmode="lin" valueType="num">
                                      <p:cBhvr>
                                        <p:cTn id="176" dur="500" fill="hold"/>
                                        <p:tgtEl>
                                          <p:spTgt spid="12299"/>
                                        </p:tgtEl>
                                        <p:attrNameLst>
                                          <p:attrName>ppt_y</p:attrName>
                                        </p:attrNameLst>
                                      </p:cBhvr>
                                      <p:tavLst>
                                        <p:tav tm="0">
                                          <p:val>
                                            <p:strVal val="#ppt_y+#ppt_h/2"/>
                                          </p:val>
                                        </p:tav>
                                        <p:tav tm="100000">
                                          <p:val>
                                            <p:strVal val="#ppt_y"/>
                                          </p:val>
                                        </p:tav>
                                      </p:tavLst>
                                    </p:anim>
                                    <p:anim calcmode="lin" valueType="num">
                                      <p:cBhvr>
                                        <p:cTn id="177" dur="500" fill="hold"/>
                                        <p:tgtEl>
                                          <p:spTgt spid="12299"/>
                                        </p:tgtEl>
                                        <p:attrNameLst>
                                          <p:attrName>ppt_w</p:attrName>
                                        </p:attrNameLst>
                                      </p:cBhvr>
                                      <p:tavLst>
                                        <p:tav tm="0">
                                          <p:val>
                                            <p:strVal val="#ppt_w"/>
                                          </p:val>
                                        </p:tav>
                                        <p:tav tm="100000">
                                          <p:val>
                                            <p:strVal val="#ppt_w"/>
                                          </p:val>
                                        </p:tav>
                                      </p:tavLst>
                                    </p:anim>
                                    <p:anim calcmode="lin" valueType="num">
                                      <p:cBhvr>
                                        <p:cTn id="178" dur="500" fill="hold"/>
                                        <p:tgtEl>
                                          <p:spTgt spid="12299"/>
                                        </p:tgtEl>
                                        <p:attrNameLst>
                                          <p:attrName>ppt_h</p:attrName>
                                        </p:attrNameLst>
                                      </p:cBhvr>
                                      <p:tavLst>
                                        <p:tav tm="0">
                                          <p:val>
                                            <p:fltVal val="0"/>
                                          </p:val>
                                        </p:tav>
                                        <p:tav tm="100000">
                                          <p:val>
                                            <p:strVal val="#ppt_h"/>
                                          </p:val>
                                        </p:tav>
                                      </p:tavLst>
                                    </p:anim>
                                  </p:childTnLst>
                                </p:cTn>
                              </p:par>
                            </p:childTnLst>
                          </p:cTn>
                        </p:par>
                      </p:childTnLst>
                    </p:cTn>
                  </p:par>
                  <p:par>
                    <p:cTn id="179" fill="hold">
                      <p:stCondLst>
                        <p:cond delay="indefinite"/>
                      </p:stCondLst>
                      <p:childTnLst>
                        <p:par>
                          <p:cTn id="180" fill="hold">
                            <p:stCondLst>
                              <p:cond delay="0"/>
                            </p:stCondLst>
                            <p:childTnLst>
                              <p:par>
                                <p:cTn id="181" presetID="23" presetClass="entr" presetSubtype="528" fill="hold" grpId="0" nodeType="clickEffect">
                                  <p:stCondLst>
                                    <p:cond delay="0"/>
                                  </p:stCondLst>
                                  <p:childTnLst>
                                    <p:set>
                                      <p:cBhvr>
                                        <p:cTn id="182" dur="1" fill="hold">
                                          <p:stCondLst>
                                            <p:cond delay="0"/>
                                          </p:stCondLst>
                                        </p:cTn>
                                        <p:tgtEl>
                                          <p:spTgt spid="4"/>
                                        </p:tgtEl>
                                        <p:attrNameLst>
                                          <p:attrName>style.visibility</p:attrName>
                                        </p:attrNameLst>
                                      </p:cBhvr>
                                      <p:to>
                                        <p:strVal val="visible"/>
                                      </p:to>
                                    </p:set>
                                    <p:anim calcmode="lin" valueType="num">
                                      <p:cBhvr>
                                        <p:cTn id="183" dur="500" fill="hold"/>
                                        <p:tgtEl>
                                          <p:spTgt spid="4"/>
                                        </p:tgtEl>
                                        <p:attrNameLst>
                                          <p:attrName>ppt_w</p:attrName>
                                        </p:attrNameLst>
                                      </p:cBhvr>
                                      <p:tavLst>
                                        <p:tav tm="0">
                                          <p:val>
                                            <p:fltVal val="0"/>
                                          </p:val>
                                        </p:tav>
                                        <p:tav tm="100000">
                                          <p:val>
                                            <p:strVal val="#ppt_w"/>
                                          </p:val>
                                        </p:tav>
                                      </p:tavLst>
                                    </p:anim>
                                    <p:anim calcmode="lin" valueType="num">
                                      <p:cBhvr>
                                        <p:cTn id="184" dur="500" fill="hold"/>
                                        <p:tgtEl>
                                          <p:spTgt spid="4"/>
                                        </p:tgtEl>
                                        <p:attrNameLst>
                                          <p:attrName>ppt_h</p:attrName>
                                        </p:attrNameLst>
                                      </p:cBhvr>
                                      <p:tavLst>
                                        <p:tav tm="0">
                                          <p:val>
                                            <p:fltVal val="0"/>
                                          </p:val>
                                        </p:tav>
                                        <p:tav tm="100000">
                                          <p:val>
                                            <p:strVal val="#ppt_h"/>
                                          </p:val>
                                        </p:tav>
                                      </p:tavLst>
                                    </p:anim>
                                    <p:anim calcmode="lin" valueType="num">
                                      <p:cBhvr>
                                        <p:cTn id="185" dur="500" fill="hold"/>
                                        <p:tgtEl>
                                          <p:spTgt spid="4"/>
                                        </p:tgtEl>
                                        <p:attrNameLst>
                                          <p:attrName>ppt_x</p:attrName>
                                        </p:attrNameLst>
                                      </p:cBhvr>
                                      <p:tavLst>
                                        <p:tav tm="0">
                                          <p:val>
                                            <p:fltVal val="0.5"/>
                                          </p:val>
                                        </p:tav>
                                        <p:tav tm="100000">
                                          <p:val>
                                            <p:strVal val="#ppt_x"/>
                                          </p:val>
                                        </p:tav>
                                      </p:tavLst>
                                    </p:anim>
                                    <p:anim calcmode="lin" valueType="num">
                                      <p:cBhvr>
                                        <p:cTn id="186"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3" grpId="0" uiExpand="1" build="p"/>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b="-5000"/>
          </a:stretch>
        </a:blipFill>
        <a:effectLst/>
      </p:bgPr>
    </p:bg>
    <p:spTree>
      <p:nvGrpSpPr>
        <p:cNvPr id="1" name=""/>
        <p:cNvGrpSpPr/>
        <p:nvPr/>
      </p:nvGrpSpPr>
      <p:grpSpPr>
        <a:xfrm>
          <a:off x="0" y="0"/>
          <a:ext cx="0" cy="0"/>
          <a:chOff x="0" y="0"/>
          <a:chExt cx="0" cy="0"/>
        </a:xfrm>
      </p:grpSpPr>
      <p:sp>
        <p:nvSpPr>
          <p:cNvPr id="2" name="1 CuadroTexto"/>
          <p:cNvSpPr txBox="1"/>
          <p:nvPr/>
        </p:nvSpPr>
        <p:spPr>
          <a:xfrm>
            <a:off x="0" y="-24"/>
            <a:ext cx="9144000" cy="707886"/>
          </a:xfrm>
          <a:prstGeom prst="rect">
            <a:avLst/>
          </a:prstGeom>
          <a:noFill/>
        </p:spPr>
        <p:txBody>
          <a:bodyPr wrap="square" rtlCol="0">
            <a:spAutoFit/>
            <a:scene3d>
              <a:camera prst="orthographicFront">
                <a:rot lat="0" lon="0" rev="0"/>
              </a:camera>
              <a:lightRig rig="flood" dir="t"/>
            </a:scene3d>
            <a:sp3d contourW="12700" prstMaterial="softEdge">
              <a:bevelT w="29210" h="16510"/>
              <a:contourClr>
                <a:srgbClr val="004620"/>
              </a:contourClr>
            </a:sp3d>
          </a:bodyPr>
          <a:lstStyle/>
          <a:p>
            <a:pPr algn="ctr"/>
            <a:r>
              <a:rPr lang="ro-RO"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BISERICA LUI HRISTOS ÎN EDEN</a:t>
            </a:r>
            <a:endParaRPr lang="es-E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2 Rectángulo"/>
          <p:cNvSpPr/>
          <p:nvPr/>
        </p:nvSpPr>
        <p:spPr>
          <a:xfrm>
            <a:off x="0" y="693319"/>
            <a:ext cx="9144032" cy="1092607"/>
          </a:xfrm>
          <a:prstGeom prst="rect">
            <a:avLst/>
          </a:prstGeom>
        </p:spPr>
        <p:txBody>
          <a:bodyPr wrap="square">
            <a:spAutoFit/>
          </a:bodyPr>
          <a:lstStyle/>
          <a:p>
            <a:pPr algn="ctr"/>
            <a:r>
              <a:rPr lang="es-ES" b="1" dirty="0" smtClean="0">
                <a:solidFill>
                  <a:schemeClr val="accent4">
                    <a:lumMod val="20000"/>
                    <a:lumOff val="80000"/>
                  </a:schemeClr>
                </a:solidFill>
                <a:latin typeface="Comic Sans MS" pitchFamily="66" charset="0"/>
              </a:rPr>
              <a:t>“</a:t>
            </a:r>
            <a:r>
              <a:rPr lang="vi-VN" b="1" dirty="0">
                <a:solidFill>
                  <a:schemeClr val="accent4">
                    <a:lumMod val="20000"/>
                    <a:lumOff val="80000"/>
                  </a:schemeClr>
                </a:solidFill>
                <a:latin typeface="Comic Sans MS" pitchFamily="66" charset="0"/>
              </a:rPr>
              <a:t>Domnul Dumnezeu a dat omului porunca aceasta: „Poţi să mănânci după plăcere din orice pom din </a:t>
            </a:r>
            <a:r>
              <a:rPr lang="vi-VN" b="1" dirty="0" smtClean="0">
                <a:solidFill>
                  <a:schemeClr val="accent4">
                    <a:lumMod val="20000"/>
                    <a:lumOff val="80000"/>
                  </a:schemeClr>
                </a:solidFill>
                <a:latin typeface="Comic Sans MS" pitchFamily="66" charset="0"/>
              </a:rPr>
              <a:t>grădină;dar </a:t>
            </a:r>
            <a:r>
              <a:rPr lang="vi-VN" b="1" dirty="0">
                <a:solidFill>
                  <a:schemeClr val="accent4">
                    <a:lumMod val="20000"/>
                    <a:lumOff val="80000"/>
                  </a:schemeClr>
                </a:solidFill>
                <a:latin typeface="Comic Sans MS" pitchFamily="66" charset="0"/>
              </a:rPr>
              <a:t>din pomul cunoştinţei binelui şi răului să nu mănânci, căci în ziua în care vei mânca din el vei muri negreşit</a:t>
            </a:r>
            <a:r>
              <a:rPr lang="vi-VN" b="1" dirty="0" smtClean="0">
                <a:solidFill>
                  <a:schemeClr val="accent4">
                    <a:lumMod val="20000"/>
                    <a:lumOff val="80000"/>
                  </a:schemeClr>
                </a:solidFill>
                <a:latin typeface="Comic Sans MS" pitchFamily="66" charset="0"/>
              </a:rPr>
              <a:t>.”</a:t>
            </a:r>
            <a:endParaRPr lang="es-ES" b="1" dirty="0" smtClean="0">
              <a:solidFill>
                <a:schemeClr val="accent4">
                  <a:lumMod val="20000"/>
                  <a:lumOff val="80000"/>
                </a:schemeClr>
              </a:solidFill>
              <a:latin typeface="Comic Sans MS" pitchFamily="66" charset="0"/>
            </a:endParaRPr>
          </a:p>
          <a:p>
            <a:pPr algn="ctr"/>
            <a:r>
              <a:rPr lang="es-ES" sz="1100" b="1" dirty="0" smtClean="0">
                <a:solidFill>
                  <a:schemeClr val="accent4">
                    <a:lumMod val="20000"/>
                    <a:lumOff val="80000"/>
                  </a:schemeClr>
                </a:solidFill>
                <a:latin typeface="Comic Sans MS" pitchFamily="66" charset="0"/>
              </a:rPr>
              <a:t>(</a:t>
            </a:r>
            <a:r>
              <a:rPr lang="ro-RO" sz="1100" b="1" dirty="0" smtClean="0">
                <a:solidFill>
                  <a:schemeClr val="accent4">
                    <a:lumMod val="20000"/>
                    <a:lumOff val="80000"/>
                  </a:schemeClr>
                </a:solidFill>
                <a:latin typeface="Comic Sans MS" pitchFamily="66" charset="0"/>
              </a:rPr>
              <a:t>Geneza</a:t>
            </a:r>
            <a:r>
              <a:rPr lang="es-ES" sz="1100" b="1" dirty="0" smtClean="0">
                <a:solidFill>
                  <a:schemeClr val="accent4">
                    <a:lumMod val="20000"/>
                    <a:lumOff val="80000"/>
                  </a:schemeClr>
                </a:solidFill>
                <a:latin typeface="Comic Sans MS" pitchFamily="66" charset="0"/>
              </a:rPr>
              <a:t> 2:16-17)</a:t>
            </a:r>
            <a:endParaRPr lang="es-ES" b="1" dirty="0">
              <a:solidFill>
                <a:schemeClr val="accent4">
                  <a:lumMod val="20000"/>
                  <a:lumOff val="80000"/>
                </a:schemeClr>
              </a:solidFill>
              <a:latin typeface="Comic Sans MS" pitchFamily="66" charset="0"/>
            </a:endParaRPr>
          </a:p>
        </p:txBody>
      </p:sp>
      <p:sp>
        <p:nvSpPr>
          <p:cNvPr id="4" name="3 CuadroTexto"/>
          <p:cNvSpPr txBox="1"/>
          <p:nvPr/>
        </p:nvSpPr>
        <p:spPr>
          <a:xfrm>
            <a:off x="214282" y="1873741"/>
            <a:ext cx="4214842" cy="769441"/>
          </a:xfrm>
          <a:prstGeom prst="rect">
            <a:avLst/>
          </a:prstGeom>
          <a:noFill/>
        </p:spPr>
        <p:txBody>
          <a:bodyPr wrap="square" rtlCol="0">
            <a:spAutoFit/>
          </a:bodyPr>
          <a:lstStyle/>
          <a:p>
            <a:pPr algn="ctr"/>
            <a:r>
              <a:rPr lang="ro-RO" sz="2200" b="1" dirty="0" smtClean="0">
                <a:solidFill>
                  <a:schemeClr val="bg1"/>
                </a:solidFill>
              </a:rPr>
              <a:t>De ce Dumnezeu le-a dat lui Adam şi Evei o probă de loialitate?</a:t>
            </a:r>
            <a:endParaRPr lang="es-ES" sz="2200" b="1" dirty="0">
              <a:solidFill>
                <a:schemeClr val="bg1"/>
              </a:solidFill>
            </a:endParaRPr>
          </a:p>
        </p:txBody>
      </p:sp>
      <p:sp>
        <p:nvSpPr>
          <p:cNvPr id="5" name="4 CuadroTexto"/>
          <p:cNvSpPr txBox="1"/>
          <p:nvPr/>
        </p:nvSpPr>
        <p:spPr>
          <a:xfrm>
            <a:off x="71406" y="2744830"/>
            <a:ext cx="5072098" cy="3970318"/>
          </a:xfrm>
          <a:prstGeom prst="rect">
            <a:avLst/>
          </a:prstGeom>
          <a:noFill/>
        </p:spPr>
        <p:txBody>
          <a:bodyPr wrap="square" rtlCol="0">
            <a:spAutoFit/>
          </a:bodyPr>
          <a:lstStyle/>
          <a:p>
            <a:pPr>
              <a:spcBef>
                <a:spcPts val="600"/>
              </a:spcBef>
            </a:pPr>
            <a:r>
              <a:rPr lang="ro-RO" sz="2200" b="1" dirty="0" smtClean="0">
                <a:solidFill>
                  <a:schemeClr val="bg1"/>
                </a:solidFill>
              </a:rPr>
              <a:t>Pomul interzis oferea </a:t>
            </a:r>
            <a:r>
              <a:rPr lang="es-ES" sz="2200" b="1" dirty="0" smtClean="0">
                <a:solidFill>
                  <a:schemeClr val="bg1"/>
                </a:solidFill>
              </a:rPr>
              <a:t>“</a:t>
            </a:r>
            <a:r>
              <a:rPr lang="ro-RO" sz="2200" b="1" dirty="0" smtClean="0">
                <a:solidFill>
                  <a:schemeClr val="bg1"/>
                </a:solidFill>
              </a:rPr>
              <a:t>cunoştinţa binelui şi răului</a:t>
            </a:r>
            <a:r>
              <a:rPr lang="es-ES" sz="2200" b="1" dirty="0" smtClean="0">
                <a:solidFill>
                  <a:schemeClr val="bg1"/>
                </a:solidFill>
              </a:rPr>
              <a:t>”. </a:t>
            </a:r>
            <a:r>
              <a:rPr lang="ro-RO" sz="2200" b="1" dirty="0" smtClean="0">
                <a:solidFill>
                  <a:schemeClr val="bg1"/>
                </a:solidFill>
              </a:rPr>
              <a:t>Aceasta este şi ţinta pe care, aşa cum spune Pavel, o are legea pentru noi</a:t>
            </a:r>
            <a:r>
              <a:rPr lang="es-ES" sz="2200" b="1" dirty="0" smtClean="0">
                <a:solidFill>
                  <a:schemeClr val="bg1"/>
                </a:solidFill>
              </a:rPr>
              <a:t> (</a:t>
            </a:r>
            <a:r>
              <a:rPr lang="es-ES" sz="2200" b="1" dirty="0" err="1" smtClean="0">
                <a:solidFill>
                  <a:schemeClr val="bg1"/>
                </a:solidFill>
              </a:rPr>
              <a:t>Roman</a:t>
            </a:r>
            <a:r>
              <a:rPr lang="ro-RO" sz="2200" b="1" dirty="0" smtClean="0">
                <a:solidFill>
                  <a:schemeClr val="bg1"/>
                </a:solidFill>
              </a:rPr>
              <a:t>i</a:t>
            </a:r>
            <a:r>
              <a:rPr lang="es-ES" sz="2200" b="1" dirty="0" smtClean="0">
                <a:solidFill>
                  <a:schemeClr val="bg1"/>
                </a:solidFill>
              </a:rPr>
              <a:t> 7:7)</a:t>
            </a:r>
          </a:p>
          <a:p>
            <a:pPr>
              <a:spcBef>
                <a:spcPts val="600"/>
              </a:spcBef>
            </a:pPr>
            <a:r>
              <a:rPr lang="ro-RO" sz="2200" b="1" dirty="0" smtClean="0">
                <a:solidFill>
                  <a:schemeClr val="bg1"/>
                </a:solidFill>
              </a:rPr>
              <a:t>A mânca din pom sau a încălca legea avea acelaşi rezultat: cunoaşterea practică a răului. Adică, PĂCATUL. </a:t>
            </a:r>
          </a:p>
          <a:p>
            <a:pPr>
              <a:spcBef>
                <a:spcPts val="600"/>
              </a:spcBef>
            </a:pPr>
            <a:r>
              <a:rPr lang="ro-RO" sz="2200" b="1" dirty="0" smtClean="0">
                <a:solidFill>
                  <a:schemeClr val="bg1"/>
                </a:solidFill>
              </a:rPr>
              <a:t>Adam şi Eva au fost creaţi ca agenţi morali liberi, capabili de a alege dacă Îl ascultă sau nu pe Dumnezeu, dacă Îl iubesc sau Îl resping. </a:t>
            </a:r>
            <a:endParaRPr lang="es-ES" sz="2200" b="1"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fade">
                                      <p:cBhvr>
                                        <p:cTn id="34" dur="1000"/>
                                        <p:tgtEl>
                                          <p:spTgt spid="5">
                                            <p:txEl>
                                              <p:pRg st="0" end="0"/>
                                            </p:txEl>
                                          </p:spTgt>
                                        </p:tgtEl>
                                      </p:cBhvr>
                                    </p:animEffect>
                                    <p:anim calcmode="lin" valueType="num">
                                      <p:cBhvr>
                                        <p:cTn id="3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fade">
                                      <p:cBhvr>
                                        <p:cTn id="42" dur="1000"/>
                                        <p:tgtEl>
                                          <p:spTgt spid="5">
                                            <p:txEl>
                                              <p:pRg st="1" end="1"/>
                                            </p:txEl>
                                          </p:spTgt>
                                        </p:tgtEl>
                                      </p:cBhvr>
                                    </p:animEffect>
                                    <p:anim calcmode="lin" valueType="num">
                                      <p:cBhvr>
                                        <p:cTn id="4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5">
                                            <p:txEl>
                                              <p:pRg st="2" end="2"/>
                                            </p:txEl>
                                          </p:spTgt>
                                        </p:tgtEl>
                                        <p:attrNameLst>
                                          <p:attrName>style.visibility</p:attrName>
                                        </p:attrNameLst>
                                      </p:cBhvr>
                                      <p:to>
                                        <p:strVal val="visible"/>
                                      </p:to>
                                    </p:set>
                                    <p:animEffect transition="in" filter="fade">
                                      <p:cBhvr>
                                        <p:cTn id="50" dur="1000"/>
                                        <p:tgtEl>
                                          <p:spTgt spid="5">
                                            <p:txEl>
                                              <p:pRg st="2" end="2"/>
                                            </p:txEl>
                                          </p:spTgt>
                                        </p:tgtEl>
                                      </p:cBhvr>
                                    </p:animEffect>
                                    <p:anim calcmode="lin" valueType="num">
                                      <p:cBhvr>
                                        <p:cTn id="5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2"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bright="45000"/>
          </a:blip>
          <a:srcRect/>
          <a:stretch>
            <a:fillRect/>
          </a:stretch>
        </a:blipFill>
        <a:effectLst/>
      </p:bgPr>
    </p:bg>
    <p:spTree>
      <p:nvGrpSpPr>
        <p:cNvPr id="1" name=""/>
        <p:cNvGrpSpPr/>
        <p:nvPr/>
      </p:nvGrpSpPr>
      <p:grpSpPr>
        <a:xfrm>
          <a:off x="0" y="0"/>
          <a:ext cx="0" cy="0"/>
          <a:chOff x="0" y="0"/>
          <a:chExt cx="0" cy="0"/>
        </a:xfrm>
      </p:grpSpPr>
      <p:pic>
        <p:nvPicPr>
          <p:cNvPr id="11274" name="Picture 10" descr="R:\Dibujos\Noe\01_Ge_06_03_RG.jpg"/>
          <p:cNvPicPr>
            <a:picLocks noChangeAspect="1" noChangeArrowheads="1"/>
          </p:cNvPicPr>
          <p:nvPr/>
        </p:nvPicPr>
        <p:blipFill>
          <a:blip r:embed="rId3" cstate="email"/>
          <a:srcRect/>
          <a:stretch>
            <a:fillRect/>
          </a:stretch>
        </p:blipFill>
        <p:spPr bwMode="auto">
          <a:xfrm>
            <a:off x="7286644" y="71414"/>
            <a:ext cx="1791526" cy="1332000"/>
          </a:xfrm>
          <a:prstGeom prst="rect">
            <a:avLst/>
          </a:prstGeom>
          <a:ln>
            <a:noFill/>
          </a:ln>
          <a:effectLst>
            <a:outerShdw blurRad="292100" dist="139700" dir="2700000" algn="tl" rotWithShape="0">
              <a:srgbClr val="333333">
                <a:alpha val="65000"/>
              </a:srgbClr>
            </a:outerShdw>
          </a:effectLst>
        </p:spPr>
      </p:pic>
      <p:pic>
        <p:nvPicPr>
          <p:cNvPr id="11273" name="Picture 9" descr="R:\Dibujos\Noe\01_Ge_06_04_RG.jpg"/>
          <p:cNvPicPr>
            <a:picLocks noChangeAspect="1" noChangeArrowheads="1"/>
          </p:cNvPicPr>
          <p:nvPr/>
        </p:nvPicPr>
        <p:blipFill>
          <a:blip r:embed="rId4" cstate="email"/>
          <a:srcRect/>
          <a:stretch>
            <a:fillRect/>
          </a:stretch>
        </p:blipFill>
        <p:spPr bwMode="auto">
          <a:xfrm>
            <a:off x="5857884" y="912939"/>
            <a:ext cx="1824658" cy="1332000"/>
          </a:xfrm>
          <a:prstGeom prst="rect">
            <a:avLst/>
          </a:prstGeom>
          <a:ln>
            <a:noFill/>
          </a:ln>
          <a:effectLst>
            <a:outerShdw blurRad="292100" dist="139700" dir="2700000" algn="tl" rotWithShape="0">
              <a:srgbClr val="333333">
                <a:alpha val="65000"/>
              </a:srgbClr>
            </a:outerShdw>
          </a:effectLst>
        </p:spPr>
      </p:pic>
      <p:sp>
        <p:nvSpPr>
          <p:cNvPr id="2" name="1 CuadroTexto"/>
          <p:cNvSpPr txBox="1"/>
          <p:nvPr/>
        </p:nvSpPr>
        <p:spPr>
          <a:xfrm>
            <a:off x="0" y="0"/>
            <a:ext cx="7286644" cy="707886"/>
          </a:xfrm>
          <a:prstGeom prst="rect">
            <a:avLst/>
          </a:prstGeom>
          <a:noFill/>
        </p:spPr>
        <p:txBody>
          <a:bodyPr wrap="square" rtlCol="0">
            <a:spAutoFit/>
          </a:bodyPr>
          <a:lstStyle/>
          <a:p>
            <a:pPr algn="ctr"/>
            <a:r>
              <a:rPr lang="ro-RO"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LUMEA ANTEDILUVIANĂ</a:t>
            </a:r>
            <a:endParaRPr lang="es-E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2 Rectángulo"/>
          <p:cNvSpPr/>
          <p:nvPr/>
        </p:nvSpPr>
        <p:spPr>
          <a:xfrm>
            <a:off x="71406" y="642918"/>
            <a:ext cx="5715040" cy="1200329"/>
          </a:xfrm>
          <a:prstGeom prst="rect">
            <a:avLst/>
          </a:prstGeom>
        </p:spPr>
        <p:txBody>
          <a:bodyPr wrap="square">
            <a:spAutoFit/>
          </a:bodyPr>
          <a:lstStyle/>
          <a:p>
            <a:r>
              <a:rPr lang="es-ES" b="1" dirty="0" smtClean="0">
                <a:solidFill>
                  <a:schemeClr val="accent5">
                    <a:lumMod val="50000"/>
                  </a:schemeClr>
                </a:solidFill>
                <a:latin typeface="Comic Sans MS" pitchFamily="66" charset="0"/>
              </a:rPr>
              <a:t>“</a:t>
            </a:r>
            <a:r>
              <a:rPr lang="vi-VN" b="1" dirty="0">
                <a:solidFill>
                  <a:schemeClr val="accent5">
                    <a:lumMod val="50000"/>
                  </a:schemeClr>
                </a:solidFill>
                <a:latin typeface="Comic Sans MS" pitchFamily="66" charset="0"/>
              </a:rPr>
              <a:t>Domnul a văzut că răutatea omului era mare pe pământ şi că toate întocmirile gândurilor din inima lui erau îndreptate în fiecare zi numai spre rău.</a:t>
            </a:r>
            <a:r>
              <a:rPr lang="es-ES" b="1" dirty="0" smtClean="0">
                <a:solidFill>
                  <a:schemeClr val="accent5">
                    <a:lumMod val="50000"/>
                  </a:schemeClr>
                </a:solidFill>
                <a:latin typeface="Comic Sans MS" pitchFamily="66" charset="0"/>
              </a:rPr>
              <a:t>” </a:t>
            </a:r>
            <a:r>
              <a:rPr lang="es-ES" sz="1100" b="1" dirty="0" smtClean="0">
                <a:solidFill>
                  <a:schemeClr val="accent5">
                    <a:lumMod val="50000"/>
                  </a:schemeClr>
                </a:solidFill>
                <a:latin typeface="Comic Sans MS" pitchFamily="66" charset="0"/>
              </a:rPr>
              <a:t>(G</a:t>
            </a:r>
            <a:r>
              <a:rPr lang="ro-RO" sz="1100" b="1" dirty="0" smtClean="0">
                <a:solidFill>
                  <a:schemeClr val="accent5">
                    <a:lumMod val="50000"/>
                  </a:schemeClr>
                </a:solidFill>
                <a:latin typeface="Comic Sans MS" pitchFamily="66" charset="0"/>
              </a:rPr>
              <a:t>eneza</a:t>
            </a:r>
            <a:r>
              <a:rPr lang="es-ES" sz="1100" b="1" dirty="0" smtClean="0">
                <a:solidFill>
                  <a:schemeClr val="accent5">
                    <a:lumMod val="50000"/>
                  </a:schemeClr>
                </a:solidFill>
                <a:latin typeface="Comic Sans MS" pitchFamily="66" charset="0"/>
              </a:rPr>
              <a:t> 6:5)</a:t>
            </a:r>
            <a:endParaRPr lang="es-ES" b="1" dirty="0">
              <a:solidFill>
                <a:schemeClr val="accent5">
                  <a:lumMod val="50000"/>
                </a:schemeClr>
              </a:solidFill>
              <a:latin typeface="Comic Sans MS" pitchFamily="66" charset="0"/>
            </a:endParaRPr>
          </a:p>
        </p:txBody>
      </p:sp>
      <p:sp>
        <p:nvSpPr>
          <p:cNvPr id="4" name="3 CuadroTexto"/>
          <p:cNvSpPr txBox="1"/>
          <p:nvPr/>
        </p:nvSpPr>
        <p:spPr>
          <a:xfrm>
            <a:off x="903184" y="1959132"/>
            <a:ext cx="3500462"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o-RO" sz="2000" b="1" dirty="0" smtClean="0"/>
              <a:t>Cum a ajuns umanitatea într-o stare atât de deplorabilă</a:t>
            </a:r>
            <a:r>
              <a:rPr lang="es-ES" sz="2000" b="1" dirty="0" smtClean="0"/>
              <a:t>?</a:t>
            </a:r>
            <a:endParaRPr lang="es-ES" sz="2000" b="1" dirty="0"/>
          </a:p>
        </p:txBody>
      </p:sp>
      <p:sp>
        <p:nvSpPr>
          <p:cNvPr id="5" name="4 CuadroTexto"/>
          <p:cNvSpPr txBox="1"/>
          <p:nvPr/>
        </p:nvSpPr>
        <p:spPr>
          <a:xfrm>
            <a:off x="5214942" y="2225987"/>
            <a:ext cx="3929058" cy="4247317"/>
          </a:xfrm>
          <a:prstGeom prst="rect">
            <a:avLst/>
          </a:prstGeom>
          <a:noFill/>
        </p:spPr>
        <p:txBody>
          <a:bodyPr wrap="square" rtlCol="0">
            <a:spAutoFit/>
          </a:bodyPr>
          <a:lstStyle/>
          <a:p>
            <a:pPr lvl="0">
              <a:spcBef>
                <a:spcPts val="600"/>
              </a:spcBef>
            </a:pPr>
            <a:r>
              <a:rPr lang="ro-RO" sz="2000" b="1" dirty="0" smtClean="0">
                <a:solidFill>
                  <a:prstClr val="black"/>
                </a:solidFill>
              </a:rPr>
              <a:t>Începând cu asasinarea lui Abel, oamenii considerau tot mai neînsemnate poruncile lui Dumnezeu. </a:t>
            </a:r>
            <a:endParaRPr lang="es-ES" sz="2000" b="1" dirty="0">
              <a:solidFill>
                <a:prstClr val="black"/>
              </a:solidFill>
            </a:endParaRPr>
          </a:p>
          <a:p>
            <a:pPr>
              <a:spcBef>
                <a:spcPts val="600"/>
              </a:spcBef>
            </a:pPr>
            <a:r>
              <a:rPr lang="ro-RO" sz="2000" b="1" dirty="0" smtClean="0"/>
              <a:t>Idolatria, furtul, adulterul, crimele etc. se extindeau cu rapiditate. Puţin câte puţin, cei care rămăseseră fideli lui Dumnezeu s-au unit cu cei infideli </a:t>
            </a:r>
            <a:r>
              <a:rPr lang="es-ES" sz="2000" b="1" dirty="0" smtClean="0"/>
              <a:t>(G</a:t>
            </a:r>
            <a:r>
              <a:rPr lang="ro-RO" sz="2000" b="1" dirty="0" smtClean="0"/>
              <a:t>e</a:t>
            </a:r>
            <a:r>
              <a:rPr lang="es-ES" sz="2000" b="1" dirty="0" smtClean="0"/>
              <a:t>n. 6:1-2)</a:t>
            </a:r>
            <a:r>
              <a:rPr lang="ro-RO" sz="2000" b="1" dirty="0" smtClean="0"/>
              <a:t>.</a:t>
            </a:r>
            <a:endParaRPr lang="es-ES" sz="2000" b="1" dirty="0" smtClean="0"/>
          </a:p>
          <a:p>
            <a:pPr>
              <a:spcBef>
                <a:spcPts val="600"/>
              </a:spcBef>
            </a:pPr>
            <a:r>
              <a:rPr lang="ro-RO" sz="2000" b="1" dirty="0" smtClean="0"/>
              <a:t>Când Noe s-a născut, biserica lui Hristos mai era compusă doar din câteva persoane care încă îi erau fidele legii lui Dumnezeu.</a:t>
            </a:r>
            <a:endParaRPr lang="es-ES" sz="2000" b="1" dirty="0"/>
          </a:p>
        </p:txBody>
      </p:sp>
      <p:pic>
        <p:nvPicPr>
          <p:cNvPr id="11266" name="Picture 2" descr="R:\Dibujos\Noe\Hecho\AntesDelDiluvio\AntesDelDiluvio (2)_1.jpg"/>
          <p:cNvPicPr>
            <a:picLocks noChangeAspect="1" noChangeArrowheads="1"/>
          </p:cNvPicPr>
          <p:nvPr/>
        </p:nvPicPr>
        <p:blipFill>
          <a:blip r:embed="rId5" cstate="email"/>
          <a:srcRect/>
          <a:stretch>
            <a:fillRect/>
          </a:stretch>
        </p:blipFill>
        <p:spPr bwMode="auto">
          <a:xfrm>
            <a:off x="71406" y="2809894"/>
            <a:ext cx="5164018" cy="39766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11273"/>
                                        </p:tgtEl>
                                        <p:attrNameLst>
                                          <p:attrName>style.visibility</p:attrName>
                                        </p:attrNameLst>
                                      </p:cBhvr>
                                      <p:to>
                                        <p:strVal val="visible"/>
                                      </p:to>
                                    </p:set>
                                    <p:anim calcmode="lin" valueType="num">
                                      <p:cBhvr>
                                        <p:cTn id="20" dur="500" fill="hold"/>
                                        <p:tgtEl>
                                          <p:spTgt spid="11273"/>
                                        </p:tgtEl>
                                        <p:attrNameLst>
                                          <p:attrName>ppt_w</p:attrName>
                                        </p:attrNameLst>
                                      </p:cBhvr>
                                      <p:tavLst>
                                        <p:tav tm="0">
                                          <p:val>
                                            <p:fltVal val="0"/>
                                          </p:val>
                                        </p:tav>
                                        <p:tav tm="100000">
                                          <p:val>
                                            <p:strVal val="#ppt_w"/>
                                          </p:val>
                                        </p:tav>
                                      </p:tavLst>
                                    </p:anim>
                                    <p:anim calcmode="lin" valueType="num">
                                      <p:cBhvr>
                                        <p:cTn id="21" dur="500" fill="hold"/>
                                        <p:tgtEl>
                                          <p:spTgt spid="11273"/>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11274"/>
                                        </p:tgtEl>
                                        <p:attrNameLst>
                                          <p:attrName>style.visibility</p:attrName>
                                        </p:attrNameLst>
                                      </p:cBhvr>
                                      <p:to>
                                        <p:strVal val="visible"/>
                                      </p:to>
                                    </p:set>
                                    <p:anim calcmode="lin" valueType="num">
                                      <p:cBhvr>
                                        <p:cTn id="24" dur="500" fill="hold"/>
                                        <p:tgtEl>
                                          <p:spTgt spid="11274"/>
                                        </p:tgtEl>
                                        <p:attrNameLst>
                                          <p:attrName>ppt_w</p:attrName>
                                        </p:attrNameLst>
                                      </p:cBhvr>
                                      <p:tavLst>
                                        <p:tav tm="0">
                                          <p:val>
                                            <p:fltVal val="0"/>
                                          </p:val>
                                        </p:tav>
                                        <p:tav tm="100000">
                                          <p:val>
                                            <p:strVal val="#ppt_w"/>
                                          </p:val>
                                        </p:tav>
                                      </p:tavLst>
                                    </p:anim>
                                    <p:anim calcmode="lin" valueType="num">
                                      <p:cBhvr>
                                        <p:cTn id="25" dur="500" fill="hold"/>
                                        <p:tgtEl>
                                          <p:spTgt spid="11274"/>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3" dur="1000" fill="hold"/>
                                        <p:tgtEl>
                                          <p:spTgt spid="4"/>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1000"/>
                                        <p:tgtEl>
                                          <p:spTgt spid="5">
                                            <p:txEl>
                                              <p:pRg st="0" end="0"/>
                                            </p:txEl>
                                          </p:spTgt>
                                        </p:tgtEl>
                                      </p:cBhvr>
                                    </p:animEffect>
                                    <p:anim calcmode="lin" valueType="num">
                                      <p:cBhvr>
                                        <p:cTn id="4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5">
                                            <p:txEl>
                                              <p:pRg st="1" end="1"/>
                                            </p:txEl>
                                          </p:spTgt>
                                        </p:tgtEl>
                                        <p:attrNameLst>
                                          <p:attrName>style.visibility</p:attrName>
                                        </p:attrNameLst>
                                      </p:cBhvr>
                                      <p:to>
                                        <p:strVal val="visible"/>
                                      </p:to>
                                    </p:set>
                                    <p:animEffect transition="in" filter="fade">
                                      <p:cBhvr>
                                        <p:cTn id="50" dur="1000"/>
                                        <p:tgtEl>
                                          <p:spTgt spid="5">
                                            <p:txEl>
                                              <p:pRg st="1" end="1"/>
                                            </p:txEl>
                                          </p:spTgt>
                                        </p:tgtEl>
                                      </p:cBhvr>
                                    </p:animEffect>
                                    <p:anim calcmode="lin" valueType="num">
                                      <p:cBhvr>
                                        <p:cTn id="5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2"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5" presetClass="entr" presetSubtype="0" fill="hold" nodeType="clickEffect">
                                  <p:stCondLst>
                                    <p:cond delay="0"/>
                                  </p:stCondLst>
                                  <p:childTnLst>
                                    <p:set>
                                      <p:cBhvr>
                                        <p:cTn id="57" dur="1" fill="hold">
                                          <p:stCondLst>
                                            <p:cond delay="0"/>
                                          </p:stCondLst>
                                        </p:cTn>
                                        <p:tgtEl>
                                          <p:spTgt spid="11266"/>
                                        </p:tgtEl>
                                        <p:attrNameLst>
                                          <p:attrName>style.visibility</p:attrName>
                                        </p:attrNameLst>
                                      </p:cBhvr>
                                      <p:to>
                                        <p:strVal val="visible"/>
                                      </p:to>
                                    </p:set>
                                    <p:anim calcmode="lin" valueType="num">
                                      <p:cBhvr>
                                        <p:cTn id="58" dur="1000" fill="hold"/>
                                        <p:tgtEl>
                                          <p:spTgt spid="11266"/>
                                        </p:tgtEl>
                                        <p:attrNameLst>
                                          <p:attrName>ppt_w</p:attrName>
                                        </p:attrNameLst>
                                      </p:cBhvr>
                                      <p:tavLst>
                                        <p:tav tm="0">
                                          <p:val>
                                            <p:fltVal val="0"/>
                                          </p:val>
                                        </p:tav>
                                        <p:tav tm="100000">
                                          <p:val>
                                            <p:strVal val="#ppt_w"/>
                                          </p:val>
                                        </p:tav>
                                      </p:tavLst>
                                    </p:anim>
                                    <p:anim calcmode="lin" valueType="num">
                                      <p:cBhvr>
                                        <p:cTn id="59" dur="1000" fill="hold"/>
                                        <p:tgtEl>
                                          <p:spTgt spid="11266"/>
                                        </p:tgtEl>
                                        <p:attrNameLst>
                                          <p:attrName>ppt_h</p:attrName>
                                        </p:attrNameLst>
                                      </p:cBhvr>
                                      <p:tavLst>
                                        <p:tav tm="0">
                                          <p:val>
                                            <p:fltVal val="0"/>
                                          </p:val>
                                        </p:tav>
                                        <p:tav tm="100000">
                                          <p:val>
                                            <p:strVal val="#ppt_h"/>
                                          </p:val>
                                        </p:tav>
                                      </p:tavLst>
                                    </p:anim>
                                    <p:anim calcmode="lin" valueType="num">
                                      <p:cBhvr>
                                        <p:cTn id="60" dur="1000" fill="hold"/>
                                        <p:tgtEl>
                                          <p:spTgt spid="11266"/>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1266"/>
                                        </p:tgtEl>
                                        <p:attrNameLst>
                                          <p:attrName>ppt_y</p:attrName>
                                        </p:attrNameLst>
                                      </p:cBhvr>
                                      <p:tavLst>
                                        <p:tav tm="0" fmla="#ppt_y+(sin(-2*pi*(1-$))*-#ppt_x+cos(-2*pi*(1-$))*(1-#ppt_y))*(1-$)">
                                          <p:val>
                                            <p:fltVal val="0"/>
                                          </p:val>
                                        </p:tav>
                                        <p:tav tm="100000">
                                          <p:val>
                                            <p:fltVal val="1"/>
                                          </p:val>
                                        </p:tav>
                                      </p:tavLst>
                                    </p:anim>
                                  </p:childTnLst>
                                </p:cTn>
                              </p:par>
                            </p:childTnLst>
                          </p:cTn>
                        </p:par>
                        <p:par>
                          <p:cTn id="62" fill="hold">
                            <p:stCondLst>
                              <p:cond delay="1000"/>
                            </p:stCondLst>
                            <p:childTnLst>
                              <p:par>
                                <p:cTn id="63" presetID="37" presetClass="entr" presetSubtype="0" fill="hold" grpId="0" nodeType="afterEffect">
                                  <p:stCondLst>
                                    <p:cond delay="0"/>
                                  </p:stCondLst>
                                  <p:childTnLst>
                                    <p:set>
                                      <p:cBhvr>
                                        <p:cTn id="64" dur="1" fill="hold">
                                          <p:stCondLst>
                                            <p:cond delay="0"/>
                                          </p:stCondLst>
                                        </p:cTn>
                                        <p:tgtEl>
                                          <p:spTgt spid="5">
                                            <p:txEl>
                                              <p:pRg st="2" end="2"/>
                                            </p:txEl>
                                          </p:spTgt>
                                        </p:tgtEl>
                                        <p:attrNameLst>
                                          <p:attrName>style.visibility</p:attrName>
                                        </p:attrNameLst>
                                      </p:cBhvr>
                                      <p:to>
                                        <p:strVal val="visible"/>
                                      </p:to>
                                    </p:set>
                                    <p:animEffect transition="in" filter="fade">
                                      <p:cBhvr>
                                        <p:cTn id="65" dur="1000"/>
                                        <p:tgtEl>
                                          <p:spTgt spid="5">
                                            <p:txEl>
                                              <p:pRg st="2" end="2"/>
                                            </p:txEl>
                                          </p:spTgt>
                                        </p:tgtEl>
                                      </p:cBhvr>
                                    </p:animEffect>
                                    <p:anim calcmode="lin" valueType="num">
                                      <p:cBhvr>
                                        <p:cTn id="6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67"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85720" y="71414"/>
            <a:ext cx="8572560" cy="6524863"/>
          </a:xfrm>
          <a:prstGeom prst="rect">
            <a:avLst/>
          </a:prstGeom>
        </p:spPr>
        <p:txBody>
          <a:bodyPr wrap="square">
            <a:spAutoFit/>
          </a:bodyPr>
          <a:lstStyle/>
          <a:p>
            <a:pPr algn="ctr"/>
            <a:r>
              <a:rPr lang="es-ES" sz="1900" dirty="0" smtClean="0">
                <a:latin typeface="Cooper Black" pitchFamily="18" charset="0"/>
              </a:rPr>
              <a:t>“</a:t>
            </a:r>
            <a:r>
              <a:rPr lang="vi-VN" sz="1900" b="1" dirty="0"/>
              <a:t>Pentru un timp, cele două clase au rămas separate. Neamul lui Cain, răspândindu-se din locul primei sale așezări, s-a întins peste câmpiile și văile unde locuiseră fiii lui Set, dar aceștia, pentru a scăpa de influența lor molipsitoare, s-au retras spre munți și acolo și-au făcut sălașurile. Cât timp a ținut această despărțire, ei au păstrat închinarea la Dumnezeu în toată curăția ei. Dar cu trecerea timpului ei s-au încumetat, puțin câte puțin, să se amestece cu locuitorii văilor. Această asociere a avut drept urmare rezultatele cele mai rele. „Fiii lui Dumnezeu au văzut că fetele oamenilor erau frumoase” (Geneza 6, 2). Fiii lui Set, atrași de frumusețea fiicelor urmașilor lui Cain, s-au făcut urâți Domnului, căsătorindu-se cu ele. Mulți dintre închinătorii lui Dumnezeu au fost târâți în păcat de către ispitele ce erau acum mereu înaintea lor și și-au pierdut caracterul lor deosebit, sfânt. Amestecându-se cu cei depravați, ei au ajuns asemenea lor în spirit și fapte; restricțiile poruncii a șaptea au fost nesocotite și ei „și-au luat neveste pe acelea pe care și le-au ales” (Geneza 6, 2). Copiii lui Set au urmat „calea lui Cain” (Iuda 11); ei și-au fixat gândul la belșugul și petrecerile lumești și au neglijat poruncile lui Dumnezeu. Oamenii „n-au căutat să păstreze pe Dumnezeu în cunoștința lor”; „ei s-au dedat la gânduri deșarte și inima lor fără pricepere s-a întunecat” (Romani 1, 21). De aceea, „Dumnezeu i-a lăsat în voia minții lor blestemate” (Ver 28). Păcatul s-a întins pe fața pământului asemenea unei lepre ucigătoare.</a:t>
            </a:r>
            <a:r>
              <a:rPr lang="es-ES" sz="1900" b="1" dirty="0" smtClean="0">
                <a:latin typeface="Arial Black" pitchFamily="34" charset="0"/>
              </a:rPr>
              <a:t>”</a:t>
            </a:r>
            <a:endParaRPr lang="es-ES" sz="1900" b="1" dirty="0">
              <a:latin typeface="Arial Black" pitchFamily="34" charset="0"/>
            </a:endParaRPr>
          </a:p>
        </p:txBody>
      </p:sp>
      <p:sp>
        <p:nvSpPr>
          <p:cNvPr id="3" name="2 CuadroTexto"/>
          <p:cNvSpPr txBox="1"/>
          <p:nvPr/>
        </p:nvSpPr>
        <p:spPr>
          <a:xfrm>
            <a:off x="6114195" y="6500834"/>
            <a:ext cx="2744085" cy="307777"/>
          </a:xfrm>
          <a:prstGeom prst="rect">
            <a:avLst/>
          </a:prstGeom>
          <a:noFill/>
        </p:spPr>
        <p:txBody>
          <a:bodyPr wrap="none" rtlCol="0">
            <a:spAutoFit/>
          </a:bodyPr>
          <a:lstStyle/>
          <a:p>
            <a:pPr algn="r"/>
            <a:r>
              <a:rPr lang="es-ES" sz="1400" b="1" dirty="0" smtClean="0"/>
              <a:t>E.G.W. (</a:t>
            </a:r>
            <a:r>
              <a:rPr lang="ro-RO" sz="1400" b="1" dirty="0" smtClean="0"/>
              <a:t>Patriarhi şi profeţi, pag 81</a:t>
            </a:r>
            <a:r>
              <a:rPr lang="es-ES" sz="1400" b="1" dirty="0" smtClean="0"/>
              <a:t>)</a:t>
            </a:r>
            <a:endParaRPr lang="es-ES" sz="1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7000" b="-4000"/>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5214942" cy="1323439"/>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o-RO"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Lumea antediluviană</a:t>
            </a:r>
            <a:endParaRPr lang="es-E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CuadroTexto"/>
          <p:cNvSpPr txBox="1"/>
          <p:nvPr/>
        </p:nvSpPr>
        <p:spPr>
          <a:xfrm>
            <a:off x="-32" y="2426609"/>
            <a:ext cx="5072098" cy="430887"/>
          </a:xfrm>
          <a:prstGeom prst="rect">
            <a:avLst/>
          </a:prstGeom>
          <a:noFill/>
        </p:spPr>
        <p:txBody>
          <a:bodyPr wrap="square" rtlCol="0">
            <a:spAutoFit/>
          </a:bodyPr>
          <a:lstStyle/>
          <a:p>
            <a:pPr algn="ctr"/>
            <a:r>
              <a:rPr lang="ro-RO" sz="2200" b="1" dirty="0" smtClean="0">
                <a:solidFill>
                  <a:schemeClr val="bg1"/>
                </a:solidFill>
                <a:effectLst>
                  <a:outerShdw blurRad="50800" dist="50800" dir="5400000" algn="ctr" rotWithShape="0">
                    <a:schemeClr val="tx1"/>
                  </a:outerShdw>
                </a:effectLst>
              </a:rPr>
              <a:t>Ce caracteristici morale poseda Noe?</a:t>
            </a:r>
            <a:endParaRPr lang="es-ES" sz="2200" b="1" dirty="0">
              <a:solidFill>
                <a:schemeClr val="bg1"/>
              </a:solidFill>
              <a:effectLst>
                <a:outerShdw blurRad="50800" dist="50800" dir="5400000" algn="ctr" rotWithShape="0">
                  <a:schemeClr val="tx1"/>
                </a:outerShdw>
              </a:effectLst>
            </a:endParaRPr>
          </a:p>
        </p:txBody>
      </p:sp>
      <p:sp>
        <p:nvSpPr>
          <p:cNvPr id="4" name="3 Rectángulo"/>
          <p:cNvSpPr/>
          <p:nvPr/>
        </p:nvSpPr>
        <p:spPr>
          <a:xfrm>
            <a:off x="0" y="1434100"/>
            <a:ext cx="5357818" cy="923330"/>
          </a:xfrm>
          <a:prstGeom prst="rect">
            <a:avLst/>
          </a:prstGeom>
        </p:spPr>
        <p:txBody>
          <a:bodyPr wrap="square">
            <a:spAutoFit/>
          </a:bodyPr>
          <a:lstStyle/>
          <a:p>
            <a:r>
              <a:rPr lang="es-ES" b="1" dirty="0" smtClean="0">
                <a:solidFill>
                  <a:schemeClr val="accent1">
                    <a:lumMod val="20000"/>
                    <a:lumOff val="80000"/>
                  </a:schemeClr>
                </a:solidFill>
                <a:effectLst>
                  <a:outerShdw blurRad="50800" dist="50800" dir="5400000" algn="ctr" rotWithShape="0">
                    <a:schemeClr val="tx1"/>
                  </a:outerShdw>
                </a:effectLst>
                <a:latin typeface="Comic Sans MS" pitchFamily="66" charset="0"/>
              </a:rPr>
              <a:t>“</a:t>
            </a:r>
            <a:r>
              <a:rPr lang="vi-VN" b="1" dirty="0">
                <a:solidFill>
                  <a:schemeClr val="accent1">
                    <a:lumMod val="20000"/>
                    <a:lumOff val="80000"/>
                  </a:schemeClr>
                </a:solidFill>
                <a:effectLst>
                  <a:outerShdw blurRad="50800" dist="50800" dir="5400000" algn="ctr" rotWithShape="0">
                    <a:schemeClr val="tx1"/>
                  </a:outerShdw>
                </a:effectLst>
                <a:latin typeface="Comic Sans MS" pitchFamily="66" charset="0"/>
              </a:rPr>
              <a:t>Iată care sunt urmaşii lui Noe. Noe era un om neprihănit şi fără pată între cei din vremea lui: Noe umbla cu Dumnezeu.</a:t>
            </a:r>
            <a:r>
              <a:rPr lang="es-ES" b="1" dirty="0" smtClean="0">
                <a:solidFill>
                  <a:schemeClr val="accent1">
                    <a:lumMod val="20000"/>
                    <a:lumOff val="80000"/>
                  </a:schemeClr>
                </a:solidFill>
                <a:effectLst>
                  <a:outerShdw blurRad="50800" dist="50800" dir="5400000" algn="ctr" rotWithShape="0">
                    <a:schemeClr val="tx1"/>
                  </a:outerShdw>
                </a:effectLst>
                <a:latin typeface="Comic Sans MS" pitchFamily="66" charset="0"/>
              </a:rPr>
              <a:t>” </a:t>
            </a:r>
            <a:r>
              <a:rPr lang="es-ES" sz="1100" b="1" dirty="0" smtClean="0">
                <a:solidFill>
                  <a:schemeClr val="accent1">
                    <a:lumMod val="20000"/>
                    <a:lumOff val="80000"/>
                  </a:schemeClr>
                </a:solidFill>
                <a:effectLst>
                  <a:outerShdw blurRad="50800" dist="50800" dir="5400000" algn="ctr" rotWithShape="0">
                    <a:schemeClr val="tx1"/>
                  </a:outerShdw>
                </a:effectLst>
                <a:latin typeface="Comic Sans MS" pitchFamily="66" charset="0"/>
              </a:rPr>
              <a:t>(G</a:t>
            </a:r>
            <a:r>
              <a:rPr lang="ro-RO" sz="1100" b="1" dirty="0" smtClean="0">
                <a:solidFill>
                  <a:schemeClr val="accent1">
                    <a:lumMod val="20000"/>
                    <a:lumOff val="80000"/>
                  </a:schemeClr>
                </a:solidFill>
                <a:effectLst>
                  <a:outerShdw blurRad="50800" dist="50800" dir="5400000" algn="ctr" rotWithShape="0">
                    <a:schemeClr val="tx1"/>
                  </a:outerShdw>
                </a:effectLst>
                <a:latin typeface="Comic Sans MS" pitchFamily="66" charset="0"/>
              </a:rPr>
              <a:t>eneza</a:t>
            </a:r>
            <a:r>
              <a:rPr lang="es-ES" sz="1100" b="1" dirty="0" smtClean="0">
                <a:solidFill>
                  <a:schemeClr val="accent1">
                    <a:lumMod val="20000"/>
                    <a:lumOff val="80000"/>
                  </a:schemeClr>
                </a:solidFill>
                <a:effectLst>
                  <a:outerShdw blurRad="50800" dist="50800" dir="5400000" algn="ctr" rotWithShape="0">
                    <a:schemeClr val="tx1"/>
                  </a:outerShdw>
                </a:effectLst>
                <a:latin typeface="Comic Sans MS" pitchFamily="66" charset="0"/>
              </a:rPr>
              <a:t> 6:9)</a:t>
            </a:r>
            <a:endParaRPr lang="es-ES" b="1" dirty="0">
              <a:solidFill>
                <a:schemeClr val="accent1">
                  <a:lumMod val="20000"/>
                  <a:lumOff val="80000"/>
                </a:schemeClr>
              </a:solidFill>
              <a:effectLst>
                <a:outerShdw blurRad="50800" dist="50800" dir="5400000" algn="ctr" rotWithShape="0">
                  <a:schemeClr val="tx1"/>
                </a:outerShdw>
              </a:effectLst>
              <a:latin typeface="Comic Sans MS" pitchFamily="66" charset="0"/>
            </a:endParaRPr>
          </a:p>
        </p:txBody>
      </p:sp>
      <p:sp>
        <p:nvSpPr>
          <p:cNvPr id="5" name="4 CuadroTexto"/>
          <p:cNvSpPr txBox="1"/>
          <p:nvPr/>
        </p:nvSpPr>
        <p:spPr>
          <a:xfrm>
            <a:off x="214282" y="2821070"/>
            <a:ext cx="3214710" cy="1107996"/>
          </a:xfrm>
          <a:prstGeom prst="rect">
            <a:avLst/>
          </a:prstGeom>
          <a:noFill/>
        </p:spPr>
        <p:txBody>
          <a:bodyPr wrap="square" rtlCol="0">
            <a:spAutoFit/>
          </a:bodyPr>
          <a:lstStyle/>
          <a:p>
            <a:pPr marL="342900" indent="-342900">
              <a:buFont typeface="+mj-lt"/>
              <a:buAutoNum type="arabicPeriod"/>
            </a:pPr>
            <a:r>
              <a:rPr lang="ro-RO" sz="2200" b="1" dirty="0" smtClean="0">
                <a:solidFill>
                  <a:schemeClr val="bg1"/>
                </a:solidFill>
                <a:effectLst>
                  <a:outerShdw blurRad="50800" dist="50800" dir="5400000" algn="ctr" rotWithShape="0">
                    <a:schemeClr val="tx1"/>
                  </a:outerShdw>
                </a:effectLst>
              </a:rPr>
              <a:t>Om neprihănit</a:t>
            </a:r>
            <a:r>
              <a:rPr lang="es-ES" sz="2200" b="1" dirty="0" smtClean="0">
                <a:solidFill>
                  <a:schemeClr val="bg1"/>
                </a:solidFill>
                <a:effectLst>
                  <a:outerShdw blurRad="50800" dist="50800" dir="5400000" algn="ctr" rotWithShape="0">
                    <a:schemeClr val="tx1"/>
                  </a:outerShdw>
                </a:effectLst>
              </a:rPr>
              <a:t>.</a:t>
            </a:r>
          </a:p>
          <a:p>
            <a:pPr marL="342900" indent="-342900">
              <a:buFont typeface="+mj-lt"/>
              <a:buAutoNum type="arabicPeriod"/>
            </a:pPr>
            <a:r>
              <a:rPr lang="ro-RO" sz="2200" b="1" dirty="0" smtClean="0">
                <a:solidFill>
                  <a:schemeClr val="bg1"/>
                </a:solidFill>
                <a:effectLst>
                  <a:outerShdw blurRad="50800" dist="50800" dir="5400000" algn="ctr" rotWithShape="0">
                    <a:schemeClr val="tx1"/>
                  </a:outerShdw>
                </a:effectLst>
              </a:rPr>
              <a:t>Fără pată</a:t>
            </a:r>
            <a:r>
              <a:rPr lang="es-ES" sz="2200" b="1" dirty="0" smtClean="0">
                <a:solidFill>
                  <a:schemeClr val="bg1"/>
                </a:solidFill>
                <a:effectLst>
                  <a:outerShdw blurRad="50800" dist="50800" dir="5400000" algn="ctr" rotWithShape="0">
                    <a:schemeClr val="tx1"/>
                  </a:outerShdw>
                </a:effectLst>
              </a:rPr>
              <a:t>.</a:t>
            </a:r>
          </a:p>
          <a:p>
            <a:pPr marL="342900" indent="-342900">
              <a:buFont typeface="+mj-lt"/>
              <a:buAutoNum type="arabicPeriod"/>
            </a:pPr>
            <a:r>
              <a:rPr lang="ro-RO" sz="2200" b="1" dirty="0" smtClean="0">
                <a:solidFill>
                  <a:schemeClr val="bg1"/>
                </a:solidFill>
                <a:effectLst>
                  <a:outerShdw blurRad="50800" dist="50800" dir="5400000" algn="ctr" rotWithShape="0">
                    <a:schemeClr val="tx1"/>
                  </a:outerShdw>
                </a:effectLst>
              </a:rPr>
              <a:t>Umbla cu Dumnezeu</a:t>
            </a:r>
            <a:r>
              <a:rPr lang="es-ES" sz="2200" b="1" dirty="0" smtClean="0">
                <a:solidFill>
                  <a:schemeClr val="bg1"/>
                </a:solidFill>
                <a:effectLst>
                  <a:outerShdw blurRad="50800" dist="50800" dir="5400000" algn="ctr" rotWithShape="0">
                    <a:schemeClr val="tx1"/>
                  </a:outerShdw>
                </a:effectLst>
              </a:rPr>
              <a:t>.</a:t>
            </a:r>
            <a:endParaRPr lang="es-ES" sz="2200" b="1" dirty="0">
              <a:solidFill>
                <a:schemeClr val="bg1"/>
              </a:solidFill>
              <a:effectLst>
                <a:outerShdw blurRad="50800" dist="50800" dir="5400000" algn="ctr" rotWithShape="0">
                  <a:schemeClr val="tx1"/>
                </a:outerShdw>
              </a:effectLst>
            </a:endParaRPr>
          </a:p>
        </p:txBody>
      </p:sp>
      <p:sp>
        <p:nvSpPr>
          <p:cNvPr id="6" name="5 CuadroTexto"/>
          <p:cNvSpPr txBox="1"/>
          <p:nvPr/>
        </p:nvSpPr>
        <p:spPr>
          <a:xfrm>
            <a:off x="285720" y="3929066"/>
            <a:ext cx="3286148" cy="769441"/>
          </a:xfrm>
          <a:prstGeom prst="rect">
            <a:avLst/>
          </a:prstGeom>
          <a:noFill/>
        </p:spPr>
        <p:txBody>
          <a:bodyPr wrap="square" rtlCol="0">
            <a:spAutoFit/>
          </a:bodyPr>
          <a:lstStyle/>
          <a:p>
            <a:pPr algn="ctr"/>
            <a:r>
              <a:rPr lang="ro-RO" sz="2200" b="1" dirty="0" smtClean="0">
                <a:solidFill>
                  <a:schemeClr val="bg1"/>
                </a:solidFill>
                <a:effectLst>
                  <a:outerShdw blurRad="50800" dist="50800" dir="5400000" algn="ctr" rotWithShape="0">
                    <a:schemeClr val="tx1"/>
                  </a:outerShdw>
                </a:effectLst>
              </a:rPr>
              <a:t>Condiţia lui morală l-a salvat de la potop?</a:t>
            </a:r>
            <a:endParaRPr lang="es-ES" sz="2200" b="1" dirty="0">
              <a:solidFill>
                <a:schemeClr val="bg1"/>
              </a:solidFill>
              <a:effectLst>
                <a:outerShdw blurRad="50800" dist="50800" dir="5400000" algn="ctr" rotWithShape="0">
                  <a:schemeClr val="tx1"/>
                </a:outerShdw>
              </a:effectLst>
            </a:endParaRPr>
          </a:p>
        </p:txBody>
      </p:sp>
      <p:sp>
        <p:nvSpPr>
          <p:cNvPr id="7" name="6 CuadroTexto"/>
          <p:cNvSpPr txBox="1"/>
          <p:nvPr/>
        </p:nvSpPr>
        <p:spPr>
          <a:xfrm>
            <a:off x="0" y="4662928"/>
            <a:ext cx="4143372" cy="1785104"/>
          </a:xfrm>
          <a:prstGeom prst="rect">
            <a:avLst/>
          </a:prstGeom>
          <a:noFill/>
        </p:spPr>
        <p:txBody>
          <a:bodyPr wrap="square" rtlCol="0">
            <a:spAutoFit/>
          </a:bodyPr>
          <a:lstStyle/>
          <a:p>
            <a:r>
              <a:rPr lang="es-ES" sz="2200" b="1" dirty="0" smtClean="0">
                <a:solidFill>
                  <a:schemeClr val="bg1"/>
                </a:solidFill>
                <a:effectLst>
                  <a:outerShdw blurRad="50800" dist="50800" dir="5400000" algn="ctr" rotWithShape="0">
                    <a:schemeClr val="tx1"/>
                  </a:outerShdw>
                </a:effectLst>
              </a:rPr>
              <a:t>N</a:t>
            </a:r>
            <a:r>
              <a:rPr lang="ro-RO" sz="2200" b="1" dirty="0" smtClean="0">
                <a:solidFill>
                  <a:schemeClr val="bg1"/>
                </a:solidFill>
                <a:effectLst>
                  <a:outerShdw blurRad="50800" dist="50800" dir="5400000" algn="ctr" rotWithShape="0">
                    <a:schemeClr val="tx1"/>
                  </a:outerShdw>
                </a:effectLst>
              </a:rPr>
              <a:t>U</a:t>
            </a:r>
            <a:r>
              <a:rPr lang="es-ES" sz="2200" b="1" dirty="0" smtClean="0">
                <a:solidFill>
                  <a:schemeClr val="bg1"/>
                </a:solidFill>
                <a:effectLst>
                  <a:outerShdw blurRad="50800" dist="50800" dir="5400000" algn="ctr" rotWithShape="0">
                    <a:schemeClr val="tx1"/>
                  </a:outerShdw>
                </a:effectLst>
              </a:rPr>
              <a:t>. </a:t>
            </a:r>
            <a:r>
              <a:rPr lang="ro-RO" sz="2200" b="1" dirty="0" smtClean="0">
                <a:solidFill>
                  <a:schemeClr val="bg1"/>
                </a:solidFill>
                <a:effectLst>
                  <a:outerShdw blurRad="50800" dist="50800" dir="5400000" algn="ctr" rotWithShape="0">
                    <a:schemeClr val="tx1"/>
                  </a:outerShdw>
                </a:effectLst>
              </a:rPr>
              <a:t>Atât atunci, cât şi acum, numai harul divin poate salva o persoană de la condamnare</a:t>
            </a:r>
            <a:r>
              <a:rPr lang="es-ES" sz="2200" b="1" dirty="0" smtClean="0">
                <a:solidFill>
                  <a:schemeClr val="bg1"/>
                </a:solidFill>
                <a:effectLst>
                  <a:outerShdw blurRad="50800" dist="50800" dir="5400000" algn="ctr" rotWithShape="0">
                    <a:schemeClr val="tx1"/>
                  </a:outerShdw>
                </a:effectLst>
              </a:rPr>
              <a:t>:</a:t>
            </a:r>
            <a:r>
              <a:rPr lang="es-ES" b="1" dirty="0" smtClean="0">
                <a:solidFill>
                  <a:schemeClr val="bg1"/>
                </a:solidFill>
                <a:effectLst>
                  <a:outerShdw blurRad="50800" dist="50800" dir="5400000" algn="ctr" rotWithShape="0">
                    <a:schemeClr val="tx1"/>
                  </a:outerShdw>
                </a:effectLst>
              </a:rPr>
              <a:t> “</a:t>
            </a:r>
            <a:r>
              <a:rPr lang="vi-VN" b="1" dirty="0">
                <a:solidFill>
                  <a:schemeClr val="bg1"/>
                </a:solidFill>
                <a:effectLst>
                  <a:outerShdw blurRad="50800" dist="50800" dir="5400000" algn="ctr" rotWithShape="0">
                    <a:schemeClr val="tx1"/>
                  </a:outerShdw>
                </a:effectLst>
              </a:rPr>
              <a:t>Dar Noe a căpătat milă înaintea Domnului.</a:t>
            </a:r>
            <a:r>
              <a:rPr lang="es-ES" b="1" dirty="0" smtClean="0">
                <a:solidFill>
                  <a:schemeClr val="bg1"/>
                </a:solidFill>
                <a:effectLst>
                  <a:outerShdw blurRad="50800" dist="50800" dir="5400000" algn="ctr" rotWithShape="0">
                    <a:schemeClr val="tx1"/>
                  </a:outerShdw>
                </a:effectLst>
              </a:rPr>
              <a:t>” (G</a:t>
            </a:r>
            <a:r>
              <a:rPr lang="ro-RO" b="1" dirty="0" smtClean="0">
                <a:solidFill>
                  <a:schemeClr val="bg1"/>
                </a:solidFill>
                <a:effectLst>
                  <a:outerShdw blurRad="50800" dist="50800" dir="5400000" algn="ctr" rotWithShape="0">
                    <a:schemeClr val="tx1"/>
                  </a:outerShdw>
                </a:effectLst>
              </a:rPr>
              <a:t>eneza</a:t>
            </a:r>
            <a:r>
              <a:rPr lang="es-ES" b="1" dirty="0" smtClean="0">
                <a:solidFill>
                  <a:schemeClr val="bg1"/>
                </a:solidFill>
                <a:effectLst>
                  <a:outerShdw blurRad="50800" dist="50800" dir="5400000" algn="ctr" rotWithShape="0">
                    <a:schemeClr val="tx1"/>
                  </a:outerShdw>
                </a:effectLst>
              </a:rPr>
              <a:t> 6:8</a:t>
            </a:r>
            <a:r>
              <a:rPr lang="es-ES" sz="2200" b="1" dirty="0" smtClean="0">
                <a:solidFill>
                  <a:schemeClr val="bg1"/>
                </a:solidFill>
                <a:effectLst>
                  <a:outerShdw blurRad="50800" dist="50800" dir="5400000" algn="ctr" rotWithShape="0">
                    <a:schemeClr val="tx1"/>
                  </a:outerShdw>
                </a:effectLst>
              </a:rPr>
              <a:t>)</a:t>
            </a:r>
            <a:endParaRPr lang="es-ES" sz="2200" b="1" dirty="0">
              <a:solidFill>
                <a:schemeClr val="bg1"/>
              </a:solidFill>
              <a:effectLst>
                <a:outerShdw blurRad="50800" dist="50800" dir="5400000" algn="ctr" rotWithShape="0">
                  <a:schemeClr val="tx1"/>
                </a:outerShdw>
              </a:effectLst>
            </a:endParaRPr>
          </a:p>
        </p:txBody>
      </p:sp>
      <p:pic>
        <p:nvPicPr>
          <p:cNvPr id="9217" name="Picture 1" descr="R:\Dibujos\Noe\Hecho\AntesDelDiluvio\AntesDelDiluvio (55).JPG"/>
          <p:cNvPicPr>
            <a:picLocks noChangeAspect="1" noChangeArrowheads="1"/>
          </p:cNvPicPr>
          <p:nvPr/>
        </p:nvPicPr>
        <p:blipFill>
          <a:blip r:embed="rId3" cstate="email"/>
          <a:srcRect/>
          <a:stretch>
            <a:fillRect/>
          </a:stretch>
        </p:blipFill>
        <p:spPr bwMode="auto">
          <a:xfrm>
            <a:off x="5214942" y="71414"/>
            <a:ext cx="3929090" cy="2944940"/>
          </a:xfrm>
          <a:prstGeom prst="rect">
            <a:avLst/>
          </a:prstGeom>
          <a:ln>
            <a:noFill/>
          </a:ln>
          <a:effectLst>
            <a:softEdge rad="112500"/>
          </a:effectLst>
        </p:spPr>
      </p:pic>
      <p:pic>
        <p:nvPicPr>
          <p:cNvPr id="9" name="8 Imagen" descr="AntesDelDiluvio (16).jpg"/>
          <p:cNvPicPr>
            <a:picLocks noChangeAspect="1"/>
          </p:cNvPicPr>
          <p:nvPr/>
        </p:nvPicPr>
        <p:blipFill>
          <a:blip r:embed="rId4" cstate="email"/>
          <a:stretch>
            <a:fillRect/>
          </a:stretch>
        </p:blipFill>
        <p:spPr>
          <a:xfrm>
            <a:off x="4143373" y="3135658"/>
            <a:ext cx="4857784" cy="365092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9217"/>
                                        </p:tgtEl>
                                        <p:attrNameLst>
                                          <p:attrName>style.visibility</p:attrName>
                                        </p:attrNameLst>
                                      </p:cBhvr>
                                      <p:to>
                                        <p:strVal val="visible"/>
                                      </p:to>
                                    </p:set>
                                    <p:anim calcmode="lin" valueType="num">
                                      <p:cBhvr>
                                        <p:cTn id="13" dur="500" fill="hold"/>
                                        <p:tgtEl>
                                          <p:spTgt spid="9217"/>
                                        </p:tgtEl>
                                        <p:attrNameLst>
                                          <p:attrName>ppt_x</p:attrName>
                                        </p:attrNameLst>
                                      </p:cBhvr>
                                      <p:tavLst>
                                        <p:tav tm="0">
                                          <p:val>
                                            <p:strVal val="#ppt_x-#ppt_w/2"/>
                                          </p:val>
                                        </p:tav>
                                        <p:tav tm="100000">
                                          <p:val>
                                            <p:strVal val="#ppt_x"/>
                                          </p:val>
                                        </p:tav>
                                      </p:tavLst>
                                    </p:anim>
                                    <p:anim calcmode="lin" valueType="num">
                                      <p:cBhvr>
                                        <p:cTn id="14" dur="500" fill="hold"/>
                                        <p:tgtEl>
                                          <p:spTgt spid="9217"/>
                                        </p:tgtEl>
                                        <p:attrNameLst>
                                          <p:attrName>ppt_y</p:attrName>
                                        </p:attrNameLst>
                                      </p:cBhvr>
                                      <p:tavLst>
                                        <p:tav tm="0">
                                          <p:val>
                                            <p:strVal val="#ppt_y"/>
                                          </p:val>
                                        </p:tav>
                                        <p:tav tm="100000">
                                          <p:val>
                                            <p:strVal val="#ppt_y"/>
                                          </p:val>
                                        </p:tav>
                                      </p:tavLst>
                                    </p:anim>
                                    <p:anim calcmode="lin" valueType="num">
                                      <p:cBhvr>
                                        <p:cTn id="15" dur="500" fill="hold"/>
                                        <p:tgtEl>
                                          <p:spTgt spid="9217"/>
                                        </p:tgtEl>
                                        <p:attrNameLst>
                                          <p:attrName>ppt_w</p:attrName>
                                        </p:attrNameLst>
                                      </p:cBhvr>
                                      <p:tavLst>
                                        <p:tav tm="0">
                                          <p:val>
                                            <p:fltVal val="0"/>
                                          </p:val>
                                        </p:tav>
                                        <p:tav tm="100000">
                                          <p:val>
                                            <p:strVal val="#ppt_w"/>
                                          </p:val>
                                        </p:tav>
                                      </p:tavLst>
                                    </p:anim>
                                    <p:anim calcmode="lin" valueType="num">
                                      <p:cBhvr>
                                        <p:cTn id="16" dur="500" fill="hold"/>
                                        <p:tgtEl>
                                          <p:spTgt spid="921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4" dur="1000" fill="hold"/>
                                        <p:tgtEl>
                                          <p:spTgt spid="3"/>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 calcmode="lin" valueType="num">
                                      <p:cBhvr>
                                        <p:cTn id="33" dur="500" fill="hold"/>
                                        <p:tgtEl>
                                          <p:spTgt spid="5">
                                            <p:txEl>
                                              <p:pRg st="0" end="0"/>
                                            </p:txEl>
                                          </p:spTgt>
                                        </p:tgtEl>
                                        <p:attrNameLst>
                                          <p:attrName>ppt_x</p:attrName>
                                        </p:attrNameLst>
                                      </p:cBhvr>
                                      <p:tavLst>
                                        <p:tav tm="0">
                                          <p:val>
                                            <p:strVal val="#ppt_x-#ppt_w/2"/>
                                          </p:val>
                                        </p:tav>
                                        <p:tav tm="100000">
                                          <p:val>
                                            <p:strVal val="#ppt_x"/>
                                          </p:val>
                                        </p:tav>
                                      </p:tavLst>
                                    </p:anim>
                                    <p:anim calcmode="lin" valueType="num">
                                      <p:cBhvr>
                                        <p:cTn id="34"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3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8" fill="hold" grpId="0" nodeType="click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 calcmode="lin" valueType="num">
                                      <p:cBhvr>
                                        <p:cTn id="41" dur="500" fill="hold"/>
                                        <p:tgtEl>
                                          <p:spTgt spid="5">
                                            <p:txEl>
                                              <p:pRg st="1" end="1"/>
                                            </p:txEl>
                                          </p:spTgt>
                                        </p:tgtEl>
                                        <p:attrNameLst>
                                          <p:attrName>ppt_x</p:attrName>
                                        </p:attrNameLst>
                                      </p:cBhvr>
                                      <p:tavLst>
                                        <p:tav tm="0">
                                          <p:val>
                                            <p:strVal val="#ppt_x-#ppt_w/2"/>
                                          </p:val>
                                        </p:tav>
                                        <p:tav tm="100000">
                                          <p:val>
                                            <p:strVal val="#ppt_x"/>
                                          </p:val>
                                        </p:tav>
                                      </p:tavLst>
                                    </p:anim>
                                    <p:anim calcmode="lin" valueType="num">
                                      <p:cBhvr>
                                        <p:cTn id="42"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4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grpId="0"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 calcmode="lin" valueType="num">
                                      <p:cBhvr>
                                        <p:cTn id="49" dur="500" fill="hold"/>
                                        <p:tgtEl>
                                          <p:spTgt spid="5">
                                            <p:txEl>
                                              <p:pRg st="2" end="2"/>
                                            </p:txEl>
                                          </p:spTgt>
                                        </p:tgtEl>
                                        <p:attrNameLst>
                                          <p:attrName>ppt_x</p:attrName>
                                        </p:attrNameLst>
                                      </p:cBhvr>
                                      <p:tavLst>
                                        <p:tav tm="0">
                                          <p:val>
                                            <p:strVal val="#ppt_x-#ppt_w/2"/>
                                          </p:val>
                                        </p:tav>
                                        <p:tav tm="100000">
                                          <p:val>
                                            <p:strVal val="#ppt_x"/>
                                          </p:val>
                                        </p:tav>
                                      </p:tavLst>
                                    </p:anim>
                                    <p:anim calcmode="lin" valueType="num">
                                      <p:cBhvr>
                                        <p:cTn id="50"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5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52"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60" dur="1000" fill="hold"/>
                                        <p:tgtEl>
                                          <p:spTgt spid="6"/>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2"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500" fill="hold"/>
                                        <p:tgtEl>
                                          <p:spTgt spid="7"/>
                                        </p:tgtEl>
                                        <p:attrNameLst>
                                          <p:attrName>ppt_x</p:attrName>
                                        </p:attrNameLst>
                                      </p:cBhvr>
                                      <p:tavLst>
                                        <p:tav tm="0">
                                          <p:val>
                                            <p:strVal val="#ppt_x+#ppt_w/2"/>
                                          </p:val>
                                        </p:tav>
                                        <p:tav tm="100000">
                                          <p:val>
                                            <p:strVal val="#ppt_x"/>
                                          </p:val>
                                        </p:tav>
                                      </p:tavLst>
                                    </p:anim>
                                    <p:anim calcmode="lin" valueType="num">
                                      <p:cBhvr>
                                        <p:cTn id="70" dur="500" fill="hold"/>
                                        <p:tgtEl>
                                          <p:spTgt spid="7"/>
                                        </p:tgtEl>
                                        <p:attrNameLst>
                                          <p:attrName>ppt_y</p:attrName>
                                        </p:attrNameLst>
                                      </p:cBhvr>
                                      <p:tavLst>
                                        <p:tav tm="0">
                                          <p:val>
                                            <p:strVal val="#ppt_y"/>
                                          </p:val>
                                        </p:tav>
                                        <p:tav tm="100000">
                                          <p:val>
                                            <p:strVal val="#ppt_y"/>
                                          </p:val>
                                        </p:tav>
                                      </p:tavLst>
                                    </p:anim>
                                    <p:anim calcmode="lin" valueType="num">
                                      <p:cBhvr>
                                        <p:cTn id="71" dur="500" fill="hold"/>
                                        <p:tgtEl>
                                          <p:spTgt spid="7"/>
                                        </p:tgtEl>
                                        <p:attrNameLst>
                                          <p:attrName>ppt_w</p:attrName>
                                        </p:attrNameLst>
                                      </p:cBhvr>
                                      <p:tavLst>
                                        <p:tav tm="0">
                                          <p:val>
                                            <p:fltVal val="0"/>
                                          </p:val>
                                        </p:tav>
                                        <p:tav tm="100000">
                                          <p:val>
                                            <p:strVal val="#ppt_w"/>
                                          </p:val>
                                        </p:tav>
                                      </p:tavLst>
                                    </p:anim>
                                    <p:anim calcmode="lin" valueType="num">
                                      <p:cBhvr>
                                        <p:cTn id="72" dur="500" fill="hold"/>
                                        <p:tgtEl>
                                          <p:spTgt spid="7"/>
                                        </p:tgtEl>
                                        <p:attrNameLst>
                                          <p:attrName>ppt_h</p:attrName>
                                        </p:attrNameLst>
                                      </p:cBhvr>
                                      <p:tavLst>
                                        <p:tav tm="0">
                                          <p:val>
                                            <p:strVal val="#ppt_h"/>
                                          </p:val>
                                        </p:tav>
                                        <p:tav tm="100000">
                                          <p:val>
                                            <p:strVal val="#ppt_h"/>
                                          </p:val>
                                        </p:tav>
                                      </p:tavLst>
                                    </p:anim>
                                  </p:childTnLst>
                                </p:cTn>
                              </p:par>
                              <p:par>
                                <p:cTn id="73" presetID="17" presetClass="entr" presetSubtype="8"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500" fill="hold"/>
                                        <p:tgtEl>
                                          <p:spTgt spid="9"/>
                                        </p:tgtEl>
                                        <p:attrNameLst>
                                          <p:attrName>ppt_x</p:attrName>
                                        </p:attrNameLst>
                                      </p:cBhvr>
                                      <p:tavLst>
                                        <p:tav tm="0">
                                          <p:val>
                                            <p:strVal val="#ppt_x-#ppt_w/2"/>
                                          </p:val>
                                        </p:tav>
                                        <p:tav tm="100000">
                                          <p:val>
                                            <p:strVal val="#ppt_x"/>
                                          </p:val>
                                        </p:tav>
                                      </p:tavLst>
                                    </p:anim>
                                    <p:anim calcmode="lin" valueType="num">
                                      <p:cBhvr>
                                        <p:cTn id="76" dur="500" fill="hold"/>
                                        <p:tgtEl>
                                          <p:spTgt spid="9"/>
                                        </p:tgtEl>
                                        <p:attrNameLst>
                                          <p:attrName>ppt_y</p:attrName>
                                        </p:attrNameLst>
                                      </p:cBhvr>
                                      <p:tavLst>
                                        <p:tav tm="0">
                                          <p:val>
                                            <p:strVal val="#ppt_y"/>
                                          </p:val>
                                        </p:tav>
                                        <p:tav tm="100000">
                                          <p:val>
                                            <p:strVal val="#ppt_y"/>
                                          </p:val>
                                        </p:tav>
                                      </p:tavLst>
                                    </p:anim>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uild="p"/>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7000" r="-2000"/>
          </a:stretch>
        </a:blipFill>
        <a:effectLst/>
      </p:bgPr>
    </p:bg>
    <p:spTree>
      <p:nvGrpSpPr>
        <p:cNvPr id="1" name=""/>
        <p:cNvGrpSpPr/>
        <p:nvPr/>
      </p:nvGrpSpPr>
      <p:grpSpPr>
        <a:xfrm>
          <a:off x="0" y="0"/>
          <a:ext cx="0" cy="0"/>
          <a:chOff x="0" y="0"/>
          <a:chExt cx="0" cy="0"/>
        </a:xfrm>
      </p:grpSpPr>
      <p:pic>
        <p:nvPicPr>
          <p:cNvPr id="8197" name="Picture 5" descr="http://paratenervidaabundante.files.wordpress.com/2013/05/moises-y-faraon.jpg"/>
          <p:cNvPicPr>
            <a:picLocks noChangeAspect="1" noChangeArrowheads="1"/>
          </p:cNvPicPr>
          <p:nvPr/>
        </p:nvPicPr>
        <p:blipFill>
          <a:blip r:embed="rId3" cstate="email"/>
          <a:srcRect/>
          <a:stretch>
            <a:fillRect/>
          </a:stretch>
        </p:blipFill>
        <p:spPr bwMode="auto">
          <a:xfrm>
            <a:off x="2428860" y="2357430"/>
            <a:ext cx="2607549" cy="1785950"/>
          </a:xfrm>
          <a:prstGeom prst="snip2DiagRect">
            <a:avLst/>
          </a:prstGeom>
          <a:solidFill>
            <a:srgbClr val="FFFFFF">
              <a:shade val="85000"/>
            </a:srgbClr>
          </a:solidFill>
          <a:ln w="88900" cap="sq">
            <a:solidFill>
              <a:srgbClr val="FFB3E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softRound"/>
            <a:contourClr>
              <a:srgbClr val="FFFFFF"/>
            </a:contourClr>
          </a:sp3d>
        </p:spPr>
      </p:pic>
      <p:pic>
        <p:nvPicPr>
          <p:cNvPr id="8199" name="Picture 7" descr="http://1.bp.blogspot.com/-eiNe8UHpmx0/UQqjam4m5LI/AAAAAAAABbs/kNWUqTPcFYc/s400/isaac+rebeca+abimelec.jpg"/>
          <p:cNvPicPr>
            <a:picLocks noChangeAspect="1" noChangeArrowheads="1"/>
          </p:cNvPicPr>
          <p:nvPr/>
        </p:nvPicPr>
        <p:blipFill>
          <a:blip r:embed="rId4" cstate="email"/>
          <a:srcRect/>
          <a:stretch>
            <a:fillRect/>
          </a:stretch>
        </p:blipFill>
        <p:spPr bwMode="auto">
          <a:xfrm>
            <a:off x="5085927" y="3500438"/>
            <a:ext cx="2772221" cy="1857388"/>
          </a:xfrm>
          <a:prstGeom prst="snip2DiagRect">
            <a:avLst/>
          </a:prstGeom>
          <a:solidFill>
            <a:srgbClr val="FFFFFF">
              <a:shade val="85000"/>
            </a:srgbClr>
          </a:solidFill>
          <a:ln w="88900" cap="sq">
            <a:solidFill>
              <a:srgbClr val="FFB3E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softRound"/>
            <a:contourClr>
              <a:srgbClr val="FFFFFF"/>
            </a:contourClr>
          </a:sp3d>
        </p:spPr>
      </p:pic>
      <p:pic>
        <p:nvPicPr>
          <p:cNvPr id="8193" name="Picture 1" descr="R:\Dibujos\TorreDeBabel\2008-02-13-xl--Torre_babel.jpg"/>
          <p:cNvPicPr>
            <a:picLocks noChangeAspect="1" noChangeArrowheads="1"/>
          </p:cNvPicPr>
          <p:nvPr/>
        </p:nvPicPr>
        <p:blipFill>
          <a:blip r:embed="rId5" cstate="email"/>
          <a:stretch>
            <a:fillRect/>
          </a:stretch>
        </p:blipFill>
        <p:spPr bwMode="auto">
          <a:xfrm>
            <a:off x="214282" y="1571612"/>
            <a:ext cx="2041472" cy="2786082"/>
          </a:xfrm>
          <a:prstGeom prst="rect">
            <a:avLst/>
          </a:prstGeom>
          <a:ln>
            <a:noFill/>
          </a:ln>
          <a:effectLst>
            <a:outerShdw blurRad="190500" algn="tl" rotWithShape="0">
              <a:srgbClr val="000000">
                <a:alpha val="70000"/>
              </a:srgbClr>
            </a:outerShdw>
          </a:effectLst>
        </p:spPr>
      </p:pic>
      <p:sp>
        <p:nvSpPr>
          <p:cNvPr id="2" name="1 CuadroTexto"/>
          <p:cNvSpPr txBox="1"/>
          <p:nvPr/>
        </p:nvSpPr>
        <p:spPr>
          <a:xfrm>
            <a:off x="0" y="0"/>
            <a:ext cx="4143372" cy="707886"/>
          </a:xfrm>
          <a:prstGeom prst="rect">
            <a:avLst/>
          </a:prstGeom>
          <a:noFill/>
        </p:spPr>
        <p:txBody>
          <a:bodyPr wrap="square" rtlCol="0">
            <a:spAutoFit/>
          </a:bodyPr>
          <a:lstStyle/>
          <a:p>
            <a:pPr algn="ctr"/>
            <a:r>
              <a:rPr lang="ro-RO" sz="4000" b="1" spc="100" dirty="0" smtClean="0">
                <a:ln w="18000">
                  <a:solidFill>
                    <a:srgbClr val="CC0088"/>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DUPĂ POTOP</a:t>
            </a:r>
            <a:endParaRPr lang="es-ES" sz="4000" b="1" spc="100" dirty="0">
              <a:ln w="18000">
                <a:solidFill>
                  <a:srgbClr val="CC0088"/>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4" name="3 CuadroTexto"/>
          <p:cNvSpPr txBox="1"/>
          <p:nvPr/>
        </p:nvSpPr>
        <p:spPr>
          <a:xfrm>
            <a:off x="2428860" y="1428736"/>
            <a:ext cx="6572296" cy="707886"/>
          </a:xfrm>
          <a:prstGeom prst="rect">
            <a:avLst/>
          </a:prstGeom>
          <a:noFill/>
        </p:spPr>
        <p:txBody>
          <a:bodyPr wrap="square" rtlCol="0">
            <a:spAutoFit/>
          </a:bodyPr>
          <a:lstStyle/>
          <a:p>
            <a:pPr>
              <a:spcBef>
                <a:spcPts val="600"/>
              </a:spcBef>
            </a:pPr>
            <a:r>
              <a:rPr lang="es-ES" sz="2000" b="1" dirty="0" smtClean="0"/>
              <a:t>D</a:t>
            </a:r>
            <a:r>
              <a:rPr lang="ro-RO" sz="2000" b="1" dirty="0" smtClean="0"/>
              <a:t>upă potop, oamenii au întârziat numai 100 de ani până să se răzvrătească în mod dechis împotriva lui Dumnezeu. </a:t>
            </a:r>
            <a:endParaRPr lang="es-ES" sz="2000" b="1" dirty="0" smtClean="0"/>
          </a:p>
        </p:txBody>
      </p:sp>
      <p:sp>
        <p:nvSpPr>
          <p:cNvPr id="5" name="4 Rectángulo"/>
          <p:cNvSpPr/>
          <p:nvPr/>
        </p:nvSpPr>
        <p:spPr>
          <a:xfrm>
            <a:off x="3857620" y="-24"/>
            <a:ext cx="5286412" cy="1200329"/>
          </a:xfrm>
          <a:prstGeom prst="rect">
            <a:avLst/>
          </a:prstGeom>
        </p:spPr>
        <p:txBody>
          <a:bodyPr wrap="square">
            <a:spAutoFit/>
          </a:bodyPr>
          <a:lstStyle/>
          <a:p>
            <a:r>
              <a:rPr lang="es-ES" b="1" dirty="0" smtClean="0">
                <a:solidFill>
                  <a:srgbClr val="960064"/>
                </a:solidFill>
                <a:latin typeface="Comic Sans MS" pitchFamily="66" charset="0"/>
              </a:rPr>
              <a:t>“</a:t>
            </a:r>
            <a:r>
              <a:rPr lang="vi-VN" b="1" dirty="0">
                <a:solidFill>
                  <a:srgbClr val="960064"/>
                </a:solidFill>
                <a:latin typeface="Comic Sans MS" pitchFamily="66" charset="0"/>
              </a:rPr>
              <a:t>Şi au mai zis: „Haidem! să ne zidim o cetate şi un turn al cărui vârf să atingă cerul şi să ne facem un nume, ca să nu fim împrăştiaţi pe toată faţa pământului</a:t>
            </a:r>
            <a:r>
              <a:rPr lang="vi-VN" b="1" dirty="0" smtClean="0">
                <a:solidFill>
                  <a:srgbClr val="960064"/>
                </a:solidFill>
                <a:latin typeface="Comic Sans MS" pitchFamily="66" charset="0"/>
              </a:rPr>
              <a:t>!</a:t>
            </a:r>
            <a:r>
              <a:rPr lang="es-ES" b="1" dirty="0" smtClean="0">
                <a:solidFill>
                  <a:srgbClr val="960064"/>
                </a:solidFill>
                <a:latin typeface="Comic Sans MS" pitchFamily="66" charset="0"/>
              </a:rPr>
              <a:t>” </a:t>
            </a:r>
            <a:r>
              <a:rPr lang="es-ES" sz="1100" b="1" dirty="0" smtClean="0">
                <a:solidFill>
                  <a:srgbClr val="960064"/>
                </a:solidFill>
                <a:latin typeface="Comic Sans MS" pitchFamily="66" charset="0"/>
              </a:rPr>
              <a:t>(G</a:t>
            </a:r>
            <a:r>
              <a:rPr lang="ro-RO" sz="1100" b="1" dirty="0" smtClean="0">
                <a:solidFill>
                  <a:srgbClr val="960064"/>
                </a:solidFill>
                <a:latin typeface="Comic Sans MS" pitchFamily="66" charset="0"/>
              </a:rPr>
              <a:t>eneza</a:t>
            </a:r>
            <a:r>
              <a:rPr lang="es-ES" sz="1100" b="1" dirty="0" smtClean="0">
                <a:solidFill>
                  <a:srgbClr val="960064"/>
                </a:solidFill>
                <a:latin typeface="Comic Sans MS" pitchFamily="66" charset="0"/>
              </a:rPr>
              <a:t> 11:4)</a:t>
            </a:r>
            <a:endParaRPr lang="es-ES" b="1" dirty="0">
              <a:solidFill>
                <a:srgbClr val="960064"/>
              </a:solidFill>
              <a:latin typeface="Comic Sans MS" pitchFamily="66" charset="0"/>
            </a:endParaRPr>
          </a:p>
        </p:txBody>
      </p:sp>
      <p:sp>
        <p:nvSpPr>
          <p:cNvPr id="9" name="8 Rectángulo"/>
          <p:cNvSpPr/>
          <p:nvPr/>
        </p:nvSpPr>
        <p:spPr>
          <a:xfrm>
            <a:off x="142844" y="4500570"/>
            <a:ext cx="5000660" cy="1938992"/>
          </a:xfrm>
          <a:prstGeom prst="rect">
            <a:avLst/>
          </a:prstGeom>
        </p:spPr>
        <p:txBody>
          <a:bodyPr wrap="square">
            <a:spAutoFit/>
          </a:bodyPr>
          <a:lstStyle/>
          <a:p>
            <a:pPr lvl="0">
              <a:spcBef>
                <a:spcPts val="600"/>
              </a:spcBef>
            </a:pPr>
            <a:r>
              <a:rPr lang="ro-RO" sz="2000" b="1" dirty="0" smtClean="0">
                <a:solidFill>
                  <a:prstClr val="black"/>
                </a:solidFill>
              </a:rPr>
              <a:t>Cu toate acestea, principiile legii erau încă în inima umanităţii, aşa cum se poate vedea în cuvintele lui Faraon sau Abimelec </a:t>
            </a:r>
            <a:r>
              <a:rPr lang="es-ES" sz="2000" b="1" dirty="0" smtClean="0">
                <a:solidFill>
                  <a:prstClr val="black"/>
                </a:solidFill>
              </a:rPr>
              <a:t>(G</a:t>
            </a:r>
            <a:r>
              <a:rPr lang="ro-RO" sz="2000" b="1" dirty="0" smtClean="0">
                <a:solidFill>
                  <a:prstClr val="black"/>
                </a:solidFill>
              </a:rPr>
              <a:t>e</a:t>
            </a:r>
            <a:r>
              <a:rPr lang="es-ES" sz="2000" b="1" dirty="0" smtClean="0">
                <a:solidFill>
                  <a:prstClr val="black"/>
                </a:solidFill>
              </a:rPr>
              <a:t>n</a:t>
            </a:r>
            <a:r>
              <a:rPr lang="es-ES" sz="2000" b="1" dirty="0">
                <a:solidFill>
                  <a:prstClr val="black"/>
                </a:solidFill>
              </a:rPr>
              <a:t>. 12:18-19; 26:9-10). </a:t>
            </a:r>
            <a:r>
              <a:rPr lang="ro-RO" sz="2000" b="1" dirty="0" smtClean="0">
                <a:solidFill>
                  <a:prstClr val="black"/>
                </a:solidFill>
              </a:rPr>
              <a:t>Mai erau câteva persoane care încă slujeau adevăratului Dumnezeu, precum Melhisedec</a:t>
            </a:r>
            <a:r>
              <a:rPr lang="es-ES" sz="2000" b="1" dirty="0" smtClean="0">
                <a:solidFill>
                  <a:prstClr val="black"/>
                </a:solidFill>
              </a:rPr>
              <a:t> (G</a:t>
            </a:r>
            <a:r>
              <a:rPr lang="ro-RO" sz="2000" b="1" dirty="0" smtClean="0">
                <a:solidFill>
                  <a:prstClr val="black"/>
                </a:solidFill>
              </a:rPr>
              <a:t>e</a:t>
            </a:r>
            <a:r>
              <a:rPr lang="es-ES" sz="2000" b="1" dirty="0" smtClean="0">
                <a:solidFill>
                  <a:prstClr val="black"/>
                </a:solidFill>
              </a:rPr>
              <a:t>n</a:t>
            </a:r>
            <a:r>
              <a:rPr lang="es-ES" sz="2000" b="1" dirty="0">
                <a:solidFill>
                  <a:prstClr val="black"/>
                </a:solidFill>
              </a:rPr>
              <a:t>. 14:18)</a:t>
            </a:r>
          </a:p>
        </p:txBody>
      </p:sp>
      <p:sp>
        <p:nvSpPr>
          <p:cNvPr id="10" name="9 Rectángulo"/>
          <p:cNvSpPr/>
          <p:nvPr/>
        </p:nvSpPr>
        <p:spPr>
          <a:xfrm>
            <a:off x="5143504" y="2143116"/>
            <a:ext cx="3786214" cy="1323439"/>
          </a:xfrm>
          <a:prstGeom prst="rect">
            <a:avLst/>
          </a:prstGeom>
        </p:spPr>
        <p:txBody>
          <a:bodyPr wrap="square">
            <a:spAutoFit/>
          </a:bodyPr>
          <a:lstStyle/>
          <a:p>
            <a:pPr lvl="0">
              <a:spcBef>
                <a:spcPts val="600"/>
              </a:spcBef>
            </a:pPr>
            <a:r>
              <a:rPr lang="ro-RO" sz="2000" b="1" dirty="0" smtClean="0">
                <a:solidFill>
                  <a:prstClr val="black"/>
                </a:solidFill>
              </a:rPr>
              <a:t>Când s-a născut Avram </a:t>
            </a:r>
            <a:r>
              <a:rPr lang="es-ES" sz="2000" b="1" dirty="0" smtClean="0">
                <a:solidFill>
                  <a:prstClr val="black"/>
                </a:solidFill>
              </a:rPr>
              <a:t>(292 </a:t>
            </a:r>
            <a:r>
              <a:rPr lang="ro-RO" sz="2000" b="1" dirty="0" smtClean="0">
                <a:solidFill>
                  <a:prstClr val="black"/>
                </a:solidFill>
              </a:rPr>
              <a:t>de ani după potop</a:t>
            </a:r>
            <a:r>
              <a:rPr lang="es-ES" sz="2000" b="1" dirty="0" smtClean="0">
                <a:solidFill>
                  <a:prstClr val="black"/>
                </a:solidFill>
              </a:rPr>
              <a:t>), </a:t>
            </a:r>
            <a:r>
              <a:rPr lang="ro-RO" sz="2000" b="1" dirty="0" smtClean="0">
                <a:solidFill>
                  <a:prstClr val="black"/>
                </a:solidFill>
              </a:rPr>
              <a:t>cunoaşterea adevăratului Dumnezeu şi a Legii Sale erau aproape uitate. </a:t>
            </a:r>
            <a:endParaRPr lang="es-ES" sz="2000" b="1" dirty="0">
              <a:solidFill>
                <a:prstClr val="black"/>
              </a:solidFill>
            </a:endParaRPr>
          </a:p>
        </p:txBody>
      </p:sp>
      <p:pic>
        <p:nvPicPr>
          <p:cNvPr id="8200" name="Picture 8" descr="R:\Dibujos\Abraham\Melquisedec\Melquisedec (9).jpg"/>
          <p:cNvPicPr>
            <a:picLocks noChangeAspect="1" noChangeArrowheads="1"/>
          </p:cNvPicPr>
          <p:nvPr/>
        </p:nvPicPr>
        <p:blipFill>
          <a:blip r:embed="rId6" cstate="email"/>
          <a:srcRect/>
          <a:stretch>
            <a:fillRect/>
          </a:stretch>
        </p:blipFill>
        <p:spPr bwMode="auto">
          <a:xfrm>
            <a:off x="6318953" y="5000636"/>
            <a:ext cx="2705989" cy="1785950"/>
          </a:xfrm>
          <a:prstGeom prst="snip2DiagRect">
            <a:avLst/>
          </a:prstGeom>
          <a:solidFill>
            <a:srgbClr val="FFFFFF">
              <a:shade val="85000"/>
            </a:srgbClr>
          </a:solidFill>
          <a:ln w="88900" cap="sq">
            <a:solidFill>
              <a:srgbClr val="FFB3E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softRound"/>
            <a:contourClr>
              <a:srgbClr val="FFFFFF"/>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900" decel="100000" fill="hold"/>
                                        <p:tgtEl>
                                          <p:spTgt spid="5"/>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8193"/>
                                        </p:tgtEl>
                                        <p:attrNameLst>
                                          <p:attrName>style.visibility</p:attrName>
                                        </p:attrNameLst>
                                      </p:cBhvr>
                                      <p:to>
                                        <p:strVal val="visible"/>
                                      </p:to>
                                    </p:set>
                                    <p:animEffect transition="in" filter="fade">
                                      <p:cBhvr>
                                        <p:cTn id="22" dur="1000"/>
                                        <p:tgtEl>
                                          <p:spTgt spid="8193"/>
                                        </p:tgtEl>
                                      </p:cBhvr>
                                    </p:animEffect>
                                    <p:anim calcmode="lin" valueType="num">
                                      <p:cBhvr>
                                        <p:cTn id="23" dur="1000" fill="hold"/>
                                        <p:tgtEl>
                                          <p:spTgt spid="8193"/>
                                        </p:tgtEl>
                                        <p:attrNameLst>
                                          <p:attrName>ppt_x</p:attrName>
                                        </p:attrNameLst>
                                      </p:cBhvr>
                                      <p:tavLst>
                                        <p:tav tm="0">
                                          <p:val>
                                            <p:strVal val="#ppt_x"/>
                                          </p:val>
                                        </p:tav>
                                        <p:tav tm="100000">
                                          <p:val>
                                            <p:strVal val="#ppt_x"/>
                                          </p:val>
                                        </p:tav>
                                      </p:tavLst>
                                    </p:anim>
                                    <p:anim calcmode="lin" valueType="num">
                                      <p:cBhvr>
                                        <p:cTn id="24" dur="1000" fill="hold"/>
                                        <p:tgtEl>
                                          <p:spTgt spid="819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ppt_x</p:attrName>
                                        </p:attrNameLst>
                                      </p:cBhvr>
                                      <p:tavLst>
                                        <p:tav tm="0">
                                          <p:val>
                                            <p:strVal val="#ppt_x-#ppt_w/2"/>
                                          </p:val>
                                        </p:tav>
                                        <p:tav tm="100000">
                                          <p:val>
                                            <p:strVal val="#ppt_x"/>
                                          </p:val>
                                        </p:tav>
                                      </p:tavLst>
                                    </p:anim>
                                    <p:anim calcmode="lin" valueType="num">
                                      <p:cBhvr>
                                        <p:cTn id="44" dur="500" fill="hold"/>
                                        <p:tgtEl>
                                          <p:spTgt spid="9"/>
                                        </p:tgtEl>
                                        <p:attrNameLst>
                                          <p:attrName>ppt_y</p:attrName>
                                        </p:attrNameLst>
                                      </p:cBhvr>
                                      <p:tavLst>
                                        <p:tav tm="0">
                                          <p:val>
                                            <p:strVal val="#ppt_y"/>
                                          </p:val>
                                        </p:tav>
                                        <p:tav tm="100000">
                                          <p:val>
                                            <p:strVal val="#ppt_y"/>
                                          </p:val>
                                        </p:tav>
                                      </p:tavLst>
                                    </p:anim>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strVal val="#ppt_h"/>
                                          </p:val>
                                        </p:tav>
                                        <p:tav tm="100000">
                                          <p:val>
                                            <p:strVal val="#ppt_h"/>
                                          </p:val>
                                        </p:tav>
                                      </p:tavLst>
                                    </p:anim>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8197"/>
                                        </p:tgtEl>
                                        <p:attrNameLst>
                                          <p:attrName>style.visibility</p:attrName>
                                        </p:attrNameLst>
                                      </p:cBhvr>
                                      <p:to>
                                        <p:strVal val="visible"/>
                                      </p:to>
                                    </p:set>
                                    <p:animEffect transition="in" filter="fade">
                                      <p:cBhvr>
                                        <p:cTn id="50" dur="1000"/>
                                        <p:tgtEl>
                                          <p:spTgt spid="8197"/>
                                        </p:tgtEl>
                                      </p:cBhvr>
                                    </p:animEffect>
                                  </p:childTnLst>
                                </p:cTn>
                              </p:par>
                            </p:childTnLst>
                          </p:cTn>
                        </p:par>
                        <p:par>
                          <p:cTn id="51" fill="hold">
                            <p:stCondLst>
                              <p:cond delay="1500"/>
                            </p:stCondLst>
                            <p:childTnLst>
                              <p:par>
                                <p:cTn id="52" presetID="10" presetClass="entr" presetSubtype="0" fill="hold" nodeType="afterEffect">
                                  <p:stCondLst>
                                    <p:cond delay="0"/>
                                  </p:stCondLst>
                                  <p:childTnLst>
                                    <p:set>
                                      <p:cBhvr>
                                        <p:cTn id="53" dur="1" fill="hold">
                                          <p:stCondLst>
                                            <p:cond delay="0"/>
                                          </p:stCondLst>
                                        </p:cTn>
                                        <p:tgtEl>
                                          <p:spTgt spid="8199"/>
                                        </p:tgtEl>
                                        <p:attrNameLst>
                                          <p:attrName>style.visibility</p:attrName>
                                        </p:attrNameLst>
                                      </p:cBhvr>
                                      <p:to>
                                        <p:strVal val="visible"/>
                                      </p:to>
                                    </p:set>
                                    <p:animEffect transition="in" filter="fade">
                                      <p:cBhvr>
                                        <p:cTn id="54" dur="1000"/>
                                        <p:tgtEl>
                                          <p:spTgt spid="8199"/>
                                        </p:tgtEl>
                                      </p:cBhvr>
                                    </p:animEffect>
                                  </p:childTnLst>
                                </p:cTn>
                              </p:par>
                            </p:childTnLst>
                          </p:cTn>
                        </p:par>
                        <p:par>
                          <p:cTn id="55" fill="hold">
                            <p:stCondLst>
                              <p:cond delay="2500"/>
                            </p:stCondLst>
                            <p:childTnLst>
                              <p:par>
                                <p:cTn id="56" presetID="10" presetClass="entr" presetSubtype="0" fill="hold" nodeType="afterEffect">
                                  <p:stCondLst>
                                    <p:cond delay="0"/>
                                  </p:stCondLst>
                                  <p:childTnLst>
                                    <p:set>
                                      <p:cBhvr>
                                        <p:cTn id="57" dur="1" fill="hold">
                                          <p:stCondLst>
                                            <p:cond delay="0"/>
                                          </p:stCondLst>
                                        </p:cTn>
                                        <p:tgtEl>
                                          <p:spTgt spid="8200"/>
                                        </p:tgtEl>
                                        <p:attrNameLst>
                                          <p:attrName>style.visibility</p:attrName>
                                        </p:attrNameLst>
                                      </p:cBhvr>
                                      <p:to>
                                        <p:strVal val="visible"/>
                                      </p:to>
                                    </p:set>
                                    <p:animEffect transition="in" filter="fade">
                                      <p:cBhvr>
                                        <p:cTn id="58" dur="10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7650" name="Picture 2" descr="http://isa-degermann.com/_Media/lgimg3_hr.jpeg"/>
          <p:cNvPicPr>
            <a:picLocks noChangeAspect="1" noChangeArrowheads="1"/>
          </p:cNvPicPr>
          <p:nvPr/>
        </p:nvPicPr>
        <p:blipFill>
          <a:blip r:embed="rId3" cstate="email"/>
          <a:srcRect/>
          <a:stretch>
            <a:fillRect/>
          </a:stretch>
        </p:blipFill>
        <p:spPr bwMode="auto">
          <a:xfrm>
            <a:off x="285720" y="1643050"/>
            <a:ext cx="3524588" cy="3730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6 Imagen" descr="abraham jesus.jpg"/>
          <p:cNvPicPr>
            <a:picLocks noChangeAspect="1"/>
          </p:cNvPicPr>
          <p:nvPr/>
        </p:nvPicPr>
        <p:blipFill>
          <a:blip r:embed="rId4" cstate="email"/>
          <a:stretch>
            <a:fillRect/>
          </a:stretch>
        </p:blipFill>
        <p:spPr>
          <a:xfrm>
            <a:off x="4286248" y="3232170"/>
            <a:ext cx="4634315" cy="3482978"/>
          </a:xfrm>
          <a:prstGeom prst="roundRect">
            <a:avLst>
              <a:gd name="adj" fmla="val 112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4" name="3 CuadroTexto"/>
          <p:cNvSpPr txBox="1"/>
          <p:nvPr/>
        </p:nvSpPr>
        <p:spPr>
          <a:xfrm>
            <a:off x="3643306" y="1428736"/>
            <a:ext cx="5500694" cy="1708160"/>
          </a:xfrm>
          <a:prstGeom prst="rect">
            <a:avLst/>
          </a:prstGeom>
          <a:noFill/>
        </p:spPr>
        <p:txBody>
          <a:bodyPr wrap="square" rtlCol="0">
            <a:spAutoFit/>
          </a:bodyPr>
          <a:lstStyle/>
          <a:p>
            <a:pPr>
              <a:spcBef>
                <a:spcPts val="600"/>
              </a:spcBef>
            </a:pPr>
            <a:r>
              <a:rPr lang="ro-RO" sz="2000" b="1" dirty="0" smtClean="0"/>
              <a:t>Asemenea lui Noe, Dumnezeu şi-a revărsat harul peste Avram. </a:t>
            </a:r>
          </a:p>
          <a:p>
            <a:pPr>
              <a:spcBef>
                <a:spcPts val="600"/>
              </a:spcBef>
            </a:pPr>
            <a:r>
              <a:rPr lang="ro-RO" sz="2000" b="1" dirty="0" smtClean="0"/>
              <a:t>Ca rezultat, Avraam</a:t>
            </a:r>
            <a:r>
              <a:rPr lang="es-ES" sz="2000" b="1" dirty="0" smtClean="0"/>
              <a:t> “</a:t>
            </a:r>
            <a:r>
              <a:rPr lang="vi-VN" sz="2000" b="1" dirty="0" smtClean="0">
                <a:latin typeface="Calibri" pitchFamily="34" charset="0"/>
                <a:cs typeface="Calibri" pitchFamily="34" charset="0"/>
              </a:rPr>
              <a:t>a </a:t>
            </a:r>
            <a:r>
              <a:rPr lang="vi-VN" sz="2000" b="1" dirty="0">
                <a:latin typeface="Calibri" pitchFamily="34" charset="0"/>
                <a:cs typeface="Calibri" pitchFamily="34" charset="0"/>
              </a:rPr>
              <a:t>ascultat de porunca Mea şi a păzit ce i-am cerut, a păzit poruncile Mele, orânduirile Mele şi legile Mele.</a:t>
            </a:r>
            <a:r>
              <a:rPr lang="es-ES" sz="2000" b="1" dirty="0" smtClean="0"/>
              <a:t>” (G</a:t>
            </a:r>
            <a:r>
              <a:rPr lang="ro-RO" sz="2000" b="1" dirty="0" smtClean="0"/>
              <a:t>e</a:t>
            </a:r>
            <a:r>
              <a:rPr lang="es-ES" sz="2000" b="1" dirty="0" smtClean="0"/>
              <a:t>n. 26:5)</a:t>
            </a:r>
          </a:p>
        </p:txBody>
      </p:sp>
      <p:sp>
        <p:nvSpPr>
          <p:cNvPr id="8" name="7 Rectángulo"/>
          <p:cNvSpPr/>
          <p:nvPr/>
        </p:nvSpPr>
        <p:spPr>
          <a:xfrm>
            <a:off x="71438" y="5500702"/>
            <a:ext cx="4356546" cy="1323439"/>
          </a:xfrm>
          <a:prstGeom prst="rect">
            <a:avLst/>
          </a:prstGeom>
        </p:spPr>
        <p:txBody>
          <a:bodyPr wrap="square">
            <a:spAutoFit/>
          </a:bodyPr>
          <a:lstStyle/>
          <a:p>
            <a:pPr lvl="0">
              <a:spcBef>
                <a:spcPts val="600"/>
              </a:spcBef>
            </a:pPr>
            <a:r>
              <a:rPr lang="ro-RO" sz="2000" b="1" dirty="0" smtClean="0">
                <a:solidFill>
                  <a:prstClr val="black"/>
                </a:solidFill>
              </a:rPr>
              <a:t>În ciuda greşelilor sale, Avraam era un om cu o credinţă adevărată şi, prin harul lui Dumnezeu, această credinţă i-a fost socotită ca neprihănire</a:t>
            </a:r>
            <a:r>
              <a:rPr lang="ro-RO" sz="2000" b="1" dirty="0">
                <a:solidFill>
                  <a:prstClr val="black"/>
                </a:solidFill>
              </a:rPr>
              <a:t>.</a:t>
            </a:r>
            <a:endParaRPr lang="es-ES" sz="2000" b="1" dirty="0">
              <a:solidFill>
                <a:prstClr val="black"/>
              </a:solidFill>
            </a:endParaRPr>
          </a:p>
        </p:txBody>
      </p:sp>
      <p:sp>
        <p:nvSpPr>
          <p:cNvPr id="9" name="8 CuadroTexto"/>
          <p:cNvSpPr txBox="1"/>
          <p:nvPr/>
        </p:nvSpPr>
        <p:spPr>
          <a:xfrm>
            <a:off x="0" y="176735"/>
            <a:ext cx="4143372" cy="707886"/>
          </a:xfrm>
          <a:prstGeom prst="rect">
            <a:avLst/>
          </a:prstGeom>
          <a:noFill/>
        </p:spPr>
        <p:txBody>
          <a:bodyPr wrap="square" rtlCol="0">
            <a:spAutoFit/>
          </a:bodyPr>
          <a:lstStyle/>
          <a:p>
            <a:pPr algn="ctr"/>
            <a:r>
              <a:rPr lang="ro-RO" sz="4000" b="1" spc="100" dirty="0" smtClean="0">
                <a:ln w="18000">
                  <a:solidFill>
                    <a:schemeClr val="accent3">
                      <a:lumMod val="50000"/>
                    </a:schemeClr>
                  </a:solidFill>
                  <a:prstDash val="solid"/>
                </a:ln>
                <a:solidFill>
                  <a:schemeClr val="accent3">
                    <a:lumMod val="50000"/>
                    <a:alpha val="6000"/>
                  </a:schemeClr>
                </a:solidFill>
                <a:effectLst>
                  <a:outerShdw blurRad="25000" dist="20000" dir="16020000" algn="tl">
                    <a:schemeClr val="accent1">
                      <a:satMod val="200000"/>
                      <a:shade val="1000"/>
                      <a:alpha val="60000"/>
                    </a:schemeClr>
                  </a:outerShdw>
                </a:effectLst>
              </a:rPr>
              <a:t>DUPĂ POTOP</a:t>
            </a:r>
            <a:endParaRPr lang="es-ES" sz="4000" b="1" spc="100" dirty="0">
              <a:ln w="18000">
                <a:solidFill>
                  <a:schemeClr val="accent3">
                    <a:lumMod val="50000"/>
                  </a:schemeClr>
                </a:solidFill>
                <a:prstDash val="solid"/>
              </a:ln>
              <a:solidFill>
                <a:schemeClr val="accent3">
                  <a:lumMod val="50000"/>
                  <a:alpha val="6000"/>
                </a:schemeClr>
              </a:solidFill>
              <a:effectLst>
                <a:outerShdw blurRad="25000" dist="20000" dir="16020000" algn="tl">
                  <a:schemeClr val="accent1">
                    <a:satMod val="200000"/>
                    <a:shade val="1000"/>
                    <a:alpha val="60000"/>
                  </a:schemeClr>
                </a:outerShdw>
              </a:effectLst>
            </a:endParaRPr>
          </a:p>
        </p:txBody>
      </p:sp>
      <p:sp>
        <p:nvSpPr>
          <p:cNvPr id="10" name="9 Rectángulo"/>
          <p:cNvSpPr/>
          <p:nvPr/>
        </p:nvSpPr>
        <p:spPr>
          <a:xfrm>
            <a:off x="3857588" y="156969"/>
            <a:ext cx="5286412" cy="1200329"/>
          </a:xfrm>
          <a:prstGeom prst="rect">
            <a:avLst/>
          </a:prstGeom>
        </p:spPr>
        <p:txBody>
          <a:bodyPr wrap="square">
            <a:spAutoFit/>
          </a:bodyPr>
          <a:lstStyle/>
          <a:p>
            <a:r>
              <a:rPr lang="es-ES" b="1" dirty="0" smtClean="0">
                <a:solidFill>
                  <a:schemeClr val="accent3">
                    <a:lumMod val="50000"/>
                  </a:schemeClr>
                </a:solidFill>
                <a:latin typeface="Comic Sans MS" pitchFamily="66" charset="0"/>
              </a:rPr>
              <a:t>“</a:t>
            </a:r>
            <a:r>
              <a:rPr lang="vi-VN" b="1" dirty="0">
                <a:solidFill>
                  <a:schemeClr val="accent3">
                    <a:lumMod val="50000"/>
                  </a:schemeClr>
                </a:solidFill>
                <a:latin typeface="Comic Sans MS" pitchFamily="66" charset="0"/>
              </a:rPr>
              <a:t>După aceste întâmplări, cuvântul Domnului a vorbit lui Avram într-o vedenie şi a zis: „Avrame, nu te teme; Eu sunt scutul tău şi răsplata ta cea foarte mare</a:t>
            </a:r>
            <a:r>
              <a:rPr lang="vi-VN" b="1" dirty="0" smtClean="0">
                <a:solidFill>
                  <a:schemeClr val="accent3">
                    <a:lumMod val="50000"/>
                  </a:schemeClr>
                </a:solidFill>
                <a:latin typeface="Comic Sans MS" pitchFamily="66" charset="0"/>
              </a:rPr>
              <a:t>.</a:t>
            </a:r>
            <a:r>
              <a:rPr lang="es-ES" b="1" dirty="0" smtClean="0">
                <a:solidFill>
                  <a:schemeClr val="accent3">
                    <a:lumMod val="50000"/>
                  </a:schemeClr>
                </a:solidFill>
                <a:latin typeface="Comic Sans MS" pitchFamily="66" charset="0"/>
              </a:rPr>
              <a:t>” </a:t>
            </a:r>
            <a:r>
              <a:rPr lang="es-ES" sz="1100" b="1" dirty="0" smtClean="0">
                <a:solidFill>
                  <a:schemeClr val="accent3">
                    <a:lumMod val="50000"/>
                  </a:schemeClr>
                </a:solidFill>
                <a:latin typeface="Comic Sans MS" pitchFamily="66" charset="0"/>
              </a:rPr>
              <a:t>(G</a:t>
            </a:r>
            <a:r>
              <a:rPr lang="ro-RO" sz="1100" b="1" dirty="0" smtClean="0">
                <a:solidFill>
                  <a:schemeClr val="accent3">
                    <a:lumMod val="50000"/>
                  </a:schemeClr>
                </a:solidFill>
                <a:latin typeface="Comic Sans MS" pitchFamily="66" charset="0"/>
              </a:rPr>
              <a:t>eneza</a:t>
            </a:r>
            <a:r>
              <a:rPr lang="es-ES" sz="1100" b="1" dirty="0" smtClean="0">
                <a:solidFill>
                  <a:schemeClr val="accent3">
                    <a:lumMod val="50000"/>
                  </a:schemeClr>
                </a:solidFill>
                <a:latin typeface="Comic Sans MS" pitchFamily="66" charset="0"/>
              </a:rPr>
              <a:t> 15:1)</a:t>
            </a:r>
            <a:endParaRPr lang="es-ES" b="1" dirty="0">
              <a:solidFill>
                <a:schemeClr val="accent3">
                  <a:lumMod val="50000"/>
                </a:schemeClr>
              </a:solidFill>
              <a:latin typeface="Comic Sans MS"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3" presetClass="entr" presetSubtype="16" fill="hold" nodeType="afterEffect">
                                  <p:stCondLst>
                                    <p:cond delay="0"/>
                                  </p:stCondLst>
                                  <p:childTnLst>
                                    <p:set>
                                      <p:cBhvr>
                                        <p:cTn id="29" dur="1" fill="hold">
                                          <p:stCondLst>
                                            <p:cond delay="0"/>
                                          </p:stCondLst>
                                        </p:cTn>
                                        <p:tgtEl>
                                          <p:spTgt spid="27650"/>
                                        </p:tgtEl>
                                        <p:attrNameLst>
                                          <p:attrName>style.visibility</p:attrName>
                                        </p:attrNameLst>
                                      </p:cBhvr>
                                      <p:to>
                                        <p:strVal val="visible"/>
                                      </p:to>
                                    </p:set>
                                    <p:anim calcmode="lin" valueType="num">
                                      <p:cBhvr>
                                        <p:cTn id="30" dur="500" fill="hold"/>
                                        <p:tgtEl>
                                          <p:spTgt spid="27650"/>
                                        </p:tgtEl>
                                        <p:attrNameLst>
                                          <p:attrName>ppt_w</p:attrName>
                                        </p:attrNameLst>
                                      </p:cBhvr>
                                      <p:tavLst>
                                        <p:tav tm="0">
                                          <p:val>
                                            <p:fltVal val="0"/>
                                          </p:val>
                                        </p:tav>
                                        <p:tav tm="100000">
                                          <p:val>
                                            <p:strVal val="#ppt_w"/>
                                          </p:val>
                                        </p:tav>
                                      </p:tavLst>
                                    </p:anim>
                                    <p:anim calcmode="lin" valueType="num">
                                      <p:cBhvr>
                                        <p:cTn id="31" dur="500" fill="hold"/>
                                        <p:tgtEl>
                                          <p:spTgt spid="27650"/>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900" decel="100000" fill="hold"/>
                                        <p:tgtEl>
                                          <p:spTgt spid="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900" decel="100000" fill="hold"/>
                                        <p:tgtEl>
                                          <p:spTgt spid="7"/>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 xmlns:p14="http://schemas.microsoft.com/office/powerpoint/2010/main" val="222178713"/>
              </p:ext>
            </p:extLst>
          </p:nvPr>
        </p:nvGraphicFramePr>
        <p:xfrm>
          <a:off x="2079281" y="222459"/>
          <a:ext cx="6813198" cy="4574690"/>
        </p:xfrm>
        <a:graphic>
          <a:graphicData uri="http://schemas.openxmlformats.org/drawingml/2006/table">
            <a:tbl>
              <a:tblPr firstRow="1" lastRow="1" bandRow="1">
                <a:tableStyleId>{E8B1032C-EA38-4F05-BA0D-38AFFFC7BED3}</a:tableStyleId>
              </a:tblPr>
              <a:tblGrid>
                <a:gridCol w="1180269"/>
                <a:gridCol w="465795"/>
                <a:gridCol w="465795"/>
                <a:gridCol w="465795"/>
                <a:gridCol w="591268"/>
                <a:gridCol w="465795"/>
                <a:gridCol w="3178481"/>
              </a:tblGrid>
              <a:tr h="351475">
                <a:tc>
                  <a:txBody>
                    <a:bodyPr/>
                    <a:lstStyle/>
                    <a:p>
                      <a:pPr algn="l" fontAlgn="b"/>
                      <a:endParaRPr lang="es-ES" sz="1800" b="1" i="0" u="none" strike="noStrike" dirty="0">
                        <a:latin typeface="Arial"/>
                      </a:endParaRPr>
                    </a:p>
                  </a:txBody>
                  <a:tcPr marL="9525" marR="9525" marT="9525" marB="0" anchor="ctr"/>
                </a:tc>
                <a:tc>
                  <a:txBody>
                    <a:bodyPr/>
                    <a:lstStyle/>
                    <a:p>
                      <a:pPr algn="ctr" fontAlgn="b"/>
                      <a:r>
                        <a:rPr lang="es-ES" sz="1800" u="none" strike="noStrike"/>
                        <a:t>A</a:t>
                      </a:r>
                      <a:endParaRPr lang="es-ES" sz="1800" b="1" i="0" u="none" strike="noStrike">
                        <a:latin typeface="Arial"/>
                      </a:endParaRPr>
                    </a:p>
                  </a:txBody>
                  <a:tcPr marL="9525" marR="9525" marT="9525" marB="0" anchor="ctr"/>
                </a:tc>
                <a:tc>
                  <a:txBody>
                    <a:bodyPr/>
                    <a:lstStyle/>
                    <a:p>
                      <a:pPr algn="ctr" fontAlgn="b"/>
                      <a:r>
                        <a:rPr lang="es-ES" sz="1800" u="none" strike="noStrike"/>
                        <a:t>B</a:t>
                      </a:r>
                      <a:endParaRPr lang="es-ES" sz="1800" b="1" i="0" u="none" strike="noStrike">
                        <a:latin typeface="Arial"/>
                      </a:endParaRPr>
                    </a:p>
                  </a:txBody>
                  <a:tcPr marL="9525" marR="9525" marT="9525" marB="0" anchor="ctr"/>
                </a:tc>
                <a:tc>
                  <a:txBody>
                    <a:bodyPr/>
                    <a:lstStyle/>
                    <a:p>
                      <a:pPr algn="ctr" fontAlgn="b"/>
                      <a:r>
                        <a:rPr lang="es-ES" sz="1800" u="none" strike="noStrike"/>
                        <a:t>C</a:t>
                      </a:r>
                      <a:endParaRPr lang="es-ES" sz="1800" b="1" i="0" u="none" strike="noStrike">
                        <a:latin typeface="Arial"/>
                      </a:endParaRPr>
                    </a:p>
                  </a:txBody>
                  <a:tcPr marL="9525" marR="9525" marT="9525" marB="0" anchor="ctr"/>
                </a:tc>
                <a:tc>
                  <a:txBody>
                    <a:bodyPr/>
                    <a:lstStyle/>
                    <a:p>
                      <a:pPr algn="ctr" fontAlgn="b"/>
                      <a:r>
                        <a:rPr lang="es-ES" sz="1800" u="none" strike="noStrike"/>
                        <a:t>D</a:t>
                      </a:r>
                      <a:endParaRPr lang="es-ES" sz="1800" b="1" i="0" u="none" strike="noStrike">
                        <a:latin typeface="Arial"/>
                      </a:endParaRPr>
                    </a:p>
                  </a:txBody>
                  <a:tcPr marL="9525" marR="9525" marT="9525" marB="0" anchor="ctr"/>
                </a:tc>
                <a:tc>
                  <a:txBody>
                    <a:bodyPr/>
                    <a:lstStyle/>
                    <a:p>
                      <a:pPr algn="ctr" fontAlgn="b"/>
                      <a:r>
                        <a:rPr lang="es-ES" sz="1800" u="none" strike="noStrike"/>
                        <a:t>E</a:t>
                      </a:r>
                      <a:endParaRPr lang="es-ES" sz="1800" b="1" i="0" u="none" strike="noStrike">
                        <a:latin typeface="Arial"/>
                      </a:endParaRPr>
                    </a:p>
                  </a:txBody>
                  <a:tcPr marL="9525" marR="9525" marT="9525" marB="0" anchor="ctr"/>
                </a:tc>
                <a:tc>
                  <a:txBody>
                    <a:bodyPr/>
                    <a:lstStyle/>
                    <a:p>
                      <a:pPr algn="l" fontAlgn="b"/>
                      <a:endParaRPr lang="es-ES" sz="1800" b="0" i="0" u="none" strike="noStrike">
                        <a:latin typeface="Arial"/>
                      </a:endParaRPr>
                    </a:p>
                  </a:txBody>
                  <a:tcPr marL="9525" marR="9525" marT="9525" marB="0" anchor="ctr"/>
                </a:tc>
              </a:tr>
              <a:tr h="351475">
                <a:tc>
                  <a:txBody>
                    <a:bodyPr/>
                    <a:lstStyle/>
                    <a:p>
                      <a:pPr algn="l" fontAlgn="b"/>
                      <a:r>
                        <a:rPr lang="es-ES" sz="1800" b="1" u="none" strike="noStrike" dirty="0" smtClean="0"/>
                        <a:t>Ad</a:t>
                      </a:r>
                      <a:r>
                        <a:rPr lang="ro-RO" sz="1800" b="1" u="none" strike="noStrike" dirty="0" smtClean="0"/>
                        <a:t>am</a:t>
                      </a:r>
                      <a:r>
                        <a:rPr lang="ro-RO" sz="1800" b="1" u="none" strike="noStrike" baseline="0" dirty="0" smtClean="0"/>
                        <a:t> </a:t>
                      </a:r>
                      <a:endParaRPr lang="es-ES" sz="1800" b="1" i="0" u="none" strike="noStrike" dirty="0">
                        <a:latin typeface="Arial"/>
                      </a:endParaRPr>
                    </a:p>
                  </a:txBody>
                  <a:tcPr marL="9525" marR="9525" marT="9525" marB="0" anchor="ctr"/>
                </a:tc>
                <a:tc>
                  <a:txBody>
                    <a:bodyPr/>
                    <a:lstStyle/>
                    <a:p>
                      <a:pPr algn="r" fontAlgn="b"/>
                      <a:r>
                        <a:rPr lang="es-ES" sz="1800" u="none" strike="noStrike"/>
                        <a:t>130</a:t>
                      </a:r>
                      <a:endParaRPr lang="es-ES" sz="1800" b="0" i="0" u="none" strike="noStrike">
                        <a:latin typeface="Arial"/>
                      </a:endParaRPr>
                    </a:p>
                  </a:txBody>
                  <a:tcPr marL="9525" marR="9525" marT="9525" marB="0" anchor="ctr"/>
                </a:tc>
                <a:tc>
                  <a:txBody>
                    <a:bodyPr/>
                    <a:lstStyle/>
                    <a:p>
                      <a:pPr algn="r" fontAlgn="b"/>
                      <a:r>
                        <a:rPr lang="es-ES" sz="1800" u="none" strike="noStrike"/>
                        <a:t>800</a:t>
                      </a:r>
                      <a:endParaRPr lang="es-ES" sz="1800" b="0" i="0" u="none" strike="noStrike">
                        <a:latin typeface="Arial"/>
                      </a:endParaRPr>
                    </a:p>
                  </a:txBody>
                  <a:tcPr marL="9525" marR="9525" marT="9525" marB="0" anchor="ctr"/>
                </a:tc>
                <a:tc>
                  <a:txBody>
                    <a:bodyPr/>
                    <a:lstStyle/>
                    <a:p>
                      <a:pPr algn="ctr" fontAlgn="b"/>
                      <a:r>
                        <a:rPr lang="es-ES" sz="1800" u="none" strike="noStrike"/>
                        <a:t>---</a:t>
                      </a:r>
                      <a:endParaRPr lang="es-ES" sz="1800" b="0" i="0" u="none" strike="noStrike">
                        <a:latin typeface="Arial"/>
                      </a:endParaRPr>
                    </a:p>
                  </a:txBody>
                  <a:tcPr marL="9525" marR="9525" marT="9525" marB="0" anchor="ctr"/>
                </a:tc>
                <a:tc>
                  <a:txBody>
                    <a:bodyPr/>
                    <a:lstStyle/>
                    <a:p>
                      <a:pPr algn="r" fontAlgn="b"/>
                      <a:r>
                        <a:rPr lang="es-ES" sz="1800" u="none" strike="noStrike"/>
                        <a:t>930</a:t>
                      </a:r>
                      <a:endParaRPr lang="es-ES" sz="1800" b="1" i="0" u="none" strike="noStrike">
                        <a:latin typeface="Arial"/>
                      </a:endParaRPr>
                    </a:p>
                  </a:txBody>
                  <a:tcPr marL="9525" marR="9525" marT="9525" marB="0" anchor="ctr"/>
                </a:tc>
                <a:tc>
                  <a:txBody>
                    <a:bodyPr/>
                    <a:lstStyle/>
                    <a:p>
                      <a:pPr algn="r" fontAlgn="b"/>
                      <a:r>
                        <a:rPr lang="es-ES" sz="1800" u="none" strike="noStrike"/>
                        <a:t>930</a:t>
                      </a:r>
                      <a:endParaRPr lang="es-ES" sz="1800" b="0" i="0" u="none" strike="noStrike">
                        <a:latin typeface="Arial"/>
                      </a:endParaRPr>
                    </a:p>
                  </a:txBody>
                  <a:tcPr marL="9525" marR="9525" marT="9525" marB="0" anchor="ctr"/>
                </a:tc>
                <a:tc>
                  <a:txBody>
                    <a:bodyPr/>
                    <a:lstStyle/>
                    <a:p>
                      <a:pPr algn="l" fontAlgn="b"/>
                      <a:r>
                        <a:rPr lang="ro-RO" sz="1800" b="0" i="0" u="none" strike="noStrike" dirty="0" smtClean="0">
                          <a:latin typeface="+mn-lt"/>
                        </a:rPr>
                        <a:t>Patriarh</a:t>
                      </a:r>
                      <a:r>
                        <a:rPr lang="ro-RO" sz="1800" b="0" i="0" u="none" strike="noStrike" baseline="0" dirty="0" smtClean="0">
                          <a:latin typeface="+mn-lt"/>
                        </a:rPr>
                        <a:t> întreaga viaţă</a:t>
                      </a:r>
                      <a:endParaRPr lang="es-ES" sz="1800" b="0" i="0" u="none" strike="noStrike" dirty="0">
                        <a:latin typeface="Arial"/>
                      </a:endParaRPr>
                    </a:p>
                  </a:txBody>
                  <a:tcPr marL="9525" marR="9525" marT="9525" marB="0" anchor="ctr"/>
                </a:tc>
              </a:tr>
              <a:tr h="351475">
                <a:tc>
                  <a:txBody>
                    <a:bodyPr/>
                    <a:lstStyle/>
                    <a:p>
                      <a:pPr algn="l" fontAlgn="b"/>
                      <a:r>
                        <a:rPr lang="es-ES" sz="1800" b="1" u="none" strike="noStrike" dirty="0"/>
                        <a:t>Set</a:t>
                      </a:r>
                      <a:endParaRPr lang="es-ES" sz="1800" b="1" i="0" u="none" strike="noStrike" dirty="0">
                        <a:latin typeface="Arial"/>
                      </a:endParaRPr>
                    </a:p>
                  </a:txBody>
                  <a:tcPr marL="9525" marR="9525" marT="9525" marB="0" anchor="ctr"/>
                </a:tc>
                <a:tc>
                  <a:txBody>
                    <a:bodyPr/>
                    <a:lstStyle/>
                    <a:p>
                      <a:pPr algn="r" fontAlgn="b"/>
                      <a:r>
                        <a:rPr lang="es-ES" sz="1800" u="none" strike="noStrike"/>
                        <a:t>105</a:t>
                      </a:r>
                      <a:endParaRPr lang="es-ES" sz="1800" b="0" i="0" u="none" strike="noStrike">
                        <a:latin typeface="Arial"/>
                      </a:endParaRPr>
                    </a:p>
                  </a:txBody>
                  <a:tcPr marL="9525" marR="9525" marT="9525" marB="0" anchor="ctr"/>
                </a:tc>
                <a:tc>
                  <a:txBody>
                    <a:bodyPr/>
                    <a:lstStyle/>
                    <a:p>
                      <a:pPr algn="r" fontAlgn="b"/>
                      <a:r>
                        <a:rPr lang="es-ES" sz="1800" u="none" strike="noStrike"/>
                        <a:t>807</a:t>
                      </a:r>
                      <a:endParaRPr lang="es-ES" sz="1800" b="0" i="0" u="none" strike="noStrike">
                        <a:latin typeface="Arial"/>
                      </a:endParaRPr>
                    </a:p>
                  </a:txBody>
                  <a:tcPr marL="9525" marR="9525" marT="9525" marB="0" anchor="ctr"/>
                </a:tc>
                <a:tc>
                  <a:txBody>
                    <a:bodyPr/>
                    <a:lstStyle/>
                    <a:p>
                      <a:pPr algn="r" fontAlgn="b"/>
                      <a:r>
                        <a:rPr lang="es-ES" sz="1800" u="none" strike="noStrike" dirty="0"/>
                        <a:t>800</a:t>
                      </a:r>
                      <a:endParaRPr lang="es-ES" sz="1800" b="0" i="0" u="none" strike="noStrike" dirty="0">
                        <a:latin typeface="Arial"/>
                      </a:endParaRPr>
                    </a:p>
                  </a:txBody>
                  <a:tcPr marL="9525" marR="9525" marT="9525" marB="0" anchor="ctr"/>
                </a:tc>
                <a:tc>
                  <a:txBody>
                    <a:bodyPr/>
                    <a:lstStyle/>
                    <a:p>
                      <a:pPr algn="r" fontAlgn="b"/>
                      <a:r>
                        <a:rPr lang="es-ES" sz="1800" u="none" strike="noStrike"/>
                        <a:t>112</a:t>
                      </a:r>
                      <a:endParaRPr lang="es-ES" sz="1800" b="1" i="0" u="none" strike="noStrike">
                        <a:latin typeface="Arial"/>
                      </a:endParaRPr>
                    </a:p>
                  </a:txBody>
                  <a:tcPr marL="9525" marR="9525" marT="9525" marB="0" anchor="ctr"/>
                </a:tc>
                <a:tc>
                  <a:txBody>
                    <a:bodyPr/>
                    <a:lstStyle/>
                    <a:p>
                      <a:pPr algn="r" fontAlgn="b"/>
                      <a:r>
                        <a:rPr lang="es-ES" sz="1800" u="none" strike="noStrike"/>
                        <a:t>912</a:t>
                      </a:r>
                      <a:endParaRPr lang="es-ES" sz="1800" b="0" i="0" u="none" strike="noStrike">
                        <a:latin typeface="Arial"/>
                      </a:endParaRPr>
                    </a:p>
                  </a:txBody>
                  <a:tcPr marL="9525" marR="9525" marT="9525" marB="0" anchor="ctr"/>
                </a:tc>
                <a:tc>
                  <a:txBody>
                    <a:bodyPr/>
                    <a:lstStyle/>
                    <a:p>
                      <a:pPr algn="l" fontAlgn="b"/>
                      <a:endParaRPr lang="es-ES" sz="1800" b="0" i="0" u="none" strike="noStrike">
                        <a:latin typeface="Arial"/>
                      </a:endParaRPr>
                    </a:p>
                  </a:txBody>
                  <a:tcPr marL="9525" marR="9525" marT="9525" marB="0" anchor="ctr"/>
                </a:tc>
              </a:tr>
              <a:tr h="351475">
                <a:tc>
                  <a:txBody>
                    <a:bodyPr/>
                    <a:lstStyle/>
                    <a:p>
                      <a:pPr algn="l" fontAlgn="b"/>
                      <a:r>
                        <a:rPr lang="es-ES" sz="1800" b="1" u="none" strike="noStrike" dirty="0" smtClean="0"/>
                        <a:t>En</a:t>
                      </a:r>
                      <a:r>
                        <a:rPr lang="ro-RO" sz="1800" b="1" u="none" strike="noStrike" dirty="0" smtClean="0"/>
                        <a:t>oh</a:t>
                      </a:r>
                      <a:endParaRPr lang="es-ES" sz="1800" b="1" i="0" u="none" strike="noStrike" dirty="0">
                        <a:latin typeface="Arial"/>
                      </a:endParaRPr>
                    </a:p>
                  </a:txBody>
                  <a:tcPr marL="9525" marR="9525" marT="9525" marB="0" anchor="ctr"/>
                </a:tc>
                <a:tc>
                  <a:txBody>
                    <a:bodyPr/>
                    <a:lstStyle/>
                    <a:p>
                      <a:pPr algn="r" fontAlgn="b"/>
                      <a:r>
                        <a:rPr lang="es-ES" sz="1800" u="none" strike="noStrike"/>
                        <a:t>90</a:t>
                      </a:r>
                      <a:endParaRPr lang="es-ES" sz="1800" b="0" i="0" u="none" strike="noStrike">
                        <a:latin typeface="Arial"/>
                      </a:endParaRPr>
                    </a:p>
                  </a:txBody>
                  <a:tcPr marL="9525" marR="9525" marT="9525" marB="0" anchor="ctr"/>
                </a:tc>
                <a:tc>
                  <a:txBody>
                    <a:bodyPr/>
                    <a:lstStyle/>
                    <a:p>
                      <a:pPr algn="r" fontAlgn="b"/>
                      <a:r>
                        <a:rPr lang="es-ES" sz="1800" u="none" strike="noStrike"/>
                        <a:t>815</a:t>
                      </a:r>
                      <a:endParaRPr lang="es-ES" sz="1800" b="0" i="0" u="none" strike="noStrike">
                        <a:latin typeface="Arial"/>
                      </a:endParaRPr>
                    </a:p>
                  </a:txBody>
                  <a:tcPr marL="9525" marR="9525" marT="9525" marB="0" anchor="ctr"/>
                </a:tc>
                <a:tc>
                  <a:txBody>
                    <a:bodyPr/>
                    <a:lstStyle/>
                    <a:p>
                      <a:pPr algn="r" fontAlgn="b"/>
                      <a:r>
                        <a:rPr lang="es-ES" sz="1800" u="none" strike="noStrike"/>
                        <a:t>807</a:t>
                      </a:r>
                      <a:endParaRPr lang="es-ES" sz="1800" b="0" i="0" u="none" strike="noStrike">
                        <a:latin typeface="Arial"/>
                      </a:endParaRPr>
                    </a:p>
                  </a:txBody>
                  <a:tcPr marL="9525" marR="9525" marT="9525" marB="0" anchor="ctr"/>
                </a:tc>
                <a:tc>
                  <a:txBody>
                    <a:bodyPr/>
                    <a:lstStyle/>
                    <a:p>
                      <a:pPr algn="r" fontAlgn="b"/>
                      <a:r>
                        <a:rPr lang="es-ES" sz="1800" u="none" strike="noStrike"/>
                        <a:t>98</a:t>
                      </a:r>
                      <a:endParaRPr lang="es-ES" sz="1800" b="1" i="0" u="none" strike="noStrike">
                        <a:latin typeface="Arial"/>
                      </a:endParaRPr>
                    </a:p>
                  </a:txBody>
                  <a:tcPr marL="9525" marR="9525" marT="9525" marB="0" anchor="ctr"/>
                </a:tc>
                <a:tc>
                  <a:txBody>
                    <a:bodyPr/>
                    <a:lstStyle/>
                    <a:p>
                      <a:pPr algn="r" fontAlgn="b"/>
                      <a:r>
                        <a:rPr lang="es-ES" sz="1800" u="none" strike="noStrike"/>
                        <a:t>905</a:t>
                      </a:r>
                      <a:endParaRPr lang="es-ES" sz="1800" b="0" i="0" u="none" strike="noStrike">
                        <a:latin typeface="Arial"/>
                      </a:endParaRPr>
                    </a:p>
                  </a:txBody>
                  <a:tcPr marL="9525" marR="9525" marT="9525" marB="0" anchor="ctr"/>
                </a:tc>
                <a:tc>
                  <a:txBody>
                    <a:bodyPr/>
                    <a:lstStyle/>
                    <a:p>
                      <a:pPr algn="l" fontAlgn="b"/>
                      <a:endParaRPr lang="es-ES" sz="1800" b="0" i="0" u="none" strike="noStrike">
                        <a:latin typeface="Arial"/>
                      </a:endParaRPr>
                    </a:p>
                  </a:txBody>
                  <a:tcPr marL="9525" marR="9525" marT="9525" marB="0" anchor="ctr"/>
                </a:tc>
              </a:tr>
              <a:tr h="351475">
                <a:tc>
                  <a:txBody>
                    <a:bodyPr/>
                    <a:lstStyle/>
                    <a:p>
                      <a:pPr algn="l" fontAlgn="b"/>
                      <a:r>
                        <a:rPr lang="es-ES" sz="1800" b="1" u="none" strike="noStrike" dirty="0" err="1" smtClean="0"/>
                        <a:t>Cain</a:t>
                      </a:r>
                      <a:r>
                        <a:rPr lang="ro-RO" sz="1800" b="1" u="none" strike="noStrike" dirty="0" smtClean="0"/>
                        <a:t>an</a:t>
                      </a:r>
                      <a:endParaRPr lang="es-ES" sz="1800" b="1" i="0" u="none" strike="noStrike" dirty="0">
                        <a:latin typeface="Arial"/>
                      </a:endParaRPr>
                    </a:p>
                  </a:txBody>
                  <a:tcPr marL="9525" marR="9525" marT="9525" marB="0" anchor="ctr"/>
                </a:tc>
                <a:tc>
                  <a:txBody>
                    <a:bodyPr/>
                    <a:lstStyle/>
                    <a:p>
                      <a:pPr algn="r" fontAlgn="b"/>
                      <a:r>
                        <a:rPr lang="es-ES" sz="1800" u="none" strike="noStrike"/>
                        <a:t>70</a:t>
                      </a:r>
                      <a:endParaRPr lang="es-ES" sz="1800" b="0" i="0" u="none" strike="noStrike">
                        <a:latin typeface="Arial"/>
                      </a:endParaRPr>
                    </a:p>
                  </a:txBody>
                  <a:tcPr marL="9525" marR="9525" marT="9525" marB="0" anchor="ctr"/>
                </a:tc>
                <a:tc>
                  <a:txBody>
                    <a:bodyPr/>
                    <a:lstStyle/>
                    <a:p>
                      <a:pPr algn="r" fontAlgn="b"/>
                      <a:r>
                        <a:rPr lang="es-ES" sz="1800" u="none" strike="noStrike"/>
                        <a:t>840</a:t>
                      </a:r>
                      <a:endParaRPr lang="es-ES" sz="1800" b="0" i="0" u="none" strike="noStrike">
                        <a:latin typeface="Arial"/>
                      </a:endParaRPr>
                    </a:p>
                  </a:txBody>
                  <a:tcPr marL="9525" marR="9525" marT="9525" marB="0" anchor="ctr"/>
                </a:tc>
                <a:tc>
                  <a:txBody>
                    <a:bodyPr/>
                    <a:lstStyle/>
                    <a:p>
                      <a:pPr algn="r" fontAlgn="b"/>
                      <a:r>
                        <a:rPr lang="es-ES" sz="1800" u="none" strike="noStrike"/>
                        <a:t>815</a:t>
                      </a:r>
                      <a:endParaRPr lang="es-ES" sz="1800" b="0" i="0" u="none" strike="noStrike">
                        <a:latin typeface="Arial"/>
                      </a:endParaRPr>
                    </a:p>
                  </a:txBody>
                  <a:tcPr marL="9525" marR="9525" marT="9525" marB="0" anchor="ctr"/>
                </a:tc>
                <a:tc>
                  <a:txBody>
                    <a:bodyPr/>
                    <a:lstStyle/>
                    <a:p>
                      <a:pPr algn="r" fontAlgn="b"/>
                      <a:r>
                        <a:rPr lang="es-ES" sz="1800" u="none" strike="noStrike"/>
                        <a:t>95</a:t>
                      </a:r>
                      <a:endParaRPr lang="es-ES" sz="1800" b="1" i="0" u="none" strike="noStrike">
                        <a:latin typeface="Arial"/>
                      </a:endParaRPr>
                    </a:p>
                  </a:txBody>
                  <a:tcPr marL="9525" marR="9525" marT="9525" marB="0" anchor="ctr"/>
                </a:tc>
                <a:tc>
                  <a:txBody>
                    <a:bodyPr/>
                    <a:lstStyle/>
                    <a:p>
                      <a:pPr algn="r" fontAlgn="b"/>
                      <a:r>
                        <a:rPr lang="es-ES" sz="1800" u="none" strike="noStrike"/>
                        <a:t>910</a:t>
                      </a:r>
                      <a:endParaRPr lang="es-ES" sz="1800" b="0" i="0" u="none" strike="noStrike">
                        <a:latin typeface="Arial"/>
                      </a:endParaRPr>
                    </a:p>
                  </a:txBody>
                  <a:tcPr marL="9525" marR="9525" marT="9525" marB="0" anchor="ctr"/>
                </a:tc>
                <a:tc>
                  <a:txBody>
                    <a:bodyPr/>
                    <a:lstStyle/>
                    <a:p>
                      <a:pPr algn="l" fontAlgn="b"/>
                      <a:endParaRPr lang="es-ES" sz="1800" b="0" i="0" u="none" strike="noStrike" dirty="0">
                        <a:latin typeface="Arial"/>
                      </a:endParaRPr>
                    </a:p>
                  </a:txBody>
                  <a:tcPr marL="9525" marR="9525" marT="9525" marB="0" anchor="ctr"/>
                </a:tc>
              </a:tr>
              <a:tr h="351475">
                <a:tc>
                  <a:txBody>
                    <a:bodyPr/>
                    <a:lstStyle/>
                    <a:p>
                      <a:pPr algn="l" fontAlgn="b"/>
                      <a:r>
                        <a:rPr lang="es-ES" sz="1800" b="1" u="none" strike="noStrike" dirty="0" err="1"/>
                        <a:t>Mahaleel</a:t>
                      </a:r>
                      <a:endParaRPr lang="es-ES" sz="1800" b="1" i="0" u="none" strike="noStrike" dirty="0">
                        <a:latin typeface="Arial"/>
                      </a:endParaRPr>
                    </a:p>
                  </a:txBody>
                  <a:tcPr marL="9525" marR="9525" marT="9525" marB="0" anchor="ctr"/>
                </a:tc>
                <a:tc>
                  <a:txBody>
                    <a:bodyPr/>
                    <a:lstStyle/>
                    <a:p>
                      <a:pPr algn="r" fontAlgn="b"/>
                      <a:r>
                        <a:rPr lang="es-ES" sz="1800" u="none" strike="noStrike"/>
                        <a:t>75</a:t>
                      </a:r>
                      <a:endParaRPr lang="es-ES" sz="1800" b="0" i="0" u="none" strike="noStrike">
                        <a:latin typeface="Arial"/>
                      </a:endParaRPr>
                    </a:p>
                  </a:txBody>
                  <a:tcPr marL="9525" marR="9525" marT="9525" marB="0" anchor="ctr"/>
                </a:tc>
                <a:tc>
                  <a:txBody>
                    <a:bodyPr/>
                    <a:lstStyle/>
                    <a:p>
                      <a:pPr algn="r" fontAlgn="b"/>
                      <a:r>
                        <a:rPr lang="es-ES" sz="1800" u="none" strike="noStrike"/>
                        <a:t>830</a:t>
                      </a:r>
                      <a:endParaRPr lang="es-ES" sz="1800" b="0" i="0" u="none" strike="noStrike">
                        <a:latin typeface="Arial"/>
                      </a:endParaRPr>
                    </a:p>
                  </a:txBody>
                  <a:tcPr marL="9525" marR="9525" marT="9525" marB="0" anchor="ctr"/>
                </a:tc>
                <a:tc>
                  <a:txBody>
                    <a:bodyPr/>
                    <a:lstStyle/>
                    <a:p>
                      <a:pPr algn="r" fontAlgn="b"/>
                      <a:r>
                        <a:rPr lang="es-ES" sz="1800" u="none" strike="noStrike"/>
                        <a:t>840</a:t>
                      </a:r>
                      <a:endParaRPr lang="es-ES" sz="1800" b="0" i="0" u="none" strike="noStrike">
                        <a:latin typeface="Arial"/>
                      </a:endParaRPr>
                    </a:p>
                  </a:txBody>
                  <a:tcPr marL="9525" marR="9525" marT="9525" marB="0" anchor="ctr"/>
                </a:tc>
                <a:tc>
                  <a:txBody>
                    <a:bodyPr/>
                    <a:lstStyle/>
                    <a:p>
                      <a:pPr algn="r" fontAlgn="b"/>
                      <a:r>
                        <a:rPr lang="es-ES" sz="1800" u="none" strike="noStrike"/>
                        <a:t>55</a:t>
                      </a:r>
                      <a:endParaRPr lang="es-ES" sz="1800" b="1" i="0" u="none" strike="noStrike">
                        <a:latin typeface="Arial"/>
                      </a:endParaRPr>
                    </a:p>
                  </a:txBody>
                  <a:tcPr marL="9525" marR="9525" marT="9525" marB="0" anchor="ctr"/>
                </a:tc>
                <a:tc>
                  <a:txBody>
                    <a:bodyPr/>
                    <a:lstStyle/>
                    <a:p>
                      <a:pPr algn="r" fontAlgn="b"/>
                      <a:r>
                        <a:rPr lang="es-ES" sz="1800" u="none" strike="noStrike"/>
                        <a:t>895</a:t>
                      </a:r>
                      <a:endParaRPr lang="es-ES" sz="1800" b="0" i="0" u="none" strike="noStrike">
                        <a:latin typeface="Arial"/>
                      </a:endParaRPr>
                    </a:p>
                  </a:txBody>
                  <a:tcPr marL="9525" marR="9525" marT="9525" marB="0" anchor="ctr"/>
                </a:tc>
                <a:tc>
                  <a:txBody>
                    <a:bodyPr/>
                    <a:lstStyle/>
                    <a:p>
                      <a:pPr algn="l" fontAlgn="b"/>
                      <a:endParaRPr lang="es-ES" sz="1800" b="0" i="0" u="none" strike="noStrike">
                        <a:latin typeface="Arial"/>
                      </a:endParaRPr>
                    </a:p>
                  </a:txBody>
                  <a:tcPr marL="9525" marR="9525" marT="9525" marB="0" anchor="ctr"/>
                </a:tc>
              </a:tr>
              <a:tr h="351475">
                <a:tc>
                  <a:txBody>
                    <a:bodyPr/>
                    <a:lstStyle/>
                    <a:p>
                      <a:pPr algn="l" fontAlgn="b"/>
                      <a:r>
                        <a:rPr lang="ro-RO" sz="1800" b="1" u="none" strike="noStrike" dirty="0" smtClean="0"/>
                        <a:t>I</a:t>
                      </a:r>
                      <a:r>
                        <a:rPr lang="es-ES" sz="1800" b="1" u="none" strike="noStrike" dirty="0" err="1" smtClean="0"/>
                        <a:t>ared</a:t>
                      </a:r>
                      <a:endParaRPr lang="es-ES" sz="1800" b="1" i="0" u="none" strike="noStrike" dirty="0">
                        <a:latin typeface="Arial"/>
                      </a:endParaRPr>
                    </a:p>
                  </a:txBody>
                  <a:tcPr marL="9525" marR="9525" marT="9525" marB="0" anchor="ctr"/>
                </a:tc>
                <a:tc>
                  <a:txBody>
                    <a:bodyPr/>
                    <a:lstStyle/>
                    <a:p>
                      <a:pPr algn="r" fontAlgn="b"/>
                      <a:r>
                        <a:rPr lang="es-ES" sz="1800" u="none" strike="noStrike"/>
                        <a:t>227</a:t>
                      </a:r>
                      <a:endParaRPr lang="es-ES" sz="1800" b="0" i="0" u="none" strike="noStrike">
                        <a:latin typeface="Arial"/>
                      </a:endParaRPr>
                    </a:p>
                  </a:txBody>
                  <a:tcPr marL="9525" marR="9525" marT="9525" marB="0" anchor="ctr"/>
                </a:tc>
                <a:tc>
                  <a:txBody>
                    <a:bodyPr/>
                    <a:lstStyle/>
                    <a:p>
                      <a:pPr algn="r" fontAlgn="b"/>
                      <a:r>
                        <a:rPr lang="es-ES" sz="1800" u="none" strike="noStrike"/>
                        <a:t>735</a:t>
                      </a:r>
                      <a:endParaRPr lang="es-ES" sz="1800" b="0" i="0" u="none" strike="noStrike">
                        <a:latin typeface="Arial"/>
                      </a:endParaRPr>
                    </a:p>
                  </a:txBody>
                  <a:tcPr marL="9525" marR="9525" marT="9525" marB="0" anchor="ctr"/>
                </a:tc>
                <a:tc>
                  <a:txBody>
                    <a:bodyPr/>
                    <a:lstStyle/>
                    <a:p>
                      <a:pPr algn="r" fontAlgn="b"/>
                      <a:r>
                        <a:rPr lang="es-ES" sz="1800" u="none" strike="noStrike"/>
                        <a:t>830</a:t>
                      </a:r>
                      <a:endParaRPr lang="es-ES" sz="1800" b="0" i="0" u="none" strike="noStrike">
                        <a:latin typeface="Arial"/>
                      </a:endParaRPr>
                    </a:p>
                  </a:txBody>
                  <a:tcPr marL="9525" marR="9525" marT="9525" marB="0" anchor="ctr"/>
                </a:tc>
                <a:tc>
                  <a:txBody>
                    <a:bodyPr/>
                    <a:lstStyle/>
                    <a:p>
                      <a:pPr algn="r" fontAlgn="b"/>
                      <a:r>
                        <a:rPr lang="es-ES" sz="1800" u="none" strike="noStrike"/>
                        <a:t>132</a:t>
                      </a:r>
                      <a:endParaRPr lang="es-ES" sz="1800" b="1" i="0" u="none" strike="noStrike">
                        <a:latin typeface="Arial"/>
                      </a:endParaRPr>
                    </a:p>
                  </a:txBody>
                  <a:tcPr marL="9525" marR="9525" marT="9525" marB="0" anchor="ctr"/>
                </a:tc>
                <a:tc>
                  <a:txBody>
                    <a:bodyPr/>
                    <a:lstStyle/>
                    <a:p>
                      <a:pPr algn="r" fontAlgn="b"/>
                      <a:r>
                        <a:rPr lang="es-ES" sz="1800" u="none" strike="noStrike"/>
                        <a:t>962</a:t>
                      </a:r>
                      <a:endParaRPr lang="es-ES" sz="1800" b="0" i="0" u="none" strike="noStrike">
                        <a:latin typeface="Arial"/>
                      </a:endParaRPr>
                    </a:p>
                  </a:txBody>
                  <a:tcPr marL="9525" marR="9525" marT="9525" marB="0" anchor="ctr"/>
                </a:tc>
                <a:tc>
                  <a:txBody>
                    <a:bodyPr/>
                    <a:lstStyle/>
                    <a:p>
                      <a:pPr algn="l" fontAlgn="b"/>
                      <a:endParaRPr lang="es-ES" sz="1800" b="0" i="0" u="none" strike="noStrike">
                        <a:latin typeface="Arial"/>
                      </a:endParaRPr>
                    </a:p>
                  </a:txBody>
                  <a:tcPr marL="9525" marR="9525" marT="9525" marB="0" anchor="ctr"/>
                </a:tc>
              </a:tr>
              <a:tr h="529017">
                <a:tc>
                  <a:txBody>
                    <a:bodyPr/>
                    <a:lstStyle/>
                    <a:p>
                      <a:pPr algn="l" fontAlgn="b"/>
                      <a:r>
                        <a:rPr lang="es-ES" sz="1800" b="1" u="none" strike="noStrike" dirty="0" err="1"/>
                        <a:t>Enoc</a:t>
                      </a:r>
                      <a:endParaRPr lang="es-ES" sz="1800" b="1" i="0" u="none" strike="noStrike" dirty="0">
                        <a:latin typeface="Arial"/>
                      </a:endParaRPr>
                    </a:p>
                  </a:txBody>
                  <a:tcPr marL="9525" marR="9525" marT="9525" marB="0" anchor="ctr"/>
                </a:tc>
                <a:tc>
                  <a:txBody>
                    <a:bodyPr/>
                    <a:lstStyle/>
                    <a:p>
                      <a:pPr algn="r" fontAlgn="b"/>
                      <a:r>
                        <a:rPr lang="es-ES" sz="1800" u="none" strike="noStrike"/>
                        <a:t>65</a:t>
                      </a:r>
                      <a:endParaRPr lang="es-ES" sz="1800" b="0" i="0" u="none" strike="noStrike">
                        <a:latin typeface="Arial"/>
                      </a:endParaRPr>
                    </a:p>
                  </a:txBody>
                  <a:tcPr marL="9525" marR="9525" marT="9525" marB="0" anchor="ctr"/>
                </a:tc>
                <a:tc>
                  <a:txBody>
                    <a:bodyPr/>
                    <a:lstStyle/>
                    <a:p>
                      <a:pPr algn="r" fontAlgn="b"/>
                      <a:r>
                        <a:rPr lang="es-ES" sz="1800" u="none" strike="noStrike"/>
                        <a:t>300</a:t>
                      </a:r>
                      <a:endParaRPr lang="es-ES" sz="1800" b="0" i="0" u="none" strike="noStrike">
                        <a:latin typeface="Arial"/>
                      </a:endParaRPr>
                    </a:p>
                  </a:txBody>
                  <a:tcPr marL="9525" marR="9525" marT="9525" marB="0" anchor="ctr"/>
                </a:tc>
                <a:tc>
                  <a:txBody>
                    <a:bodyPr/>
                    <a:lstStyle/>
                    <a:p>
                      <a:pPr algn="ctr" fontAlgn="b"/>
                      <a:r>
                        <a:rPr lang="es-ES" sz="1800" u="none" strike="noStrike" dirty="0"/>
                        <a:t>---</a:t>
                      </a:r>
                      <a:endParaRPr lang="es-ES" sz="1800" b="0" i="0" u="none" strike="noStrike" dirty="0">
                        <a:latin typeface="Arial"/>
                      </a:endParaRPr>
                    </a:p>
                  </a:txBody>
                  <a:tcPr marL="9525" marR="9525" marT="9525" marB="0" anchor="ctr"/>
                </a:tc>
                <a:tc>
                  <a:txBody>
                    <a:bodyPr/>
                    <a:lstStyle/>
                    <a:p>
                      <a:pPr algn="ctr" fontAlgn="b"/>
                      <a:r>
                        <a:rPr lang="es-ES" sz="1800" u="none" strike="noStrike"/>
                        <a:t>---</a:t>
                      </a:r>
                      <a:endParaRPr lang="es-ES" sz="1800" b="1" i="0" u="none" strike="noStrike">
                        <a:latin typeface="Arial"/>
                      </a:endParaRPr>
                    </a:p>
                  </a:txBody>
                  <a:tcPr marL="9525" marR="9525" marT="9525" marB="0" anchor="ctr"/>
                </a:tc>
                <a:tc>
                  <a:txBody>
                    <a:bodyPr/>
                    <a:lstStyle/>
                    <a:p>
                      <a:pPr algn="r" fontAlgn="b"/>
                      <a:r>
                        <a:rPr lang="es-ES" sz="1800" u="none" strike="noStrike"/>
                        <a:t>365</a:t>
                      </a:r>
                      <a:endParaRPr lang="es-ES" sz="1800" b="0" i="0" u="none" strike="noStrike">
                        <a:latin typeface="Arial"/>
                      </a:endParaRPr>
                    </a:p>
                  </a:txBody>
                  <a:tcPr marL="9525" marR="9525" marT="9525" marB="0" anchor="ctr"/>
                </a:tc>
                <a:tc>
                  <a:txBody>
                    <a:bodyPr/>
                    <a:lstStyle/>
                    <a:p>
                      <a:pPr algn="l" fontAlgn="b"/>
                      <a:r>
                        <a:rPr lang="ro-RO" sz="1800" b="0" i="0" u="none" strike="noStrike" dirty="0" smtClean="0">
                          <a:latin typeface="+mn-lt"/>
                        </a:rPr>
                        <a:t>A</a:t>
                      </a:r>
                      <a:r>
                        <a:rPr lang="ro-RO" sz="1800" b="0" i="0" u="none" strike="noStrike" baseline="0" dirty="0" smtClean="0">
                          <a:latin typeface="+mn-lt"/>
                        </a:rPr>
                        <a:t> fost luat fără să vadă moartea</a:t>
                      </a:r>
                      <a:endParaRPr lang="es-ES" sz="1800" b="0" i="0" u="none" strike="noStrike" dirty="0">
                        <a:latin typeface="Arial"/>
                      </a:endParaRPr>
                    </a:p>
                  </a:txBody>
                  <a:tcPr marL="9525" marR="9525" marT="9525" marB="0" anchor="ctr"/>
                </a:tc>
              </a:tr>
              <a:tr h="351475">
                <a:tc>
                  <a:txBody>
                    <a:bodyPr/>
                    <a:lstStyle/>
                    <a:p>
                      <a:pPr algn="l" fontAlgn="b"/>
                      <a:r>
                        <a:rPr lang="es-ES" sz="1800" b="1" u="none" strike="noStrike" dirty="0" err="1" smtClean="0"/>
                        <a:t>Matusa</a:t>
                      </a:r>
                      <a:r>
                        <a:rPr lang="ro-RO" sz="1800" b="1" u="none" strike="noStrike" dirty="0" smtClean="0"/>
                        <a:t>la</a:t>
                      </a:r>
                      <a:endParaRPr lang="es-ES" sz="1800" b="1" i="0" u="none" strike="noStrike" dirty="0">
                        <a:latin typeface="Arial"/>
                      </a:endParaRPr>
                    </a:p>
                  </a:txBody>
                  <a:tcPr marL="9525" marR="9525" marT="9525" marB="0" anchor="ctr"/>
                </a:tc>
                <a:tc>
                  <a:txBody>
                    <a:bodyPr/>
                    <a:lstStyle/>
                    <a:p>
                      <a:pPr algn="r" fontAlgn="b"/>
                      <a:r>
                        <a:rPr lang="es-ES" sz="1800" u="none" strike="noStrike"/>
                        <a:t>369</a:t>
                      </a:r>
                      <a:endParaRPr lang="es-ES" sz="1800" b="0" i="0" u="none" strike="noStrike">
                        <a:latin typeface="Arial"/>
                      </a:endParaRPr>
                    </a:p>
                  </a:txBody>
                  <a:tcPr marL="9525" marR="9525" marT="9525" marB="0" anchor="ctr"/>
                </a:tc>
                <a:tc>
                  <a:txBody>
                    <a:bodyPr/>
                    <a:lstStyle/>
                    <a:p>
                      <a:pPr algn="r" fontAlgn="b"/>
                      <a:r>
                        <a:rPr lang="es-ES" sz="1800" u="none" strike="noStrike"/>
                        <a:t>600</a:t>
                      </a:r>
                      <a:endParaRPr lang="es-ES" sz="1800" b="0" i="0" u="none" strike="noStrike">
                        <a:latin typeface="Arial"/>
                      </a:endParaRPr>
                    </a:p>
                  </a:txBody>
                  <a:tcPr marL="9525" marR="9525" marT="9525" marB="0" anchor="ctr"/>
                </a:tc>
                <a:tc>
                  <a:txBody>
                    <a:bodyPr/>
                    <a:lstStyle/>
                    <a:p>
                      <a:pPr algn="r" fontAlgn="b"/>
                      <a:r>
                        <a:rPr lang="es-ES" sz="1800" u="none" strike="noStrike"/>
                        <a:t>735</a:t>
                      </a:r>
                      <a:endParaRPr lang="es-ES" sz="1800" b="0" i="0" u="none" strike="noStrike">
                        <a:latin typeface="Arial"/>
                      </a:endParaRPr>
                    </a:p>
                  </a:txBody>
                  <a:tcPr marL="9525" marR="9525" marT="9525" marB="0" anchor="ctr"/>
                </a:tc>
                <a:tc>
                  <a:txBody>
                    <a:bodyPr/>
                    <a:lstStyle/>
                    <a:p>
                      <a:pPr algn="r" fontAlgn="b"/>
                      <a:r>
                        <a:rPr lang="es-ES" sz="1800" u="none" strike="noStrike"/>
                        <a:t>234</a:t>
                      </a:r>
                      <a:endParaRPr lang="es-ES" sz="1800" b="1" i="0" u="none" strike="noStrike">
                        <a:latin typeface="Arial"/>
                      </a:endParaRPr>
                    </a:p>
                  </a:txBody>
                  <a:tcPr marL="9525" marR="9525" marT="9525" marB="0" anchor="ctr"/>
                </a:tc>
                <a:tc>
                  <a:txBody>
                    <a:bodyPr/>
                    <a:lstStyle/>
                    <a:p>
                      <a:pPr algn="r" fontAlgn="b"/>
                      <a:r>
                        <a:rPr lang="es-ES" sz="1800" u="none" strike="noStrike"/>
                        <a:t>969</a:t>
                      </a:r>
                      <a:endParaRPr lang="es-ES" sz="1800" b="0" i="0" u="none" strike="noStrike">
                        <a:latin typeface="Arial"/>
                      </a:endParaRPr>
                    </a:p>
                  </a:txBody>
                  <a:tcPr marL="9525" marR="9525" marT="9525" marB="0" anchor="ctr"/>
                </a:tc>
                <a:tc>
                  <a:txBody>
                    <a:bodyPr/>
                    <a:lstStyle/>
                    <a:p>
                      <a:pPr algn="l" fontAlgn="b"/>
                      <a:r>
                        <a:rPr lang="es-ES" sz="1800" u="none" strike="noStrike" dirty="0" smtClean="0"/>
                        <a:t>M</a:t>
                      </a:r>
                      <a:r>
                        <a:rPr lang="ro-RO" sz="1800" u="none" strike="noStrike" dirty="0" smtClean="0"/>
                        <a:t>oare</a:t>
                      </a:r>
                      <a:r>
                        <a:rPr lang="ro-RO" sz="1800" u="none" strike="noStrike" baseline="0" dirty="0" smtClean="0"/>
                        <a:t> în anul potopului</a:t>
                      </a:r>
                      <a:endParaRPr lang="es-ES" sz="1800" b="0" i="0" u="none" strike="noStrike" dirty="0">
                        <a:latin typeface="Arial"/>
                      </a:endParaRPr>
                    </a:p>
                  </a:txBody>
                  <a:tcPr marL="9525" marR="9525" marT="9525" marB="0" anchor="ctr"/>
                </a:tc>
              </a:tr>
              <a:tr h="530923">
                <a:tc>
                  <a:txBody>
                    <a:bodyPr/>
                    <a:lstStyle/>
                    <a:p>
                      <a:pPr algn="l" fontAlgn="b"/>
                      <a:r>
                        <a:rPr lang="es-ES" sz="1800" b="1" u="none" strike="noStrike" dirty="0" smtClean="0"/>
                        <a:t>Lame</a:t>
                      </a:r>
                      <a:r>
                        <a:rPr lang="ro-RO" sz="1800" b="1" u="none" strike="noStrike" dirty="0" smtClean="0"/>
                        <a:t>h</a:t>
                      </a:r>
                      <a:endParaRPr lang="es-ES" sz="1800" b="1" i="0" u="none" strike="noStrike" dirty="0">
                        <a:latin typeface="Arial"/>
                      </a:endParaRPr>
                    </a:p>
                  </a:txBody>
                  <a:tcPr marL="9525" marR="9525" marT="9525" marB="0" anchor="ctr"/>
                </a:tc>
                <a:tc>
                  <a:txBody>
                    <a:bodyPr/>
                    <a:lstStyle/>
                    <a:p>
                      <a:pPr algn="r" fontAlgn="b"/>
                      <a:r>
                        <a:rPr lang="es-ES" sz="1800" u="none" strike="noStrike"/>
                        <a:t>182</a:t>
                      </a:r>
                      <a:endParaRPr lang="es-ES" sz="1800" b="0" i="0" u="none" strike="noStrike">
                        <a:latin typeface="Arial"/>
                      </a:endParaRPr>
                    </a:p>
                  </a:txBody>
                  <a:tcPr marL="9525" marR="9525" marT="9525" marB="0" anchor="ctr"/>
                </a:tc>
                <a:tc>
                  <a:txBody>
                    <a:bodyPr/>
                    <a:lstStyle/>
                    <a:p>
                      <a:pPr algn="r" fontAlgn="b"/>
                      <a:r>
                        <a:rPr lang="es-ES" sz="1800" u="none" strike="noStrike"/>
                        <a:t>595</a:t>
                      </a:r>
                      <a:endParaRPr lang="es-ES" sz="1800" b="0" i="0" u="none" strike="noStrike">
                        <a:latin typeface="Arial"/>
                      </a:endParaRPr>
                    </a:p>
                  </a:txBody>
                  <a:tcPr marL="9525" marR="9525" marT="9525" marB="0" anchor="ctr"/>
                </a:tc>
                <a:tc>
                  <a:txBody>
                    <a:bodyPr/>
                    <a:lstStyle/>
                    <a:p>
                      <a:pPr algn="ctr" fontAlgn="b"/>
                      <a:r>
                        <a:rPr lang="es-ES" sz="1800" u="none" strike="noStrike" dirty="0"/>
                        <a:t>---</a:t>
                      </a:r>
                      <a:endParaRPr lang="es-ES" sz="1800" b="0" i="0" u="none" strike="noStrike" dirty="0">
                        <a:latin typeface="Arial"/>
                      </a:endParaRPr>
                    </a:p>
                  </a:txBody>
                  <a:tcPr marL="9525" marR="9525" marT="9525" marB="0" anchor="ctr"/>
                </a:tc>
                <a:tc>
                  <a:txBody>
                    <a:bodyPr/>
                    <a:lstStyle/>
                    <a:p>
                      <a:pPr algn="ctr" fontAlgn="b"/>
                      <a:r>
                        <a:rPr lang="es-ES" sz="1800" u="none" strike="noStrike"/>
                        <a:t>---</a:t>
                      </a:r>
                      <a:endParaRPr lang="es-ES" sz="1800" b="1" i="0" u="none" strike="noStrike">
                        <a:latin typeface="Arial"/>
                      </a:endParaRPr>
                    </a:p>
                  </a:txBody>
                  <a:tcPr marL="9525" marR="9525" marT="9525" marB="0" anchor="ctr"/>
                </a:tc>
                <a:tc>
                  <a:txBody>
                    <a:bodyPr/>
                    <a:lstStyle/>
                    <a:p>
                      <a:pPr algn="r" fontAlgn="b"/>
                      <a:r>
                        <a:rPr lang="es-ES" sz="1800" u="none" strike="noStrike"/>
                        <a:t>777</a:t>
                      </a:r>
                      <a:endParaRPr lang="es-ES" sz="1800" b="0" i="0" u="none" strike="noStrike">
                        <a:latin typeface="Arial"/>
                      </a:endParaRPr>
                    </a:p>
                  </a:txBody>
                  <a:tcPr marL="9525" marR="9525" marT="9525" marB="0" anchor="ctr"/>
                </a:tc>
                <a:tc>
                  <a:txBody>
                    <a:bodyPr/>
                    <a:lstStyle/>
                    <a:p>
                      <a:pPr algn="l" fontAlgn="b"/>
                      <a:r>
                        <a:rPr lang="ro-RO" sz="1800" u="none" strike="noStrike" dirty="0" smtClean="0"/>
                        <a:t>Moare cu 5 ani înaintea potopului</a:t>
                      </a:r>
                      <a:endParaRPr lang="es-ES" sz="1800" b="0" i="0" u="none" strike="noStrike" dirty="0">
                        <a:latin typeface="Arial"/>
                      </a:endParaRPr>
                    </a:p>
                  </a:txBody>
                  <a:tcPr marL="9525" marR="9525" marT="9525" marB="0" anchor="ctr"/>
                </a:tc>
              </a:tr>
              <a:tr h="351475">
                <a:tc>
                  <a:txBody>
                    <a:bodyPr/>
                    <a:lstStyle/>
                    <a:p>
                      <a:pPr algn="l" fontAlgn="b"/>
                      <a:r>
                        <a:rPr lang="es-ES" sz="1800" b="1" u="none" strike="noStrike" dirty="0" err="1"/>
                        <a:t>Noe</a:t>
                      </a:r>
                      <a:endParaRPr lang="es-ES" sz="1800" b="1" i="0" u="none" strike="noStrike" dirty="0">
                        <a:latin typeface="Arial"/>
                      </a:endParaRPr>
                    </a:p>
                  </a:txBody>
                  <a:tcPr marL="9525" marR="9525" marT="9525" marB="0" anchor="ctr"/>
                </a:tc>
                <a:tc>
                  <a:txBody>
                    <a:bodyPr/>
                    <a:lstStyle/>
                    <a:p>
                      <a:pPr algn="r" fontAlgn="b"/>
                      <a:r>
                        <a:rPr lang="es-ES" sz="1800" u="none" strike="noStrike"/>
                        <a:t>500</a:t>
                      </a:r>
                      <a:endParaRPr lang="es-ES" sz="1800" b="0" i="0" u="none" strike="noStrike">
                        <a:latin typeface="Arial"/>
                      </a:endParaRPr>
                    </a:p>
                  </a:txBody>
                  <a:tcPr marL="9525" marR="9525" marT="9525" marB="0" anchor="ctr"/>
                </a:tc>
                <a:tc>
                  <a:txBody>
                    <a:bodyPr/>
                    <a:lstStyle/>
                    <a:p>
                      <a:pPr algn="r" fontAlgn="b"/>
                      <a:r>
                        <a:rPr lang="es-ES" sz="1800" u="none" strike="noStrike"/>
                        <a:t>100</a:t>
                      </a:r>
                      <a:endParaRPr lang="es-ES" sz="1800" b="0" i="0" u="none" strike="noStrike">
                        <a:latin typeface="Arial"/>
                      </a:endParaRPr>
                    </a:p>
                  </a:txBody>
                  <a:tcPr marL="9525" marR="9525" marT="9525" marB="0" anchor="ctr"/>
                </a:tc>
                <a:tc>
                  <a:txBody>
                    <a:bodyPr/>
                    <a:lstStyle/>
                    <a:p>
                      <a:pPr algn="r" fontAlgn="b"/>
                      <a:r>
                        <a:rPr lang="es-ES" sz="1800" u="none" strike="noStrike"/>
                        <a:t>600</a:t>
                      </a:r>
                      <a:endParaRPr lang="es-ES" sz="1800" b="0" i="0" u="none" strike="noStrike">
                        <a:latin typeface="Arial"/>
                      </a:endParaRPr>
                    </a:p>
                  </a:txBody>
                  <a:tcPr marL="9525" marR="9525" marT="9525" marB="0" anchor="ctr"/>
                </a:tc>
                <a:tc>
                  <a:txBody>
                    <a:bodyPr/>
                    <a:lstStyle/>
                    <a:p>
                      <a:pPr algn="ctr" fontAlgn="b"/>
                      <a:r>
                        <a:rPr lang="es-ES" sz="1800" u="none" strike="noStrike"/>
                        <a:t>---</a:t>
                      </a:r>
                      <a:endParaRPr lang="es-ES" sz="1800" b="1" i="0" u="none" strike="noStrike">
                        <a:latin typeface="Arial"/>
                      </a:endParaRPr>
                    </a:p>
                  </a:txBody>
                  <a:tcPr marL="9525" marR="9525" marT="9525" marB="0" anchor="ctr"/>
                </a:tc>
                <a:tc>
                  <a:txBody>
                    <a:bodyPr/>
                    <a:lstStyle/>
                    <a:p>
                      <a:pPr algn="ctr" fontAlgn="b"/>
                      <a:r>
                        <a:rPr lang="es-ES" sz="1800" u="none" strike="noStrike"/>
                        <a:t>---</a:t>
                      </a:r>
                      <a:endParaRPr lang="es-ES" sz="1800" b="0" i="0" u="none" strike="noStrike">
                        <a:latin typeface="Arial"/>
                      </a:endParaRPr>
                    </a:p>
                  </a:txBody>
                  <a:tcPr marL="9525" marR="9525" marT="9525" marB="0" anchor="ctr"/>
                </a:tc>
                <a:tc>
                  <a:txBody>
                    <a:bodyPr/>
                    <a:lstStyle/>
                    <a:p>
                      <a:pPr algn="l" fontAlgn="b"/>
                      <a:r>
                        <a:rPr lang="es-ES" sz="1800" u="none" strike="noStrike" dirty="0" smtClean="0"/>
                        <a:t>S</a:t>
                      </a:r>
                      <a:r>
                        <a:rPr lang="ro-RO" sz="1800" u="none" strike="noStrike" dirty="0" smtClean="0"/>
                        <a:t>upravieţuieşte</a:t>
                      </a:r>
                      <a:r>
                        <a:rPr lang="ro-RO" sz="1800" u="none" strike="noStrike" baseline="0" dirty="0" smtClean="0"/>
                        <a:t> potopului</a:t>
                      </a:r>
                      <a:endParaRPr lang="es-ES" sz="1800" b="0" i="0" u="none" strike="noStrike" dirty="0">
                        <a:latin typeface="Arial"/>
                      </a:endParaRPr>
                    </a:p>
                  </a:txBody>
                  <a:tcPr marL="9525" marR="9525" marT="9525" marB="0" anchor="ctr"/>
                </a:tc>
              </a:tr>
              <a:tr h="351475">
                <a:tc>
                  <a:txBody>
                    <a:bodyPr/>
                    <a:lstStyle/>
                    <a:p>
                      <a:pPr algn="l" fontAlgn="b"/>
                      <a:endParaRPr lang="es-ES" sz="1800" b="1" i="0" u="none" strike="noStrike" dirty="0">
                        <a:latin typeface="Arial"/>
                      </a:endParaRPr>
                    </a:p>
                  </a:txBody>
                  <a:tcPr marL="9525" marR="9525" marT="9525" marB="0" anchor="ctr"/>
                </a:tc>
                <a:tc>
                  <a:txBody>
                    <a:bodyPr/>
                    <a:lstStyle/>
                    <a:p>
                      <a:pPr algn="l" fontAlgn="b"/>
                      <a:endParaRPr lang="es-ES" sz="1800" b="0" i="0" u="none" strike="noStrike" dirty="0">
                        <a:latin typeface="Arial"/>
                      </a:endParaRPr>
                    </a:p>
                  </a:txBody>
                  <a:tcPr marL="9525" marR="9525" marT="9525" marB="0" anchor="ctr"/>
                </a:tc>
                <a:tc>
                  <a:txBody>
                    <a:bodyPr/>
                    <a:lstStyle/>
                    <a:p>
                      <a:pPr algn="l" fontAlgn="b"/>
                      <a:endParaRPr lang="es-ES" sz="1800" b="0" i="0" u="none" strike="noStrike" dirty="0">
                        <a:latin typeface="Arial"/>
                      </a:endParaRPr>
                    </a:p>
                  </a:txBody>
                  <a:tcPr marL="9525" marR="9525" marT="9525" marB="0" anchor="ctr"/>
                </a:tc>
                <a:tc>
                  <a:txBody>
                    <a:bodyPr/>
                    <a:lstStyle/>
                    <a:p>
                      <a:pPr algn="l" fontAlgn="b"/>
                      <a:endParaRPr lang="es-ES" sz="1800" b="0" i="0" u="none" strike="noStrike" dirty="0">
                        <a:latin typeface="Arial"/>
                      </a:endParaRPr>
                    </a:p>
                  </a:txBody>
                  <a:tcPr marL="9525" marR="9525" marT="9525" marB="0" anchor="ctr"/>
                </a:tc>
                <a:tc>
                  <a:txBody>
                    <a:bodyPr/>
                    <a:lstStyle/>
                    <a:p>
                      <a:pPr algn="r" fontAlgn="b"/>
                      <a:r>
                        <a:rPr lang="es-ES" sz="1800" u="none" strike="noStrike" dirty="0"/>
                        <a:t>1656</a:t>
                      </a:r>
                      <a:endParaRPr lang="es-ES" sz="1800" b="1" i="0" u="none" strike="noStrike" dirty="0">
                        <a:latin typeface="Arial"/>
                      </a:endParaRPr>
                    </a:p>
                  </a:txBody>
                  <a:tcPr marL="9525" marR="9525" marT="9525" marB="0" anchor="ctr"/>
                </a:tc>
                <a:tc>
                  <a:txBody>
                    <a:bodyPr/>
                    <a:lstStyle/>
                    <a:p>
                      <a:pPr algn="l" fontAlgn="b"/>
                      <a:endParaRPr lang="es-ES" sz="1800" b="0" i="0" u="none" strike="noStrike">
                        <a:latin typeface="Arial"/>
                      </a:endParaRPr>
                    </a:p>
                  </a:txBody>
                  <a:tcPr marL="9525" marR="9525" marT="9525" marB="0" anchor="ctr"/>
                </a:tc>
                <a:tc>
                  <a:txBody>
                    <a:bodyPr/>
                    <a:lstStyle/>
                    <a:p>
                      <a:pPr algn="l" fontAlgn="b"/>
                      <a:r>
                        <a:rPr lang="ro-RO" sz="1800" u="none" strike="noStrike" dirty="0" smtClean="0"/>
                        <a:t>Ani până</a:t>
                      </a:r>
                      <a:r>
                        <a:rPr lang="ro-RO" sz="1800" u="none" strike="noStrike" baseline="0" dirty="0" smtClean="0"/>
                        <a:t> la potop</a:t>
                      </a:r>
                      <a:endParaRPr lang="es-ES" sz="1800" b="0" i="0" u="none" strike="noStrike" dirty="0">
                        <a:latin typeface="Arial"/>
                      </a:endParaRPr>
                    </a:p>
                  </a:txBody>
                  <a:tcPr marL="9525" marR="9525" marT="9525" marB="0" anchor="ctr"/>
                </a:tc>
              </a:tr>
            </a:tbl>
          </a:graphicData>
        </a:graphic>
      </p:graphicFrame>
      <p:sp>
        <p:nvSpPr>
          <p:cNvPr id="6" name="5 Rectángulo"/>
          <p:cNvSpPr/>
          <p:nvPr/>
        </p:nvSpPr>
        <p:spPr>
          <a:xfrm>
            <a:off x="1583140" y="4952068"/>
            <a:ext cx="7418016" cy="1477328"/>
          </a:xfrm>
          <a:prstGeom prst="rect">
            <a:avLst/>
          </a:prstGeom>
        </p:spPr>
        <p:txBody>
          <a:bodyPr wrap="square">
            <a:spAutoFit/>
          </a:bodyPr>
          <a:lstStyle/>
          <a:p>
            <a:r>
              <a:rPr lang="es-ES" b="1" dirty="0" smtClean="0"/>
              <a:t>A</a:t>
            </a:r>
            <a:r>
              <a:rPr lang="es-ES" dirty="0" smtClean="0"/>
              <a:t> = </a:t>
            </a:r>
            <a:r>
              <a:rPr lang="ro-RO" dirty="0" smtClean="0"/>
              <a:t>vârta pe care o are când i se naşte fiul/nepotul care va moşteni patriarhia</a:t>
            </a:r>
          </a:p>
          <a:p>
            <a:r>
              <a:rPr lang="es-ES" b="1" dirty="0" smtClean="0"/>
              <a:t>B</a:t>
            </a:r>
            <a:r>
              <a:rPr lang="es-ES" dirty="0" smtClean="0"/>
              <a:t> = </a:t>
            </a:r>
            <a:r>
              <a:rPr lang="ro-RO" dirty="0" smtClean="0"/>
              <a:t>restul vieţii până la moarte</a:t>
            </a:r>
          </a:p>
          <a:p>
            <a:r>
              <a:rPr lang="es-ES" b="1" dirty="0" smtClean="0"/>
              <a:t>C</a:t>
            </a:r>
            <a:r>
              <a:rPr lang="es-ES" dirty="0" smtClean="0"/>
              <a:t> = </a:t>
            </a:r>
            <a:r>
              <a:rPr lang="ro-RO" dirty="0" smtClean="0"/>
              <a:t>vârsta pe care o are când maore tatăl/bunicul şi începe să fie patriarh</a:t>
            </a:r>
          </a:p>
          <a:p>
            <a:r>
              <a:rPr lang="es-ES" b="1" dirty="0" smtClean="0"/>
              <a:t>D</a:t>
            </a:r>
            <a:r>
              <a:rPr lang="es-ES" dirty="0" smtClean="0"/>
              <a:t> = </a:t>
            </a:r>
            <a:r>
              <a:rPr lang="ro-RO" dirty="0" smtClean="0"/>
              <a:t>anii de patriarhie</a:t>
            </a:r>
            <a:endParaRPr lang="es-ES" dirty="0" smtClean="0"/>
          </a:p>
          <a:p>
            <a:r>
              <a:rPr lang="es-ES" b="1" dirty="0" smtClean="0"/>
              <a:t>E</a:t>
            </a:r>
            <a:r>
              <a:rPr lang="es-ES" dirty="0" smtClean="0"/>
              <a:t> = </a:t>
            </a:r>
            <a:r>
              <a:rPr lang="ro-RO" dirty="0" smtClean="0"/>
              <a:t>anii de viaţă</a:t>
            </a:r>
            <a:endParaRPr lang="es-ES" dirty="0"/>
          </a:p>
        </p:txBody>
      </p:sp>
      <p:pic>
        <p:nvPicPr>
          <p:cNvPr id="8" name="7 Imagen" descr="adam.jpg"/>
          <p:cNvPicPr>
            <a:picLocks noChangeAspect="1"/>
          </p:cNvPicPr>
          <p:nvPr/>
        </p:nvPicPr>
        <p:blipFill>
          <a:blip r:embed="rId3" cstate="email"/>
          <a:stretch>
            <a:fillRect/>
          </a:stretch>
        </p:blipFill>
        <p:spPr>
          <a:xfrm>
            <a:off x="1000100" y="857232"/>
            <a:ext cx="1145548" cy="1571612"/>
          </a:xfrm>
          <a:prstGeom prst="rect">
            <a:avLst/>
          </a:prstGeom>
          <a:ln>
            <a:noFill/>
          </a:ln>
          <a:effectLst>
            <a:softEdge rad="112500"/>
          </a:effectLst>
        </p:spPr>
      </p:pic>
      <p:pic>
        <p:nvPicPr>
          <p:cNvPr id="9" name="8 Imagen" descr="noahert.jpg"/>
          <p:cNvPicPr>
            <a:picLocks noChangeAspect="1"/>
          </p:cNvPicPr>
          <p:nvPr/>
        </p:nvPicPr>
        <p:blipFill>
          <a:blip r:embed="rId4" cstate="email"/>
          <a:stretch>
            <a:fillRect/>
          </a:stretch>
        </p:blipFill>
        <p:spPr>
          <a:xfrm>
            <a:off x="1000100" y="3143248"/>
            <a:ext cx="1076965" cy="1455556"/>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a de Office">
  <a:themeElements>
    <a:clrScheme name="Euniser">
      <a:dk1>
        <a:sysClr val="windowText" lastClr="000000"/>
      </a:dk1>
      <a:lt1>
        <a:sysClr val="window" lastClr="FFFFFF"/>
      </a:lt1>
      <a:dk2>
        <a:srgbClr val="1F497D"/>
      </a:dk2>
      <a:lt2>
        <a:srgbClr val="EEECE1"/>
      </a:lt2>
      <a:accent1>
        <a:srgbClr val="FF0000"/>
      </a:accent1>
      <a:accent2>
        <a:srgbClr val="FFFF00"/>
      </a:accent2>
      <a:accent3>
        <a:srgbClr val="00B0F0"/>
      </a:accent3>
      <a:accent4>
        <a:srgbClr val="00B050"/>
      </a:accent4>
      <a:accent5>
        <a:srgbClr val="7030A0"/>
      </a:accent5>
      <a:accent6>
        <a:srgbClr val="002060"/>
      </a:accent6>
      <a:hlink>
        <a:srgbClr val="FE19FF"/>
      </a:hlink>
      <a:folHlink>
        <a:srgbClr val="36609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973</TotalTime>
  <Words>1636</Words>
  <Application>Microsoft Office PowerPoint</Application>
  <PresentationFormat>Presentación en pantalla (4:3)</PresentationFormat>
  <Paragraphs>167</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vt:lpstr>
      <vt:lpstr>Calibri</vt:lpstr>
      <vt:lpstr>Comic Sans MS</vt:lpstr>
      <vt:lpstr>Cooper Black</vt:lpstr>
      <vt:lpstr>Arial Black</vt: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SFC</dc:creator>
  <cp:lastModifiedBy>SFC</cp:lastModifiedBy>
  <cp:revision>144</cp:revision>
  <dcterms:created xsi:type="dcterms:W3CDTF">2014-06-08T05:40:12Z</dcterms:created>
  <dcterms:modified xsi:type="dcterms:W3CDTF">2014-06-16T17:14:55Z</dcterms:modified>
</cp:coreProperties>
</file>