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8" r:id="rId6"/>
    <p:sldId id="260" r:id="rId7"/>
    <p:sldId id="261" r:id="rId8"/>
    <p:sldId id="262" r:id="rId9"/>
    <p:sldId id="269" r:id="rId10"/>
    <p:sldId id="264" r:id="rId11"/>
  </p:sldIdLst>
  <p:sldSz cx="9144000" cy="6858000" type="screen4x3"/>
  <p:notesSz cx="6858000" cy="9144000"/>
  <p:embeddedFontLst>
    <p:embeddedFont>
      <p:font typeface="Comic Sans MS" pitchFamily="66" charset="0"/>
      <p:regular r:id="rId12"/>
      <p:bold r:id="rId13"/>
    </p:embeddedFont>
    <p:embeddedFont>
      <p:font typeface="Calibri" pitchFamily="34" charset="0"/>
      <p:regular r:id="rId14"/>
      <p:bold r:id="rId15"/>
      <p:italic r:id="rId16"/>
      <p:boldItalic r:id="rId17"/>
    </p:embeddedFont>
    <p:embeddedFont>
      <p:font typeface="Cooper Black" pitchFamily="18" charset="0"/>
      <p:regular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C00"/>
    <a:srgbClr val="3E1F00"/>
    <a:srgbClr val="6C3600"/>
    <a:srgbClr val="7D7D7D"/>
    <a:srgbClr val="482400"/>
    <a:srgbClr val="FFBE7D"/>
    <a:srgbClr val="A25100"/>
    <a:srgbClr val="763B00"/>
    <a:srgbClr val="00421E"/>
    <a:srgbClr val="603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1" d="100"/>
          <a:sy n="81" d="100"/>
        </p:scale>
        <p:origin x="-105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70DEF-A077-407C-ACE4-5C5536773299}" type="doc">
      <dgm:prSet loTypeId="urn:microsoft.com/office/officeart/2005/8/layout/hierarchy4" loCatId="list" qsTypeId="urn:microsoft.com/office/officeart/2005/8/quickstyle/3d2" qsCatId="3D" csTypeId="urn:microsoft.com/office/officeart/2005/8/colors/colorful2" csCatId="colorful" phldr="1"/>
      <dgm:spPr/>
      <dgm:t>
        <a:bodyPr/>
        <a:lstStyle/>
        <a:p>
          <a:endParaRPr lang="es-ES"/>
        </a:p>
      </dgm:t>
    </dgm:pt>
    <dgm:pt modelId="{81C76DC4-29F7-45B4-BF1F-3674CEC0FBBE}">
      <dgm:prSet/>
      <dgm:spPr/>
      <dgm:t>
        <a:bodyPr/>
        <a:lstStyle/>
        <a:p>
          <a:pPr rtl="0"/>
          <a:r>
            <a:rPr lang="es-ES" b="1" dirty="0" smtClean="0"/>
            <a:t>1 </a:t>
          </a:r>
          <a:r>
            <a:rPr lang="es-ES" b="1" dirty="0" err="1" smtClean="0"/>
            <a:t>Pet</a:t>
          </a:r>
          <a:r>
            <a:rPr lang="ro-RO" b="1" dirty="0" smtClean="0"/>
            <a:t>ru</a:t>
          </a:r>
          <a:r>
            <a:rPr lang="es-ES" b="1" dirty="0" smtClean="0"/>
            <a:t> 2:11-12.</a:t>
          </a:r>
          <a:endParaRPr lang="es-ES" b="1" dirty="0"/>
        </a:p>
      </dgm:t>
    </dgm:pt>
    <dgm:pt modelId="{8F47FF3F-3969-4313-B0AB-F7C328F981DE}" type="parTrans" cxnId="{195AE76D-C868-4385-A6F6-928584A49115}">
      <dgm:prSet/>
      <dgm:spPr/>
      <dgm:t>
        <a:bodyPr/>
        <a:lstStyle/>
        <a:p>
          <a:endParaRPr lang="es-ES"/>
        </a:p>
      </dgm:t>
    </dgm:pt>
    <dgm:pt modelId="{A563D302-1DC2-445E-B1D5-AFAA04E22D20}" type="sibTrans" cxnId="{195AE76D-C868-4385-A6F6-928584A49115}">
      <dgm:prSet/>
      <dgm:spPr/>
      <dgm:t>
        <a:bodyPr/>
        <a:lstStyle/>
        <a:p>
          <a:endParaRPr lang="es-ES"/>
        </a:p>
      </dgm:t>
    </dgm:pt>
    <dgm:pt modelId="{D53EA205-5DA4-4506-B2D6-2D28CA05E66B}">
      <dgm:prSet custT="1"/>
      <dgm:spPr/>
      <dgm:t>
        <a:bodyPr/>
        <a:lstStyle/>
        <a:p>
          <a:pPr rtl="0"/>
          <a:r>
            <a:rPr lang="ro-RO" sz="2000" b="1" dirty="0" smtClean="0">
              <a:solidFill>
                <a:schemeClr val="tx1"/>
              </a:solidFill>
            </a:rPr>
            <a:t>și să păzim  </a:t>
          </a:r>
          <a:r>
            <a:rPr lang="en-US" sz="2000" b="1" dirty="0" smtClean="0">
              <a:solidFill>
                <a:schemeClr val="tx1"/>
              </a:solidFill>
            </a:rPr>
            <a:t>“</a:t>
          </a:r>
          <a:r>
            <a:rPr lang="ro-RO" sz="2000" b="1" dirty="0" smtClean="0">
              <a:solidFill>
                <a:schemeClr val="tx1"/>
              </a:solidFill>
            </a:rPr>
            <a:t>poruncile Domnului</a:t>
          </a:r>
          <a:r>
            <a:rPr lang="en-US" sz="2000" b="1" dirty="0" smtClean="0">
              <a:solidFill>
                <a:schemeClr val="tx1"/>
              </a:solidFill>
            </a:rPr>
            <a:t> ” (</a:t>
          </a:r>
          <a:r>
            <a:rPr lang="en-US" sz="2000" b="1" dirty="0" err="1" smtClean="0">
              <a:solidFill>
                <a:schemeClr val="tx1"/>
              </a:solidFill>
            </a:rPr>
            <a:t>deja</a:t>
          </a:r>
          <a:r>
            <a:rPr lang="en-US" sz="2000" b="1" dirty="0" smtClean="0">
              <a:solidFill>
                <a:schemeClr val="tx1"/>
              </a:solidFill>
            </a:rPr>
            <a:t> am </a:t>
          </a:r>
          <a:r>
            <a:rPr lang="en-US" sz="2000" b="1" dirty="0" err="1" smtClean="0">
              <a:solidFill>
                <a:schemeClr val="tx1"/>
              </a:solidFill>
            </a:rPr>
            <a:t>discutat</a:t>
          </a:r>
          <a:r>
            <a:rPr lang="en-US" sz="2000" b="1" dirty="0" smtClean="0">
              <a:solidFill>
                <a:schemeClr val="tx1"/>
              </a:solidFill>
            </a:rPr>
            <a:t> </a:t>
          </a:r>
          <a:r>
            <a:rPr lang="en-US" sz="2000" b="1" dirty="0" err="1" smtClean="0">
              <a:solidFill>
                <a:schemeClr val="tx1"/>
              </a:solidFill>
            </a:rPr>
            <a:t>despre</a:t>
          </a:r>
          <a:r>
            <a:rPr lang="en-US" sz="2000" b="1" dirty="0" smtClean="0">
              <a:solidFill>
                <a:schemeClr val="tx1"/>
              </a:solidFill>
            </a:rPr>
            <a:t> </a:t>
          </a:r>
          <a:r>
            <a:rPr lang="en-US" sz="2000" b="1" dirty="0" err="1" smtClean="0">
              <a:solidFill>
                <a:schemeClr val="tx1"/>
              </a:solidFill>
            </a:rPr>
            <a:t>aceasta</a:t>
          </a:r>
          <a:r>
            <a:rPr lang="en-US" sz="2000" b="1" dirty="0" smtClean="0">
              <a:solidFill>
                <a:schemeClr val="tx1"/>
              </a:solidFill>
            </a:rPr>
            <a:t> </a:t>
          </a:r>
          <a:r>
            <a:rPr lang="ro-RO" sz="2000" b="1" dirty="0" smtClean="0">
              <a:solidFill>
                <a:schemeClr val="tx1"/>
              </a:solidFill>
            </a:rPr>
            <a:t>într-un studiu anterior</a:t>
          </a:r>
          <a:r>
            <a:rPr lang="en-US" sz="2000" b="1" dirty="0" smtClean="0">
              <a:solidFill>
                <a:schemeClr val="tx1"/>
              </a:solidFill>
            </a:rPr>
            <a:t>)</a:t>
          </a:r>
          <a:endParaRPr lang="es-ES" sz="2000" b="1" dirty="0">
            <a:solidFill>
              <a:schemeClr val="tx1"/>
            </a:solidFill>
          </a:endParaRPr>
        </a:p>
      </dgm:t>
    </dgm:pt>
    <dgm:pt modelId="{633EC2CC-000C-4DBD-BC07-04FB879047BB}">
      <dgm:prSet/>
      <dgm:spPr>
        <a:solidFill>
          <a:schemeClr val="accent2">
            <a:lumMod val="75000"/>
          </a:schemeClr>
        </a:solidFill>
      </dgm:spPr>
      <dgm:t>
        <a:bodyPr/>
        <a:lstStyle/>
        <a:p>
          <a:pPr rtl="0"/>
          <a:r>
            <a:rPr lang="en-US" b="1" dirty="0" err="1" smtClean="0">
              <a:solidFill>
                <a:schemeClr val="tx1"/>
              </a:solidFill>
            </a:rPr>
            <a:t>Petru</a:t>
          </a:r>
          <a:r>
            <a:rPr lang="en-US" b="1" dirty="0" smtClean="0">
              <a:solidFill>
                <a:schemeClr val="tx1"/>
              </a:solidFill>
            </a:rPr>
            <a:t> ne </a:t>
          </a:r>
          <a:r>
            <a:rPr lang="ro-RO" b="1" dirty="0" smtClean="0">
              <a:solidFill>
                <a:schemeClr val="tx1"/>
              </a:solidFill>
            </a:rPr>
            <a:t>îndeamnă să ascultăm de Vechiul Testament, de învățăturile date prin</a:t>
          </a:r>
          <a:r>
            <a:rPr lang="en-US" b="1" dirty="0" smtClean="0">
              <a:solidFill>
                <a:schemeClr val="tx1"/>
              </a:solidFill>
            </a:rPr>
            <a:t> “</a:t>
          </a:r>
          <a:r>
            <a:rPr lang="ro-RO" b="1" dirty="0" smtClean="0">
              <a:solidFill>
                <a:schemeClr val="tx1"/>
              </a:solidFill>
            </a:rPr>
            <a:t>sfinții profeți</a:t>
          </a:r>
          <a:r>
            <a:rPr lang="en-US" b="1" dirty="0" smtClean="0">
              <a:solidFill>
                <a:schemeClr val="tx1"/>
              </a:solidFill>
            </a:rPr>
            <a:t>” (</a:t>
          </a:r>
          <a:r>
            <a:rPr lang="ro-RO" b="1" dirty="0" smtClean="0">
              <a:solidFill>
                <a:schemeClr val="tx1"/>
              </a:solidFill>
            </a:rPr>
            <a:t>se face aluzie la poruncile a</a:t>
          </a:r>
          <a:r>
            <a:rPr lang="en-US" b="1" dirty="0" smtClean="0">
              <a:solidFill>
                <a:schemeClr val="tx1"/>
              </a:solidFill>
            </a:rPr>
            <a:t> 2</a:t>
          </a:r>
          <a:r>
            <a:rPr lang="ro-RO" b="1" dirty="0" smtClean="0">
              <a:solidFill>
                <a:schemeClr val="tx1"/>
              </a:solidFill>
            </a:rPr>
            <a:t>-a și a 4-a</a:t>
          </a:r>
          <a:r>
            <a:rPr lang="en-US" b="1" dirty="0" smtClean="0">
              <a:solidFill>
                <a:schemeClr val="tx1"/>
              </a:solidFill>
            </a:rPr>
            <a:t>)</a:t>
          </a:r>
          <a:endParaRPr lang="es-ES" b="1" dirty="0">
            <a:solidFill>
              <a:schemeClr val="tx1"/>
            </a:solidFill>
          </a:endParaRPr>
        </a:p>
      </dgm:t>
    </dgm:pt>
    <dgm:pt modelId="{019FF6FB-BD5D-4C19-BF28-D87E91D37F96}">
      <dgm:prSet/>
      <dgm:spPr/>
      <dgm:t>
        <a:bodyPr/>
        <a:lstStyle/>
        <a:p>
          <a:pPr rtl="0"/>
          <a:r>
            <a:rPr lang="es-ES" b="1" dirty="0" smtClean="0"/>
            <a:t>2 </a:t>
          </a:r>
          <a:r>
            <a:rPr lang="es-ES" b="1" dirty="0" err="1" smtClean="0"/>
            <a:t>Pet</a:t>
          </a:r>
          <a:r>
            <a:rPr lang="ro-RO" b="1" dirty="0" smtClean="0"/>
            <a:t>ru</a:t>
          </a:r>
          <a:r>
            <a:rPr lang="es-ES" b="1" dirty="0" smtClean="0"/>
            <a:t> 3:2.</a:t>
          </a:r>
          <a:endParaRPr lang="es-ES" b="1" dirty="0"/>
        </a:p>
      </dgm:t>
    </dgm:pt>
    <dgm:pt modelId="{6DC35113-5D38-4618-92E6-78B9C25F9BB7}" type="sibTrans" cxnId="{B9AF2102-FDC0-4E3C-9809-80C95C243F82}">
      <dgm:prSet/>
      <dgm:spPr/>
      <dgm:t>
        <a:bodyPr/>
        <a:lstStyle/>
        <a:p>
          <a:endParaRPr lang="es-ES"/>
        </a:p>
      </dgm:t>
    </dgm:pt>
    <dgm:pt modelId="{62640462-406D-4C57-9279-5AF477AE4CE4}" type="parTrans" cxnId="{B9AF2102-FDC0-4E3C-9809-80C95C243F82}">
      <dgm:prSet/>
      <dgm:spPr/>
      <dgm:t>
        <a:bodyPr/>
        <a:lstStyle/>
        <a:p>
          <a:endParaRPr lang="es-ES"/>
        </a:p>
      </dgm:t>
    </dgm:pt>
    <dgm:pt modelId="{3A77E830-8D4E-40A8-AD3A-898CD1583712}" type="sibTrans" cxnId="{3443609B-0872-4529-BB58-75A82870AE1C}">
      <dgm:prSet/>
      <dgm:spPr/>
      <dgm:t>
        <a:bodyPr/>
        <a:lstStyle/>
        <a:p>
          <a:endParaRPr lang="es-ES"/>
        </a:p>
      </dgm:t>
    </dgm:pt>
    <dgm:pt modelId="{0099DEB8-3376-4B52-A087-4EE5D33364F0}" type="parTrans" cxnId="{3443609B-0872-4529-BB58-75A82870AE1C}">
      <dgm:prSet/>
      <dgm:spPr/>
      <dgm:t>
        <a:bodyPr/>
        <a:lstStyle/>
        <a:p>
          <a:endParaRPr lang="es-ES"/>
        </a:p>
      </dgm:t>
    </dgm:pt>
    <dgm:pt modelId="{8027AD6D-E13E-45F5-B99E-6E76AC75BCF7}" type="sibTrans" cxnId="{B0D45394-D95F-4815-BFBB-3BFA9C242394}">
      <dgm:prSet/>
      <dgm:spPr/>
      <dgm:t>
        <a:bodyPr/>
        <a:lstStyle/>
        <a:p>
          <a:endParaRPr lang="es-ES"/>
        </a:p>
      </dgm:t>
    </dgm:pt>
    <dgm:pt modelId="{71A861FD-D91A-4F18-AD11-09C1EE41C109}" type="parTrans" cxnId="{B0D45394-D95F-4815-BFBB-3BFA9C242394}">
      <dgm:prSet/>
      <dgm:spPr/>
      <dgm:t>
        <a:bodyPr/>
        <a:lstStyle/>
        <a:p>
          <a:endParaRPr lang="es-ES"/>
        </a:p>
      </dgm:t>
    </dgm:pt>
    <dgm:pt modelId="{A915914E-4186-4299-82D3-736A63DD0A1C}">
      <dgm:prSet custT="1"/>
      <dgm:spPr>
        <a:solidFill>
          <a:schemeClr val="accent4">
            <a:lumMod val="75000"/>
          </a:schemeClr>
        </a:solidFill>
      </dgm:spPr>
      <dgm:t>
        <a:bodyPr/>
        <a:lstStyle/>
        <a:p>
          <a:pPr rtl="0"/>
          <a:r>
            <a:rPr lang="ro-RO" sz="2000" b="1" dirty="0" smtClean="0"/>
            <a:t>și să trăiască o viață de fapte bune </a:t>
          </a:r>
          <a:r>
            <a:rPr lang="en-US" sz="2000" b="1" dirty="0" smtClean="0"/>
            <a:t>(</a:t>
          </a:r>
          <a:r>
            <a:rPr lang="ro-RO" sz="2000" b="1" dirty="0" smtClean="0"/>
            <a:t>ceea ce înseamnă să asculte de lege</a:t>
          </a:r>
          <a:r>
            <a:rPr lang="en-US" sz="2000" b="1" dirty="0" smtClean="0"/>
            <a:t>)</a:t>
          </a:r>
          <a:endParaRPr lang="es-ES" sz="2000" b="1" dirty="0"/>
        </a:p>
      </dgm:t>
    </dgm:pt>
    <dgm:pt modelId="{225DAEEC-F1C4-43F3-AC48-7230A884DE82}" type="sibTrans" cxnId="{435326EE-F273-4994-B055-CF7004448A77}">
      <dgm:prSet/>
      <dgm:spPr/>
      <dgm:t>
        <a:bodyPr/>
        <a:lstStyle/>
        <a:p>
          <a:endParaRPr lang="es-ES"/>
        </a:p>
      </dgm:t>
    </dgm:pt>
    <dgm:pt modelId="{1CA86DBF-F2E4-475D-9DBE-CE808F20E7C6}" type="parTrans" cxnId="{435326EE-F273-4994-B055-CF7004448A77}">
      <dgm:prSet/>
      <dgm:spPr/>
      <dgm:t>
        <a:bodyPr/>
        <a:lstStyle/>
        <a:p>
          <a:endParaRPr lang="es-ES"/>
        </a:p>
      </dgm:t>
    </dgm:pt>
    <dgm:pt modelId="{B97BCA0E-22FF-4453-A7F6-63CB9D68EE45}">
      <dgm:prSet custT="1"/>
      <dgm:spPr>
        <a:solidFill>
          <a:schemeClr val="accent6">
            <a:lumMod val="75000"/>
            <a:lumOff val="25000"/>
          </a:schemeClr>
        </a:solidFill>
      </dgm:spPr>
      <dgm:t>
        <a:bodyPr/>
        <a:lstStyle/>
        <a:p>
          <a:r>
            <a:rPr lang="ro-RO" sz="2000" b="1" dirty="0" smtClean="0"/>
            <a:t>El îi sfătuia pe credincioși să se lupte cu </a:t>
          </a:r>
          <a:r>
            <a:rPr lang="en-US" sz="2000" b="1" dirty="0" smtClean="0"/>
            <a:t>“</a:t>
          </a:r>
          <a:r>
            <a:rPr lang="ro-RO" sz="2000" b="1" dirty="0" smtClean="0"/>
            <a:t>poftele firii pământești</a:t>
          </a:r>
          <a:r>
            <a:rPr lang="en-US" sz="2000" b="1" dirty="0" smtClean="0"/>
            <a:t>” (</a:t>
          </a:r>
          <a:r>
            <a:rPr lang="ro-RO" sz="2000" b="1" dirty="0" smtClean="0"/>
            <a:t>poruncile a</a:t>
          </a:r>
          <a:r>
            <a:rPr lang="en-US" sz="2000" b="1" dirty="0" smtClean="0"/>
            <a:t>7</a:t>
          </a:r>
          <a:r>
            <a:rPr lang="ro-RO" sz="2000" b="1" dirty="0" smtClean="0"/>
            <a:t>-a și a 10-a</a:t>
          </a:r>
          <a:r>
            <a:rPr lang="en-US" sz="2000" b="1" dirty="0" smtClean="0"/>
            <a:t>)</a:t>
          </a:r>
          <a:endParaRPr lang="es-ES" sz="2000" b="1" dirty="0"/>
        </a:p>
      </dgm:t>
    </dgm:pt>
    <dgm:pt modelId="{E57FC7C9-1C04-4B18-8C28-D11356015F75}" type="sibTrans" cxnId="{B1E8E206-5BF8-4D0A-B31D-19EB5CA56337}">
      <dgm:prSet/>
      <dgm:spPr/>
      <dgm:t>
        <a:bodyPr/>
        <a:lstStyle/>
        <a:p>
          <a:endParaRPr lang="es-ES"/>
        </a:p>
      </dgm:t>
    </dgm:pt>
    <dgm:pt modelId="{0BA00F4F-16A0-476E-BD44-C15BB0520548}" type="parTrans" cxnId="{B1E8E206-5BF8-4D0A-B31D-19EB5CA56337}">
      <dgm:prSet/>
      <dgm:spPr/>
      <dgm:t>
        <a:bodyPr/>
        <a:lstStyle/>
        <a:p>
          <a:endParaRPr lang="es-ES"/>
        </a:p>
      </dgm:t>
    </dgm:pt>
    <dgm:pt modelId="{3B7E8E79-83B7-4EEC-90FA-BDD40B5AFAC4}" type="pres">
      <dgm:prSet presAssocID="{D6170DEF-A077-407C-ACE4-5C5536773299}" presName="Name0" presStyleCnt="0">
        <dgm:presLayoutVars>
          <dgm:chPref val="1"/>
          <dgm:dir/>
          <dgm:animOne val="branch"/>
          <dgm:animLvl val="lvl"/>
          <dgm:resizeHandles/>
        </dgm:presLayoutVars>
      </dgm:prSet>
      <dgm:spPr/>
      <dgm:t>
        <a:bodyPr/>
        <a:lstStyle/>
        <a:p>
          <a:endParaRPr lang="es-ES"/>
        </a:p>
      </dgm:t>
    </dgm:pt>
    <dgm:pt modelId="{EA2085A0-8983-440E-8DBF-319A3F72F9C6}" type="pres">
      <dgm:prSet presAssocID="{81C76DC4-29F7-45B4-BF1F-3674CEC0FBBE}" presName="vertOne" presStyleCnt="0"/>
      <dgm:spPr/>
    </dgm:pt>
    <dgm:pt modelId="{6A912426-A7AD-4E71-B3C0-B941222D897D}" type="pres">
      <dgm:prSet presAssocID="{81C76DC4-29F7-45B4-BF1F-3674CEC0FBBE}" presName="txOne" presStyleLbl="node0" presStyleIdx="0" presStyleCnt="2" custScaleY="40732">
        <dgm:presLayoutVars>
          <dgm:chPref val="3"/>
        </dgm:presLayoutVars>
      </dgm:prSet>
      <dgm:spPr/>
      <dgm:t>
        <a:bodyPr/>
        <a:lstStyle/>
        <a:p>
          <a:endParaRPr lang="es-ES"/>
        </a:p>
      </dgm:t>
    </dgm:pt>
    <dgm:pt modelId="{3010E24B-9713-4E9A-83D5-D3A706642340}" type="pres">
      <dgm:prSet presAssocID="{81C76DC4-29F7-45B4-BF1F-3674CEC0FBBE}" presName="parTransOne" presStyleCnt="0"/>
      <dgm:spPr/>
    </dgm:pt>
    <dgm:pt modelId="{7961B4FA-9229-4A68-8BCD-BB9C9CFF7CDF}" type="pres">
      <dgm:prSet presAssocID="{81C76DC4-29F7-45B4-BF1F-3674CEC0FBBE}" presName="horzOne" presStyleCnt="0"/>
      <dgm:spPr/>
    </dgm:pt>
    <dgm:pt modelId="{29775758-B58C-4076-A400-10A2EF96594C}" type="pres">
      <dgm:prSet presAssocID="{B97BCA0E-22FF-4453-A7F6-63CB9D68EE45}" presName="vertTwo" presStyleCnt="0"/>
      <dgm:spPr/>
    </dgm:pt>
    <dgm:pt modelId="{F9B6979F-2CA0-4E7C-8DD8-9CF6BB6B9054}" type="pres">
      <dgm:prSet presAssocID="{B97BCA0E-22FF-4453-A7F6-63CB9D68EE45}" presName="txTwo" presStyleLbl="node2" presStyleIdx="0" presStyleCnt="4" custScaleX="109496" custScaleY="188836">
        <dgm:presLayoutVars>
          <dgm:chPref val="3"/>
        </dgm:presLayoutVars>
      </dgm:prSet>
      <dgm:spPr/>
      <dgm:t>
        <a:bodyPr/>
        <a:lstStyle/>
        <a:p>
          <a:endParaRPr lang="es-ES"/>
        </a:p>
      </dgm:t>
    </dgm:pt>
    <dgm:pt modelId="{E28053DA-BC36-4CE0-9045-AF2C9FBF9520}" type="pres">
      <dgm:prSet presAssocID="{B97BCA0E-22FF-4453-A7F6-63CB9D68EE45}" presName="horzTwo" presStyleCnt="0"/>
      <dgm:spPr/>
    </dgm:pt>
    <dgm:pt modelId="{6C613A5B-555F-4EB1-91F7-FCF98494AE33}" type="pres">
      <dgm:prSet presAssocID="{E57FC7C9-1C04-4B18-8C28-D11356015F75}" presName="sibSpaceTwo" presStyleCnt="0"/>
      <dgm:spPr/>
    </dgm:pt>
    <dgm:pt modelId="{FF7F1E07-AB88-4D58-9120-C6734C324292}" type="pres">
      <dgm:prSet presAssocID="{A915914E-4186-4299-82D3-736A63DD0A1C}" presName="vertTwo" presStyleCnt="0"/>
      <dgm:spPr/>
    </dgm:pt>
    <dgm:pt modelId="{7313E53F-28B4-4F6D-81CB-D64A8370A5ED}" type="pres">
      <dgm:prSet presAssocID="{A915914E-4186-4299-82D3-736A63DD0A1C}" presName="txTwo" presStyleLbl="node2" presStyleIdx="1" presStyleCnt="4" custScaleY="188836">
        <dgm:presLayoutVars>
          <dgm:chPref val="3"/>
        </dgm:presLayoutVars>
      </dgm:prSet>
      <dgm:spPr/>
      <dgm:t>
        <a:bodyPr/>
        <a:lstStyle/>
        <a:p>
          <a:endParaRPr lang="es-ES"/>
        </a:p>
      </dgm:t>
    </dgm:pt>
    <dgm:pt modelId="{5C083162-EDAB-4D1F-A726-1ED0C2151CD9}" type="pres">
      <dgm:prSet presAssocID="{A915914E-4186-4299-82D3-736A63DD0A1C}" presName="horzTwo" presStyleCnt="0"/>
      <dgm:spPr/>
    </dgm:pt>
    <dgm:pt modelId="{FE3F1F1A-1565-4631-A0B9-4F95AAC090D4}" type="pres">
      <dgm:prSet presAssocID="{A563D302-1DC2-445E-B1D5-AFAA04E22D20}" presName="sibSpaceOne" presStyleCnt="0"/>
      <dgm:spPr/>
    </dgm:pt>
    <dgm:pt modelId="{67F8BBB2-5627-4E9C-A15E-245F144036F1}" type="pres">
      <dgm:prSet presAssocID="{019FF6FB-BD5D-4C19-BF28-D87E91D37F96}" presName="vertOne" presStyleCnt="0"/>
      <dgm:spPr/>
    </dgm:pt>
    <dgm:pt modelId="{8AA6A1C9-36A3-417E-B348-798DC1920304}" type="pres">
      <dgm:prSet presAssocID="{019FF6FB-BD5D-4C19-BF28-D87E91D37F96}" presName="txOne" presStyleLbl="node0" presStyleIdx="1" presStyleCnt="2" custScaleY="40732">
        <dgm:presLayoutVars>
          <dgm:chPref val="3"/>
        </dgm:presLayoutVars>
      </dgm:prSet>
      <dgm:spPr/>
      <dgm:t>
        <a:bodyPr/>
        <a:lstStyle/>
        <a:p>
          <a:endParaRPr lang="es-ES"/>
        </a:p>
      </dgm:t>
    </dgm:pt>
    <dgm:pt modelId="{B154EA81-8A28-438E-9CDA-AD61100200EA}" type="pres">
      <dgm:prSet presAssocID="{019FF6FB-BD5D-4C19-BF28-D87E91D37F96}" presName="parTransOne" presStyleCnt="0"/>
      <dgm:spPr/>
    </dgm:pt>
    <dgm:pt modelId="{769A9E44-4849-4A39-83AA-B4E6F43A025B}" type="pres">
      <dgm:prSet presAssocID="{019FF6FB-BD5D-4C19-BF28-D87E91D37F96}" presName="horzOne" presStyleCnt="0"/>
      <dgm:spPr/>
    </dgm:pt>
    <dgm:pt modelId="{36D486CD-EBE7-4CEC-9422-A660F09657B8}" type="pres">
      <dgm:prSet presAssocID="{633EC2CC-000C-4DBD-BC07-04FB879047BB}" presName="vertTwo" presStyleCnt="0"/>
      <dgm:spPr/>
    </dgm:pt>
    <dgm:pt modelId="{6A4CDCA3-2DAC-4C34-9A45-F2A0F64688E4}" type="pres">
      <dgm:prSet presAssocID="{633EC2CC-000C-4DBD-BC07-04FB879047BB}" presName="txTwo" presStyleLbl="node2" presStyleIdx="2" presStyleCnt="4" custScaleY="188836">
        <dgm:presLayoutVars>
          <dgm:chPref val="3"/>
        </dgm:presLayoutVars>
      </dgm:prSet>
      <dgm:spPr/>
      <dgm:t>
        <a:bodyPr/>
        <a:lstStyle/>
        <a:p>
          <a:endParaRPr lang="es-ES"/>
        </a:p>
      </dgm:t>
    </dgm:pt>
    <dgm:pt modelId="{2229F5EC-953F-42D1-92BC-D6586EBAD828}" type="pres">
      <dgm:prSet presAssocID="{633EC2CC-000C-4DBD-BC07-04FB879047BB}" presName="horzTwo" presStyleCnt="0"/>
      <dgm:spPr/>
    </dgm:pt>
    <dgm:pt modelId="{D5012B46-C968-4A99-A533-1BC9214ED406}" type="pres">
      <dgm:prSet presAssocID="{8027AD6D-E13E-45F5-B99E-6E76AC75BCF7}" presName="sibSpaceTwo" presStyleCnt="0"/>
      <dgm:spPr/>
    </dgm:pt>
    <dgm:pt modelId="{26A65DE1-39C9-45AF-B06D-DF16916E1F2A}" type="pres">
      <dgm:prSet presAssocID="{D53EA205-5DA4-4506-B2D6-2D28CA05E66B}" presName="vertTwo" presStyleCnt="0"/>
      <dgm:spPr/>
    </dgm:pt>
    <dgm:pt modelId="{296358B5-49B5-4710-97E4-DE45EE5F76BF}" type="pres">
      <dgm:prSet presAssocID="{D53EA205-5DA4-4506-B2D6-2D28CA05E66B}" presName="txTwo" presStyleLbl="node2" presStyleIdx="3" presStyleCnt="4" custScaleY="188836" custLinFactNeighborX="-2101" custLinFactNeighborY="5593">
        <dgm:presLayoutVars>
          <dgm:chPref val="3"/>
        </dgm:presLayoutVars>
      </dgm:prSet>
      <dgm:spPr/>
      <dgm:t>
        <a:bodyPr/>
        <a:lstStyle/>
        <a:p>
          <a:endParaRPr lang="es-ES"/>
        </a:p>
      </dgm:t>
    </dgm:pt>
    <dgm:pt modelId="{4089478A-ED3F-4D68-9FC5-16541DA8C90B}" type="pres">
      <dgm:prSet presAssocID="{D53EA205-5DA4-4506-B2D6-2D28CA05E66B}" presName="horzTwo" presStyleCnt="0"/>
      <dgm:spPr/>
    </dgm:pt>
  </dgm:ptLst>
  <dgm:cxnLst>
    <dgm:cxn modelId="{435326EE-F273-4994-B055-CF7004448A77}" srcId="{81C76DC4-29F7-45B4-BF1F-3674CEC0FBBE}" destId="{A915914E-4186-4299-82D3-736A63DD0A1C}" srcOrd="1" destOrd="0" parTransId="{1CA86DBF-F2E4-475D-9DBE-CE808F20E7C6}" sibTransId="{225DAEEC-F1C4-43F3-AC48-7230A884DE82}"/>
    <dgm:cxn modelId="{B195A54C-E6C7-4364-A182-71F324E9C7F9}" type="presOf" srcId="{D53EA205-5DA4-4506-B2D6-2D28CA05E66B}" destId="{296358B5-49B5-4710-97E4-DE45EE5F76BF}" srcOrd="0" destOrd="0" presId="urn:microsoft.com/office/officeart/2005/8/layout/hierarchy4"/>
    <dgm:cxn modelId="{721682BC-B21D-4CC0-9E69-D97339E20D38}" type="presOf" srcId="{019FF6FB-BD5D-4C19-BF28-D87E91D37F96}" destId="{8AA6A1C9-36A3-417E-B348-798DC1920304}" srcOrd="0" destOrd="0" presId="urn:microsoft.com/office/officeart/2005/8/layout/hierarchy4"/>
    <dgm:cxn modelId="{B1E8E206-5BF8-4D0A-B31D-19EB5CA56337}" srcId="{81C76DC4-29F7-45B4-BF1F-3674CEC0FBBE}" destId="{B97BCA0E-22FF-4453-A7F6-63CB9D68EE45}" srcOrd="0" destOrd="0" parTransId="{0BA00F4F-16A0-476E-BD44-C15BB0520548}" sibTransId="{E57FC7C9-1C04-4B18-8C28-D11356015F75}"/>
    <dgm:cxn modelId="{B9AF2102-FDC0-4E3C-9809-80C95C243F82}" srcId="{D6170DEF-A077-407C-ACE4-5C5536773299}" destId="{019FF6FB-BD5D-4C19-BF28-D87E91D37F96}" srcOrd="1" destOrd="0" parTransId="{62640462-406D-4C57-9279-5AF477AE4CE4}" sibTransId="{6DC35113-5D38-4618-92E6-78B9C25F9BB7}"/>
    <dgm:cxn modelId="{195AE76D-C868-4385-A6F6-928584A49115}" srcId="{D6170DEF-A077-407C-ACE4-5C5536773299}" destId="{81C76DC4-29F7-45B4-BF1F-3674CEC0FBBE}" srcOrd="0" destOrd="0" parTransId="{8F47FF3F-3969-4313-B0AB-F7C328F981DE}" sibTransId="{A563D302-1DC2-445E-B1D5-AFAA04E22D20}"/>
    <dgm:cxn modelId="{B0D45394-D95F-4815-BFBB-3BFA9C242394}" srcId="{019FF6FB-BD5D-4C19-BF28-D87E91D37F96}" destId="{633EC2CC-000C-4DBD-BC07-04FB879047BB}" srcOrd="0" destOrd="0" parTransId="{71A861FD-D91A-4F18-AD11-09C1EE41C109}" sibTransId="{8027AD6D-E13E-45F5-B99E-6E76AC75BCF7}"/>
    <dgm:cxn modelId="{834251F4-1F2A-4E0C-929C-ACD2081B719D}" type="presOf" srcId="{B97BCA0E-22FF-4453-A7F6-63CB9D68EE45}" destId="{F9B6979F-2CA0-4E7C-8DD8-9CF6BB6B9054}" srcOrd="0" destOrd="0" presId="urn:microsoft.com/office/officeart/2005/8/layout/hierarchy4"/>
    <dgm:cxn modelId="{9437E4CB-B3E1-42DD-8A6C-C13C73C3945B}" type="presOf" srcId="{A915914E-4186-4299-82D3-736A63DD0A1C}" destId="{7313E53F-28B4-4F6D-81CB-D64A8370A5ED}" srcOrd="0" destOrd="0" presId="urn:microsoft.com/office/officeart/2005/8/layout/hierarchy4"/>
    <dgm:cxn modelId="{3443609B-0872-4529-BB58-75A82870AE1C}" srcId="{019FF6FB-BD5D-4C19-BF28-D87E91D37F96}" destId="{D53EA205-5DA4-4506-B2D6-2D28CA05E66B}" srcOrd="1" destOrd="0" parTransId="{0099DEB8-3376-4B52-A087-4EE5D33364F0}" sibTransId="{3A77E830-8D4E-40A8-AD3A-898CD1583712}"/>
    <dgm:cxn modelId="{C550D2CA-4137-40F8-AFF5-D25305A8E95D}" type="presOf" srcId="{633EC2CC-000C-4DBD-BC07-04FB879047BB}" destId="{6A4CDCA3-2DAC-4C34-9A45-F2A0F64688E4}" srcOrd="0" destOrd="0" presId="urn:microsoft.com/office/officeart/2005/8/layout/hierarchy4"/>
    <dgm:cxn modelId="{6A94373E-40F4-4915-95C0-AF0C615433F8}" type="presOf" srcId="{81C76DC4-29F7-45B4-BF1F-3674CEC0FBBE}" destId="{6A912426-A7AD-4E71-B3C0-B941222D897D}" srcOrd="0" destOrd="0" presId="urn:microsoft.com/office/officeart/2005/8/layout/hierarchy4"/>
    <dgm:cxn modelId="{7A93A140-976D-4630-955C-6B0C8C1311FD}" type="presOf" srcId="{D6170DEF-A077-407C-ACE4-5C5536773299}" destId="{3B7E8E79-83B7-4EEC-90FA-BDD40B5AFAC4}" srcOrd="0" destOrd="0" presId="urn:microsoft.com/office/officeart/2005/8/layout/hierarchy4"/>
    <dgm:cxn modelId="{780EAA78-494B-4D01-B9E9-39AB854FA097}" type="presParOf" srcId="{3B7E8E79-83B7-4EEC-90FA-BDD40B5AFAC4}" destId="{EA2085A0-8983-440E-8DBF-319A3F72F9C6}" srcOrd="0" destOrd="0" presId="urn:microsoft.com/office/officeart/2005/8/layout/hierarchy4"/>
    <dgm:cxn modelId="{31E5DAC6-393A-4352-B0EF-BF1E45509140}" type="presParOf" srcId="{EA2085A0-8983-440E-8DBF-319A3F72F9C6}" destId="{6A912426-A7AD-4E71-B3C0-B941222D897D}" srcOrd="0" destOrd="0" presId="urn:microsoft.com/office/officeart/2005/8/layout/hierarchy4"/>
    <dgm:cxn modelId="{0E217F43-A6BF-4622-AD4F-6909AA74D5E2}" type="presParOf" srcId="{EA2085A0-8983-440E-8DBF-319A3F72F9C6}" destId="{3010E24B-9713-4E9A-83D5-D3A706642340}" srcOrd="1" destOrd="0" presId="urn:microsoft.com/office/officeart/2005/8/layout/hierarchy4"/>
    <dgm:cxn modelId="{8AB09571-1BC7-483C-98F1-F89C05945D28}" type="presParOf" srcId="{EA2085A0-8983-440E-8DBF-319A3F72F9C6}" destId="{7961B4FA-9229-4A68-8BCD-BB9C9CFF7CDF}" srcOrd="2" destOrd="0" presId="urn:microsoft.com/office/officeart/2005/8/layout/hierarchy4"/>
    <dgm:cxn modelId="{C38CD404-CC1A-4744-A3D2-339EC02B95E2}" type="presParOf" srcId="{7961B4FA-9229-4A68-8BCD-BB9C9CFF7CDF}" destId="{29775758-B58C-4076-A400-10A2EF96594C}" srcOrd="0" destOrd="0" presId="urn:microsoft.com/office/officeart/2005/8/layout/hierarchy4"/>
    <dgm:cxn modelId="{A0DAE001-28E5-41BE-B3B5-B307BFA017A3}" type="presParOf" srcId="{29775758-B58C-4076-A400-10A2EF96594C}" destId="{F9B6979F-2CA0-4E7C-8DD8-9CF6BB6B9054}" srcOrd="0" destOrd="0" presId="urn:microsoft.com/office/officeart/2005/8/layout/hierarchy4"/>
    <dgm:cxn modelId="{A651B9F9-1C85-401D-8181-240973C2B5A5}" type="presParOf" srcId="{29775758-B58C-4076-A400-10A2EF96594C}" destId="{E28053DA-BC36-4CE0-9045-AF2C9FBF9520}" srcOrd="1" destOrd="0" presId="urn:microsoft.com/office/officeart/2005/8/layout/hierarchy4"/>
    <dgm:cxn modelId="{67D74338-30D4-49C4-B566-9C61AB41A055}" type="presParOf" srcId="{7961B4FA-9229-4A68-8BCD-BB9C9CFF7CDF}" destId="{6C613A5B-555F-4EB1-91F7-FCF98494AE33}" srcOrd="1" destOrd="0" presId="urn:microsoft.com/office/officeart/2005/8/layout/hierarchy4"/>
    <dgm:cxn modelId="{394BA991-F25E-45D7-98ED-640B2320F5D4}" type="presParOf" srcId="{7961B4FA-9229-4A68-8BCD-BB9C9CFF7CDF}" destId="{FF7F1E07-AB88-4D58-9120-C6734C324292}" srcOrd="2" destOrd="0" presId="urn:microsoft.com/office/officeart/2005/8/layout/hierarchy4"/>
    <dgm:cxn modelId="{B575BE7E-DA8E-4A16-B7D7-570348E3BBAE}" type="presParOf" srcId="{FF7F1E07-AB88-4D58-9120-C6734C324292}" destId="{7313E53F-28B4-4F6D-81CB-D64A8370A5ED}" srcOrd="0" destOrd="0" presId="urn:microsoft.com/office/officeart/2005/8/layout/hierarchy4"/>
    <dgm:cxn modelId="{76F1FD1E-4CB1-4613-A6CD-FFFBBDF0AAB0}" type="presParOf" srcId="{FF7F1E07-AB88-4D58-9120-C6734C324292}" destId="{5C083162-EDAB-4D1F-A726-1ED0C2151CD9}" srcOrd="1" destOrd="0" presId="urn:microsoft.com/office/officeart/2005/8/layout/hierarchy4"/>
    <dgm:cxn modelId="{E641CAD5-6BC1-4C32-AC6D-089591E8552C}" type="presParOf" srcId="{3B7E8E79-83B7-4EEC-90FA-BDD40B5AFAC4}" destId="{FE3F1F1A-1565-4631-A0B9-4F95AAC090D4}" srcOrd="1" destOrd="0" presId="urn:microsoft.com/office/officeart/2005/8/layout/hierarchy4"/>
    <dgm:cxn modelId="{CA46C6E7-B86D-416D-A3D3-F3E6CCE70401}" type="presParOf" srcId="{3B7E8E79-83B7-4EEC-90FA-BDD40B5AFAC4}" destId="{67F8BBB2-5627-4E9C-A15E-245F144036F1}" srcOrd="2" destOrd="0" presId="urn:microsoft.com/office/officeart/2005/8/layout/hierarchy4"/>
    <dgm:cxn modelId="{C976A359-D262-487D-A391-DC4D2D5BB0D9}" type="presParOf" srcId="{67F8BBB2-5627-4E9C-A15E-245F144036F1}" destId="{8AA6A1C9-36A3-417E-B348-798DC1920304}" srcOrd="0" destOrd="0" presId="urn:microsoft.com/office/officeart/2005/8/layout/hierarchy4"/>
    <dgm:cxn modelId="{16361500-CD5C-4EEE-B036-1BE33C9186FC}" type="presParOf" srcId="{67F8BBB2-5627-4E9C-A15E-245F144036F1}" destId="{B154EA81-8A28-438E-9CDA-AD61100200EA}" srcOrd="1" destOrd="0" presId="urn:microsoft.com/office/officeart/2005/8/layout/hierarchy4"/>
    <dgm:cxn modelId="{1694ABF1-7A9C-4F7A-857E-45839AD7640B}" type="presParOf" srcId="{67F8BBB2-5627-4E9C-A15E-245F144036F1}" destId="{769A9E44-4849-4A39-83AA-B4E6F43A025B}" srcOrd="2" destOrd="0" presId="urn:microsoft.com/office/officeart/2005/8/layout/hierarchy4"/>
    <dgm:cxn modelId="{470B4158-5D1B-45B9-87C5-33FAD154F903}" type="presParOf" srcId="{769A9E44-4849-4A39-83AA-B4E6F43A025B}" destId="{36D486CD-EBE7-4CEC-9422-A660F09657B8}" srcOrd="0" destOrd="0" presId="urn:microsoft.com/office/officeart/2005/8/layout/hierarchy4"/>
    <dgm:cxn modelId="{214EBCB6-6D64-4094-87ED-CCA4F28BFAC7}" type="presParOf" srcId="{36D486CD-EBE7-4CEC-9422-A660F09657B8}" destId="{6A4CDCA3-2DAC-4C34-9A45-F2A0F64688E4}" srcOrd="0" destOrd="0" presId="urn:microsoft.com/office/officeart/2005/8/layout/hierarchy4"/>
    <dgm:cxn modelId="{645A3455-1A90-41B5-90BA-D890A041BA2D}" type="presParOf" srcId="{36D486CD-EBE7-4CEC-9422-A660F09657B8}" destId="{2229F5EC-953F-42D1-92BC-D6586EBAD828}" srcOrd="1" destOrd="0" presId="urn:microsoft.com/office/officeart/2005/8/layout/hierarchy4"/>
    <dgm:cxn modelId="{01AF8296-9C30-4032-A617-1BFA24760D00}" type="presParOf" srcId="{769A9E44-4849-4A39-83AA-B4E6F43A025B}" destId="{D5012B46-C968-4A99-A533-1BC9214ED406}" srcOrd="1" destOrd="0" presId="urn:microsoft.com/office/officeart/2005/8/layout/hierarchy4"/>
    <dgm:cxn modelId="{77885881-D2A8-4DB7-91F1-D7A98DB4693F}" type="presParOf" srcId="{769A9E44-4849-4A39-83AA-B4E6F43A025B}" destId="{26A65DE1-39C9-45AF-B06D-DF16916E1F2A}" srcOrd="2" destOrd="0" presId="urn:microsoft.com/office/officeart/2005/8/layout/hierarchy4"/>
    <dgm:cxn modelId="{7950DCE2-E49B-4843-8A66-E01951354BDB}" type="presParOf" srcId="{26A65DE1-39C9-45AF-B06D-DF16916E1F2A}" destId="{296358B5-49B5-4710-97E4-DE45EE5F76BF}" srcOrd="0" destOrd="0" presId="urn:microsoft.com/office/officeart/2005/8/layout/hierarchy4"/>
    <dgm:cxn modelId="{8DC19418-02F9-4A4B-9253-4B8CF15F2EE4}" type="presParOf" srcId="{26A65DE1-39C9-45AF-B06D-DF16916E1F2A}" destId="{4089478A-ED3F-4D68-9FC5-16541DA8C90B}"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27499B-BFF4-4BE9-8451-70CB446C1C08}" type="doc">
      <dgm:prSet loTypeId="urn:microsoft.com/office/officeart/2005/8/layout/hierarchy3" loCatId="list" qsTypeId="urn:microsoft.com/office/officeart/2005/8/quickstyle/3d3" qsCatId="3D" csTypeId="urn:microsoft.com/office/officeart/2005/8/colors/colorful3" csCatId="colorful" phldr="1"/>
      <dgm:spPr/>
      <dgm:t>
        <a:bodyPr/>
        <a:lstStyle/>
        <a:p>
          <a:endParaRPr lang="es-ES"/>
        </a:p>
      </dgm:t>
    </dgm:pt>
    <dgm:pt modelId="{84B10646-D253-4388-AEB8-86DAB0EE5DA8}">
      <dgm:prSet phldrT="[Texto]" custT="1"/>
      <dgm:spPr/>
      <dgm:t>
        <a:bodyPr/>
        <a:lstStyle/>
        <a:p>
          <a:r>
            <a:rPr lang="ro-RO" sz="1800" b="1" dirty="0" smtClean="0"/>
            <a:t>Legea anulată</a:t>
          </a:r>
          <a:endParaRPr lang="es-ES" sz="1800" b="1" dirty="0"/>
        </a:p>
      </dgm:t>
    </dgm:pt>
    <dgm:pt modelId="{8BED3983-D1AC-4424-88D2-80EF05512FD7}" type="parTrans" cxnId="{C1852C87-8771-41BC-B060-DBBFB51C8CF1}">
      <dgm:prSet/>
      <dgm:spPr/>
      <dgm:t>
        <a:bodyPr/>
        <a:lstStyle/>
        <a:p>
          <a:endParaRPr lang="es-ES" b="1"/>
        </a:p>
      </dgm:t>
    </dgm:pt>
    <dgm:pt modelId="{DBF30B71-BFF1-4EA6-91B6-76D9F392FA3C}" type="sibTrans" cxnId="{C1852C87-8771-41BC-B060-DBBFB51C8CF1}">
      <dgm:prSet/>
      <dgm:spPr/>
      <dgm:t>
        <a:bodyPr/>
        <a:lstStyle/>
        <a:p>
          <a:endParaRPr lang="es-ES" b="1"/>
        </a:p>
      </dgm:t>
    </dgm:pt>
    <dgm:pt modelId="{F67D9428-EE11-42EF-A2E5-AA72F08321D6}">
      <dgm:prSet phldrT="[Texto]" custT="1"/>
      <dgm:spPr>
        <a:solidFill>
          <a:schemeClr val="accent2">
            <a:lumMod val="20000"/>
            <a:lumOff val="80000"/>
            <a:alpha val="90000"/>
          </a:schemeClr>
        </a:solidFill>
      </dgm:spPr>
      <dgm:t>
        <a:bodyPr/>
        <a:lstStyle/>
        <a:p>
          <a:r>
            <a:rPr lang="es-ES" sz="1400" b="1" dirty="0" smtClean="0"/>
            <a:t>“</a:t>
          </a:r>
          <a:r>
            <a:rPr lang="vi-VN" sz="1400" b="1" dirty="0" smtClean="0"/>
            <a:t>Pentru că noi credem că omul este socotit neprihănit prin credinţă, fără faptele Legii.</a:t>
          </a:r>
          <a:r>
            <a:rPr lang="es-ES" sz="1400" b="1" dirty="0" smtClean="0"/>
            <a:t>” </a:t>
          </a:r>
          <a:r>
            <a:rPr lang="es-ES" sz="1400" b="1" dirty="0" smtClean="0"/>
            <a:t>(</a:t>
          </a:r>
          <a:r>
            <a:rPr lang="es-ES" sz="1400" b="1" dirty="0" err="1" smtClean="0"/>
            <a:t>Roman</a:t>
          </a:r>
          <a:r>
            <a:rPr lang="ro-RO" sz="1400" b="1" dirty="0" smtClean="0"/>
            <a:t>i</a:t>
          </a:r>
          <a:r>
            <a:rPr lang="es-ES" sz="1400" b="1" dirty="0" smtClean="0"/>
            <a:t> </a:t>
          </a:r>
          <a:r>
            <a:rPr lang="es-ES" sz="1400" b="1" dirty="0" smtClean="0"/>
            <a:t>3:28)</a:t>
          </a:r>
          <a:endParaRPr lang="es-ES" sz="1400" b="1" dirty="0"/>
        </a:p>
      </dgm:t>
    </dgm:pt>
    <dgm:pt modelId="{265D8821-1F61-41F2-8323-E5631E985DCC}" type="parTrans" cxnId="{BC018486-0984-4099-9C28-D8028ADE16A2}">
      <dgm:prSet/>
      <dgm:spPr>
        <a:ln>
          <a:solidFill>
            <a:schemeClr val="accent3">
              <a:lumMod val="60000"/>
              <a:lumOff val="40000"/>
            </a:schemeClr>
          </a:solidFill>
        </a:ln>
      </dgm:spPr>
      <dgm:t>
        <a:bodyPr/>
        <a:lstStyle/>
        <a:p>
          <a:endParaRPr lang="es-ES" b="1"/>
        </a:p>
      </dgm:t>
    </dgm:pt>
    <dgm:pt modelId="{4CE0F607-BAA5-4E10-AD6E-F06EE5C86057}" type="sibTrans" cxnId="{BC018486-0984-4099-9C28-D8028ADE16A2}">
      <dgm:prSet/>
      <dgm:spPr/>
      <dgm:t>
        <a:bodyPr/>
        <a:lstStyle/>
        <a:p>
          <a:endParaRPr lang="es-ES" b="1"/>
        </a:p>
      </dgm:t>
    </dgm:pt>
    <dgm:pt modelId="{D1D9D8E7-4101-4729-B6F5-8BC7F8D12207}">
      <dgm:prSet phldrT="[Texto]" custT="1"/>
      <dgm:spPr>
        <a:solidFill>
          <a:schemeClr val="accent1">
            <a:lumMod val="20000"/>
            <a:lumOff val="80000"/>
            <a:alpha val="90000"/>
          </a:schemeClr>
        </a:solidFill>
      </dgm:spPr>
      <dgm:t>
        <a:bodyPr/>
        <a:lstStyle/>
        <a:p>
          <a:r>
            <a:rPr lang="es-ES" sz="1400" b="1" dirty="0" smtClean="0"/>
            <a:t>“</a:t>
          </a:r>
          <a:r>
            <a:rPr lang="vi-VN" sz="1400" b="1" dirty="0" smtClean="0"/>
            <a:t>Căci păcatul nu va mai stăpâni asupra voastră, pentru că nu sunteţi sub Lege, ci sub har.</a:t>
          </a:r>
          <a:r>
            <a:rPr lang="es-ES" sz="1400" b="1" dirty="0" smtClean="0"/>
            <a:t>” </a:t>
          </a:r>
          <a:r>
            <a:rPr lang="es-ES" sz="1400" b="1" dirty="0" smtClean="0"/>
            <a:t>(</a:t>
          </a:r>
          <a:r>
            <a:rPr lang="es-ES" sz="1400" b="1" dirty="0" err="1" smtClean="0"/>
            <a:t>Roman</a:t>
          </a:r>
          <a:r>
            <a:rPr lang="ro-RO" sz="1400" b="1" dirty="0" smtClean="0"/>
            <a:t>i</a:t>
          </a:r>
          <a:r>
            <a:rPr lang="es-ES" sz="1400" b="1" dirty="0" smtClean="0"/>
            <a:t> </a:t>
          </a:r>
          <a:r>
            <a:rPr lang="es-ES" sz="1400" b="1" dirty="0" smtClean="0"/>
            <a:t>6:14)</a:t>
          </a:r>
          <a:endParaRPr lang="es-ES" sz="1400" b="1" dirty="0"/>
        </a:p>
      </dgm:t>
    </dgm:pt>
    <dgm:pt modelId="{6233C27A-F50B-4E74-9BCB-8C329FED83DA}" type="parTrans" cxnId="{0A11BA12-BE4F-495B-889E-8A1B1ED616A8}">
      <dgm:prSet/>
      <dgm:spPr>
        <a:ln>
          <a:solidFill>
            <a:schemeClr val="accent3">
              <a:lumMod val="60000"/>
              <a:lumOff val="40000"/>
            </a:schemeClr>
          </a:solidFill>
        </a:ln>
      </dgm:spPr>
      <dgm:t>
        <a:bodyPr/>
        <a:lstStyle/>
        <a:p>
          <a:endParaRPr lang="es-ES" b="1"/>
        </a:p>
      </dgm:t>
    </dgm:pt>
    <dgm:pt modelId="{DA642433-A043-4903-80CB-FDA941DE16BD}" type="sibTrans" cxnId="{0A11BA12-BE4F-495B-889E-8A1B1ED616A8}">
      <dgm:prSet/>
      <dgm:spPr/>
      <dgm:t>
        <a:bodyPr/>
        <a:lstStyle/>
        <a:p>
          <a:endParaRPr lang="es-ES" b="1"/>
        </a:p>
      </dgm:t>
    </dgm:pt>
    <dgm:pt modelId="{36536A90-2C18-4B64-8AAD-84FD809A479F}">
      <dgm:prSet phldrT="[Texto]" custT="1"/>
      <dgm:spPr/>
      <dgm:t>
        <a:bodyPr/>
        <a:lstStyle/>
        <a:p>
          <a:r>
            <a:rPr lang="ro-RO" sz="1800" b="1" dirty="0" smtClean="0"/>
            <a:t>Legea în vigoare</a:t>
          </a:r>
          <a:endParaRPr lang="es-ES" sz="1800" b="1" dirty="0"/>
        </a:p>
      </dgm:t>
    </dgm:pt>
    <dgm:pt modelId="{84A2EAE5-65ED-44D3-92FA-7A72BD541D63}" type="parTrans" cxnId="{664064BD-AC56-4863-8EFC-EC6EE4C2609B}">
      <dgm:prSet/>
      <dgm:spPr/>
      <dgm:t>
        <a:bodyPr/>
        <a:lstStyle/>
        <a:p>
          <a:endParaRPr lang="es-ES" b="1"/>
        </a:p>
      </dgm:t>
    </dgm:pt>
    <dgm:pt modelId="{ED0E9941-9D25-467C-B5F2-9793D9B9E69F}" type="sibTrans" cxnId="{664064BD-AC56-4863-8EFC-EC6EE4C2609B}">
      <dgm:prSet/>
      <dgm:spPr/>
      <dgm:t>
        <a:bodyPr/>
        <a:lstStyle/>
        <a:p>
          <a:endParaRPr lang="es-ES" b="1"/>
        </a:p>
      </dgm:t>
    </dgm:pt>
    <dgm:pt modelId="{36C817D7-7F83-4B5A-8D5C-D47AF83A8F43}">
      <dgm:prSet phldrT="[Texto]" custT="1"/>
      <dgm:spPr>
        <a:solidFill>
          <a:schemeClr val="accent2">
            <a:lumMod val="20000"/>
            <a:lumOff val="80000"/>
            <a:alpha val="90000"/>
          </a:schemeClr>
        </a:solidFill>
      </dgm:spPr>
      <dgm:t>
        <a:bodyPr/>
        <a:lstStyle/>
        <a:p>
          <a:r>
            <a:rPr lang="es-ES" sz="1400" b="1" dirty="0" smtClean="0"/>
            <a:t>“</a:t>
          </a:r>
          <a:r>
            <a:rPr lang="vi-VN" sz="1400" b="1" dirty="0" smtClean="0"/>
            <a:t>Deci prin credinţă desfiinţăm noi Legea? Nicidecum. Dimpotrivă, noi întărim Legea.</a:t>
          </a:r>
          <a:r>
            <a:rPr lang="es-ES" sz="1400" b="1" dirty="0" smtClean="0"/>
            <a:t>” </a:t>
          </a:r>
          <a:r>
            <a:rPr lang="es-ES" sz="1400" b="1" dirty="0" smtClean="0"/>
            <a:t>(</a:t>
          </a:r>
          <a:r>
            <a:rPr lang="es-ES" sz="1400" b="1" dirty="0" err="1" smtClean="0"/>
            <a:t>Roman</a:t>
          </a:r>
          <a:r>
            <a:rPr lang="ro-RO" sz="1400" b="1" dirty="0" smtClean="0"/>
            <a:t>i</a:t>
          </a:r>
          <a:r>
            <a:rPr lang="es-ES" sz="1400" b="1" dirty="0" smtClean="0"/>
            <a:t> </a:t>
          </a:r>
          <a:r>
            <a:rPr lang="es-ES" sz="1400" b="1" dirty="0" smtClean="0"/>
            <a:t>3:31)</a:t>
          </a:r>
          <a:endParaRPr lang="es-ES" sz="1400" b="1" dirty="0"/>
        </a:p>
      </dgm:t>
    </dgm:pt>
    <dgm:pt modelId="{A8FB7F8C-3461-4526-B3A8-8E618A851362}" type="parTrans" cxnId="{C2E06004-9E1B-48B8-B3E5-D8EA040FEF3D}">
      <dgm:prSet/>
      <dgm:spPr/>
      <dgm:t>
        <a:bodyPr/>
        <a:lstStyle/>
        <a:p>
          <a:endParaRPr lang="es-ES" b="1"/>
        </a:p>
      </dgm:t>
    </dgm:pt>
    <dgm:pt modelId="{36A0DAF8-5A5E-44E2-9A0A-65586C4E333E}" type="sibTrans" cxnId="{C2E06004-9E1B-48B8-B3E5-D8EA040FEF3D}">
      <dgm:prSet/>
      <dgm:spPr/>
      <dgm:t>
        <a:bodyPr/>
        <a:lstStyle/>
        <a:p>
          <a:endParaRPr lang="es-ES" b="1"/>
        </a:p>
      </dgm:t>
    </dgm:pt>
    <dgm:pt modelId="{C6314058-6679-41F1-873A-E3B903390F26}">
      <dgm:prSet phldrT="[Texto]" custT="1"/>
      <dgm:spPr>
        <a:solidFill>
          <a:schemeClr val="accent1">
            <a:lumMod val="20000"/>
            <a:lumOff val="80000"/>
            <a:alpha val="90000"/>
          </a:schemeClr>
        </a:solidFill>
      </dgm:spPr>
      <dgm:t>
        <a:bodyPr/>
        <a:lstStyle/>
        <a:p>
          <a:r>
            <a:rPr lang="es-ES" sz="1400" b="1" dirty="0" smtClean="0"/>
            <a:t>“</a:t>
          </a:r>
          <a:r>
            <a:rPr lang="vi-VN" sz="1400" b="1" dirty="0" smtClean="0"/>
            <a:t>Ce urmează de aici? Să păcătuim pentru că nu mai suntem sub Lege, ci sub har? Nicidecum.</a:t>
          </a:r>
          <a:r>
            <a:rPr lang="es-ES" sz="1400" b="1" dirty="0" smtClean="0"/>
            <a:t>” </a:t>
          </a:r>
          <a:r>
            <a:rPr lang="es-ES" sz="1400" b="1" dirty="0" smtClean="0"/>
            <a:t>(</a:t>
          </a:r>
          <a:r>
            <a:rPr lang="es-ES" sz="1400" b="1" dirty="0" err="1" smtClean="0"/>
            <a:t>Roman</a:t>
          </a:r>
          <a:r>
            <a:rPr lang="ro-RO" sz="1400" b="1" dirty="0" smtClean="0"/>
            <a:t>i</a:t>
          </a:r>
          <a:r>
            <a:rPr lang="es-ES" sz="1400" b="1" dirty="0" smtClean="0"/>
            <a:t> </a:t>
          </a:r>
          <a:r>
            <a:rPr lang="es-ES" sz="1400" b="1" dirty="0" smtClean="0"/>
            <a:t>6:15)</a:t>
          </a:r>
          <a:endParaRPr lang="es-ES" sz="1400" b="1" dirty="0"/>
        </a:p>
      </dgm:t>
    </dgm:pt>
    <dgm:pt modelId="{27C7958C-1932-40F8-9E45-E4278EF78568}" type="parTrans" cxnId="{46A3D772-8F70-48FF-845F-9C39EC94DD40}">
      <dgm:prSet/>
      <dgm:spPr/>
      <dgm:t>
        <a:bodyPr/>
        <a:lstStyle/>
        <a:p>
          <a:endParaRPr lang="es-ES" b="1"/>
        </a:p>
      </dgm:t>
    </dgm:pt>
    <dgm:pt modelId="{26079103-E778-4746-837A-3B4F701B6E31}" type="sibTrans" cxnId="{46A3D772-8F70-48FF-845F-9C39EC94DD40}">
      <dgm:prSet/>
      <dgm:spPr/>
      <dgm:t>
        <a:bodyPr/>
        <a:lstStyle/>
        <a:p>
          <a:endParaRPr lang="es-ES" b="1"/>
        </a:p>
      </dgm:t>
    </dgm:pt>
    <dgm:pt modelId="{D560BEC9-B383-4139-A216-D9C49A833DB0}">
      <dgm:prSet phldrT="[Texto]" custT="1"/>
      <dgm:spPr>
        <a:solidFill>
          <a:schemeClr val="bg2">
            <a:lumMod val="90000"/>
            <a:alpha val="90000"/>
          </a:schemeClr>
        </a:solidFill>
      </dgm:spPr>
      <dgm:t>
        <a:bodyPr/>
        <a:lstStyle/>
        <a:p>
          <a:r>
            <a:rPr lang="es-ES" sz="1400" b="1" dirty="0" smtClean="0"/>
            <a:t>“</a:t>
          </a:r>
          <a:r>
            <a:rPr lang="vi-VN" sz="1400" b="1" dirty="0" smtClean="0"/>
            <a:t>Astfel, Legea ne-a fost un îndrumător spre Hristos, ca să fim socotiţi neprihăniţi prin credinţă. După ce a venit credinţa, nu mai suntem sub îndrumătorul acesta</a:t>
          </a:r>
          <a:r>
            <a:rPr lang="en-US" sz="1400" b="1" dirty="0" smtClean="0"/>
            <a:t>.</a:t>
          </a:r>
          <a:r>
            <a:rPr lang="es-ES" sz="1400" b="1" dirty="0" smtClean="0"/>
            <a:t>” </a:t>
          </a:r>
          <a:br>
            <a:rPr lang="es-ES" sz="1400" b="1" dirty="0" smtClean="0"/>
          </a:br>
          <a:r>
            <a:rPr lang="es-ES" sz="1400" b="1" dirty="0" smtClean="0"/>
            <a:t>(</a:t>
          </a:r>
          <a:r>
            <a:rPr lang="es-ES" sz="1400" b="1" dirty="0" err="1" smtClean="0"/>
            <a:t>Galat</a:t>
          </a:r>
          <a:r>
            <a:rPr lang="ro-RO" sz="1400" b="1" dirty="0" smtClean="0"/>
            <a:t>eni</a:t>
          </a:r>
          <a:r>
            <a:rPr lang="es-ES" sz="1400" b="1" dirty="0" smtClean="0"/>
            <a:t> </a:t>
          </a:r>
          <a:r>
            <a:rPr lang="es-ES" sz="1400" b="1" dirty="0" smtClean="0"/>
            <a:t>3:24-25)</a:t>
          </a:r>
          <a:endParaRPr lang="es-ES" sz="1400" b="1" dirty="0"/>
        </a:p>
      </dgm:t>
    </dgm:pt>
    <dgm:pt modelId="{DA8D0777-FB8E-43FE-A63B-D4E5FFFA3FA4}" type="parTrans" cxnId="{FE461FA6-5A19-4EFA-BCCD-1618B56BC731}">
      <dgm:prSet/>
      <dgm:spPr>
        <a:ln>
          <a:solidFill>
            <a:schemeClr val="accent3">
              <a:lumMod val="60000"/>
              <a:lumOff val="40000"/>
            </a:schemeClr>
          </a:solidFill>
        </a:ln>
      </dgm:spPr>
      <dgm:t>
        <a:bodyPr/>
        <a:lstStyle/>
        <a:p>
          <a:endParaRPr lang="es-ES" b="1"/>
        </a:p>
      </dgm:t>
    </dgm:pt>
    <dgm:pt modelId="{40C5EEF5-BB20-4758-A46B-F894C08D8968}" type="sibTrans" cxnId="{FE461FA6-5A19-4EFA-BCCD-1618B56BC731}">
      <dgm:prSet/>
      <dgm:spPr/>
      <dgm:t>
        <a:bodyPr/>
        <a:lstStyle/>
        <a:p>
          <a:endParaRPr lang="es-ES" b="1"/>
        </a:p>
      </dgm:t>
    </dgm:pt>
    <dgm:pt modelId="{5C45DA6F-446E-4AF6-ACCC-31514693235D}">
      <dgm:prSet phldrT="[Texto]" custT="1"/>
      <dgm:spPr>
        <a:solidFill>
          <a:schemeClr val="bg2">
            <a:lumMod val="90000"/>
            <a:alpha val="90000"/>
          </a:schemeClr>
        </a:solidFill>
      </dgm:spPr>
      <dgm:t>
        <a:bodyPr/>
        <a:lstStyle/>
        <a:p>
          <a:r>
            <a:rPr lang="es-ES" sz="1400" b="1" dirty="0" smtClean="0"/>
            <a:t>“</a:t>
          </a:r>
          <a:r>
            <a:rPr lang="vi-VN" sz="1400" b="1" dirty="0" smtClean="0"/>
            <a:t>Atunci oare Legea este împotriva făgăduinţelor lui Dumnezeu? Nicidecum! Dacă s-ar fi dat o Lege care să poată da viaţa, într-adevăr, neprihănirea ar veni din Lege.</a:t>
          </a:r>
          <a:r>
            <a:rPr lang="es-ES" sz="1400" b="1" dirty="0" smtClean="0"/>
            <a:t>” </a:t>
          </a:r>
          <a:r>
            <a:rPr lang="es-ES" sz="1400" b="1" dirty="0" smtClean="0"/>
            <a:t>(</a:t>
          </a:r>
          <a:r>
            <a:rPr lang="es-ES" sz="1400" b="1" dirty="0" err="1" smtClean="0"/>
            <a:t>Galat</a:t>
          </a:r>
          <a:r>
            <a:rPr lang="ro-RO" sz="1400" b="1" dirty="0" smtClean="0"/>
            <a:t>eni</a:t>
          </a:r>
          <a:r>
            <a:rPr lang="es-ES" sz="1400" b="1" dirty="0" smtClean="0"/>
            <a:t> </a:t>
          </a:r>
          <a:r>
            <a:rPr lang="es-ES" sz="1400" b="1" dirty="0" smtClean="0"/>
            <a:t>3:21)</a:t>
          </a:r>
          <a:endParaRPr lang="es-ES" sz="1400" b="1" dirty="0"/>
        </a:p>
      </dgm:t>
    </dgm:pt>
    <dgm:pt modelId="{DE26571C-3244-4673-B8FA-A3638B71E70B}" type="parTrans" cxnId="{C8BD0F49-8B02-4B1E-80ED-D0F10D4C4027}">
      <dgm:prSet/>
      <dgm:spPr/>
      <dgm:t>
        <a:bodyPr/>
        <a:lstStyle/>
        <a:p>
          <a:endParaRPr lang="es-ES" b="1"/>
        </a:p>
      </dgm:t>
    </dgm:pt>
    <dgm:pt modelId="{648CAC36-4918-4488-91AC-8CC5B183D8D7}" type="sibTrans" cxnId="{C8BD0F49-8B02-4B1E-80ED-D0F10D4C4027}">
      <dgm:prSet/>
      <dgm:spPr/>
      <dgm:t>
        <a:bodyPr/>
        <a:lstStyle/>
        <a:p>
          <a:endParaRPr lang="es-ES" b="1"/>
        </a:p>
      </dgm:t>
    </dgm:pt>
    <dgm:pt modelId="{455A0F55-5E03-45E5-A018-E760D4735C8B}" type="pres">
      <dgm:prSet presAssocID="{1727499B-BFF4-4BE9-8451-70CB446C1C08}" presName="diagram" presStyleCnt="0">
        <dgm:presLayoutVars>
          <dgm:chPref val="1"/>
          <dgm:dir/>
          <dgm:animOne val="branch"/>
          <dgm:animLvl val="lvl"/>
          <dgm:resizeHandles/>
        </dgm:presLayoutVars>
      </dgm:prSet>
      <dgm:spPr/>
      <dgm:t>
        <a:bodyPr/>
        <a:lstStyle/>
        <a:p>
          <a:endParaRPr lang="es-ES"/>
        </a:p>
      </dgm:t>
    </dgm:pt>
    <dgm:pt modelId="{8C9873A6-6951-4AC2-9933-9579CC755331}" type="pres">
      <dgm:prSet presAssocID="{84B10646-D253-4388-AEB8-86DAB0EE5DA8}" presName="root" presStyleCnt="0"/>
      <dgm:spPr/>
    </dgm:pt>
    <dgm:pt modelId="{FD3363BC-9677-48F8-A0A0-2B577816B904}" type="pres">
      <dgm:prSet presAssocID="{84B10646-D253-4388-AEB8-86DAB0EE5DA8}" presName="rootComposite" presStyleCnt="0"/>
      <dgm:spPr/>
    </dgm:pt>
    <dgm:pt modelId="{C88984EB-ECFB-4D3C-8690-09AA5380321C}" type="pres">
      <dgm:prSet presAssocID="{84B10646-D253-4388-AEB8-86DAB0EE5DA8}" presName="rootText" presStyleLbl="node1" presStyleIdx="0" presStyleCnt="2" custScaleY="29441"/>
      <dgm:spPr/>
      <dgm:t>
        <a:bodyPr/>
        <a:lstStyle/>
        <a:p>
          <a:endParaRPr lang="es-ES"/>
        </a:p>
      </dgm:t>
    </dgm:pt>
    <dgm:pt modelId="{AAC7AEFA-3729-47F5-99F4-768A011CF212}" type="pres">
      <dgm:prSet presAssocID="{84B10646-D253-4388-AEB8-86DAB0EE5DA8}" presName="rootConnector" presStyleLbl="node1" presStyleIdx="0" presStyleCnt="2"/>
      <dgm:spPr/>
      <dgm:t>
        <a:bodyPr/>
        <a:lstStyle/>
        <a:p>
          <a:endParaRPr lang="es-ES"/>
        </a:p>
      </dgm:t>
    </dgm:pt>
    <dgm:pt modelId="{95E431B5-5C54-4939-8BA0-961D041CFCF1}" type="pres">
      <dgm:prSet presAssocID="{84B10646-D253-4388-AEB8-86DAB0EE5DA8}" presName="childShape" presStyleCnt="0"/>
      <dgm:spPr/>
    </dgm:pt>
    <dgm:pt modelId="{189F7D86-B1AA-4089-849F-689FB737FE3F}" type="pres">
      <dgm:prSet presAssocID="{265D8821-1F61-41F2-8323-E5631E985DCC}" presName="Name13" presStyleLbl="parChTrans1D2" presStyleIdx="0" presStyleCnt="6"/>
      <dgm:spPr/>
      <dgm:t>
        <a:bodyPr/>
        <a:lstStyle/>
        <a:p>
          <a:endParaRPr lang="es-ES"/>
        </a:p>
      </dgm:t>
    </dgm:pt>
    <dgm:pt modelId="{0C3D08DB-25BA-42B8-A008-2989F8D0DF4B}" type="pres">
      <dgm:prSet presAssocID="{F67D9428-EE11-42EF-A2E5-AA72F08321D6}" presName="childText" presStyleLbl="bgAcc1" presStyleIdx="0" presStyleCnt="6">
        <dgm:presLayoutVars>
          <dgm:bulletEnabled val="1"/>
        </dgm:presLayoutVars>
      </dgm:prSet>
      <dgm:spPr/>
      <dgm:t>
        <a:bodyPr/>
        <a:lstStyle/>
        <a:p>
          <a:endParaRPr lang="es-ES"/>
        </a:p>
      </dgm:t>
    </dgm:pt>
    <dgm:pt modelId="{F0F755BC-DE29-44E8-AF98-84BE3352C435}" type="pres">
      <dgm:prSet presAssocID="{6233C27A-F50B-4E74-9BCB-8C329FED83DA}" presName="Name13" presStyleLbl="parChTrans1D2" presStyleIdx="1" presStyleCnt="6"/>
      <dgm:spPr/>
      <dgm:t>
        <a:bodyPr/>
        <a:lstStyle/>
        <a:p>
          <a:endParaRPr lang="es-ES"/>
        </a:p>
      </dgm:t>
    </dgm:pt>
    <dgm:pt modelId="{34EBBB40-4E6D-4CAD-8319-BAFBB5FADAC2}" type="pres">
      <dgm:prSet presAssocID="{D1D9D8E7-4101-4729-B6F5-8BC7F8D12207}" presName="childText" presStyleLbl="bgAcc1" presStyleIdx="1" presStyleCnt="6" custScaleX="107481" custScaleY="118321">
        <dgm:presLayoutVars>
          <dgm:bulletEnabled val="1"/>
        </dgm:presLayoutVars>
      </dgm:prSet>
      <dgm:spPr/>
      <dgm:t>
        <a:bodyPr/>
        <a:lstStyle/>
        <a:p>
          <a:endParaRPr lang="es-ES"/>
        </a:p>
      </dgm:t>
    </dgm:pt>
    <dgm:pt modelId="{EE0961EE-C900-47CA-B32B-3345BACA9763}" type="pres">
      <dgm:prSet presAssocID="{DA8D0777-FB8E-43FE-A63B-D4E5FFFA3FA4}" presName="Name13" presStyleLbl="parChTrans1D2" presStyleIdx="2" presStyleCnt="6"/>
      <dgm:spPr/>
      <dgm:t>
        <a:bodyPr/>
        <a:lstStyle/>
        <a:p>
          <a:endParaRPr lang="es-ES"/>
        </a:p>
      </dgm:t>
    </dgm:pt>
    <dgm:pt modelId="{D428F111-FE77-4AD6-A227-E5D71FF098E1}" type="pres">
      <dgm:prSet presAssocID="{D560BEC9-B383-4139-A216-D9C49A833DB0}" presName="childText" presStyleLbl="bgAcc1" presStyleIdx="2" presStyleCnt="6" custScaleX="115153" custScaleY="147950">
        <dgm:presLayoutVars>
          <dgm:bulletEnabled val="1"/>
        </dgm:presLayoutVars>
      </dgm:prSet>
      <dgm:spPr/>
      <dgm:t>
        <a:bodyPr/>
        <a:lstStyle/>
        <a:p>
          <a:endParaRPr lang="es-ES"/>
        </a:p>
      </dgm:t>
    </dgm:pt>
    <dgm:pt modelId="{76F20B5A-3D59-48D0-9F3F-7EE899A71C90}" type="pres">
      <dgm:prSet presAssocID="{36536A90-2C18-4B64-8AAD-84FD809A479F}" presName="root" presStyleCnt="0"/>
      <dgm:spPr/>
    </dgm:pt>
    <dgm:pt modelId="{E34AB32D-B203-46EC-98D4-1B71758B80A0}" type="pres">
      <dgm:prSet presAssocID="{36536A90-2C18-4B64-8AAD-84FD809A479F}" presName="rootComposite" presStyleCnt="0"/>
      <dgm:spPr/>
    </dgm:pt>
    <dgm:pt modelId="{B3BCF93F-2C52-46D9-9269-76BDEB136669}" type="pres">
      <dgm:prSet presAssocID="{36536A90-2C18-4B64-8AAD-84FD809A479F}" presName="rootText" presStyleLbl="node1" presStyleIdx="1" presStyleCnt="2" custScaleY="29441"/>
      <dgm:spPr/>
      <dgm:t>
        <a:bodyPr/>
        <a:lstStyle/>
        <a:p>
          <a:endParaRPr lang="es-ES"/>
        </a:p>
      </dgm:t>
    </dgm:pt>
    <dgm:pt modelId="{70375DEC-F713-4CDF-BD04-066A4B6EA313}" type="pres">
      <dgm:prSet presAssocID="{36536A90-2C18-4B64-8AAD-84FD809A479F}" presName="rootConnector" presStyleLbl="node1" presStyleIdx="1" presStyleCnt="2"/>
      <dgm:spPr/>
      <dgm:t>
        <a:bodyPr/>
        <a:lstStyle/>
        <a:p>
          <a:endParaRPr lang="es-ES"/>
        </a:p>
      </dgm:t>
    </dgm:pt>
    <dgm:pt modelId="{BBE22103-C37B-4A9F-ADD7-9B53F4B7A533}" type="pres">
      <dgm:prSet presAssocID="{36536A90-2C18-4B64-8AAD-84FD809A479F}" presName="childShape" presStyleCnt="0"/>
      <dgm:spPr/>
    </dgm:pt>
    <dgm:pt modelId="{EA6B1103-88D3-4537-B01D-3015633D1E1D}" type="pres">
      <dgm:prSet presAssocID="{A8FB7F8C-3461-4526-B3A8-8E618A851362}" presName="Name13" presStyleLbl="parChTrans1D2" presStyleIdx="3" presStyleCnt="6"/>
      <dgm:spPr/>
      <dgm:t>
        <a:bodyPr/>
        <a:lstStyle/>
        <a:p>
          <a:endParaRPr lang="es-ES"/>
        </a:p>
      </dgm:t>
    </dgm:pt>
    <dgm:pt modelId="{A41E4186-11D3-4D59-B934-0B43DD3202D5}" type="pres">
      <dgm:prSet presAssocID="{36C817D7-7F83-4B5A-8D5C-D47AF83A8F43}" presName="childText" presStyleLbl="bgAcc1" presStyleIdx="3" presStyleCnt="6">
        <dgm:presLayoutVars>
          <dgm:bulletEnabled val="1"/>
        </dgm:presLayoutVars>
      </dgm:prSet>
      <dgm:spPr/>
      <dgm:t>
        <a:bodyPr/>
        <a:lstStyle/>
        <a:p>
          <a:endParaRPr lang="es-ES"/>
        </a:p>
      </dgm:t>
    </dgm:pt>
    <dgm:pt modelId="{A3D6B1A4-87D8-4483-96E0-6800774FCFA5}" type="pres">
      <dgm:prSet presAssocID="{27C7958C-1932-40F8-9E45-E4278EF78568}" presName="Name13" presStyleLbl="parChTrans1D2" presStyleIdx="4" presStyleCnt="6"/>
      <dgm:spPr/>
      <dgm:t>
        <a:bodyPr/>
        <a:lstStyle/>
        <a:p>
          <a:endParaRPr lang="es-ES"/>
        </a:p>
      </dgm:t>
    </dgm:pt>
    <dgm:pt modelId="{8817E2FB-0E7C-40D5-A63C-75B8063B567B}" type="pres">
      <dgm:prSet presAssocID="{C6314058-6679-41F1-873A-E3B903390F26}" presName="childText" presStyleLbl="bgAcc1" presStyleIdx="4" presStyleCnt="6" custScaleX="107481" custScaleY="118321">
        <dgm:presLayoutVars>
          <dgm:bulletEnabled val="1"/>
        </dgm:presLayoutVars>
      </dgm:prSet>
      <dgm:spPr/>
      <dgm:t>
        <a:bodyPr/>
        <a:lstStyle/>
        <a:p>
          <a:endParaRPr lang="es-ES"/>
        </a:p>
      </dgm:t>
    </dgm:pt>
    <dgm:pt modelId="{AEEBF0BC-A927-4431-B474-939AAC186A60}" type="pres">
      <dgm:prSet presAssocID="{DE26571C-3244-4673-B8FA-A3638B71E70B}" presName="Name13" presStyleLbl="parChTrans1D2" presStyleIdx="5" presStyleCnt="6"/>
      <dgm:spPr/>
      <dgm:t>
        <a:bodyPr/>
        <a:lstStyle/>
        <a:p>
          <a:endParaRPr lang="es-ES"/>
        </a:p>
      </dgm:t>
    </dgm:pt>
    <dgm:pt modelId="{D28C19C7-805F-44FD-9AEC-0B2A01E54553}" type="pres">
      <dgm:prSet presAssocID="{5C45DA6F-446E-4AF6-ACCC-31514693235D}" presName="childText" presStyleLbl="bgAcc1" presStyleIdx="5" presStyleCnt="6" custScaleX="115153" custScaleY="171749">
        <dgm:presLayoutVars>
          <dgm:bulletEnabled val="1"/>
        </dgm:presLayoutVars>
      </dgm:prSet>
      <dgm:spPr/>
      <dgm:t>
        <a:bodyPr/>
        <a:lstStyle/>
        <a:p>
          <a:endParaRPr lang="es-ES"/>
        </a:p>
      </dgm:t>
    </dgm:pt>
  </dgm:ptLst>
  <dgm:cxnLst>
    <dgm:cxn modelId="{4D50C5F5-C5A1-4CC8-970D-13FB3AC7F319}" type="presOf" srcId="{265D8821-1F61-41F2-8323-E5631E985DCC}" destId="{189F7D86-B1AA-4089-849F-689FB737FE3F}" srcOrd="0" destOrd="0" presId="urn:microsoft.com/office/officeart/2005/8/layout/hierarchy3"/>
    <dgm:cxn modelId="{EAC2CAAA-B837-4563-BFC8-07D04A99934C}" type="presOf" srcId="{36536A90-2C18-4B64-8AAD-84FD809A479F}" destId="{B3BCF93F-2C52-46D9-9269-76BDEB136669}" srcOrd="0" destOrd="0" presId="urn:microsoft.com/office/officeart/2005/8/layout/hierarchy3"/>
    <dgm:cxn modelId="{F9B8BC07-DC53-4EB7-A117-9AAB072B50BE}" type="presOf" srcId="{F67D9428-EE11-42EF-A2E5-AA72F08321D6}" destId="{0C3D08DB-25BA-42B8-A008-2989F8D0DF4B}" srcOrd="0" destOrd="0" presId="urn:microsoft.com/office/officeart/2005/8/layout/hierarchy3"/>
    <dgm:cxn modelId="{C2E06004-9E1B-48B8-B3E5-D8EA040FEF3D}" srcId="{36536A90-2C18-4B64-8AAD-84FD809A479F}" destId="{36C817D7-7F83-4B5A-8D5C-D47AF83A8F43}" srcOrd="0" destOrd="0" parTransId="{A8FB7F8C-3461-4526-B3A8-8E618A851362}" sibTransId="{36A0DAF8-5A5E-44E2-9A0A-65586C4E333E}"/>
    <dgm:cxn modelId="{5D272362-0D87-4429-9424-5244E17F86BA}" type="presOf" srcId="{C6314058-6679-41F1-873A-E3B903390F26}" destId="{8817E2FB-0E7C-40D5-A63C-75B8063B567B}" srcOrd="0" destOrd="0" presId="urn:microsoft.com/office/officeart/2005/8/layout/hierarchy3"/>
    <dgm:cxn modelId="{664064BD-AC56-4863-8EFC-EC6EE4C2609B}" srcId="{1727499B-BFF4-4BE9-8451-70CB446C1C08}" destId="{36536A90-2C18-4B64-8AAD-84FD809A479F}" srcOrd="1" destOrd="0" parTransId="{84A2EAE5-65ED-44D3-92FA-7A72BD541D63}" sibTransId="{ED0E9941-9D25-467C-B5F2-9793D9B9E69F}"/>
    <dgm:cxn modelId="{B3B90BFD-354B-4330-9DB3-2B60DF80579D}" type="presOf" srcId="{1727499B-BFF4-4BE9-8451-70CB446C1C08}" destId="{455A0F55-5E03-45E5-A018-E760D4735C8B}" srcOrd="0" destOrd="0" presId="urn:microsoft.com/office/officeart/2005/8/layout/hierarchy3"/>
    <dgm:cxn modelId="{274E8C1A-17F2-4C56-8B76-F3D249A77AF2}" type="presOf" srcId="{DA8D0777-FB8E-43FE-A63B-D4E5FFFA3FA4}" destId="{EE0961EE-C900-47CA-B32B-3345BACA9763}" srcOrd="0" destOrd="0" presId="urn:microsoft.com/office/officeart/2005/8/layout/hierarchy3"/>
    <dgm:cxn modelId="{4ED486FA-E3E4-4DA8-A6AB-7D465B453FE7}" type="presOf" srcId="{84B10646-D253-4388-AEB8-86DAB0EE5DA8}" destId="{AAC7AEFA-3729-47F5-99F4-768A011CF212}" srcOrd="1" destOrd="0" presId="urn:microsoft.com/office/officeart/2005/8/layout/hierarchy3"/>
    <dgm:cxn modelId="{BC018486-0984-4099-9C28-D8028ADE16A2}" srcId="{84B10646-D253-4388-AEB8-86DAB0EE5DA8}" destId="{F67D9428-EE11-42EF-A2E5-AA72F08321D6}" srcOrd="0" destOrd="0" parTransId="{265D8821-1F61-41F2-8323-E5631E985DCC}" sibTransId="{4CE0F607-BAA5-4E10-AD6E-F06EE5C86057}"/>
    <dgm:cxn modelId="{C8BD0F49-8B02-4B1E-80ED-D0F10D4C4027}" srcId="{36536A90-2C18-4B64-8AAD-84FD809A479F}" destId="{5C45DA6F-446E-4AF6-ACCC-31514693235D}" srcOrd="2" destOrd="0" parTransId="{DE26571C-3244-4673-B8FA-A3638B71E70B}" sibTransId="{648CAC36-4918-4488-91AC-8CC5B183D8D7}"/>
    <dgm:cxn modelId="{194B2DBC-4596-421B-B1A8-D791CAE806D9}" type="presOf" srcId="{84B10646-D253-4388-AEB8-86DAB0EE5DA8}" destId="{C88984EB-ECFB-4D3C-8690-09AA5380321C}" srcOrd="0" destOrd="0" presId="urn:microsoft.com/office/officeart/2005/8/layout/hierarchy3"/>
    <dgm:cxn modelId="{D47A12A3-508E-4704-ACFF-1DB0C8FCD2BB}" type="presOf" srcId="{6233C27A-F50B-4E74-9BCB-8C329FED83DA}" destId="{F0F755BC-DE29-44E8-AF98-84BE3352C435}" srcOrd="0" destOrd="0" presId="urn:microsoft.com/office/officeart/2005/8/layout/hierarchy3"/>
    <dgm:cxn modelId="{FE461FA6-5A19-4EFA-BCCD-1618B56BC731}" srcId="{84B10646-D253-4388-AEB8-86DAB0EE5DA8}" destId="{D560BEC9-B383-4139-A216-D9C49A833DB0}" srcOrd="2" destOrd="0" parTransId="{DA8D0777-FB8E-43FE-A63B-D4E5FFFA3FA4}" sibTransId="{40C5EEF5-BB20-4758-A46B-F894C08D8968}"/>
    <dgm:cxn modelId="{06F5B344-D4C6-4060-8505-A369A170AE71}" type="presOf" srcId="{D1D9D8E7-4101-4729-B6F5-8BC7F8D12207}" destId="{34EBBB40-4E6D-4CAD-8319-BAFBB5FADAC2}" srcOrd="0" destOrd="0" presId="urn:microsoft.com/office/officeart/2005/8/layout/hierarchy3"/>
    <dgm:cxn modelId="{0B1D0ED3-4708-447A-9F66-2F186895D7B0}" type="presOf" srcId="{A8FB7F8C-3461-4526-B3A8-8E618A851362}" destId="{EA6B1103-88D3-4537-B01D-3015633D1E1D}" srcOrd="0" destOrd="0" presId="urn:microsoft.com/office/officeart/2005/8/layout/hierarchy3"/>
    <dgm:cxn modelId="{683DE376-5202-4888-BA44-45BB97BF60BA}" type="presOf" srcId="{36C817D7-7F83-4B5A-8D5C-D47AF83A8F43}" destId="{A41E4186-11D3-4D59-B934-0B43DD3202D5}" srcOrd="0" destOrd="0" presId="urn:microsoft.com/office/officeart/2005/8/layout/hierarchy3"/>
    <dgm:cxn modelId="{0A11BA12-BE4F-495B-889E-8A1B1ED616A8}" srcId="{84B10646-D253-4388-AEB8-86DAB0EE5DA8}" destId="{D1D9D8E7-4101-4729-B6F5-8BC7F8D12207}" srcOrd="1" destOrd="0" parTransId="{6233C27A-F50B-4E74-9BCB-8C329FED83DA}" sibTransId="{DA642433-A043-4903-80CB-FDA941DE16BD}"/>
    <dgm:cxn modelId="{5DE3A86B-A9AF-4AC1-8BCB-5D35A97946A0}" type="presOf" srcId="{DE26571C-3244-4673-B8FA-A3638B71E70B}" destId="{AEEBF0BC-A927-4431-B474-939AAC186A60}" srcOrd="0" destOrd="0" presId="urn:microsoft.com/office/officeart/2005/8/layout/hierarchy3"/>
    <dgm:cxn modelId="{54C32D32-2FD0-45F9-B5EB-162454CCFB6A}" type="presOf" srcId="{27C7958C-1932-40F8-9E45-E4278EF78568}" destId="{A3D6B1A4-87D8-4483-96E0-6800774FCFA5}" srcOrd="0" destOrd="0" presId="urn:microsoft.com/office/officeart/2005/8/layout/hierarchy3"/>
    <dgm:cxn modelId="{C1852C87-8771-41BC-B060-DBBFB51C8CF1}" srcId="{1727499B-BFF4-4BE9-8451-70CB446C1C08}" destId="{84B10646-D253-4388-AEB8-86DAB0EE5DA8}" srcOrd="0" destOrd="0" parTransId="{8BED3983-D1AC-4424-88D2-80EF05512FD7}" sibTransId="{DBF30B71-BFF1-4EA6-91B6-76D9F392FA3C}"/>
    <dgm:cxn modelId="{B756C6C9-086D-4C09-91B4-D200B32BD0F7}" type="presOf" srcId="{36536A90-2C18-4B64-8AAD-84FD809A479F}" destId="{70375DEC-F713-4CDF-BD04-066A4B6EA313}" srcOrd="1" destOrd="0" presId="urn:microsoft.com/office/officeart/2005/8/layout/hierarchy3"/>
    <dgm:cxn modelId="{CA250DF3-E19C-4110-8AA8-8C308B024FD3}" type="presOf" srcId="{5C45DA6F-446E-4AF6-ACCC-31514693235D}" destId="{D28C19C7-805F-44FD-9AEC-0B2A01E54553}" srcOrd="0" destOrd="0" presId="urn:microsoft.com/office/officeart/2005/8/layout/hierarchy3"/>
    <dgm:cxn modelId="{46A3D772-8F70-48FF-845F-9C39EC94DD40}" srcId="{36536A90-2C18-4B64-8AAD-84FD809A479F}" destId="{C6314058-6679-41F1-873A-E3B903390F26}" srcOrd="1" destOrd="0" parTransId="{27C7958C-1932-40F8-9E45-E4278EF78568}" sibTransId="{26079103-E778-4746-837A-3B4F701B6E31}"/>
    <dgm:cxn modelId="{D3FBD2C8-BDA4-474E-9713-490D6B5AB554}" type="presOf" srcId="{D560BEC9-B383-4139-A216-D9C49A833DB0}" destId="{D428F111-FE77-4AD6-A227-E5D71FF098E1}" srcOrd="0" destOrd="0" presId="urn:microsoft.com/office/officeart/2005/8/layout/hierarchy3"/>
    <dgm:cxn modelId="{04B7BB11-9E79-4AF0-B660-2B843B4F7804}" type="presParOf" srcId="{455A0F55-5E03-45E5-A018-E760D4735C8B}" destId="{8C9873A6-6951-4AC2-9933-9579CC755331}" srcOrd="0" destOrd="0" presId="urn:microsoft.com/office/officeart/2005/8/layout/hierarchy3"/>
    <dgm:cxn modelId="{28559B71-7A63-45EC-9DA4-6B0B3B86603D}" type="presParOf" srcId="{8C9873A6-6951-4AC2-9933-9579CC755331}" destId="{FD3363BC-9677-48F8-A0A0-2B577816B904}" srcOrd="0" destOrd="0" presId="urn:microsoft.com/office/officeart/2005/8/layout/hierarchy3"/>
    <dgm:cxn modelId="{E10DCDBC-B8D2-46A9-8383-FB9617CD508B}" type="presParOf" srcId="{FD3363BC-9677-48F8-A0A0-2B577816B904}" destId="{C88984EB-ECFB-4D3C-8690-09AA5380321C}" srcOrd="0" destOrd="0" presId="urn:microsoft.com/office/officeart/2005/8/layout/hierarchy3"/>
    <dgm:cxn modelId="{DE912D9C-6FA2-49C0-8562-956EE8F45BE4}" type="presParOf" srcId="{FD3363BC-9677-48F8-A0A0-2B577816B904}" destId="{AAC7AEFA-3729-47F5-99F4-768A011CF212}" srcOrd="1" destOrd="0" presId="urn:microsoft.com/office/officeart/2005/8/layout/hierarchy3"/>
    <dgm:cxn modelId="{C8711864-BEDF-43D3-B287-91851AB68932}" type="presParOf" srcId="{8C9873A6-6951-4AC2-9933-9579CC755331}" destId="{95E431B5-5C54-4939-8BA0-961D041CFCF1}" srcOrd="1" destOrd="0" presId="urn:microsoft.com/office/officeart/2005/8/layout/hierarchy3"/>
    <dgm:cxn modelId="{E39B6913-2763-4CE2-A09A-F51BF5DC633F}" type="presParOf" srcId="{95E431B5-5C54-4939-8BA0-961D041CFCF1}" destId="{189F7D86-B1AA-4089-849F-689FB737FE3F}" srcOrd="0" destOrd="0" presId="urn:microsoft.com/office/officeart/2005/8/layout/hierarchy3"/>
    <dgm:cxn modelId="{F66A842E-5DF9-4E5E-952B-D5F2ED91BD83}" type="presParOf" srcId="{95E431B5-5C54-4939-8BA0-961D041CFCF1}" destId="{0C3D08DB-25BA-42B8-A008-2989F8D0DF4B}" srcOrd="1" destOrd="0" presId="urn:microsoft.com/office/officeart/2005/8/layout/hierarchy3"/>
    <dgm:cxn modelId="{972478AE-DEE9-4A91-8F44-7AD6F4F8EBA9}" type="presParOf" srcId="{95E431B5-5C54-4939-8BA0-961D041CFCF1}" destId="{F0F755BC-DE29-44E8-AF98-84BE3352C435}" srcOrd="2" destOrd="0" presId="urn:microsoft.com/office/officeart/2005/8/layout/hierarchy3"/>
    <dgm:cxn modelId="{A2D42130-6B85-47CE-85D8-F44C4BBE32D0}" type="presParOf" srcId="{95E431B5-5C54-4939-8BA0-961D041CFCF1}" destId="{34EBBB40-4E6D-4CAD-8319-BAFBB5FADAC2}" srcOrd="3" destOrd="0" presId="urn:microsoft.com/office/officeart/2005/8/layout/hierarchy3"/>
    <dgm:cxn modelId="{B523ADBA-646F-4336-8567-0DCD2F288D83}" type="presParOf" srcId="{95E431B5-5C54-4939-8BA0-961D041CFCF1}" destId="{EE0961EE-C900-47CA-B32B-3345BACA9763}" srcOrd="4" destOrd="0" presId="urn:microsoft.com/office/officeart/2005/8/layout/hierarchy3"/>
    <dgm:cxn modelId="{D2546BA3-288B-41E6-B0A5-7F14F4E30E1B}" type="presParOf" srcId="{95E431B5-5C54-4939-8BA0-961D041CFCF1}" destId="{D428F111-FE77-4AD6-A227-E5D71FF098E1}" srcOrd="5" destOrd="0" presId="urn:microsoft.com/office/officeart/2005/8/layout/hierarchy3"/>
    <dgm:cxn modelId="{AA517261-8022-4D86-94C1-6E800818CE5F}" type="presParOf" srcId="{455A0F55-5E03-45E5-A018-E760D4735C8B}" destId="{76F20B5A-3D59-48D0-9F3F-7EE899A71C90}" srcOrd="1" destOrd="0" presId="urn:microsoft.com/office/officeart/2005/8/layout/hierarchy3"/>
    <dgm:cxn modelId="{E5AF7193-1A2A-46C4-8947-50A500B3918E}" type="presParOf" srcId="{76F20B5A-3D59-48D0-9F3F-7EE899A71C90}" destId="{E34AB32D-B203-46EC-98D4-1B71758B80A0}" srcOrd="0" destOrd="0" presId="urn:microsoft.com/office/officeart/2005/8/layout/hierarchy3"/>
    <dgm:cxn modelId="{01103C21-B911-4C9F-9666-D652B16FD542}" type="presParOf" srcId="{E34AB32D-B203-46EC-98D4-1B71758B80A0}" destId="{B3BCF93F-2C52-46D9-9269-76BDEB136669}" srcOrd="0" destOrd="0" presId="urn:microsoft.com/office/officeart/2005/8/layout/hierarchy3"/>
    <dgm:cxn modelId="{66F7515B-2955-402C-BAA4-AE063F4128E7}" type="presParOf" srcId="{E34AB32D-B203-46EC-98D4-1B71758B80A0}" destId="{70375DEC-F713-4CDF-BD04-066A4B6EA313}" srcOrd="1" destOrd="0" presId="urn:microsoft.com/office/officeart/2005/8/layout/hierarchy3"/>
    <dgm:cxn modelId="{A322494D-2DAF-4EB6-A840-7C1F4B9D2DC1}" type="presParOf" srcId="{76F20B5A-3D59-48D0-9F3F-7EE899A71C90}" destId="{BBE22103-C37B-4A9F-ADD7-9B53F4B7A533}" srcOrd="1" destOrd="0" presId="urn:microsoft.com/office/officeart/2005/8/layout/hierarchy3"/>
    <dgm:cxn modelId="{696F6ACE-76C2-4EF7-BF50-CB8ED4AB15BF}" type="presParOf" srcId="{BBE22103-C37B-4A9F-ADD7-9B53F4B7A533}" destId="{EA6B1103-88D3-4537-B01D-3015633D1E1D}" srcOrd="0" destOrd="0" presId="urn:microsoft.com/office/officeart/2005/8/layout/hierarchy3"/>
    <dgm:cxn modelId="{B656FAA0-772C-42B6-B16D-54703935E096}" type="presParOf" srcId="{BBE22103-C37B-4A9F-ADD7-9B53F4B7A533}" destId="{A41E4186-11D3-4D59-B934-0B43DD3202D5}" srcOrd="1" destOrd="0" presId="urn:microsoft.com/office/officeart/2005/8/layout/hierarchy3"/>
    <dgm:cxn modelId="{BB00E5E0-2056-443C-B25A-240425546034}" type="presParOf" srcId="{BBE22103-C37B-4A9F-ADD7-9B53F4B7A533}" destId="{A3D6B1A4-87D8-4483-96E0-6800774FCFA5}" srcOrd="2" destOrd="0" presId="urn:microsoft.com/office/officeart/2005/8/layout/hierarchy3"/>
    <dgm:cxn modelId="{9662CF25-0198-421B-BFFF-AA38AD151E22}" type="presParOf" srcId="{BBE22103-C37B-4A9F-ADD7-9B53F4B7A533}" destId="{8817E2FB-0E7C-40D5-A63C-75B8063B567B}" srcOrd="3" destOrd="0" presId="urn:microsoft.com/office/officeart/2005/8/layout/hierarchy3"/>
    <dgm:cxn modelId="{4B570374-1EBD-457B-B4E0-E2493F70C6F4}" type="presParOf" srcId="{BBE22103-C37B-4A9F-ADD7-9B53F4B7A533}" destId="{AEEBF0BC-A927-4431-B474-939AAC186A60}" srcOrd="4" destOrd="0" presId="urn:microsoft.com/office/officeart/2005/8/layout/hierarchy3"/>
    <dgm:cxn modelId="{D377BDBE-C3C7-41AC-8FA9-3FDDCA158B11}" type="presParOf" srcId="{BBE22103-C37B-4A9F-ADD7-9B53F4B7A533}" destId="{D28C19C7-805F-44FD-9AEC-0B2A01E54553}"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12426-A7AD-4E71-B3C0-B941222D897D}">
      <dsp:nvSpPr>
        <dsp:cNvPr id="0" name=""/>
        <dsp:cNvSpPr/>
      </dsp:nvSpPr>
      <dsp:spPr>
        <a:xfrm>
          <a:off x="2491" y="174"/>
          <a:ext cx="4319124" cy="521348"/>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1" kern="1200" dirty="0" smtClean="0"/>
            <a:t>1 </a:t>
          </a:r>
          <a:r>
            <a:rPr lang="es-ES" sz="2200" b="1" kern="1200" dirty="0" err="1" smtClean="0"/>
            <a:t>Pet</a:t>
          </a:r>
          <a:r>
            <a:rPr lang="ro-RO" sz="2200" b="1" kern="1200" dirty="0" smtClean="0"/>
            <a:t>ru</a:t>
          </a:r>
          <a:r>
            <a:rPr lang="es-ES" sz="2200" b="1" kern="1200" dirty="0" smtClean="0"/>
            <a:t> 2:11-12.</a:t>
          </a:r>
          <a:endParaRPr lang="es-ES" sz="2200" b="1" kern="1200" dirty="0"/>
        </a:p>
      </dsp:txBody>
      <dsp:txXfrm>
        <a:off x="17761" y="15444"/>
        <a:ext cx="4288584" cy="490808"/>
      </dsp:txXfrm>
    </dsp:sp>
    <dsp:sp modelId="{F9B6979F-2CA0-4E7C-8DD8-9CF6BB6B9054}">
      <dsp:nvSpPr>
        <dsp:cNvPr id="0" name=""/>
        <dsp:cNvSpPr/>
      </dsp:nvSpPr>
      <dsp:spPr>
        <a:xfrm>
          <a:off x="8893" y="722144"/>
          <a:ext cx="2164072" cy="2417002"/>
        </a:xfrm>
        <a:prstGeom prst="roundRect">
          <a:avLst>
            <a:gd name="adj" fmla="val 10000"/>
          </a:avLst>
        </a:prstGeom>
        <a:solidFill>
          <a:schemeClr val="accent6">
            <a:lumMod val="75000"/>
            <a:lumOff val="25000"/>
          </a:schemeClr>
        </a:soli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t>El îi sfătuia pe credincioși să se lupte cu </a:t>
          </a:r>
          <a:r>
            <a:rPr lang="en-US" sz="2000" b="1" kern="1200" dirty="0" smtClean="0"/>
            <a:t>“</a:t>
          </a:r>
          <a:r>
            <a:rPr lang="ro-RO" sz="2000" b="1" kern="1200" dirty="0" smtClean="0"/>
            <a:t>poftele firii pământești</a:t>
          </a:r>
          <a:r>
            <a:rPr lang="en-US" sz="2000" b="1" kern="1200" dirty="0" smtClean="0"/>
            <a:t>” (</a:t>
          </a:r>
          <a:r>
            <a:rPr lang="ro-RO" sz="2000" b="1" kern="1200" dirty="0" smtClean="0"/>
            <a:t>poruncile a</a:t>
          </a:r>
          <a:r>
            <a:rPr lang="en-US" sz="2000" b="1" kern="1200" dirty="0" smtClean="0"/>
            <a:t>7</a:t>
          </a:r>
          <a:r>
            <a:rPr lang="ro-RO" sz="2000" b="1" kern="1200" dirty="0" smtClean="0"/>
            <a:t>-a și a 10-a</a:t>
          </a:r>
          <a:r>
            <a:rPr lang="en-US" sz="2000" b="1" kern="1200" dirty="0" smtClean="0"/>
            <a:t>)</a:t>
          </a:r>
          <a:endParaRPr lang="es-ES" sz="2000" b="1" kern="1200" dirty="0"/>
        </a:p>
      </dsp:txBody>
      <dsp:txXfrm>
        <a:off x="72277" y="785528"/>
        <a:ext cx="2037304" cy="2290234"/>
      </dsp:txXfrm>
    </dsp:sp>
    <dsp:sp modelId="{7313E53F-28B4-4F6D-81CB-D64A8370A5ED}">
      <dsp:nvSpPr>
        <dsp:cNvPr id="0" name=""/>
        <dsp:cNvSpPr/>
      </dsp:nvSpPr>
      <dsp:spPr>
        <a:xfrm>
          <a:off x="2338820" y="722144"/>
          <a:ext cx="1976393" cy="2417002"/>
        </a:xfrm>
        <a:prstGeom prst="roundRect">
          <a:avLst>
            <a:gd name="adj" fmla="val 10000"/>
          </a:avLst>
        </a:prstGeom>
        <a:solidFill>
          <a:schemeClr val="accent4">
            <a:lumMod val="75000"/>
          </a:schemeClr>
        </a:soli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dirty="0" smtClean="0"/>
            <a:t>și să trăiască o viață de fapte bune </a:t>
          </a:r>
          <a:r>
            <a:rPr lang="en-US" sz="2000" b="1" kern="1200" dirty="0" smtClean="0"/>
            <a:t>(</a:t>
          </a:r>
          <a:r>
            <a:rPr lang="ro-RO" sz="2000" b="1" kern="1200" dirty="0" smtClean="0"/>
            <a:t>ceea ce înseamnă să asculte de lege</a:t>
          </a:r>
          <a:r>
            <a:rPr lang="en-US" sz="2000" b="1" kern="1200" dirty="0" smtClean="0"/>
            <a:t>)</a:t>
          </a:r>
          <a:endParaRPr lang="es-ES" sz="2000" b="1" kern="1200" dirty="0"/>
        </a:p>
      </dsp:txBody>
      <dsp:txXfrm>
        <a:off x="2396707" y="780031"/>
        <a:ext cx="1860619" cy="2301228"/>
      </dsp:txXfrm>
    </dsp:sp>
    <dsp:sp modelId="{8AA6A1C9-36A3-417E-B348-798DC1920304}">
      <dsp:nvSpPr>
        <dsp:cNvPr id="0" name=""/>
        <dsp:cNvSpPr/>
      </dsp:nvSpPr>
      <dsp:spPr>
        <a:xfrm>
          <a:off x="4653649" y="174"/>
          <a:ext cx="4130732" cy="521348"/>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1" kern="1200" dirty="0" smtClean="0"/>
            <a:t>2 </a:t>
          </a:r>
          <a:r>
            <a:rPr lang="es-ES" sz="2200" b="1" kern="1200" dirty="0" err="1" smtClean="0"/>
            <a:t>Pet</a:t>
          </a:r>
          <a:r>
            <a:rPr lang="ro-RO" sz="2200" b="1" kern="1200" dirty="0" smtClean="0"/>
            <a:t>ru</a:t>
          </a:r>
          <a:r>
            <a:rPr lang="es-ES" sz="2200" b="1" kern="1200" dirty="0" smtClean="0"/>
            <a:t> 3:2.</a:t>
          </a:r>
          <a:endParaRPr lang="es-ES" sz="2200" b="1" kern="1200" dirty="0"/>
        </a:p>
      </dsp:txBody>
      <dsp:txXfrm>
        <a:off x="4668919" y="15444"/>
        <a:ext cx="4100192" cy="490808"/>
      </dsp:txXfrm>
    </dsp:sp>
    <dsp:sp modelId="{6A4CDCA3-2DAC-4C34-9A45-F2A0F64688E4}">
      <dsp:nvSpPr>
        <dsp:cNvPr id="0" name=""/>
        <dsp:cNvSpPr/>
      </dsp:nvSpPr>
      <dsp:spPr>
        <a:xfrm>
          <a:off x="4657763" y="722144"/>
          <a:ext cx="1978325" cy="2417002"/>
        </a:xfrm>
        <a:prstGeom prst="roundRect">
          <a:avLst>
            <a:gd name="adj" fmla="val 10000"/>
          </a:avLst>
        </a:prstGeom>
        <a:solidFill>
          <a:schemeClr val="accent2">
            <a:lumMod val="75000"/>
          </a:schemeClr>
        </a:soli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err="1" smtClean="0">
              <a:solidFill>
                <a:schemeClr val="tx1"/>
              </a:solidFill>
            </a:rPr>
            <a:t>Petru</a:t>
          </a:r>
          <a:r>
            <a:rPr lang="en-US" sz="1700" b="1" kern="1200" dirty="0" smtClean="0">
              <a:solidFill>
                <a:schemeClr val="tx1"/>
              </a:solidFill>
            </a:rPr>
            <a:t> ne </a:t>
          </a:r>
          <a:r>
            <a:rPr lang="ro-RO" sz="1700" b="1" kern="1200" dirty="0" smtClean="0">
              <a:solidFill>
                <a:schemeClr val="tx1"/>
              </a:solidFill>
            </a:rPr>
            <a:t>îndeamnă să ascultăm de Vechiul Testament, de învățăturile date prin</a:t>
          </a:r>
          <a:r>
            <a:rPr lang="en-US" sz="1700" b="1" kern="1200" dirty="0" smtClean="0">
              <a:solidFill>
                <a:schemeClr val="tx1"/>
              </a:solidFill>
            </a:rPr>
            <a:t> “</a:t>
          </a:r>
          <a:r>
            <a:rPr lang="ro-RO" sz="1700" b="1" kern="1200" dirty="0" smtClean="0">
              <a:solidFill>
                <a:schemeClr val="tx1"/>
              </a:solidFill>
            </a:rPr>
            <a:t>sfinții profeți</a:t>
          </a:r>
          <a:r>
            <a:rPr lang="en-US" sz="1700" b="1" kern="1200" dirty="0" smtClean="0">
              <a:solidFill>
                <a:schemeClr val="tx1"/>
              </a:solidFill>
            </a:rPr>
            <a:t>” (</a:t>
          </a:r>
          <a:r>
            <a:rPr lang="ro-RO" sz="1700" b="1" kern="1200" dirty="0" smtClean="0">
              <a:solidFill>
                <a:schemeClr val="tx1"/>
              </a:solidFill>
            </a:rPr>
            <a:t>se face aluzie la poruncile a</a:t>
          </a:r>
          <a:r>
            <a:rPr lang="en-US" sz="1700" b="1" kern="1200" dirty="0" smtClean="0">
              <a:solidFill>
                <a:schemeClr val="tx1"/>
              </a:solidFill>
            </a:rPr>
            <a:t> 2</a:t>
          </a:r>
          <a:r>
            <a:rPr lang="ro-RO" sz="1700" b="1" kern="1200" dirty="0" smtClean="0">
              <a:solidFill>
                <a:schemeClr val="tx1"/>
              </a:solidFill>
            </a:rPr>
            <a:t>-a și a 4-a</a:t>
          </a:r>
          <a:r>
            <a:rPr lang="en-US" sz="1700" b="1" kern="1200" dirty="0" smtClean="0">
              <a:solidFill>
                <a:schemeClr val="tx1"/>
              </a:solidFill>
            </a:rPr>
            <a:t>)</a:t>
          </a:r>
          <a:endParaRPr lang="es-ES" sz="1700" b="1" kern="1200" dirty="0">
            <a:solidFill>
              <a:schemeClr val="tx1"/>
            </a:solidFill>
          </a:endParaRPr>
        </a:p>
      </dsp:txBody>
      <dsp:txXfrm>
        <a:off x="4715706" y="780087"/>
        <a:ext cx="1862439" cy="2301116"/>
      </dsp:txXfrm>
    </dsp:sp>
    <dsp:sp modelId="{296358B5-49B5-4710-97E4-DE45EE5F76BF}">
      <dsp:nvSpPr>
        <dsp:cNvPr id="0" name=""/>
        <dsp:cNvSpPr/>
      </dsp:nvSpPr>
      <dsp:spPr>
        <a:xfrm>
          <a:off x="6760378" y="722318"/>
          <a:ext cx="1978325" cy="2417002"/>
        </a:xfrm>
        <a:prstGeom prst="roundRect">
          <a:avLst>
            <a:gd name="adj" fmla="val 10000"/>
          </a:avLst>
        </a:prstGeom>
        <a:gradFill rotWithShape="0">
          <a:gsLst>
            <a:gs pos="0">
              <a:schemeClr val="accent3">
                <a:hueOff val="0"/>
                <a:satOff val="0"/>
                <a:lumOff val="0"/>
                <a:alphaOff val="0"/>
                <a:shade val="58000"/>
                <a:satMod val="150000"/>
              </a:schemeClr>
            </a:gs>
            <a:gs pos="72000">
              <a:schemeClr val="accent3">
                <a:hueOff val="0"/>
                <a:satOff val="0"/>
                <a:lumOff val="0"/>
                <a:alphaOff val="0"/>
                <a:tint val="90000"/>
                <a:satMod val="135000"/>
              </a:schemeClr>
            </a:gs>
            <a:gs pos="100000">
              <a:schemeClr val="accent3">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dirty="0" smtClean="0">
              <a:solidFill>
                <a:schemeClr val="tx1"/>
              </a:solidFill>
            </a:rPr>
            <a:t>și să păzim  </a:t>
          </a:r>
          <a:r>
            <a:rPr lang="en-US" sz="2000" b="1" kern="1200" dirty="0" smtClean="0">
              <a:solidFill>
                <a:schemeClr val="tx1"/>
              </a:solidFill>
            </a:rPr>
            <a:t>“</a:t>
          </a:r>
          <a:r>
            <a:rPr lang="ro-RO" sz="2000" b="1" kern="1200" dirty="0" smtClean="0">
              <a:solidFill>
                <a:schemeClr val="tx1"/>
              </a:solidFill>
            </a:rPr>
            <a:t>poruncile Domnului</a:t>
          </a:r>
          <a:r>
            <a:rPr lang="en-US" sz="2000" b="1" kern="1200" dirty="0" smtClean="0">
              <a:solidFill>
                <a:schemeClr val="tx1"/>
              </a:solidFill>
            </a:rPr>
            <a:t> ” (</a:t>
          </a:r>
          <a:r>
            <a:rPr lang="en-US" sz="2000" b="1" kern="1200" dirty="0" err="1" smtClean="0">
              <a:solidFill>
                <a:schemeClr val="tx1"/>
              </a:solidFill>
            </a:rPr>
            <a:t>deja</a:t>
          </a:r>
          <a:r>
            <a:rPr lang="en-US" sz="2000" b="1" kern="1200" dirty="0" smtClean="0">
              <a:solidFill>
                <a:schemeClr val="tx1"/>
              </a:solidFill>
            </a:rPr>
            <a:t> am </a:t>
          </a:r>
          <a:r>
            <a:rPr lang="en-US" sz="2000" b="1" kern="1200" dirty="0" err="1" smtClean="0">
              <a:solidFill>
                <a:schemeClr val="tx1"/>
              </a:solidFill>
            </a:rPr>
            <a:t>discutat</a:t>
          </a:r>
          <a:r>
            <a:rPr lang="en-US" sz="2000" b="1" kern="1200" dirty="0" smtClean="0">
              <a:solidFill>
                <a:schemeClr val="tx1"/>
              </a:solidFill>
            </a:rPr>
            <a:t> </a:t>
          </a:r>
          <a:r>
            <a:rPr lang="en-US" sz="2000" b="1" kern="1200" dirty="0" err="1" smtClean="0">
              <a:solidFill>
                <a:schemeClr val="tx1"/>
              </a:solidFill>
            </a:rPr>
            <a:t>despre</a:t>
          </a:r>
          <a:r>
            <a:rPr lang="en-US" sz="2000" b="1" kern="1200" dirty="0" smtClean="0">
              <a:solidFill>
                <a:schemeClr val="tx1"/>
              </a:solidFill>
            </a:rPr>
            <a:t> </a:t>
          </a:r>
          <a:r>
            <a:rPr lang="en-US" sz="2000" b="1" kern="1200" dirty="0" err="1" smtClean="0">
              <a:solidFill>
                <a:schemeClr val="tx1"/>
              </a:solidFill>
            </a:rPr>
            <a:t>aceasta</a:t>
          </a:r>
          <a:r>
            <a:rPr lang="en-US" sz="2000" b="1" kern="1200" dirty="0" smtClean="0">
              <a:solidFill>
                <a:schemeClr val="tx1"/>
              </a:solidFill>
            </a:rPr>
            <a:t> </a:t>
          </a:r>
          <a:r>
            <a:rPr lang="ro-RO" sz="2000" b="1" kern="1200" dirty="0" smtClean="0">
              <a:solidFill>
                <a:schemeClr val="tx1"/>
              </a:solidFill>
            </a:rPr>
            <a:t>într-un studiu anterior</a:t>
          </a:r>
          <a:r>
            <a:rPr lang="en-US" sz="2000" b="1" kern="1200" dirty="0" smtClean="0">
              <a:solidFill>
                <a:schemeClr val="tx1"/>
              </a:solidFill>
            </a:rPr>
            <a:t>)</a:t>
          </a:r>
          <a:endParaRPr lang="es-ES" sz="2000" b="1" kern="1200" dirty="0">
            <a:solidFill>
              <a:schemeClr val="tx1"/>
            </a:solidFill>
          </a:endParaRPr>
        </a:p>
      </dsp:txBody>
      <dsp:txXfrm>
        <a:off x="6818321" y="780261"/>
        <a:ext cx="1862439" cy="2301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984EB-ECFB-4D3C-8690-09AA5380321C}">
      <dsp:nvSpPr>
        <dsp:cNvPr id="0" name=""/>
        <dsp:cNvSpPr/>
      </dsp:nvSpPr>
      <dsp:spPr>
        <a:xfrm>
          <a:off x="670974" y="3412"/>
          <a:ext cx="2366404" cy="348346"/>
        </a:xfrm>
        <a:prstGeom prst="roundRect">
          <a:avLst>
            <a:gd name="adj" fmla="val 10000"/>
          </a:avLst>
        </a:prstGeom>
        <a:solidFill>
          <a:schemeClr val="accent3">
            <a:hueOff val="0"/>
            <a:satOff val="0"/>
            <a:lumOff val="0"/>
            <a:alphaOff val="0"/>
          </a:schemeClr>
        </a:solidFill>
        <a:ln>
          <a:noFill/>
        </a:ln>
        <a:effectLst>
          <a:outerShdw blurRad="50800" dist="381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o-RO" sz="1800" b="1" kern="1200" dirty="0" smtClean="0"/>
            <a:t>Legea anulată</a:t>
          </a:r>
          <a:endParaRPr lang="es-ES" sz="1800" b="1" kern="1200" dirty="0"/>
        </a:p>
      </dsp:txBody>
      <dsp:txXfrm>
        <a:off x="681177" y="13615"/>
        <a:ext cx="2345998" cy="327940"/>
      </dsp:txXfrm>
    </dsp:sp>
    <dsp:sp modelId="{189F7D86-B1AA-4089-849F-689FB737FE3F}">
      <dsp:nvSpPr>
        <dsp:cNvPr id="0" name=""/>
        <dsp:cNvSpPr/>
      </dsp:nvSpPr>
      <dsp:spPr>
        <a:xfrm>
          <a:off x="907614" y="351759"/>
          <a:ext cx="236640" cy="887401"/>
        </a:xfrm>
        <a:custGeom>
          <a:avLst/>
          <a:gdLst/>
          <a:ahLst/>
          <a:cxnLst/>
          <a:rect l="0" t="0" r="0" b="0"/>
          <a:pathLst>
            <a:path>
              <a:moveTo>
                <a:pt x="0" y="0"/>
              </a:moveTo>
              <a:lnTo>
                <a:pt x="0" y="887401"/>
              </a:lnTo>
              <a:lnTo>
                <a:pt x="236640" y="887401"/>
              </a:lnTo>
            </a:path>
          </a:pathLst>
        </a:custGeom>
        <a:noFill/>
        <a:ln w="38100" cap="flat" cmpd="sng" algn="ctr">
          <a:solidFill>
            <a:schemeClr val="accent3">
              <a:lumMod val="60000"/>
              <a:lumOff val="4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3D08DB-25BA-42B8-A008-2989F8D0DF4B}">
      <dsp:nvSpPr>
        <dsp:cNvPr id="0" name=""/>
        <dsp:cNvSpPr/>
      </dsp:nvSpPr>
      <dsp:spPr>
        <a:xfrm>
          <a:off x="1144254" y="647560"/>
          <a:ext cx="1893123" cy="1183202"/>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t>“</a:t>
          </a:r>
          <a:r>
            <a:rPr lang="vi-VN" sz="1400" b="1" kern="1200" dirty="0" smtClean="0"/>
            <a:t>Pentru că noi credem că omul este socotit neprihănit prin credinţă, fără faptele Legii.</a:t>
          </a:r>
          <a:r>
            <a:rPr lang="es-ES" sz="1400" b="1" kern="1200" dirty="0" smtClean="0"/>
            <a:t>” </a:t>
          </a:r>
          <a:r>
            <a:rPr lang="es-ES" sz="1400" b="1" kern="1200" dirty="0" smtClean="0"/>
            <a:t>(</a:t>
          </a:r>
          <a:r>
            <a:rPr lang="es-ES" sz="1400" b="1" kern="1200" dirty="0" err="1" smtClean="0"/>
            <a:t>Roman</a:t>
          </a:r>
          <a:r>
            <a:rPr lang="ro-RO" sz="1400" b="1" kern="1200" dirty="0" smtClean="0"/>
            <a:t>i</a:t>
          </a:r>
          <a:r>
            <a:rPr lang="es-ES" sz="1400" b="1" kern="1200" dirty="0" smtClean="0"/>
            <a:t> </a:t>
          </a:r>
          <a:r>
            <a:rPr lang="es-ES" sz="1400" b="1" kern="1200" dirty="0" smtClean="0"/>
            <a:t>3:28)</a:t>
          </a:r>
          <a:endParaRPr lang="es-ES" sz="1400" b="1" kern="1200" dirty="0"/>
        </a:p>
      </dsp:txBody>
      <dsp:txXfrm>
        <a:off x="1178909" y="682215"/>
        <a:ext cx="1823813" cy="1113892"/>
      </dsp:txXfrm>
    </dsp:sp>
    <dsp:sp modelId="{F0F755BC-DE29-44E8-AF98-84BE3352C435}">
      <dsp:nvSpPr>
        <dsp:cNvPr id="0" name=""/>
        <dsp:cNvSpPr/>
      </dsp:nvSpPr>
      <dsp:spPr>
        <a:xfrm>
          <a:off x="907614" y="351759"/>
          <a:ext cx="236640" cy="2474792"/>
        </a:xfrm>
        <a:custGeom>
          <a:avLst/>
          <a:gdLst/>
          <a:ahLst/>
          <a:cxnLst/>
          <a:rect l="0" t="0" r="0" b="0"/>
          <a:pathLst>
            <a:path>
              <a:moveTo>
                <a:pt x="0" y="0"/>
              </a:moveTo>
              <a:lnTo>
                <a:pt x="0" y="2474792"/>
              </a:lnTo>
              <a:lnTo>
                <a:pt x="236640" y="2474792"/>
              </a:lnTo>
            </a:path>
          </a:pathLst>
        </a:custGeom>
        <a:noFill/>
        <a:ln w="38100" cap="flat" cmpd="sng" algn="ctr">
          <a:solidFill>
            <a:schemeClr val="accent3">
              <a:lumMod val="60000"/>
              <a:lumOff val="4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EBBB40-4E6D-4CAD-8319-BAFBB5FADAC2}">
      <dsp:nvSpPr>
        <dsp:cNvPr id="0" name=""/>
        <dsp:cNvSpPr/>
      </dsp:nvSpPr>
      <dsp:spPr>
        <a:xfrm>
          <a:off x="1144254" y="2126563"/>
          <a:ext cx="2034748" cy="1399976"/>
        </a:xfrm>
        <a:prstGeom prst="roundRect">
          <a:avLst>
            <a:gd name="adj" fmla="val 10000"/>
          </a:avLst>
        </a:prstGeom>
        <a:solidFill>
          <a:schemeClr val="accent1">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t>“</a:t>
          </a:r>
          <a:r>
            <a:rPr lang="vi-VN" sz="1400" b="1" kern="1200" dirty="0" smtClean="0"/>
            <a:t>Căci păcatul nu va mai stăpâni asupra voastră, pentru că nu sunteţi sub Lege, ci sub har.</a:t>
          </a:r>
          <a:r>
            <a:rPr lang="es-ES" sz="1400" b="1" kern="1200" dirty="0" smtClean="0"/>
            <a:t>” </a:t>
          </a:r>
          <a:r>
            <a:rPr lang="es-ES" sz="1400" b="1" kern="1200" dirty="0" smtClean="0"/>
            <a:t>(</a:t>
          </a:r>
          <a:r>
            <a:rPr lang="es-ES" sz="1400" b="1" kern="1200" dirty="0" err="1" smtClean="0"/>
            <a:t>Roman</a:t>
          </a:r>
          <a:r>
            <a:rPr lang="ro-RO" sz="1400" b="1" kern="1200" dirty="0" smtClean="0"/>
            <a:t>i</a:t>
          </a:r>
          <a:r>
            <a:rPr lang="es-ES" sz="1400" b="1" kern="1200" dirty="0" smtClean="0"/>
            <a:t> </a:t>
          </a:r>
          <a:r>
            <a:rPr lang="es-ES" sz="1400" b="1" kern="1200" dirty="0" smtClean="0"/>
            <a:t>6:14)</a:t>
          </a:r>
          <a:endParaRPr lang="es-ES" sz="1400" b="1" kern="1200" dirty="0"/>
        </a:p>
      </dsp:txBody>
      <dsp:txXfrm>
        <a:off x="1185258" y="2167567"/>
        <a:ext cx="1952740" cy="1317968"/>
      </dsp:txXfrm>
    </dsp:sp>
    <dsp:sp modelId="{EE0961EE-C900-47CA-B32B-3345BACA9763}">
      <dsp:nvSpPr>
        <dsp:cNvPr id="0" name=""/>
        <dsp:cNvSpPr/>
      </dsp:nvSpPr>
      <dsp:spPr>
        <a:xfrm>
          <a:off x="907614" y="351759"/>
          <a:ext cx="236640" cy="4345855"/>
        </a:xfrm>
        <a:custGeom>
          <a:avLst/>
          <a:gdLst/>
          <a:ahLst/>
          <a:cxnLst/>
          <a:rect l="0" t="0" r="0" b="0"/>
          <a:pathLst>
            <a:path>
              <a:moveTo>
                <a:pt x="0" y="0"/>
              </a:moveTo>
              <a:lnTo>
                <a:pt x="0" y="4345855"/>
              </a:lnTo>
              <a:lnTo>
                <a:pt x="236640" y="4345855"/>
              </a:lnTo>
            </a:path>
          </a:pathLst>
        </a:custGeom>
        <a:noFill/>
        <a:ln w="38100" cap="flat" cmpd="sng" algn="ctr">
          <a:solidFill>
            <a:schemeClr val="accent3">
              <a:lumMod val="60000"/>
              <a:lumOff val="4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28F111-FE77-4AD6-A227-E5D71FF098E1}">
      <dsp:nvSpPr>
        <dsp:cNvPr id="0" name=""/>
        <dsp:cNvSpPr/>
      </dsp:nvSpPr>
      <dsp:spPr>
        <a:xfrm>
          <a:off x="1144254" y="3822340"/>
          <a:ext cx="2179988" cy="1750547"/>
        </a:xfrm>
        <a:prstGeom prst="roundRect">
          <a:avLst>
            <a:gd name="adj" fmla="val 10000"/>
          </a:avLst>
        </a:prstGeom>
        <a:solidFill>
          <a:schemeClr val="bg2">
            <a:lumMod val="9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t>“</a:t>
          </a:r>
          <a:r>
            <a:rPr lang="vi-VN" sz="1400" b="1" kern="1200" dirty="0" smtClean="0"/>
            <a:t>Astfel, Legea ne-a fost un îndrumător spre Hristos, ca să fim socotiţi neprihăniţi prin credinţă. După ce a venit credinţa, nu mai suntem sub îndrumătorul acesta</a:t>
          </a:r>
          <a:r>
            <a:rPr lang="en-US" sz="1400" b="1" kern="1200" dirty="0" smtClean="0"/>
            <a:t>.</a:t>
          </a:r>
          <a:r>
            <a:rPr lang="es-ES" sz="1400" b="1" kern="1200" dirty="0" smtClean="0"/>
            <a:t>” </a:t>
          </a:r>
          <a:br>
            <a:rPr lang="es-ES" sz="1400" b="1" kern="1200" dirty="0" smtClean="0"/>
          </a:br>
          <a:r>
            <a:rPr lang="es-ES" sz="1400" b="1" kern="1200" dirty="0" smtClean="0"/>
            <a:t>(</a:t>
          </a:r>
          <a:r>
            <a:rPr lang="es-ES" sz="1400" b="1" kern="1200" dirty="0" err="1" smtClean="0"/>
            <a:t>Galat</a:t>
          </a:r>
          <a:r>
            <a:rPr lang="ro-RO" sz="1400" b="1" kern="1200" dirty="0" smtClean="0"/>
            <a:t>eni</a:t>
          </a:r>
          <a:r>
            <a:rPr lang="es-ES" sz="1400" b="1" kern="1200" dirty="0" smtClean="0"/>
            <a:t> </a:t>
          </a:r>
          <a:r>
            <a:rPr lang="es-ES" sz="1400" b="1" kern="1200" dirty="0" smtClean="0"/>
            <a:t>3:24-25)</a:t>
          </a:r>
          <a:endParaRPr lang="es-ES" sz="1400" b="1" kern="1200" dirty="0"/>
        </a:p>
      </dsp:txBody>
      <dsp:txXfrm>
        <a:off x="1195526" y="3873612"/>
        <a:ext cx="2077444" cy="1648003"/>
      </dsp:txXfrm>
    </dsp:sp>
    <dsp:sp modelId="{B3BCF93F-2C52-46D9-9269-76BDEB136669}">
      <dsp:nvSpPr>
        <dsp:cNvPr id="0" name=""/>
        <dsp:cNvSpPr/>
      </dsp:nvSpPr>
      <dsp:spPr>
        <a:xfrm>
          <a:off x="3628980" y="3412"/>
          <a:ext cx="2366404" cy="348346"/>
        </a:xfrm>
        <a:prstGeom prst="roundRect">
          <a:avLst>
            <a:gd name="adj" fmla="val 10000"/>
          </a:avLst>
        </a:prstGeom>
        <a:solidFill>
          <a:schemeClr val="accent3">
            <a:hueOff val="-2923641"/>
            <a:satOff val="0"/>
            <a:lumOff val="-12549"/>
            <a:alphaOff val="0"/>
          </a:schemeClr>
        </a:solidFill>
        <a:ln>
          <a:noFill/>
        </a:ln>
        <a:effectLst>
          <a:outerShdw blurRad="50800" dist="381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o-RO" sz="1800" b="1" kern="1200" dirty="0" smtClean="0"/>
            <a:t>Legea în vigoare</a:t>
          </a:r>
          <a:endParaRPr lang="es-ES" sz="1800" b="1" kern="1200" dirty="0"/>
        </a:p>
      </dsp:txBody>
      <dsp:txXfrm>
        <a:off x="3639183" y="13615"/>
        <a:ext cx="2345998" cy="327940"/>
      </dsp:txXfrm>
    </dsp:sp>
    <dsp:sp modelId="{EA6B1103-88D3-4537-B01D-3015633D1E1D}">
      <dsp:nvSpPr>
        <dsp:cNvPr id="0" name=""/>
        <dsp:cNvSpPr/>
      </dsp:nvSpPr>
      <dsp:spPr>
        <a:xfrm>
          <a:off x="3865620" y="351759"/>
          <a:ext cx="236640" cy="887401"/>
        </a:xfrm>
        <a:custGeom>
          <a:avLst/>
          <a:gdLst/>
          <a:ahLst/>
          <a:cxnLst/>
          <a:rect l="0" t="0" r="0" b="0"/>
          <a:pathLst>
            <a:path>
              <a:moveTo>
                <a:pt x="0" y="0"/>
              </a:moveTo>
              <a:lnTo>
                <a:pt x="0" y="887401"/>
              </a:lnTo>
              <a:lnTo>
                <a:pt x="236640" y="887401"/>
              </a:lnTo>
            </a:path>
          </a:pathLst>
        </a:custGeom>
        <a:noFill/>
        <a:ln w="381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41E4186-11D3-4D59-B934-0B43DD3202D5}">
      <dsp:nvSpPr>
        <dsp:cNvPr id="0" name=""/>
        <dsp:cNvSpPr/>
      </dsp:nvSpPr>
      <dsp:spPr>
        <a:xfrm>
          <a:off x="4102261" y="647560"/>
          <a:ext cx="1893123" cy="1183202"/>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t>“</a:t>
          </a:r>
          <a:r>
            <a:rPr lang="vi-VN" sz="1400" b="1" kern="1200" dirty="0" smtClean="0"/>
            <a:t>Deci prin credinţă desfiinţăm noi Legea? Nicidecum. Dimpotrivă, noi întărim Legea.</a:t>
          </a:r>
          <a:r>
            <a:rPr lang="es-ES" sz="1400" b="1" kern="1200" dirty="0" smtClean="0"/>
            <a:t>” </a:t>
          </a:r>
          <a:r>
            <a:rPr lang="es-ES" sz="1400" b="1" kern="1200" dirty="0" smtClean="0"/>
            <a:t>(</a:t>
          </a:r>
          <a:r>
            <a:rPr lang="es-ES" sz="1400" b="1" kern="1200" dirty="0" err="1" smtClean="0"/>
            <a:t>Roman</a:t>
          </a:r>
          <a:r>
            <a:rPr lang="ro-RO" sz="1400" b="1" kern="1200" dirty="0" smtClean="0"/>
            <a:t>i</a:t>
          </a:r>
          <a:r>
            <a:rPr lang="es-ES" sz="1400" b="1" kern="1200" dirty="0" smtClean="0"/>
            <a:t> </a:t>
          </a:r>
          <a:r>
            <a:rPr lang="es-ES" sz="1400" b="1" kern="1200" dirty="0" smtClean="0"/>
            <a:t>3:31)</a:t>
          </a:r>
          <a:endParaRPr lang="es-ES" sz="1400" b="1" kern="1200" dirty="0"/>
        </a:p>
      </dsp:txBody>
      <dsp:txXfrm>
        <a:off x="4136916" y="682215"/>
        <a:ext cx="1823813" cy="1113892"/>
      </dsp:txXfrm>
    </dsp:sp>
    <dsp:sp modelId="{A3D6B1A4-87D8-4483-96E0-6800774FCFA5}">
      <dsp:nvSpPr>
        <dsp:cNvPr id="0" name=""/>
        <dsp:cNvSpPr/>
      </dsp:nvSpPr>
      <dsp:spPr>
        <a:xfrm>
          <a:off x="3865620" y="351759"/>
          <a:ext cx="236640" cy="2474792"/>
        </a:xfrm>
        <a:custGeom>
          <a:avLst/>
          <a:gdLst/>
          <a:ahLst/>
          <a:cxnLst/>
          <a:rect l="0" t="0" r="0" b="0"/>
          <a:pathLst>
            <a:path>
              <a:moveTo>
                <a:pt x="0" y="0"/>
              </a:moveTo>
              <a:lnTo>
                <a:pt x="0" y="2474792"/>
              </a:lnTo>
              <a:lnTo>
                <a:pt x="236640" y="2474792"/>
              </a:lnTo>
            </a:path>
          </a:pathLst>
        </a:custGeom>
        <a:noFill/>
        <a:ln w="381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817E2FB-0E7C-40D5-A63C-75B8063B567B}">
      <dsp:nvSpPr>
        <dsp:cNvPr id="0" name=""/>
        <dsp:cNvSpPr/>
      </dsp:nvSpPr>
      <dsp:spPr>
        <a:xfrm>
          <a:off x="4102261" y="2126563"/>
          <a:ext cx="2034748" cy="1399976"/>
        </a:xfrm>
        <a:prstGeom prst="roundRect">
          <a:avLst>
            <a:gd name="adj" fmla="val 10000"/>
          </a:avLst>
        </a:prstGeom>
        <a:solidFill>
          <a:schemeClr val="accent1">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t>“</a:t>
          </a:r>
          <a:r>
            <a:rPr lang="vi-VN" sz="1400" b="1" kern="1200" dirty="0" smtClean="0"/>
            <a:t>Ce urmează de aici? Să păcătuim pentru că nu mai suntem sub Lege, ci sub har? Nicidecum.</a:t>
          </a:r>
          <a:r>
            <a:rPr lang="es-ES" sz="1400" b="1" kern="1200" dirty="0" smtClean="0"/>
            <a:t>” </a:t>
          </a:r>
          <a:r>
            <a:rPr lang="es-ES" sz="1400" b="1" kern="1200" dirty="0" smtClean="0"/>
            <a:t>(</a:t>
          </a:r>
          <a:r>
            <a:rPr lang="es-ES" sz="1400" b="1" kern="1200" dirty="0" err="1" smtClean="0"/>
            <a:t>Roman</a:t>
          </a:r>
          <a:r>
            <a:rPr lang="ro-RO" sz="1400" b="1" kern="1200" dirty="0" smtClean="0"/>
            <a:t>i</a:t>
          </a:r>
          <a:r>
            <a:rPr lang="es-ES" sz="1400" b="1" kern="1200" dirty="0" smtClean="0"/>
            <a:t> </a:t>
          </a:r>
          <a:r>
            <a:rPr lang="es-ES" sz="1400" b="1" kern="1200" dirty="0" smtClean="0"/>
            <a:t>6:15)</a:t>
          </a:r>
          <a:endParaRPr lang="es-ES" sz="1400" b="1" kern="1200" dirty="0"/>
        </a:p>
      </dsp:txBody>
      <dsp:txXfrm>
        <a:off x="4143265" y="2167567"/>
        <a:ext cx="1952740" cy="1317968"/>
      </dsp:txXfrm>
    </dsp:sp>
    <dsp:sp modelId="{AEEBF0BC-A927-4431-B474-939AAC186A60}">
      <dsp:nvSpPr>
        <dsp:cNvPr id="0" name=""/>
        <dsp:cNvSpPr/>
      </dsp:nvSpPr>
      <dsp:spPr>
        <a:xfrm>
          <a:off x="3865620" y="351759"/>
          <a:ext cx="236640" cy="4486650"/>
        </a:xfrm>
        <a:custGeom>
          <a:avLst/>
          <a:gdLst/>
          <a:ahLst/>
          <a:cxnLst/>
          <a:rect l="0" t="0" r="0" b="0"/>
          <a:pathLst>
            <a:path>
              <a:moveTo>
                <a:pt x="0" y="0"/>
              </a:moveTo>
              <a:lnTo>
                <a:pt x="0" y="4486650"/>
              </a:lnTo>
              <a:lnTo>
                <a:pt x="236640" y="4486650"/>
              </a:lnTo>
            </a:path>
          </a:pathLst>
        </a:custGeom>
        <a:noFill/>
        <a:ln w="381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8C19C7-805F-44FD-9AEC-0B2A01E54553}">
      <dsp:nvSpPr>
        <dsp:cNvPr id="0" name=""/>
        <dsp:cNvSpPr/>
      </dsp:nvSpPr>
      <dsp:spPr>
        <a:xfrm>
          <a:off x="4102261" y="3822340"/>
          <a:ext cx="2179988" cy="2032138"/>
        </a:xfrm>
        <a:prstGeom prst="roundRect">
          <a:avLst>
            <a:gd name="adj" fmla="val 10000"/>
          </a:avLst>
        </a:prstGeom>
        <a:solidFill>
          <a:schemeClr val="bg2">
            <a:lumMod val="9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t>“</a:t>
          </a:r>
          <a:r>
            <a:rPr lang="vi-VN" sz="1400" b="1" kern="1200" dirty="0" smtClean="0"/>
            <a:t>Atunci oare Legea este împotriva făgăduinţelor lui Dumnezeu? Nicidecum! Dacă s-ar fi dat o Lege care să poată da viaţa, într-adevăr, neprihănirea ar veni din Lege.</a:t>
          </a:r>
          <a:r>
            <a:rPr lang="es-ES" sz="1400" b="1" kern="1200" dirty="0" smtClean="0"/>
            <a:t>” </a:t>
          </a:r>
          <a:r>
            <a:rPr lang="es-ES" sz="1400" b="1" kern="1200" dirty="0" smtClean="0"/>
            <a:t>(</a:t>
          </a:r>
          <a:r>
            <a:rPr lang="es-ES" sz="1400" b="1" kern="1200" dirty="0" err="1" smtClean="0"/>
            <a:t>Galat</a:t>
          </a:r>
          <a:r>
            <a:rPr lang="ro-RO" sz="1400" b="1" kern="1200" dirty="0" smtClean="0"/>
            <a:t>eni</a:t>
          </a:r>
          <a:r>
            <a:rPr lang="es-ES" sz="1400" b="1" kern="1200" dirty="0" smtClean="0"/>
            <a:t> </a:t>
          </a:r>
          <a:r>
            <a:rPr lang="es-ES" sz="1400" b="1" kern="1200" dirty="0" smtClean="0"/>
            <a:t>3:21)</a:t>
          </a:r>
          <a:endParaRPr lang="es-ES" sz="1400" b="1" kern="1200" dirty="0"/>
        </a:p>
      </dsp:txBody>
      <dsp:txXfrm>
        <a:off x="4161780" y="3881859"/>
        <a:ext cx="2060950" cy="19131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A78517-47F2-4096-A558-1030D0818B6D}" type="datetimeFigureOut">
              <a:rPr lang="es-ES" smtClean="0"/>
              <a:pPr/>
              <a:t>10/06/2014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EBEFE55-1D41-4252-9740-FE7C201BE266}"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78517-47F2-4096-A558-1030D0818B6D}" type="datetimeFigureOut">
              <a:rPr lang="es-ES" smtClean="0"/>
              <a:pPr/>
              <a:t>10/06/2014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EFE55-1D41-4252-9740-FE7C201BE266}"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eg"/><Relationship Id="rId7" Type="http://schemas.openxmlformats.org/officeDocument/2006/relationships/diagramColors" Target="../diagrams/colors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23" name="22 Grupo"/>
          <p:cNvGrpSpPr/>
          <p:nvPr/>
        </p:nvGrpSpPr>
        <p:grpSpPr>
          <a:xfrm>
            <a:off x="2695575" y="762000"/>
            <a:ext cx="6448425" cy="6096000"/>
            <a:chOff x="2695575" y="119082"/>
            <a:chExt cx="6448425" cy="6096000"/>
          </a:xfrm>
        </p:grpSpPr>
        <p:pic>
          <p:nvPicPr>
            <p:cNvPr id="2050" name="Picture 2" descr="R:\Dibujos\Apostoles\apostoles doce.jpg"/>
            <p:cNvPicPr>
              <a:picLocks noChangeAspect="1" noChangeArrowheads="1"/>
            </p:cNvPicPr>
            <p:nvPr/>
          </p:nvPicPr>
          <p:blipFill>
            <a:blip r:embed="rId3" cstate="email"/>
            <a:srcRect/>
            <a:stretch>
              <a:fillRect/>
            </a:stretch>
          </p:blipFill>
          <p:spPr bwMode="auto">
            <a:xfrm>
              <a:off x="2695575" y="119082"/>
              <a:ext cx="6448425" cy="6096000"/>
            </a:xfrm>
            <a:prstGeom prst="rect">
              <a:avLst/>
            </a:prstGeom>
            <a:noFill/>
          </p:spPr>
        </p:pic>
        <p:pic>
          <p:nvPicPr>
            <p:cNvPr id="7" name="6 Imagen" descr="Tablets.png"/>
            <p:cNvPicPr>
              <a:picLocks noChangeAspect="1"/>
            </p:cNvPicPr>
            <p:nvPr/>
          </p:nvPicPr>
          <p:blipFill>
            <a:blip r:embed="rId4" cstate="email"/>
            <a:srcRect/>
            <a:stretch>
              <a:fillRect/>
            </a:stretch>
          </p:blipFill>
          <p:spPr>
            <a:xfrm>
              <a:off x="2714612" y="1434256"/>
              <a:ext cx="714380" cy="708860"/>
            </a:xfrm>
            <a:prstGeom prst="rect">
              <a:avLst/>
            </a:prstGeom>
          </p:spPr>
        </p:pic>
        <p:pic>
          <p:nvPicPr>
            <p:cNvPr id="8" name="7 Imagen" descr="Tablets.png"/>
            <p:cNvPicPr>
              <a:picLocks noChangeAspect="1"/>
            </p:cNvPicPr>
            <p:nvPr/>
          </p:nvPicPr>
          <p:blipFill>
            <a:blip r:embed="rId4" cstate="email"/>
            <a:srcRect/>
            <a:stretch>
              <a:fillRect/>
            </a:stretch>
          </p:blipFill>
          <p:spPr>
            <a:xfrm>
              <a:off x="4310061" y="1434256"/>
              <a:ext cx="714380" cy="708860"/>
            </a:xfrm>
            <a:prstGeom prst="rect">
              <a:avLst/>
            </a:prstGeom>
          </p:spPr>
        </p:pic>
        <p:pic>
          <p:nvPicPr>
            <p:cNvPr id="9" name="8 Imagen" descr="Tablets.png"/>
            <p:cNvPicPr>
              <a:picLocks noChangeAspect="1"/>
            </p:cNvPicPr>
            <p:nvPr/>
          </p:nvPicPr>
          <p:blipFill>
            <a:blip r:embed="rId4" cstate="email"/>
            <a:srcRect/>
            <a:stretch>
              <a:fillRect/>
            </a:stretch>
          </p:blipFill>
          <p:spPr>
            <a:xfrm>
              <a:off x="5905510" y="1434256"/>
              <a:ext cx="714380" cy="708860"/>
            </a:xfrm>
            <a:prstGeom prst="rect">
              <a:avLst/>
            </a:prstGeom>
          </p:spPr>
        </p:pic>
        <p:pic>
          <p:nvPicPr>
            <p:cNvPr id="10" name="9 Imagen" descr="Tablets.png"/>
            <p:cNvPicPr>
              <a:picLocks noChangeAspect="1"/>
            </p:cNvPicPr>
            <p:nvPr/>
          </p:nvPicPr>
          <p:blipFill>
            <a:blip r:embed="rId4" cstate="email"/>
            <a:srcRect/>
            <a:stretch>
              <a:fillRect/>
            </a:stretch>
          </p:blipFill>
          <p:spPr>
            <a:xfrm>
              <a:off x="7500958" y="1434256"/>
              <a:ext cx="714380" cy="708860"/>
            </a:xfrm>
            <a:prstGeom prst="rect">
              <a:avLst/>
            </a:prstGeom>
          </p:spPr>
        </p:pic>
        <p:pic>
          <p:nvPicPr>
            <p:cNvPr id="15" name="14 Imagen" descr="Tablets.png"/>
            <p:cNvPicPr>
              <a:picLocks noChangeAspect="1"/>
            </p:cNvPicPr>
            <p:nvPr/>
          </p:nvPicPr>
          <p:blipFill>
            <a:blip r:embed="rId4" cstate="email"/>
            <a:srcRect/>
            <a:stretch>
              <a:fillRect/>
            </a:stretch>
          </p:blipFill>
          <p:spPr>
            <a:xfrm>
              <a:off x="2714612" y="3429000"/>
              <a:ext cx="714380" cy="708860"/>
            </a:xfrm>
            <a:prstGeom prst="rect">
              <a:avLst/>
            </a:prstGeom>
          </p:spPr>
        </p:pic>
        <p:pic>
          <p:nvPicPr>
            <p:cNvPr id="16" name="15 Imagen" descr="Tablets.png"/>
            <p:cNvPicPr>
              <a:picLocks noChangeAspect="1"/>
            </p:cNvPicPr>
            <p:nvPr/>
          </p:nvPicPr>
          <p:blipFill>
            <a:blip r:embed="rId4" cstate="email"/>
            <a:srcRect/>
            <a:stretch>
              <a:fillRect/>
            </a:stretch>
          </p:blipFill>
          <p:spPr>
            <a:xfrm>
              <a:off x="4310061" y="3429000"/>
              <a:ext cx="714380" cy="708860"/>
            </a:xfrm>
            <a:prstGeom prst="rect">
              <a:avLst/>
            </a:prstGeom>
          </p:spPr>
        </p:pic>
        <p:pic>
          <p:nvPicPr>
            <p:cNvPr id="17" name="16 Imagen" descr="Tablets.png"/>
            <p:cNvPicPr>
              <a:picLocks noChangeAspect="1"/>
            </p:cNvPicPr>
            <p:nvPr/>
          </p:nvPicPr>
          <p:blipFill>
            <a:blip r:embed="rId4" cstate="email"/>
            <a:srcRect/>
            <a:stretch>
              <a:fillRect/>
            </a:stretch>
          </p:blipFill>
          <p:spPr>
            <a:xfrm>
              <a:off x="5905510" y="3429000"/>
              <a:ext cx="714380" cy="708860"/>
            </a:xfrm>
            <a:prstGeom prst="rect">
              <a:avLst/>
            </a:prstGeom>
          </p:spPr>
        </p:pic>
        <p:pic>
          <p:nvPicPr>
            <p:cNvPr id="18" name="17 Imagen" descr="Tablets.png"/>
            <p:cNvPicPr>
              <a:picLocks noChangeAspect="1"/>
            </p:cNvPicPr>
            <p:nvPr/>
          </p:nvPicPr>
          <p:blipFill>
            <a:blip r:embed="rId4" cstate="email"/>
            <a:srcRect/>
            <a:stretch>
              <a:fillRect/>
            </a:stretch>
          </p:blipFill>
          <p:spPr>
            <a:xfrm>
              <a:off x="7500958" y="3429000"/>
              <a:ext cx="714380" cy="708860"/>
            </a:xfrm>
            <a:prstGeom prst="rect">
              <a:avLst/>
            </a:prstGeom>
          </p:spPr>
        </p:pic>
        <p:pic>
          <p:nvPicPr>
            <p:cNvPr id="19" name="18 Imagen" descr="Tablets.png"/>
            <p:cNvPicPr>
              <a:picLocks noChangeAspect="1"/>
            </p:cNvPicPr>
            <p:nvPr/>
          </p:nvPicPr>
          <p:blipFill>
            <a:blip r:embed="rId4" cstate="email"/>
            <a:srcRect/>
            <a:stretch>
              <a:fillRect/>
            </a:stretch>
          </p:blipFill>
          <p:spPr>
            <a:xfrm>
              <a:off x="2714612" y="5429264"/>
              <a:ext cx="714380" cy="708860"/>
            </a:xfrm>
            <a:prstGeom prst="rect">
              <a:avLst/>
            </a:prstGeom>
          </p:spPr>
        </p:pic>
        <p:pic>
          <p:nvPicPr>
            <p:cNvPr id="20" name="19 Imagen" descr="Tablets.png"/>
            <p:cNvPicPr>
              <a:picLocks noChangeAspect="1"/>
            </p:cNvPicPr>
            <p:nvPr/>
          </p:nvPicPr>
          <p:blipFill>
            <a:blip r:embed="rId4" cstate="email"/>
            <a:srcRect/>
            <a:stretch>
              <a:fillRect/>
            </a:stretch>
          </p:blipFill>
          <p:spPr>
            <a:xfrm>
              <a:off x="4310061" y="5429264"/>
              <a:ext cx="714380" cy="708860"/>
            </a:xfrm>
            <a:prstGeom prst="rect">
              <a:avLst/>
            </a:prstGeom>
          </p:spPr>
        </p:pic>
        <p:pic>
          <p:nvPicPr>
            <p:cNvPr id="21" name="20 Imagen" descr="Tablets.png"/>
            <p:cNvPicPr>
              <a:picLocks noChangeAspect="1"/>
            </p:cNvPicPr>
            <p:nvPr/>
          </p:nvPicPr>
          <p:blipFill>
            <a:blip r:embed="rId4" cstate="email"/>
            <a:srcRect/>
            <a:stretch>
              <a:fillRect/>
            </a:stretch>
          </p:blipFill>
          <p:spPr>
            <a:xfrm>
              <a:off x="5905510" y="5429264"/>
              <a:ext cx="714380" cy="708860"/>
            </a:xfrm>
            <a:prstGeom prst="rect">
              <a:avLst/>
            </a:prstGeom>
          </p:spPr>
        </p:pic>
        <p:pic>
          <p:nvPicPr>
            <p:cNvPr id="22" name="21 Imagen" descr="Tablets.png"/>
            <p:cNvPicPr>
              <a:picLocks noChangeAspect="1"/>
            </p:cNvPicPr>
            <p:nvPr/>
          </p:nvPicPr>
          <p:blipFill>
            <a:blip r:embed="rId4" cstate="email"/>
            <a:srcRect/>
            <a:stretch>
              <a:fillRect/>
            </a:stretch>
          </p:blipFill>
          <p:spPr>
            <a:xfrm>
              <a:off x="7500958" y="5429264"/>
              <a:ext cx="714380" cy="708860"/>
            </a:xfrm>
            <a:prstGeom prst="rect">
              <a:avLst/>
            </a:prstGeom>
          </p:spPr>
        </p:pic>
      </p:grpSp>
      <p:sp>
        <p:nvSpPr>
          <p:cNvPr id="4" name="3 CuadroTexto"/>
          <p:cNvSpPr txBox="1"/>
          <p:nvPr/>
        </p:nvSpPr>
        <p:spPr>
          <a:xfrm>
            <a:off x="-108520" y="2571744"/>
            <a:ext cx="2952328" cy="2308324"/>
          </a:xfrm>
          <a:prstGeom prst="rect">
            <a:avLst/>
          </a:prstGeom>
          <a:noFill/>
        </p:spPr>
        <p:txBody>
          <a:bodyPr wrap="square" rtlCol="0">
            <a:spAutoFit/>
            <a:scene3d>
              <a:camera prst="orthographicFront"/>
              <a:lightRig rig="flood" dir="tl">
                <a:rot lat="0" lon="0" rev="0"/>
              </a:lightRig>
            </a:scene3d>
            <a:sp3d contourW="19050" prstMaterial="clear">
              <a:bevelT w="50800" h="50800"/>
              <a:contourClr>
                <a:schemeClr val="accent5">
                  <a:tint val="70000"/>
                  <a:satMod val="180000"/>
                  <a:alpha val="70000"/>
                </a:schemeClr>
              </a:contourClr>
            </a:sp3d>
          </a:bodyPr>
          <a:lstStyle/>
          <a:p>
            <a:pPr algn="ctr">
              <a:lnSpc>
                <a:spcPct val="150000"/>
              </a:lnSpc>
            </a:pPr>
            <a:r>
              <a:rPr lang="en-US" sz="4800" b="1" dirty="0" smtClean="0">
                <a:ln/>
                <a:solidFill>
                  <a:schemeClr val="accent5">
                    <a:tint val="50000"/>
                    <a:satMod val="180000"/>
                  </a:schemeClr>
                </a:solidFill>
              </a:rPr>
              <a:t>APOSTOLI</a:t>
            </a:r>
            <a:r>
              <a:rPr lang="ro-RO" sz="4800" b="1" dirty="0" smtClean="0">
                <a:ln/>
                <a:solidFill>
                  <a:schemeClr val="accent5">
                    <a:tint val="50000"/>
                    <a:satMod val="180000"/>
                  </a:schemeClr>
                </a:solidFill>
              </a:rPr>
              <a:t>IȘI LEGEA</a:t>
            </a:r>
            <a:endParaRPr lang="es-ES" sz="4800" b="1" dirty="0">
              <a:ln/>
              <a:solidFill>
                <a:schemeClr val="accent5">
                  <a:tint val="50000"/>
                  <a:satMod val="180000"/>
                </a:schemeClr>
              </a:solidFill>
            </a:endParaRPr>
          </a:p>
        </p:txBody>
      </p:sp>
      <p:sp>
        <p:nvSpPr>
          <p:cNvPr id="5" name="4 CuadroTexto"/>
          <p:cNvSpPr txBox="1"/>
          <p:nvPr/>
        </p:nvSpPr>
        <p:spPr>
          <a:xfrm>
            <a:off x="2714612" y="202148"/>
            <a:ext cx="6429388" cy="369332"/>
          </a:xfrm>
          <a:prstGeom prst="rect">
            <a:avLst/>
          </a:prstGeom>
          <a:noFill/>
        </p:spPr>
        <p:txBody>
          <a:bodyPr wrap="square" rtlCol="0">
            <a:spAutoFit/>
          </a:bodyPr>
          <a:lstStyle/>
          <a:p>
            <a:pPr algn="ctr"/>
            <a:r>
              <a:rPr lang="ro-RO" b="1" dirty="0" smtClean="0">
                <a:solidFill>
                  <a:schemeClr val="bg1">
                    <a:lumMod val="85000"/>
                  </a:schemeClr>
                </a:solidFill>
              </a:rPr>
              <a:t>Studiul</a:t>
            </a:r>
            <a:r>
              <a:rPr lang="es-ES" b="1" dirty="0" smtClean="0">
                <a:solidFill>
                  <a:schemeClr val="bg1">
                    <a:lumMod val="85000"/>
                  </a:schemeClr>
                </a:solidFill>
              </a:rPr>
              <a:t> </a:t>
            </a:r>
            <a:r>
              <a:rPr lang="es-ES" b="1" dirty="0">
                <a:solidFill>
                  <a:schemeClr val="bg1">
                    <a:lumMod val="85000"/>
                  </a:schemeClr>
                </a:solidFill>
              </a:rPr>
              <a:t>11 </a:t>
            </a:r>
            <a:r>
              <a:rPr lang="ro-RO" b="1" dirty="0" smtClean="0">
                <a:solidFill>
                  <a:schemeClr val="bg1">
                    <a:lumMod val="85000"/>
                  </a:schemeClr>
                </a:solidFill>
              </a:rPr>
              <a:t>pentru 14 iunie</a:t>
            </a:r>
            <a:r>
              <a:rPr lang="es-ES" b="1" dirty="0" smtClean="0">
                <a:solidFill>
                  <a:schemeClr val="bg1">
                    <a:lumMod val="85000"/>
                  </a:schemeClr>
                </a:solidFill>
              </a:rPr>
              <a:t> </a:t>
            </a:r>
            <a:r>
              <a:rPr lang="es-ES" b="1" dirty="0">
                <a:solidFill>
                  <a:schemeClr val="bg1">
                    <a:lumMod val="85000"/>
                  </a:schemeClr>
                </a:solidFill>
              </a:rPr>
              <a:t>2014</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42910" y="1772816"/>
            <a:ext cx="7858180" cy="4293483"/>
          </a:xfrm>
          <a:prstGeom prst="rect">
            <a:avLst/>
          </a:prstGeom>
        </p:spPr>
        <p:txBody>
          <a:bodyPr wrap="square">
            <a:spAutoFit/>
          </a:bodyPr>
          <a:lstStyle/>
          <a:p>
            <a:r>
              <a:rPr lang="es-ES" sz="2100" dirty="0" smtClean="0">
                <a:latin typeface="Cooper Black" pitchFamily="18" charset="0"/>
              </a:rPr>
              <a:t>“</a:t>
            </a:r>
            <a:r>
              <a:rPr lang="en-US" sz="2100" dirty="0" smtClean="0">
                <a:latin typeface="Cooper Black" pitchFamily="18" charset="0"/>
              </a:rPr>
              <a:t>Pa</a:t>
            </a:r>
            <a:r>
              <a:rPr lang="ro-RO" sz="2100" dirty="0" smtClean="0">
                <a:latin typeface="Cooper Black" pitchFamily="18" charset="0"/>
              </a:rPr>
              <a:t>vel înălțase întotdeauna Legea divină. El arătase că în Lege nu era nici o putere de a salva pe oameni de sub pedeapsa neascultării. Făcătorii de rele trebuia să se pocăiască de păcatele lor și să se umilească înaintea lui Dumnezeu, a Cărui dreaptă mânie ei și-o atrăseseră prin călcarea Legii Sale; de asemenea trebuia să dovedeasccă credință în sângele lui Hristos ca fiind singurul mijloc de iertare. Fiul lui Dumnezeu murise ca jertfă pentru ei și se înălțase la ceruri pentru a sta înaintea Tatălui sa Apărător al lor. Prin pocăință și credință ei puteau să fie eliberați de pedeapsa păcatului și prin harul lui Hristos puteau fi făcuți în stare ca de atunci înainte să asculte de  Legea lui Dumnezeu.</a:t>
            </a:r>
            <a:r>
              <a:rPr lang="es-ES" sz="2100" dirty="0" smtClean="0">
                <a:latin typeface="Cooper Black" pitchFamily="18" charset="0"/>
              </a:rPr>
              <a:t>”</a:t>
            </a:r>
            <a:endParaRPr lang="es-ES" sz="2100" dirty="0">
              <a:latin typeface="Cooper Black" pitchFamily="18" charset="0"/>
            </a:endParaRPr>
          </a:p>
        </p:txBody>
      </p:sp>
      <p:sp>
        <p:nvSpPr>
          <p:cNvPr id="3" name="2 CuadroTexto"/>
          <p:cNvSpPr txBox="1"/>
          <p:nvPr/>
        </p:nvSpPr>
        <p:spPr>
          <a:xfrm>
            <a:off x="571472" y="6143644"/>
            <a:ext cx="3374322" cy="307777"/>
          </a:xfrm>
          <a:prstGeom prst="rect">
            <a:avLst/>
          </a:prstGeom>
          <a:noFill/>
        </p:spPr>
        <p:txBody>
          <a:bodyPr wrap="none" rtlCol="0">
            <a:spAutoFit/>
          </a:bodyPr>
          <a:lstStyle/>
          <a:p>
            <a:r>
              <a:rPr lang="en-US" sz="1400" b="1" dirty="0"/>
              <a:t>E.G.W. </a:t>
            </a:r>
            <a:r>
              <a:rPr lang="en-US" sz="1400" b="1" dirty="0" smtClean="0"/>
              <a:t>(</a:t>
            </a:r>
            <a:r>
              <a:rPr lang="ro-RO" sz="1400" b="1" dirty="0" smtClean="0"/>
              <a:t>Faptele Apostolilor</a:t>
            </a:r>
            <a:r>
              <a:rPr lang="en-US" sz="1400" b="1" dirty="0" smtClean="0"/>
              <a:t>, </a:t>
            </a:r>
            <a:r>
              <a:rPr lang="en-US" sz="1400" b="1" dirty="0"/>
              <a:t>cp. 37, pg. 393)</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428992" y="331490"/>
            <a:ext cx="5715008" cy="3677930"/>
          </a:xfrm>
          <a:prstGeom prst="rect">
            <a:avLst/>
          </a:prstGeom>
          <a:noFill/>
        </p:spPr>
        <p:txBody>
          <a:bodyPr wrap="square" rtlCol="0">
            <a:spAutoFit/>
          </a:bodyPr>
          <a:lstStyle/>
          <a:p>
            <a:pPr>
              <a:spcBef>
                <a:spcPts val="600"/>
              </a:spcBef>
            </a:pPr>
            <a:r>
              <a:rPr lang="ro-RO" sz="1900" b="1" dirty="0" smtClean="0"/>
              <a:t>Petru și Ioan au trăit împreună cu Isus timp de 3 ani și jumătate. Au auzit învățăturile Lui. Atunci de ce nu ne-au spus nimic cu privire la anularea Legii celor 10 porunci? Dacă într-adevăr cele 10 porunci ar fi fost anulate, acest fapt ar fi fost prea semnificativ pentru a fi lăsat deoparte.</a:t>
            </a:r>
            <a:endParaRPr lang="es-ES" sz="1900" b="1" dirty="0" smtClean="0"/>
          </a:p>
          <a:p>
            <a:pPr>
              <a:spcBef>
                <a:spcPts val="600"/>
              </a:spcBef>
            </a:pPr>
            <a:r>
              <a:rPr lang="ro-RO" sz="1900" b="1" dirty="0" smtClean="0"/>
              <a:t>Iacov și Iuda erau frații lui Isus. Au locuit împreună cu El în copilărie și în tinerețe. L-au urmat în slujire. Au crezut în El atunci când a murit pe cruce și apoi a înviat. Atunci de ce nu ne-au învățat și pe noi că trebuie să păzim duminica în cinstea învierii Sale</a:t>
            </a:r>
            <a:r>
              <a:rPr lang="en-US" sz="1900" b="1" dirty="0" smtClean="0"/>
              <a:t>,</a:t>
            </a:r>
            <a:r>
              <a:rPr lang="ro-RO" sz="1900" b="1" dirty="0" smtClean="0"/>
              <a:t> și nu Sabatul </a:t>
            </a:r>
            <a:r>
              <a:rPr lang="en-US" sz="1900" b="1" dirty="0" smtClean="0"/>
              <a:t>“</a:t>
            </a:r>
            <a:r>
              <a:rPr lang="ro-RO" sz="1900" b="1" dirty="0" smtClean="0"/>
              <a:t>iudaic</a:t>
            </a:r>
            <a:r>
              <a:rPr lang="en-US" sz="1900" b="1" dirty="0" smtClean="0"/>
              <a:t>” ?</a:t>
            </a:r>
            <a:endParaRPr lang="es-ES" sz="1900" b="1" dirty="0" smtClean="0"/>
          </a:p>
        </p:txBody>
      </p:sp>
      <p:pic>
        <p:nvPicPr>
          <p:cNvPr id="1026" name="Picture 2" descr="R:\Dibujos\Apostoles\12apostolesdejesus500.jpg"/>
          <p:cNvPicPr>
            <a:picLocks noChangeAspect="1" noChangeArrowheads="1"/>
          </p:cNvPicPr>
          <p:nvPr/>
        </p:nvPicPr>
        <p:blipFill>
          <a:blip r:embed="rId3" cstate="email"/>
          <a:srcRect/>
          <a:stretch>
            <a:fillRect/>
          </a:stretch>
        </p:blipFill>
        <p:spPr bwMode="auto">
          <a:xfrm>
            <a:off x="142844" y="71414"/>
            <a:ext cx="3023238" cy="385765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5" name="4 Rectángulo"/>
          <p:cNvSpPr/>
          <p:nvPr/>
        </p:nvSpPr>
        <p:spPr>
          <a:xfrm>
            <a:off x="-32" y="3929066"/>
            <a:ext cx="5572132" cy="3093154"/>
          </a:xfrm>
          <a:prstGeom prst="rect">
            <a:avLst/>
          </a:prstGeom>
        </p:spPr>
        <p:txBody>
          <a:bodyPr wrap="square">
            <a:spAutoFit/>
          </a:bodyPr>
          <a:lstStyle/>
          <a:p>
            <a:pPr lvl="0">
              <a:spcBef>
                <a:spcPts val="600"/>
              </a:spcBef>
            </a:pPr>
            <a:r>
              <a:rPr lang="ro-RO" sz="1900" b="1" dirty="0" smtClean="0">
                <a:solidFill>
                  <a:prstClr val="black"/>
                </a:solidFill>
              </a:rPr>
              <a:t>Lui Pavel I s-a descoperit Isus, atât în drumul lui spre Damasc, cât și pe parcursul celor 3 ani pe care i-a petrecut în Arabia</a:t>
            </a:r>
            <a:r>
              <a:rPr lang="en-US" sz="1900" b="1" dirty="0" smtClean="0">
                <a:solidFill>
                  <a:prstClr val="black"/>
                </a:solidFill>
              </a:rPr>
              <a:t>. </a:t>
            </a:r>
            <a:r>
              <a:rPr lang="ro-RO" sz="1900" b="1" dirty="0" smtClean="0">
                <a:solidFill>
                  <a:prstClr val="black"/>
                </a:solidFill>
              </a:rPr>
              <a:t>Atunci când citim scrierile sale, uneori se pare că legea a fost anulată, alteori este evident că nu a fost anulată. Cum să înțelegem?</a:t>
            </a:r>
            <a:endParaRPr lang="es-ES" sz="1900" b="1" dirty="0">
              <a:solidFill>
                <a:prstClr val="black"/>
              </a:solidFill>
            </a:endParaRPr>
          </a:p>
          <a:p>
            <a:pPr lvl="0">
              <a:spcBef>
                <a:spcPts val="600"/>
              </a:spcBef>
            </a:pPr>
            <a:r>
              <a:rPr lang="ro-RO" sz="1900" b="1" dirty="0" smtClean="0">
                <a:solidFill>
                  <a:prstClr val="black"/>
                </a:solidFill>
              </a:rPr>
              <a:t>Nu se vorbește nicăieri despre vreo schimbare a legii, tocmai pentru Isus nu a făcut nici o schimbare</a:t>
            </a:r>
            <a:r>
              <a:rPr lang="en-US" sz="1900" b="1" dirty="0" smtClean="0">
                <a:solidFill>
                  <a:prstClr val="black"/>
                </a:solidFill>
              </a:rPr>
              <a:t>. </a:t>
            </a:r>
            <a:r>
              <a:rPr lang="ro-RO" sz="1900" b="1" dirty="0" smtClean="0">
                <a:solidFill>
                  <a:prstClr val="black"/>
                </a:solidFill>
              </a:rPr>
              <a:t>Niciodată nu a avut intenția de a anula cele 10 porunci, și niciodată nu ne-a cerut să sărbătorim ziua învierii Sale.</a:t>
            </a:r>
            <a:endParaRPr lang="es-ES" sz="1900" b="1" dirty="0">
              <a:solidFill>
                <a:prstClr val="black"/>
              </a:solidFill>
            </a:endParaRPr>
          </a:p>
        </p:txBody>
      </p:sp>
      <p:pic>
        <p:nvPicPr>
          <p:cNvPr id="1027" name="Picture 3" descr="R:\Dibujos\Pablo\Saulo\0602024.jpg"/>
          <p:cNvPicPr>
            <a:picLocks noChangeAspect="1" noChangeArrowheads="1"/>
          </p:cNvPicPr>
          <p:nvPr/>
        </p:nvPicPr>
        <p:blipFill>
          <a:blip r:embed="rId4" cstate="email"/>
          <a:srcRect/>
          <a:stretch>
            <a:fillRect/>
          </a:stretch>
        </p:blipFill>
        <p:spPr bwMode="auto">
          <a:xfrm>
            <a:off x="5548346" y="4054102"/>
            <a:ext cx="3452810" cy="258960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ppt_w/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 calcmode="lin" valueType="num">
                                      <p:cBhvr>
                                        <p:cTn id="9" dur="500" fill="hold"/>
                                        <p:tgtEl>
                                          <p:spTgt spid="1026"/>
                                        </p:tgtEl>
                                        <p:attrNameLst>
                                          <p:attrName>ppt_w</p:attrName>
                                        </p:attrNameLst>
                                      </p:cBhvr>
                                      <p:tavLst>
                                        <p:tav tm="0">
                                          <p:val>
                                            <p:fltVal val="0"/>
                                          </p:val>
                                        </p:tav>
                                        <p:tav tm="100000">
                                          <p:val>
                                            <p:strVal val="#ppt_w"/>
                                          </p:val>
                                        </p:tav>
                                      </p:tavLst>
                                    </p:anim>
                                    <p:anim calcmode="lin" valueType="num">
                                      <p:cBhvr>
                                        <p:cTn id="10" dur="500" fill="hold"/>
                                        <p:tgtEl>
                                          <p:spTgt spid="1026"/>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2"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500" fill="hold"/>
                                        <p:tgtEl>
                                          <p:spTgt spid="1027"/>
                                        </p:tgtEl>
                                        <p:attrNameLst>
                                          <p:attrName>ppt_x</p:attrName>
                                        </p:attrNameLst>
                                      </p:cBhvr>
                                      <p:tavLst>
                                        <p:tav tm="0">
                                          <p:val>
                                            <p:strVal val="#ppt_x+#ppt_w/2"/>
                                          </p:val>
                                        </p:tav>
                                        <p:tav tm="100000">
                                          <p:val>
                                            <p:strVal val="#ppt_x"/>
                                          </p:val>
                                        </p:tav>
                                      </p:tavLst>
                                    </p:anim>
                                    <p:anim calcmode="lin" valueType="num">
                                      <p:cBhvr>
                                        <p:cTn id="30" dur="500" fill="hold"/>
                                        <p:tgtEl>
                                          <p:spTgt spid="1027"/>
                                        </p:tgtEl>
                                        <p:attrNameLst>
                                          <p:attrName>ppt_y</p:attrName>
                                        </p:attrNameLst>
                                      </p:cBhvr>
                                      <p:tavLst>
                                        <p:tav tm="0">
                                          <p:val>
                                            <p:strVal val="#ppt_y"/>
                                          </p:val>
                                        </p:tav>
                                        <p:tav tm="100000">
                                          <p:val>
                                            <p:strVal val="#ppt_y"/>
                                          </p:val>
                                        </p:tav>
                                      </p:tavLst>
                                    </p:anim>
                                    <p:anim calcmode="lin" valueType="num">
                                      <p:cBhvr>
                                        <p:cTn id="31" dur="500" fill="hold"/>
                                        <p:tgtEl>
                                          <p:spTgt spid="1027"/>
                                        </p:tgtEl>
                                        <p:attrNameLst>
                                          <p:attrName>ppt_w</p:attrName>
                                        </p:attrNameLst>
                                      </p:cBhvr>
                                      <p:tavLst>
                                        <p:tav tm="0">
                                          <p:val>
                                            <p:fltVal val="0"/>
                                          </p:val>
                                        </p:tav>
                                        <p:tav tm="100000">
                                          <p:val>
                                            <p:strVal val="#ppt_w"/>
                                          </p:val>
                                        </p:tav>
                                      </p:tavLst>
                                    </p:anim>
                                    <p:anim calcmode="lin" valueType="num">
                                      <p:cBhvr>
                                        <p:cTn id="32" dur="500" fill="hold"/>
                                        <p:tgtEl>
                                          <p:spTgt spid="1027"/>
                                        </p:tgtEl>
                                        <p:attrNameLst>
                                          <p:attrName>ppt_h</p:attrName>
                                        </p:attrNameLst>
                                      </p:cBhvr>
                                      <p:tavLst>
                                        <p:tav tm="0">
                                          <p:val>
                                            <p:strVal val="#ppt_h"/>
                                          </p:val>
                                        </p:tav>
                                        <p:tav tm="100000">
                                          <p:val>
                                            <p:strVal val="#ppt_h"/>
                                          </p:val>
                                        </p:tav>
                                      </p:tavLst>
                                    </p:anim>
                                  </p:childTnLst>
                                </p:cTn>
                              </p:par>
                              <p:par>
                                <p:cTn id="33" presetID="17" presetClass="entr" presetSubtype="8" fill="hold" grpId="0"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p:cTn id="43"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44"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4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3000" r="-3000"/>
          </a:stretch>
        </a:blipFill>
        <a:effectLst/>
      </p:bgPr>
    </p:bg>
    <p:spTree>
      <p:nvGrpSpPr>
        <p:cNvPr id="1" name=""/>
        <p:cNvGrpSpPr/>
        <p:nvPr/>
      </p:nvGrpSpPr>
      <p:grpSpPr>
        <a:xfrm>
          <a:off x="0" y="0"/>
          <a:ext cx="0" cy="0"/>
          <a:chOff x="0" y="0"/>
          <a:chExt cx="0" cy="0"/>
        </a:xfrm>
      </p:grpSpPr>
      <p:pic>
        <p:nvPicPr>
          <p:cNvPr id="3074" name="Picture 2" descr="R:\Dibujos\Oxygen\Original Arts\20 (7).jpg"/>
          <p:cNvPicPr>
            <a:picLocks noChangeAspect="1" noChangeArrowheads="1"/>
          </p:cNvPicPr>
          <p:nvPr/>
        </p:nvPicPr>
        <p:blipFill>
          <a:blip r:embed="rId3" cstate="email"/>
          <a:srcRect/>
          <a:stretch>
            <a:fillRect/>
          </a:stretch>
        </p:blipFill>
        <p:spPr bwMode="auto">
          <a:xfrm>
            <a:off x="4857753" y="571480"/>
            <a:ext cx="4000527" cy="3000396"/>
          </a:xfrm>
          <a:prstGeom prst="snip2DiagRect">
            <a:avLst/>
          </a:prstGeom>
          <a:solidFill>
            <a:srgbClr val="FFFFFF">
              <a:shade val="85000"/>
            </a:srgbClr>
          </a:solidFill>
          <a:ln w="381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1 CuadroTexto"/>
          <p:cNvSpPr txBox="1"/>
          <p:nvPr/>
        </p:nvSpPr>
        <p:spPr>
          <a:xfrm>
            <a:off x="4857752" y="-36095"/>
            <a:ext cx="4000528" cy="615553"/>
          </a:xfrm>
          <a:prstGeom prst="rect">
            <a:avLst/>
          </a:prstGeom>
          <a:noFill/>
        </p:spPr>
        <p:txBody>
          <a:bodyPr wrap="square" rtlCol="0">
            <a:spAutoFit/>
          </a:bodyPr>
          <a:lstStyle/>
          <a:p>
            <a:pPr algn="ctr"/>
            <a:r>
              <a:rPr lang="es-ES" sz="3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PET</a:t>
            </a:r>
            <a:r>
              <a:rPr lang="ro-RO" sz="3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RU ȘI LEGEA</a:t>
            </a:r>
            <a:endParaRPr lang="es-ES" sz="3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2 Rectángulo"/>
          <p:cNvSpPr/>
          <p:nvPr/>
        </p:nvSpPr>
        <p:spPr>
          <a:xfrm>
            <a:off x="71406" y="142852"/>
            <a:ext cx="4643470" cy="1015663"/>
          </a:xfrm>
          <a:prstGeom prst="rect">
            <a:avLst/>
          </a:prstGeom>
        </p:spPr>
        <p:txBody>
          <a:bodyPr wrap="square">
            <a:spAutoFit/>
          </a:bodyPr>
          <a:lstStyle/>
          <a:p>
            <a:r>
              <a:rPr lang="vi-VN" sz="2000" b="1" dirty="0" smtClean="0">
                <a:solidFill>
                  <a:schemeClr val="accent1">
                    <a:lumMod val="75000"/>
                  </a:schemeClr>
                </a:solidFill>
                <a:latin typeface="Comic Sans MS" pitchFamily="66" charset="0"/>
              </a:rPr>
              <a:t>„</a:t>
            </a:r>
            <a:r>
              <a:rPr lang="vi-VN" sz="2000" b="1" dirty="0">
                <a:solidFill>
                  <a:schemeClr val="accent1">
                    <a:lumMod val="75000"/>
                  </a:schemeClr>
                </a:solidFill>
                <a:latin typeface="Comic Sans MS" pitchFamily="66" charset="0"/>
              </a:rPr>
              <a:t>Nicidecum, Doamne”, a răspuns Petru. „Căci niciodată n-am mâncat ceva spurcat sau necurat</a:t>
            </a:r>
            <a:r>
              <a:rPr lang="vi-VN" sz="2000" b="1" dirty="0" smtClean="0">
                <a:solidFill>
                  <a:schemeClr val="accent1">
                    <a:lumMod val="75000"/>
                  </a:schemeClr>
                </a:solidFill>
                <a:latin typeface="Comic Sans MS" pitchFamily="66" charset="0"/>
              </a:rPr>
              <a:t>.”</a:t>
            </a:r>
            <a:r>
              <a:rPr lang="es-ES" sz="2000" b="1" dirty="0" smtClean="0">
                <a:solidFill>
                  <a:schemeClr val="accent1">
                    <a:lumMod val="75000"/>
                  </a:schemeClr>
                </a:solidFill>
                <a:latin typeface="Comic Sans MS" pitchFamily="66" charset="0"/>
              </a:rPr>
              <a:t> </a:t>
            </a:r>
            <a:r>
              <a:rPr lang="es-ES" sz="1200" b="1" dirty="0" smtClean="0">
                <a:solidFill>
                  <a:schemeClr val="accent1">
                    <a:lumMod val="75000"/>
                  </a:schemeClr>
                </a:solidFill>
                <a:latin typeface="Comic Sans MS" pitchFamily="66" charset="0"/>
              </a:rPr>
              <a:t>(</a:t>
            </a:r>
            <a:r>
              <a:rPr lang="ro-RO" sz="1200" b="1" dirty="0" smtClean="0">
                <a:solidFill>
                  <a:schemeClr val="accent1">
                    <a:lumMod val="75000"/>
                  </a:schemeClr>
                </a:solidFill>
                <a:latin typeface="Comic Sans MS" pitchFamily="66" charset="0"/>
              </a:rPr>
              <a:t>Fapte 10,14</a:t>
            </a:r>
            <a:r>
              <a:rPr lang="es-ES" sz="1200" b="1" dirty="0" smtClean="0">
                <a:solidFill>
                  <a:schemeClr val="accent1">
                    <a:lumMod val="75000"/>
                  </a:schemeClr>
                </a:solidFill>
                <a:latin typeface="Comic Sans MS" pitchFamily="66" charset="0"/>
              </a:rPr>
              <a:t>)</a:t>
            </a:r>
            <a:endParaRPr lang="es-ES" sz="2000" b="1" dirty="0">
              <a:solidFill>
                <a:schemeClr val="accent1">
                  <a:lumMod val="75000"/>
                </a:schemeClr>
              </a:solidFill>
              <a:latin typeface="Comic Sans MS" pitchFamily="66" charset="0"/>
            </a:endParaRPr>
          </a:p>
        </p:txBody>
      </p:sp>
      <p:sp>
        <p:nvSpPr>
          <p:cNvPr id="4" name="3 CuadroTexto"/>
          <p:cNvSpPr txBox="1"/>
          <p:nvPr/>
        </p:nvSpPr>
        <p:spPr>
          <a:xfrm>
            <a:off x="142844" y="1171219"/>
            <a:ext cx="4500594" cy="2877711"/>
          </a:xfrm>
          <a:prstGeom prst="rect">
            <a:avLst/>
          </a:prstGeom>
          <a:noFill/>
        </p:spPr>
        <p:txBody>
          <a:bodyPr wrap="square" rtlCol="0">
            <a:spAutoFit/>
          </a:bodyPr>
          <a:lstStyle/>
          <a:p>
            <a:pPr>
              <a:spcBef>
                <a:spcPts val="600"/>
              </a:spcBef>
            </a:pPr>
            <a:r>
              <a:rPr lang="ro-RO" sz="1900" b="1" dirty="0" smtClean="0"/>
              <a:t>Dacă Isus ar fi anulat Legea, atunci de ce Petru n-a avut voie să mănânce animale necurate?</a:t>
            </a:r>
            <a:endParaRPr lang="es-ES" sz="1900" b="1" dirty="0" smtClean="0"/>
          </a:p>
          <a:p>
            <a:pPr>
              <a:spcBef>
                <a:spcPts val="600"/>
              </a:spcBef>
            </a:pPr>
            <a:r>
              <a:rPr lang="en-US" sz="1900" b="1" dirty="0" smtClean="0"/>
              <a:t>Pet</a:t>
            </a:r>
            <a:r>
              <a:rPr lang="ro-RO" sz="1900" b="1" dirty="0" smtClean="0"/>
              <a:t>ru a refuzat să încalce una dintre poruncile secundare ale legii</a:t>
            </a:r>
            <a:r>
              <a:rPr lang="en-US" sz="1900" b="1" dirty="0" smtClean="0"/>
              <a:t>. </a:t>
            </a:r>
            <a:r>
              <a:rPr lang="ro-RO" sz="1900" b="1" dirty="0" smtClean="0"/>
              <a:t>Ce s-ar fi întâmplat dacă i s-ar fi cerut să încalce vreo poruncă dintre cele 10 (Legea principală)?</a:t>
            </a:r>
            <a:endParaRPr lang="es-ES" sz="1900" b="1" dirty="0" smtClean="0"/>
          </a:p>
          <a:p>
            <a:pPr>
              <a:spcBef>
                <a:spcPts val="600"/>
              </a:spcBef>
            </a:pPr>
            <a:r>
              <a:rPr lang="en-US" sz="1900" b="1" dirty="0"/>
              <a:t>What did Peter teach about the law?</a:t>
            </a:r>
            <a:endParaRPr lang="es-ES" sz="1900" b="1" dirty="0"/>
          </a:p>
        </p:txBody>
      </p:sp>
      <p:graphicFrame>
        <p:nvGraphicFramePr>
          <p:cNvPr id="6" name="5 Diagrama"/>
          <p:cNvGraphicFramePr/>
          <p:nvPr>
            <p:extLst>
              <p:ext uri="{D42A27DB-BD31-4B8C-83A1-F6EECF244321}">
                <p14:modId xmlns:p14="http://schemas.microsoft.com/office/powerpoint/2010/main" val="82063009"/>
              </p:ext>
            </p:extLst>
          </p:nvPr>
        </p:nvGraphicFramePr>
        <p:xfrm>
          <a:off x="142844" y="3647265"/>
          <a:ext cx="8786874" cy="3139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1000"/>
                                        <p:tgtEl>
                                          <p:spTgt spid="3074"/>
                                        </p:tgtEl>
                                      </p:cBhvr>
                                    </p:animEffect>
                                    <p:anim calcmode="lin" valueType="num">
                                      <p:cBhvr>
                                        <p:cTn id="23" dur="1000" fill="hold"/>
                                        <p:tgtEl>
                                          <p:spTgt spid="3074"/>
                                        </p:tgtEl>
                                        <p:attrNameLst>
                                          <p:attrName>ppt_x</p:attrName>
                                        </p:attrNameLst>
                                      </p:cBhvr>
                                      <p:tavLst>
                                        <p:tav tm="0">
                                          <p:val>
                                            <p:strVal val="#ppt_x"/>
                                          </p:val>
                                        </p:tav>
                                        <p:tav tm="100000">
                                          <p:val>
                                            <p:strVal val="#ppt_x"/>
                                          </p:val>
                                        </p:tav>
                                      </p:tavLst>
                                    </p:anim>
                                    <p:anim calcmode="lin" valueType="num">
                                      <p:cBhvr>
                                        <p:cTn id="24" dur="900" decel="100000" fill="hold"/>
                                        <p:tgtEl>
                                          <p:spTgt spid="307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1000"/>
                                        <p:tgtEl>
                                          <p:spTgt spid="4">
                                            <p:txEl>
                                              <p:pRg st="2" end="2"/>
                                            </p:txEl>
                                          </p:spTgt>
                                        </p:tgtEl>
                                      </p:cBhvr>
                                    </p:animEffect>
                                    <p:anim calcmode="lin" valueType="num">
                                      <p:cBhvr>
                                        <p:cTn id="4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6">
                                            <p:graphicEl>
                                              <a:dgm id="{6A912426-A7AD-4E71-B3C0-B941222D897D}"/>
                                            </p:graphicEl>
                                          </p:spTgt>
                                        </p:tgtEl>
                                        <p:attrNameLst>
                                          <p:attrName>style.visibility</p:attrName>
                                        </p:attrNameLst>
                                      </p:cBhvr>
                                      <p:to>
                                        <p:strVal val="visible"/>
                                      </p:to>
                                    </p:set>
                                    <p:animEffect transition="in" filter="fade">
                                      <p:cBhvr>
                                        <p:cTn id="54" dur="1000"/>
                                        <p:tgtEl>
                                          <p:spTgt spid="6">
                                            <p:graphicEl>
                                              <a:dgm id="{6A912426-A7AD-4E71-B3C0-B941222D897D}"/>
                                            </p:graphicEl>
                                          </p:spTgt>
                                        </p:tgtEl>
                                      </p:cBhvr>
                                    </p:animEffect>
                                    <p:anim calcmode="lin" valueType="num">
                                      <p:cBhvr>
                                        <p:cTn id="55" dur="1000" fill="hold"/>
                                        <p:tgtEl>
                                          <p:spTgt spid="6">
                                            <p:graphicEl>
                                              <a:dgm id="{6A912426-A7AD-4E71-B3C0-B941222D897D}"/>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6A912426-A7AD-4E71-B3C0-B941222D897D}"/>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F9B6979F-2CA0-4E7C-8DD8-9CF6BB6B9054}"/>
                                            </p:graphicEl>
                                          </p:spTgt>
                                        </p:tgtEl>
                                        <p:attrNameLst>
                                          <p:attrName>style.visibility</p:attrName>
                                        </p:attrNameLst>
                                      </p:cBhvr>
                                      <p:to>
                                        <p:strVal val="visible"/>
                                      </p:to>
                                    </p:set>
                                    <p:animEffect transition="in" filter="fade">
                                      <p:cBhvr>
                                        <p:cTn id="61" dur="1000"/>
                                        <p:tgtEl>
                                          <p:spTgt spid="6">
                                            <p:graphicEl>
                                              <a:dgm id="{F9B6979F-2CA0-4E7C-8DD8-9CF6BB6B9054}"/>
                                            </p:graphicEl>
                                          </p:spTgt>
                                        </p:tgtEl>
                                      </p:cBhvr>
                                    </p:animEffect>
                                    <p:anim calcmode="lin" valueType="num">
                                      <p:cBhvr>
                                        <p:cTn id="62" dur="1000" fill="hold"/>
                                        <p:tgtEl>
                                          <p:spTgt spid="6">
                                            <p:graphicEl>
                                              <a:dgm id="{F9B6979F-2CA0-4E7C-8DD8-9CF6BB6B9054}"/>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F9B6979F-2CA0-4E7C-8DD8-9CF6BB6B9054}"/>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6">
                                            <p:graphicEl>
                                              <a:dgm id="{7313E53F-28B4-4F6D-81CB-D64A8370A5ED}"/>
                                            </p:graphicEl>
                                          </p:spTgt>
                                        </p:tgtEl>
                                        <p:attrNameLst>
                                          <p:attrName>style.visibility</p:attrName>
                                        </p:attrNameLst>
                                      </p:cBhvr>
                                      <p:to>
                                        <p:strVal val="visible"/>
                                      </p:to>
                                    </p:set>
                                    <p:animEffect transition="in" filter="fade">
                                      <p:cBhvr>
                                        <p:cTn id="68" dur="1000"/>
                                        <p:tgtEl>
                                          <p:spTgt spid="6">
                                            <p:graphicEl>
                                              <a:dgm id="{7313E53F-28B4-4F6D-81CB-D64A8370A5ED}"/>
                                            </p:graphicEl>
                                          </p:spTgt>
                                        </p:tgtEl>
                                      </p:cBhvr>
                                    </p:animEffect>
                                    <p:anim calcmode="lin" valueType="num">
                                      <p:cBhvr>
                                        <p:cTn id="69" dur="1000" fill="hold"/>
                                        <p:tgtEl>
                                          <p:spTgt spid="6">
                                            <p:graphicEl>
                                              <a:dgm id="{7313E53F-28B4-4F6D-81CB-D64A8370A5ED}"/>
                                            </p:graphicEl>
                                          </p:spTgt>
                                        </p:tgtEl>
                                        <p:attrNameLst>
                                          <p:attrName>ppt_x</p:attrName>
                                        </p:attrNameLst>
                                      </p:cBhvr>
                                      <p:tavLst>
                                        <p:tav tm="0">
                                          <p:val>
                                            <p:strVal val="#ppt_x"/>
                                          </p:val>
                                        </p:tav>
                                        <p:tav tm="100000">
                                          <p:val>
                                            <p:strVal val="#ppt_x"/>
                                          </p:val>
                                        </p:tav>
                                      </p:tavLst>
                                    </p:anim>
                                    <p:anim calcmode="lin" valueType="num">
                                      <p:cBhvr>
                                        <p:cTn id="70" dur="1000" fill="hold"/>
                                        <p:tgtEl>
                                          <p:spTgt spid="6">
                                            <p:graphicEl>
                                              <a:dgm id="{7313E53F-28B4-4F6D-81CB-D64A8370A5ED}"/>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6">
                                            <p:graphicEl>
                                              <a:dgm id="{8AA6A1C9-36A3-417E-B348-798DC1920304}"/>
                                            </p:graphicEl>
                                          </p:spTgt>
                                        </p:tgtEl>
                                        <p:attrNameLst>
                                          <p:attrName>style.visibility</p:attrName>
                                        </p:attrNameLst>
                                      </p:cBhvr>
                                      <p:to>
                                        <p:strVal val="visible"/>
                                      </p:to>
                                    </p:set>
                                    <p:animEffect transition="in" filter="fade">
                                      <p:cBhvr>
                                        <p:cTn id="75" dur="1000"/>
                                        <p:tgtEl>
                                          <p:spTgt spid="6">
                                            <p:graphicEl>
                                              <a:dgm id="{8AA6A1C9-36A3-417E-B348-798DC1920304}"/>
                                            </p:graphicEl>
                                          </p:spTgt>
                                        </p:tgtEl>
                                      </p:cBhvr>
                                    </p:animEffect>
                                    <p:anim calcmode="lin" valueType="num">
                                      <p:cBhvr>
                                        <p:cTn id="76" dur="1000" fill="hold"/>
                                        <p:tgtEl>
                                          <p:spTgt spid="6">
                                            <p:graphicEl>
                                              <a:dgm id="{8AA6A1C9-36A3-417E-B348-798DC1920304}"/>
                                            </p:graphicEl>
                                          </p:spTgt>
                                        </p:tgtEl>
                                        <p:attrNameLst>
                                          <p:attrName>ppt_x</p:attrName>
                                        </p:attrNameLst>
                                      </p:cBhvr>
                                      <p:tavLst>
                                        <p:tav tm="0">
                                          <p:val>
                                            <p:strVal val="#ppt_x"/>
                                          </p:val>
                                        </p:tav>
                                        <p:tav tm="100000">
                                          <p:val>
                                            <p:strVal val="#ppt_x"/>
                                          </p:val>
                                        </p:tav>
                                      </p:tavLst>
                                    </p:anim>
                                    <p:anim calcmode="lin" valueType="num">
                                      <p:cBhvr>
                                        <p:cTn id="77" dur="1000" fill="hold"/>
                                        <p:tgtEl>
                                          <p:spTgt spid="6">
                                            <p:graphicEl>
                                              <a:dgm id="{8AA6A1C9-36A3-417E-B348-798DC1920304}"/>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6">
                                            <p:graphicEl>
                                              <a:dgm id="{6A4CDCA3-2DAC-4C34-9A45-F2A0F64688E4}"/>
                                            </p:graphicEl>
                                          </p:spTgt>
                                        </p:tgtEl>
                                        <p:attrNameLst>
                                          <p:attrName>style.visibility</p:attrName>
                                        </p:attrNameLst>
                                      </p:cBhvr>
                                      <p:to>
                                        <p:strVal val="visible"/>
                                      </p:to>
                                    </p:set>
                                    <p:animEffect transition="in" filter="fade">
                                      <p:cBhvr>
                                        <p:cTn id="82" dur="1000"/>
                                        <p:tgtEl>
                                          <p:spTgt spid="6">
                                            <p:graphicEl>
                                              <a:dgm id="{6A4CDCA3-2DAC-4C34-9A45-F2A0F64688E4}"/>
                                            </p:graphicEl>
                                          </p:spTgt>
                                        </p:tgtEl>
                                      </p:cBhvr>
                                    </p:animEffect>
                                    <p:anim calcmode="lin" valueType="num">
                                      <p:cBhvr>
                                        <p:cTn id="83" dur="1000" fill="hold"/>
                                        <p:tgtEl>
                                          <p:spTgt spid="6">
                                            <p:graphicEl>
                                              <a:dgm id="{6A4CDCA3-2DAC-4C34-9A45-F2A0F64688E4}"/>
                                            </p:graphicEl>
                                          </p:spTgt>
                                        </p:tgtEl>
                                        <p:attrNameLst>
                                          <p:attrName>ppt_x</p:attrName>
                                        </p:attrNameLst>
                                      </p:cBhvr>
                                      <p:tavLst>
                                        <p:tav tm="0">
                                          <p:val>
                                            <p:strVal val="#ppt_x"/>
                                          </p:val>
                                        </p:tav>
                                        <p:tav tm="100000">
                                          <p:val>
                                            <p:strVal val="#ppt_x"/>
                                          </p:val>
                                        </p:tav>
                                      </p:tavLst>
                                    </p:anim>
                                    <p:anim calcmode="lin" valueType="num">
                                      <p:cBhvr>
                                        <p:cTn id="84" dur="1000" fill="hold"/>
                                        <p:tgtEl>
                                          <p:spTgt spid="6">
                                            <p:graphicEl>
                                              <a:dgm id="{6A4CDCA3-2DAC-4C34-9A45-F2A0F64688E4}"/>
                                            </p:graphic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6">
                                            <p:graphicEl>
                                              <a:dgm id="{296358B5-49B5-4710-97E4-DE45EE5F76BF}"/>
                                            </p:graphicEl>
                                          </p:spTgt>
                                        </p:tgtEl>
                                        <p:attrNameLst>
                                          <p:attrName>style.visibility</p:attrName>
                                        </p:attrNameLst>
                                      </p:cBhvr>
                                      <p:to>
                                        <p:strVal val="visible"/>
                                      </p:to>
                                    </p:set>
                                    <p:animEffect transition="in" filter="fade">
                                      <p:cBhvr>
                                        <p:cTn id="89" dur="1000"/>
                                        <p:tgtEl>
                                          <p:spTgt spid="6">
                                            <p:graphicEl>
                                              <a:dgm id="{296358B5-49B5-4710-97E4-DE45EE5F76BF}"/>
                                            </p:graphicEl>
                                          </p:spTgt>
                                        </p:tgtEl>
                                      </p:cBhvr>
                                    </p:animEffect>
                                    <p:anim calcmode="lin" valueType="num">
                                      <p:cBhvr>
                                        <p:cTn id="90" dur="1000" fill="hold"/>
                                        <p:tgtEl>
                                          <p:spTgt spid="6">
                                            <p:graphicEl>
                                              <a:dgm id="{296358B5-49B5-4710-97E4-DE45EE5F76BF}"/>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296358B5-49B5-4710-97E4-DE45EE5F76B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099" name="Picture 3" descr="R:\Dibujos\Apostoles\06187[1].jpg"/>
          <p:cNvPicPr>
            <a:picLocks noChangeAspect="1" noChangeArrowheads="1"/>
          </p:cNvPicPr>
          <p:nvPr/>
        </p:nvPicPr>
        <p:blipFill>
          <a:blip r:embed="rId3" cstate="email"/>
          <a:srcRect/>
          <a:stretch>
            <a:fillRect/>
          </a:stretch>
        </p:blipFill>
        <p:spPr bwMode="auto">
          <a:xfrm>
            <a:off x="-32" y="96419"/>
            <a:ext cx="3969207" cy="2975391"/>
          </a:xfrm>
          <a:prstGeom prst="ellipse">
            <a:avLst/>
          </a:prstGeom>
          <a:ln>
            <a:noFill/>
          </a:ln>
          <a:effectLst>
            <a:softEdge rad="112500"/>
          </a:effectLst>
        </p:spPr>
      </p:pic>
      <p:sp>
        <p:nvSpPr>
          <p:cNvPr id="2" name="1 CuadroTexto"/>
          <p:cNvSpPr txBox="1"/>
          <p:nvPr/>
        </p:nvSpPr>
        <p:spPr>
          <a:xfrm>
            <a:off x="3714745" y="-55085"/>
            <a:ext cx="5429256" cy="738664"/>
          </a:xfrm>
          <a:prstGeom prst="rect">
            <a:avLst/>
          </a:prstGeom>
          <a:noFill/>
        </p:spPr>
        <p:txBody>
          <a:bodyPr wrap="square" rtlCol="0">
            <a:spAutoFit/>
          </a:bodyPr>
          <a:lstStyle/>
          <a:p>
            <a:pPr algn="ctr"/>
            <a:r>
              <a:rPr lang="ro-RO" sz="4200" b="1" cap="all" spc="300" dirty="0" smtClean="0">
                <a:ln w="9000" cmpd="sng">
                  <a:solidFill>
                    <a:srgbClr val="482400"/>
                  </a:solidFill>
                  <a:prstDash val="solid"/>
                </a:ln>
                <a:gradFill>
                  <a:gsLst>
                    <a:gs pos="0">
                      <a:srgbClr val="482400"/>
                    </a:gs>
                    <a:gs pos="43000">
                      <a:srgbClr val="FFBE7D"/>
                    </a:gs>
                    <a:gs pos="48000">
                      <a:srgbClr val="FFBE7D"/>
                    </a:gs>
                    <a:gs pos="100000">
                      <a:srgbClr val="482400"/>
                    </a:gs>
                  </a:gsLst>
                  <a:lin ang="5400000"/>
                </a:gradFill>
                <a:effectLst>
                  <a:reflection blurRad="12700" stA="28000" endPos="45000" dist="1000" dir="5400000" sy="-100000" algn="bl" rotWithShape="0"/>
                </a:effectLst>
              </a:rPr>
              <a:t>IOAN ȘI LEGEA</a:t>
            </a:r>
            <a:endParaRPr lang="es-ES" sz="4200" b="1" cap="all" spc="300" dirty="0">
              <a:ln w="9000" cmpd="sng">
                <a:solidFill>
                  <a:srgbClr val="482400"/>
                </a:solidFill>
                <a:prstDash val="solid"/>
              </a:ln>
              <a:gradFill>
                <a:gsLst>
                  <a:gs pos="0">
                    <a:srgbClr val="482400"/>
                  </a:gs>
                  <a:gs pos="43000">
                    <a:srgbClr val="FFBE7D"/>
                  </a:gs>
                  <a:gs pos="48000">
                    <a:srgbClr val="FFBE7D"/>
                  </a:gs>
                  <a:gs pos="100000">
                    <a:srgbClr val="482400"/>
                  </a:gs>
                </a:gsLst>
                <a:lin ang="5400000"/>
              </a:gradFill>
              <a:effectLst>
                <a:reflection blurRad="12700" stA="28000" endPos="45000" dist="1000" dir="5400000" sy="-100000" algn="bl" rotWithShape="0"/>
              </a:effectLst>
            </a:endParaRPr>
          </a:p>
        </p:txBody>
      </p:sp>
      <p:sp>
        <p:nvSpPr>
          <p:cNvPr id="3" name="2 Rectángulo"/>
          <p:cNvSpPr/>
          <p:nvPr/>
        </p:nvSpPr>
        <p:spPr>
          <a:xfrm>
            <a:off x="3929058" y="684566"/>
            <a:ext cx="5143536" cy="815608"/>
          </a:xfrm>
          <a:prstGeom prst="rect">
            <a:avLst/>
          </a:prstGeom>
        </p:spPr>
        <p:txBody>
          <a:bodyPr wrap="square">
            <a:spAutoFit/>
          </a:bodyPr>
          <a:lstStyle/>
          <a:p>
            <a:r>
              <a:rPr lang="es-ES" b="1" dirty="0" smtClean="0">
                <a:solidFill>
                  <a:srgbClr val="763B00"/>
                </a:solidFill>
                <a:latin typeface="Comic Sans MS" pitchFamily="66" charset="0"/>
              </a:rPr>
              <a:t>“</a:t>
            </a:r>
            <a:r>
              <a:rPr lang="vi-VN" b="1" dirty="0">
                <a:solidFill>
                  <a:srgbClr val="763B00"/>
                </a:solidFill>
                <a:latin typeface="Comic Sans MS" pitchFamily="66" charset="0"/>
              </a:rPr>
              <a:t>Şi prin aceasta ştim că Îl cunoaştem, dacă păzim poruncile </a:t>
            </a:r>
            <a:r>
              <a:rPr lang="vi-VN" b="1" dirty="0" smtClean="0">
                <a:solidFill>
                  <a:srgbClr val="763B00"/>
                </a:solidFill>
                <a:latin typeface="Comic Sans MS" pitchFamily="66" charset="0"/>
              </a:rPr>
              <a:t>Lui.</a:t>
            </a:r>
            <a:r>
              <a:rPr lang="es-ES" b="1" dirty="0" smtClean="0">
                <a:solidFill>
                  <a:srgbClr val="763B00"/>
                </a:solidFill>
                <a:latin typeface="Comic Sans MS" pitchFamily="66" charset="0"/>
              </a:rPr>
              <a:t>”</a:t>
            </a:r>
          </a:p>
          <a:p>
            <a:pPr algn="r"/>
            <a:r>
              <a:rPr lang="es-ES" sz="1100" b="1" dirty="0" smtClean="0">
                <a:solidFill>
                  <a:srgbClr val="763B00"/>
                </a:solidFill>
                <a:latin typeface="Comic Sans MS" pitchFamily="66" charset="0"/>
              </a:rPr>
              <a:t>(1 </a:t>
            </a:r>
            <a:r>
              <a:rPr lang="ro-RO" sz="1100" b="1" dirty="0" smtClean="0">
                <a:solidFill>
                  <a:srgbClr val="763B00"/>
                </a:solidFill>
                <a:latin typeface="Comic Sans MS" pitchFamily="66" charset="0"/>
              </a:rPr>
              <a:t>I</a:t>
            </a:r>
            <a:r>
              <a:rPr lang="es-ES" sz="1100" b="1" dirty="0" smtClean="0">
                <a:solidFill>
                  <a:srgbClr val="763B00"/>
                </a:solidFill>
                <a:latin typeface="Comic Sans MS" pitchFamily="66" charset="0"/>
              </a:rPr>
              <a:t>o</a:t>
            </a:r>
            <a:r>
              <a:rPr lang="ro-RO" sz="1100" b="1" dirty="0" smtClean="0">
                <a:solidFill>
                  <a:srgbClr val="763B00"/>
                </a:solidFill>
                <a:latin typeface="Comic Sans MS" pitchFamily="66" charset="0"/>
              </a:rPr>
              <a:t>a</a:t>
            </a:r>
            <a:r>
              <a:rPr lang="es-ES" sz="1100" b="1" dirty="0" smtClean="0">
                <a:solidFill>
                  <a:srgbClr val="763B00"/>
                </a:solidFill>
                <a:latin typeface="Comic Sans MS" pitchFamily="66" charset="0"/>
              </a:rPr>
              <a:t>n </a:t>
            </a:r>
            <a:r>
              <a:rPr lang="es-ES" sz="1100" b="1" dirty="0">
                <a:solidFill>
                  <a:srgbClr val="763B00"/>
                </a:solidFill>
                <a:latin typeface="Comic Sans MS" pitchFamily="66" charset="0"/>
              </a:rPr>
              <a:t>2:3</a:t>
            </a:r>
            <a:r>
              <a:rPr lang="es-ES" sz="1100" b="1" dirty="0" smtClean="0">
                <a:solidFill>
                  <a:srgbClr val="763B00"/>
                </a:solidFill>
                <a:latin typeface="Comic Sans MS" pitchFamily="66" charset="0"/>
              </a:rPr>
              <a:t>)</a:t>
            </a:r>
            <a:endParaRPr lang="es-ES" b="1" dirty="0">
              <a:solidFill>
                <a:srgbClr val="763B00"/>
              </a:solidFill>
              <a:latin typeface="Comic Sans MS" pitchFamily="66" charset="0"/>
            </a:endParaRPr>
          </a:p>
        </p:txBody>
      </p:sp>
      <p:sp>
        <p:nvSpPr>
          <p:cNvPr id="4" name="3 CuadroTexto"/>
          <p:cNvSpPr txBox="1"/>
          <p:nvPr/>
        </p:nvSpPr>
        <p:spPr>
          <a:xfrm>
            <a:off x="3929058" y="1428736"/>
            <a:ext cx="4643470" cy="1708160"/>
          </a:xfrm>
          <a:prstGeom prst="rect">
            <a:avLst/>
          </a:prstGeom>
          <a:noFill/>
        </p:spPr>
        <p:txBody>
          <a:bodyPr wrap="square" rtlCol="0">
            <a:spAutoFit/>
          </a:bodyPr>
          <a:lstStyle/>
          <a:p>
            <a:pPr>
              <a:spcBef>
                <a:spcPts val="600"/>
              </a:spcBef>
            </a:pPr>
            <a:r>
              <a:rPr lang="ro-RO" sz="2000" b="1" dirty="0" smtClean="0"/>
              <a:t>Ioan a scris despre cele 10 Porunci și ne-a îndemnat la fapte bune în cele 5 cărți ale sale.</a:t>
            </a:r>
            <a:endParaRPr lang="es-ES" sz="2000" b="1" dirty="0" smtClean="0"/>
          </a:p>
          <a:p>
            <a:pPr>
              <a:spcBef>
                <a:spcPts val="600"/>
              </a:spcBef>
            </a:pPr>
            <a:r>
              <a:rPr lang="ro-RO" sz="2000" b="1" dirty="0" smtClean="0"/>
              <a:t>Ioan afirmă că dragostea este împlinirea Legii.</a:t>
            </a:r>
            <a:endParaRPr lang="es-ES" sz="2000" b="1" dirty="0"/>
          </a:p>
        </p:txBody>
      </p:sp>
      <p:sp>
        <p:nvSpPr>
          <p:cNvPr id="5" name="4 Rectángulo"/>
          <p:cNvSpPr/>
          <p:nvPr/>
        </p:nvSpPr>
        <p:spPr>
          <a:xfrm>
            <a:off x="71406" y="5558023"/>
            <a:ext cx="5286412" cy="1092607"/>
          </a:xfrm>
          <a:prstGeom prst="rect">
            <a:avLst/>
          </a:prstGeom>
        </p:spPr>
        <p:txBody>
          <a:bodyPr wrap="square">
            <a:spAutoFit/>
          </a:bodyPr>
          <a:lstStyle/>
          <a:p>
            <a:r>
              <a:rPr lang="es-ES" b="1" dirty="0" smtClean="0">
                <a:solidFill>
                  <a:srgbClr val="482400"/>
                </a:solidFill>
                <a:latin typeface="Comic Sans MS" pitchFamily="66" charset="0"/>
              </a:rPr>
              <a:t>“</a:t>
            </a:r>
            <a:r>
              <a:rPr lang="vi-VN" b="1" dirty="0">
                <a:solidFill>
                  <a:srgbClr val="482400"/>
                </a:solidFill>
                <a:latin typeface="Comic Sans MS" pitchFamily="66" charset="0"/>
              </a:rPr>
              <a:t>Şi dragostea stă în vieţuirea după poruncile Lui. Aceasta este porunca în care trebuie să umblaţi, după cum aţi auzit de la </a:t>
            </a:r>
            <a:r>
              <a:rPr lang="vi-VN" b="1" dirty="0" smtClean="0">
                <a:solidFill>
                  <a:srgbClr val="482400"/>
                </a:solidFill>
                <a:latin typeface="Comic Sans MS" pitchFamily="66" charset="0"/>
              </a:rPr>
              <a:t>început.</a:t>
            </a:r>
            <a:r>
              <a:rPr lang="es-ES" b="1" dirty="0" smtClean="0">
                <a:solidFill>
                  <a:srgbClr val="482400"/>
                </a:solidFill>
                <a:latin typeface="Comic Sans MS" pitchFamily="66" charset="0"/>
              </a:rPr>
              <a:t>” </a:t>
            </a:r>
            <a:r>
              <a:rPr lang="es-ES" sz="1100" b="1" dirty="0" smtClean="0">
                <a:solidFill>
                  <a:srgbClr val="482400"/>
                </a:solidFill>
                <a:latin typeface="Comic Sans MS" pitchFamily="66" charset="0"/>
              </a:rPr>
              <a:t>(2 </a:t>
            </a:r>
            <a:r>
              <a:rPr lang="ro-RO" sz="1100" b="1" dirty="0" smtClean="0">
                <a:solidFill>
                  <a:srgbClr val="482400"/>
                </a:solidFill>
                <a:latin typeface="Comic Sans MS" pitchFamily="66" charset="0"/>
              </a:rPr>
              <a:t>Ioan</a:t>
            </a:r>
            <a:r>
              <a:rPr lang="es-ES" sz="1100" b="1" dirty="0" smtClean="0">
                <a:solidFill>
                  <a:srgbClr val="482400"/>
                </a:solidFill>
                <a:latin typeface="Comic Sans MS" pitchFamily="66" charset="0"/>
              </a:rPr>
              <a:t> 1:6)</a:t>
            </a:r>
            <a:endParaRPr lang="es-ES" b="1" dirty="0">
              <a:solidFill>
                <a:srgbClr val="482400"/>
              </a:solidFill>
              <a:latin typeface="Comic Sans MS" pitchFamily="66" charset="0"/>
            </a:endParaRPr>
          </a:p>
        </p:txBody>
      </p:sp>
      <p:sp>
        <p:nvSpPr>
          <p:cNvPr id="6" name="5 Rectángulo"/>
          <p:cNvSpPr/>
          <p:nvPr/>
        </p:nvSpPr>
        <p:spPr>
          <a:xfrm>
            <a:off x="71406" y="3143248"/>
            <a:ext cx="5072098" cy="1200329"/>
          </a:xfrm>
          <a:prstGeom prst="rect">
            <a:avLst/>
          </a:prstGeom>
        </p:spPr>
        <p:txBody>
          <a:bodyPr wrap="square">
            <a:spAutoFit/>
          </a:bodyPr>
          <a:lstStyle/>
          <a:p>
            <a:r>
              <a:rPr lang="es-ES" b="1" dirty="0" smtClean="0">
                <a:solidFill>
                  <a:srgbClr val="763B00"/>
                </a:solidFill>
                <a:latin typeface="Comic Sans MS" pitchFamily="66" charset="0"/>
              </a:rPr>
              <a:t>“</a:t>
            </a:r>
            <a:r>
              <a:rPr lang="vi-VN" b="1" dirty="0">
                <a:solidFill>
                  <a:srgbClr val="763B00"/>
                </a:solidFill>
                <a:latin typeface="Comic Sans MS" pitchFamily="66" charset="0"/>
              </a:rPr>
              <a:t>Dacă păziţi poruncile Mele, veţi rămâne în dragostea Mea, după cum şi Eu am păzit poruncile Tatălui Meu şi rămân în dragostea </a:t>
            </a:r>
            <a:r>
              <a:rPr lang="vi-VN" b="1" dirty="0" smtClean="0">
                <a:solidFill>
                  <a:srgbClr val="763B00"/>
                </a:solidFill>
                <a:latin typeface="Comic Sans MS" pitchFamily="66" charset="0"/>
              </a:rPr>
              <a:t>Lui.</a:t>
            </a:r>
            <a:r>
              <a:rPr lang="es-ES" b="1" dirty="0" smtClean="0">
                <a:solidFill>
                  <a:srgbClr val="763B00"/>
                </a:solidFill>
                <a:latin typeface="Comic Sans MS" pitchFamily="66" charset="0"/>
              </a:rPr>
              <a:t>” </a:t>
            </a:r>
            <a:r>
              <a:rPr lang="es-ES" sz="1100" b="1" dirty="0" smtClean="0">
                <a:solidFill>
                  <a:srgbClr val="763B00"/>
                </a:solidFill>
                <a:latin typeface="Comic Sans MS" pitchFamily="66" charset="0"/>
              </a:rPr>
              <a:t>(</a:t>
            </a:r>
            <a:r>
              <a:rPr lang="ro-RO" sz="1100" b="1" dirty="0" smtClean="0">
                <a:solidFill>
                  <a:srgbClr val="763B00"/>
                </a:solidFill>
                <a:latin typeface="Comic Sans MS" pitchFamily="66" charset="0"/>
              </a:rPr>
              <a:t>Ioan</a:t>
            </a:r>
            <a:r>
              <a:rPr lang="es-ES" sz="1100" b="1" dirty="0" smtClean="0">
                <a:solidFill>
                  <a:srgbClr val="763B00"/>
                </a:solidFill>
                <a:latin typeface="Comic Sans MS" pitchFamily="66" charset="0"/>
              </a:rPr>
              <a:t> 15:10)</a:t>
            </a:r>
            <a:endParaRPr lang="es-ES" b="1" dirty="0">
              <a:solidFill>
                <a:srgbClr val="763B00"/>
              </a:solidFill>
              <a:latin typeface="Comic Sans MS" pitchFamily="66" charset="0"/>
            </a:endParaRPr>
          </a:p>
        </p:txBody>
      </p:sp>
      <p:sp>
        <p:nvSpPr>
          <p:cNvPr id="7" name="6 Rectángulo"/>
          <p:cNvSpPr/>
          <p:nvPr/>
        </p:nvSpPr>
        <p:spPr>
          <a:xfrm>
            <a:off x="71406" y="4489135"/>
            <a:ext cx="4786346" cy="1092607"/>
          </a:xfrm>
          <a:prstGeom prst="rect">
            <a:avLst/>
          </a:prstGeom>
        </p:spPr>
        <p:txBody>
          <a:bodyPr wrap="square">
            <a:spAutoFit/>
          </a:bodyPr>
          <a:lstStyle/>
          <a:p>
            <a:r>
              <a:rPr lang="es-ES" b="1" dirty="0" smtClean="0">
                <a:solidFill>
                  <a:srgbClr val="603000"/>
                </a:solidFill>
                <a:latin typeface="Comic Sans MS" pitchFamily="66" charset="0"/>
              </a:rPr>
              <a:t>“</a:t>
            </a:r>
            <a:r>
              <a:rPr lang="vi-VN" b="1" dirty="0">
                <a:solidFill>
                  <a:srgbClr val="603000"/>
                </a:solidFill>
                <a:latin typeface="Comic Sans MS" pitchFamily="66" charset="0"/>
              </a:rPr>
              <a:t>Cunoaştem că iubim pe copiii lui Dumnezeu prin aceea că iubim pe Dumnezeu şi păzim poruncile </a:t>
            </a:r>
            <a:r>
              <a:rPr lang="vi-VN" b="1" dirty="0" smtClean="0">
                <a:solidFill>
                  <a:srgbClr val="603000"/>
                </a:solidFill>
                <a:latin typeface="Comic Sans MS" pitchFamily="66" charset="0"/>
              </a:rPr>
              <a:t>Lui.</a:t>
            </a:r>
            <a:r>
              <a:rPr lang="es-ES" b="1" dirty="0" smtClean="0">
                <a:solidFill>
                  <a:srgbClr val="603000"/>
                </a:solidFill>
                <a:latin typeface="Comic Sans MS" pitchFamily="66" charset="0"/>
              </a:rPr>
              <a:t>” </a:t>
            </a:r>
            <a:r>
              <a:rPr lang="es-ES" sz="1100" b="1" dirty="0" smtClean="0">
                <a:solidFill>
                  <a:srgbClr val="603000"/>
                </a:solidFill>
                <a:latin typeface="Comic Sans MS" pitchFamily="66" charset="0"/>
              </a:rPr>
              <a:t>(1 </a:t>
            </a:r>
            <a:r>
              <a:rPr lang="ro-RO" sz="1100" b="1" dirty="0" smtClean="0">
                <a:solidFill>
                  <a:srgbClr val="603000"/>
                </a:solidFill>
                <a:latin typeface="Comic Sans MS" pitchFamily="66" charset="0"/>
              </a:rPr>
              <a:t>Ioan</a:t>
            </a:r>
            <a:r>
              <a:rPr lang="es-ES" sz="1100" b="1" dirty="0" smtClean="0">
                <a:solidFill>
                  <a:srgbClr val="603000"/>
                </a:solidFill>
                <a:latin typeface="Comic Sans MS" pitchFamily="66" charset="0"/>
              </a:rPr>
              <a:t> 5:2)</a:t>
            </a:r>
            <a:endParaRPr lang="es-ES" b="1" dirty="0">
              <a:solidFill>
                <a:srgbClr val="603000"/>
              </a:solidFill>
              <a:latin typeface="Comic Sans MS" pitchFamily="66" charset="0"/>
            </a:endParaRPr>
          </a:p>
        </p:txBody>
      </p:sp>
      <p:pic>
        <p:nvPicPr>
          <p:cNvPr id="4100" name="Picture 4" descr="R:\Dibujos\la ley\Amorley.jpg"/>
          <p:cNvPicPr>
            <a:picLocks noChangeAspect="1" noChangeArrowheads="1"/>
          </p:cNvPicPr>
          <p:nvPr/>
        </p:nvPicPr>
        <p:blipFill>
          <a:blip r:embed="rId4"/>
          <a:srcRect/>
          <a:stretch>
            <a:fillRect/>
          </a:stretch>
        </p:blipFill>
        <p:spPr bwMode="auto">
          <a:xfrm>
            <a:off x="5357818" y="2955548"/>
            <a:ext cx="3233554" cy="3545286"/>
          </a:xfrm>
          <a:prstGeom prst="rect">
            <a:avLst/>
          </a:prstGeom>
          <a:solidFill>
            <a:srgbClr val="FFFFFF">
              <a:shade val="85000"/>
            </a:srgbClr>
          </a:solidFill>
          <a:ln w="190500" cap="sq">
            <a:solidFill>
              <a:srgbClr val="FFBE7D"/>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88900" h="88900" prst="convex"/>
            <a:bevelB w="0"/>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4099"/>
                                        </p:tgtEl>
                                        <p:attrNameLst>
                                          <p:attrName>style.visibility</p:attrName>
                                        </p:attrNameLst>
                                      </p:cBhvr>
                                      <p:to>
                                        <p:strVal val="visible"/>
                                      </p:to>
                                    </p:set>
                                    <p:anim calcmode="lin" valueType="num">
                                      <p:cBhvr>
                                        <p:cTn id="16" dur="500" decel="50000" fill="hold">
                                          <p:stCondLst>
                                            <p:cond delay="0"/>
                                          </p:stCondLst>
                                        </p:cTn>
                                        <p:tgtEl>
                                          <p:spTgt spid="409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19" dur="1000" fill="hold"/>
                                        <p:tgtEl>
                                          <p:spTgt spid="409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09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099"/>
                                        </p:tgtEl>
                                      </p:cBhvr>
                                    </p:animEffect>
                                  </p:childTnLst>
                                </p:cTn>
                              </p:par>
                              <p:par>
                                <p:cTn id="24" presetID="25"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from="(-#ppt_w/2)" to="(#ppt_x)" calcmode="lin" valueType="num">
                                      <p:cBhvr>
                                        <p:cTn id="38" dur="600" fill="hold">
                                          <p:stCondLst>
                                            <p:cond delay="0"/>
                                          </p:stCondLst>
                                        </p:cTn>
                                        <p:tgtEl>
                                          <p:spTgt spid="4">
                                            <p:txEl>
                                              <p:pRg st="0" end="0"/>
                                            </p:txEl>
                                          </p:spTgt>
                                        </p:tgtEl>
                                        <p:attrNameLst>
                                          <p:attrName>ppt_x</p:attrName>
                                        </p:attrNameLst>
                                      </p:cBhvr>
                                    </p:anim>
                                    <p:anim from="0" to="-1.0" calcmode="lin" valueType="num">
                                      <p:cBhvr>
                                        <p:cTn id="39" dur="200" decel="50000" autoRev="1" fill="hold">
                                          <p:stCondLst>
                                            <p:cond delay="600"/>
                                          </p:stCondLst>
                                        </p:cTn>
                                        <p:tgtEl>
                                          <p:spTgt spid="4">
                                            <p:txEl>
                                              <p:pRg st="0" end="0"/>
                                            </p:txEl>
                                          </p:spTgt>
                                        </p:tgtEl>
                                        <p:attrNameLst>
                                          <p:attrName>xshear</p:attrName>
                                        </p:attrNameLst>
                                      </p:cBhvr>
                                    </p:anim>
                                    <p:animScale>
                                      <p:cBhvr>
                                        <p:cTn id="40" dur="200" decel="100000" autoRev="1" fill="hold">
                                          <p:stCondLst>
                                            <p:cond delay="600"/>
                                          </p:stCondLst>
                                        </p:cTn>
                                        <p:tgtEl>
                                          <p:spTgt spid="4">
                                            <p:txEl>
                                              <p:pRg st="0" end="0"/>
                                            </p:txEl>
                                          </p:spTgt>
                                        </p:tgtEl>
                                      </p:cBhvr>
                                      <p:from x="100000" y="100000"/>
                                      <p:to x="80000" y="100000"/>
                                    </p:animScale>
                                    <p:anim by="(#ppt_h/3+#ppt_w*0.1)" calcmode="lin" valueType="num">
                                      <p:cBhvr additive="sum">
                                        <p:cTn id="41"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 from="(-#ppt_w/2)" to="(#ppt_x)" calcmode="lin" valueType="num">
                                      <p:cBhvr>
                                        <p:cTn id="46" dur="600" fill="hold">
                                          <p:stCondLst>
                                            <p:cond delay="0"/>
                                          </p:stCondLst>
                                        </p:cTn>
                                        <p:tgtEl>
                                          <p:spTgt spid="4">
                                            <p:txEl>
                                              <p:pRg st="1" end="1"/>
                                            </p:txEl>
                                          </p:spTgt>
                                        </p:tgtEl>
                                        <p:attrNameLst>
                                          <p:attrName>ppt_x</p:attrName>
                                        </p:attrNameLst>
                                      </p:cBhvr>
                                    </p:anim>
                                    <p:anim from="0" to="-1.0" calcmode="lin" valueType="num">
                                      <p:cBhvr>
                                        <p:cTn id="47" dur="200" decel="50000" autoRev="1" fill="hold">
                                          <p:stCondLst>
                                            <p:cond delay="600"/>
                                          </p:stCondLst>
                                        </p:cTn>
                                        <p:tgtEl>
                                          <p:spTgt spid="4">
                                            <p:txEl>
                                              <p:pRg st="1" end="1"/>
                                            </p:txEl>
                                          </p:spTgt>
                                        </p:tgtEl>
                                        <p:attrNameLst>
                                          <p:attrName>xshear</p:attrName>
                                        </p:attrNameLst>
                                      </p:cBhvr>
                                    </p:anim>
                                    <p:animScale>
                                      <p:cBhvr>
                                        <p:cTn id="48" dur="200" decel="100000" autoRev="1" fill="hold">
                                          <p:stCondLst>
                                            <p:cond delay="600"/>
                                          </p:stCondLst>
                                        </p:cTn>
                                        <p:tgtEl>
                                          <p:spTgt spid="4">
                                            <p:txEl>
                                              <p:pRg st="1" end="1"/>
                                            </p:txEl>
                                          </p:spTgt>
                                        </p:tgtEl>
                                      </p:cBhvr>
                                      <p:from x="100000" y="100000"/>
                                      <p:to x="80000" y="100000"/>
                                    </p:animScale>
                                    <p:anim by="(#ppt_h/3+#ppt_w*0.1)" calcmode="lin" valueType="num">
                                      <p:cBhvr additive="sum">
                                        <p:cTn id="49" dur="200" decel="100000" autoRev="1" fill="hold">
                                          <p:stCondLst>
                                            <p:cond delay="600"/>
                                          </p:stCondLst>
                                        </p:cTn>
                                        <p:tgtEl>
                                          <p:spTgt spid="4">
                                            <p:txEl>
                                              <p:pRg st="1" end="1"/>
                                            </p:txEl>
                                          </p:spTgt>
                                        </p:tgtEl>
                                        <p:attrNameLst>
                                          <p:attrName>ppt_x</p:attrName>
                                        </p:attrNameLst>
                                      </p:cBhvr>
                                    </p:anim>
                                  </p:childTnLst>
                                </p:cTn>
                              </p:par>
                            </p:childTnLst>
                          </p:cTn>
                        </p:par>
                        <p:par>
                          <p:cTn id="50" fill="hold">
                            <p:stCondLst>
                              <p:cond delay="1000"/>
                            </p:stCondLst>
                            <p:childTnLst>
                              <p:par>
                                <p:cTn id="51" presetID="35" presetClass="entr" presetSubtype="0" fill="hold" nodeType="afterEffect">
                                  <p:stCondLst>
                                    <p:cond delay="0"/>
                                  </p:stCondLst>
                                  <p:childTnLst>
                                    <p:set>
                                      <p:cBhvr>
                                        <p:cTn id="52" dur="1" fill="hold">
                                          <p:stCondLst>
                                            <p:cond delay="0"/>
                                          </p:stCondLst>
                                        </p:cTn>
                                        <p:tgtEl>
                                          <p:spTgt spid="4100"/>
                                        </p:tgtEl>
                                        <p:attrNameLst>
                                          <p:attrName>style.visibility</p:attrName>
                                        </p:attrNameLst>
                                      </p:cBhvr>
                                      <p:to>
                                        <p:strVal val="visible"/>
                                      </p:to>
                                    </p:set>
                                    <p:animEffect transition="in" filter="fade">
                                      <p:cBhvr>
                                        <p:cTn id="53" dur="1000"/>
                                        <p:tgtEl>
                                          <p:spTgt spid="4100"/>
                                        </p:tgtEl>
                                      </p:cBhvr>
                                    </p:animEffect>
                                    <p:anim calcmode="lin" valueType="num">
                                      <p:cBhvr>
                                        <p:cTn id="54" dur="1000" fill="hold"/>
                                        <p:tgtEl>
                                          <p:spTgt spid="4100"/>
                                        </p:tgtEl>
                                        <p:attrNameLst>
                                          <p:attrName>style.rotation</p:attrName>
                                        </p:attrNameLst>
                                      </p:cBhvr>
                                      <p:tavLst>
                                        <p:tav tm="0">
                                          <p:val>
                                            <p:fltVal val="720"/>
                                          </p:val>
                                        </p:tav>
                                        <p:tav tm="100000">
                                          <p:val>
                                            <p:fltVal val="0"/>
                                          </p:val>
                                        </p:tav>
                                      </p:tavLst>
                                    </p:anim>
                                    <p:anim calcmode="lin" valueType="num">
                                      <p:cBhvr>
                                        <p:cTn id="55" dur="1000" fill="hold"/>
                                        <p:tgtEl>
                                          <p:spTgt spid="4100"/>
                                        </p:tgtEl>
                                        <p:attrNameLst>
                                          <p:attrName>ppt_h</p:attrName>
                                        </p:attrNameLst>
                                      </p:cBhvr>
                                      <p:tavLst>
                                        <p:tav tm="0">
                                          <p:val>
                                            <p:fltVal val="0"/>
                                          </p:val>
                                        </p:tav>
                                        <p:tav tm="100000">
                                          <p:val>
                                            <p:strVal val="#ppt_h"/>
                                          </p:val>
                                        </p:tav>
                                      </p:tavLst>
                                    </p:anim>
                                    <p:anim calcmode="lin" valueType="num">
                                      <p:cBhvr>
                                        <p:cTn id="56" dur="1000" fill="hold"/>
                                        <p:tgtEl>
                                          <p:spTgt spid="4100"/>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900" decel="100000" fill="hold"/>
                                        <p:tgtEl>
                                          <p:spTgt spid="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900" decel="100000" fill="hold"/>
                                        <p:tgtEl>
                                          <p:spTgt spid="5"/>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a:glow rad="635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prst="convex"/>
          </a:sp3d>
        </p:spPr>
      </p:pic>
      <p:sp>
        <p:nvSpPr>
          <p:cNvPr id="2" name="1 Rectángulo"/>
          <p:cNvSpPr/>
          <p:nvPr/>
        </p:nvSpPr>
        <p:spPr>
          <a:xfrm>
            <a:off x="500034" y="666351"/>
            <a:ext cx="8143932" cy="5632311"/>
          </a:xfrm>
          <a:prstGeom prst="rect">
            <a:avLst/>
          </a:prstGeom>
        </p:spPr>
        <p:txBody>
          <a:bodyPr wrap="square">
            <a:spAutoFit/>
          </a:bodyPr>
          <a:lstStyle/>
          <a:p>
            <a:pPr>
              <a:spcBef>
                <a:spcPts val="600"/>
              </a:spcBef>
            </a:pPr>
            <a:r>
              <a:rPr lang="es-ES" sz="2400" dirty="0" smtClean="0">
                <a:latin typeface="Cooper Black" pitchFamily="18" charset="0"/>
              </a:rPr>
              <a:t>“</a:t>
            </a:r>
            <a:r>
              <a:rPr lang="ro-RO" sz="2400" dirty="0" smtClean="0">
                <a:latin typeface="Cooper Black" pitchFamily="18" charset="0"/>
              </a:rPr>
              <a:t>Comiterea unui păcat cu bună știință va reduce la tăcere vocea Duhului Sfânt și îl va separa pe păcătos de Dumnezzeu.</a:t>
            </a:r>
            <a:r>
              <a:rPr lang="en-US" sz="2400" dirty="0" smtClean="0">
                <a:latin typeface="Cooper Black" pitchFamily="18" charset="0"/>
              </a:rPr>
              <a:t> &lt;&lt;</a:t>
            </a:r>
            <a:r>
              <a:rPr lang="ro-RO" sz="2400" dirty="0" smtClean="0">
                <a:latin typeface="Cooper Black" pitchFamily="18" charset="0"/>
              </a:rPr>
              <a:t>Păcatul e încălcarea legii</a:t>
            </a:r>
            <a:r>
              <a:rPr lang="en-US" sz="2400" dirty="0" smtClean="0">
                <a:latin typeface="Cooper Black" pitchFamily="18" charset="0"/>
              </a:rPr>
              <a:t>&gt;&gt;</a:t>
            </a:r>
            <a:r>
              <a:rPr lang="ro-RO" sz="2400" dirty="0" smtClean="0">
                <a:latin typeface="Cooper Black" pitchFamily="18" charset="0"/>
              </a:rPr>
              <a:t>. Și oricine păcătuiește (calcă legea)</a:t>
            </a:r>
            <a:r>
              <a:rPr lang="vi-VN" sz="2400" dirty="0">
                <a:latin typeface="Cooper Black" pitchFamily="18" charset="0"/>
              </a:rPr>
              <a:t> </a:t>
            </a:r>
            <a:r>
              <a:rPr lang="vi-VN" sz="2400" dirty="0" smtClean="0">
                <a:latin typeface="Cooper Black" pitchFamily="18" charset="0"/>
              </a:rPr>
              <a:t>nu </a:t>
            </a:r>
            <a:r>
              <a:rPr lang="vi-VN" sz="2400" dirty="0">
                <a:latin typeface="Cooper Black" pitchFamily="18" charset="0"/>
              </a:rPr>
              <a:t>L-a văzut, nici nu L-a </a:t>
            </a:r>
            <a:r>
              <a:rPr lang="vi-VN" sz="2400" dirty="0" smtClean="0">
                <a:latin typeface="Cooper Black" pitchFamily="18" charset="0"/>
              </a:rPr>
              <a:t>cunoscut</a:t>
            </a:r>
            <a:r>
              <a:rPr lang="ro-RO" sz="2400" dirty="0" smtClean="0">
                <a:latin typeface="Cooper Black" pitchFamily="18" charset="0"/>
              </a:rPr>
              <a:t>. </a:t>
            </a:r>
            <a:r>
              <a:rPr lang="en-US" sz="2400" dirty="0" smtClean="0">
                <a:latin typeface="Cooper Black" pitchFamily="18" charset="0"/>
              </a:rPr>
              <a:t>(1 </a:t>
            </a:r>
            <a:r>
              <a:rPr lang="ro-RO" sz="2400" dirty="0" smtClean="0">
                <a:latin typeface="Cooper Black" pitchFamily="18" charset="0"/>
              </a:rPr>
              <a:t>Ioan</a:t>
            </a:r>
            <a:r>
              <a:rPr lang="en-US" sz="2400" dirty="0" smtClean="0">
                <a:latin typeface="Cooper Black" pitchFamily="18" charset="0"/>
              </a:rPr>
              <a:t> </a:t>
            </a:r>
            <a:r>
              <a:rPr lang="en-US" sz="2400" dirty="0">
                <a:latin typeface="Cooper Black" pitchFamily="18" charset="0"/>
              </a:rPr>
              <a:t>3:6). </a:t>
            </a:r>
            <a:r>
              <a:rPr lang="ro-RO" sz="2400" dirty="0" smtClean="0">
                <a:latin typeface="Cooper Black" pitchFamily="18" charset="0"/>
              </a:rPr>
              <a:t>Deși Ioan în epistolele sale pune accentul atât de clar pe dragoste, el totuși nu ezită să descopere adevăratul caracter al acelei categorii de oamnei care pretinde că e credincioasă în timp trăiește încălcând Legea lui Dumnezeu.</a:t>
            </a:r>
            <a:r>
              <a:rPr lang="en-US" sz="2400" dirty="0" smtClean="0">
                <a:latin typeface="Cooper Black" pitchFamily="18" charset="0"/>
              </a:rPr>
              <a:t> </a:t>
            </a:r>
            <a:r>
              <a:rPr lang="vi-VN" sz="2400" dirty="0">
                <a:latin typeface="Cooper Black" pitchFamily="18" charset="0"/>
              </a:rPr>
              <a:t>Cine zice: „Îl cunosc”, şi nu păzeşte poruncile Lui, este un mincinos, şi adevărul nu este în </a:t>
            </a:r>
            <a:r>
              <a:rPr lang="vi-VN" sz="2400" dirty="0" smtClean="0">
                <a:latin typeface="Cooper Black" pitchFamily="18" charset="0"/>
              </a:rPr>
              <a:t>el. </a:t>
            </a:r>
            <a:r>
              <a:rPr lang="vi-VN" sz="2400" dirty="0">
                <a:latin typeface="Cooper Black" pitchFamily="18" charset="0"/>
              </a:rPr>
              <a:t>Dar cine păzeşte Cuvântul Lui, în el dragostea lui Dumnezeu a ajuns desăvârşită; prin aceasta ştim că suntem în </a:t>
            </a:r>
            <a:r>
              <a:rPr lang="vi-VN" sz="2400" dirty="0" smtClean="0">
                <a:latin typeface="Cooper Black" pitchFamily="18" charset="0"/>
              </a:rPr>
              <a:t>El.</a:t>
            </a:r>
            <a:r>
              <a:rPr lang="en-US" sz="2400" dirty="0" smtClean="0">
                <a:latin typeface="Cooper Black" pitchFamily="18" charset="0"/>
              </a:rPr>
              <a:t>(cap</a:t>
            </a:r>
            <a:r>
              <a:rPr lang="en-US" sz="2400" dirty="0">
                <a:latin typeface="Cooper Black" pitchFamily="18" charset="0"/>
              </a:rPr>
              <a:t>. 2:4, 5). </a:t>
            </a:r>
            <a:r>
              <a:rPr lang="ro-RO" sz="2400" dirty="0" smtClean="0">
                <a:latin typeface="Cooper Black" pitchFamily="18" charset="0"/>
              </a:rPr>
              <a:t>Acesta este un test (faptele) al mărturiei oricărui om (vorbele).</a:t>
            </a:r>
            <a:r>
              <a:rPr lang="es-ES" sz="2400" dirty="0" smtClean="0">
                <a:latin typeface="Cooper Black" pitchFamily="18" charset="0"/>
              </a:rPr>
              <a:t>”</a:t>
            </a:r>
            <a:endParaRPr lang="es-ES" sz="2400" dirty="0">
              <a:latin typeface="Cooper Black" pitchFamily="18" charset="0"/>
            </a:endParaRPr>
          </a:p>
        </p:txBody>
      </p:sp>
      <p:sp>
        <p:nvSpPr>
          <p:cNvPr id="3" name="2 CuadroTexto"/>
          <p:cNvSpPr txBox="1"/>
          <p:nvPr/>
        </p:nvSpPr>
        <p:spPr>
          <a:xfrm>
            <a:off x="7864963" y="6072206"/>
            <a:ext cx="707565" cy="307777"/>
          </a:xfrm>
          <a:prstGeom prst="rect">
            <a:avLst/>
          </a:prstGeom>
          <a:noFill/>
        </p:spPr>
        <p:txBody>
          <a:bodyPr wrap="none" rtlCol="0">
            <a:spAutoFit/>
          </a:bodyPr>
          <a:lstStyle/>
          <a:p>
            <a:pPr algn="r"/>
            <a:r>
              <a:rPr lang="en-US" sz="1400" b="1" dirty="0"/>
              <a:t>E.G.W. </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bodyPr>
          <a:lstStyle/>
          <a:p>
            <a:pPr algn="ctr"/>
            <a:r>
              <a:rPr lang="ro-RO" sz="4000" b="1" cap="all" spc="3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IACOV ȘI LEGEA</a:t>
            </a:r>
            <a:endParaRPr lang="es-ES" sz="4000" b="1" cap="all" spc="3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357158" y="657035"/>
            <a:ext cx="8501122" cy="1200329"/>
          </a:xfrm>
          <a:prstGeom prst="rect">
            <a:avLst/>
          </a:prstGeom>
        </p:spPr>
        <p:txBody>
          <a:bodyPr wrap="square">
            <a:spAutoFit/>
          </a:bodyPr>
          <a:lstStyle/>
          <a:p>
            <a:r>
              <a:rPr lang="es-ES" b="1" dirty="0" smtClean="0">
                <a:solidFill>
                  <a:srgbClr val="00421E"/>
                </a:solidFill>
                <a:latin typeface="Comic Sans MS" pitchFamily="66" charset="0"/>
              </a:rPr>
              <a:t>“</a:t>
            </a:r>
            <a:r>
              <a:rPr lang="vi-VN" b="1" dirty="0">
                <a:solidFill>
                  <a:srgbClr val="00421E"/>
                </a:solidFill>
                <a:latin typeface="Comic Sans MS" pitchFamily="66" charset="0"/>
              </a:rPr>
              <a:t>Căci, cine păzeşte toată Legea, şi greşeşte într-o singură poruncă, se face vinovat de </a:t>
            </a:r>
            <a:r>
              <a:rPr lang="vi-VN" b="1" dirty="0" smtClean="0">
                <a:solidFill>
                  <a:srgbClr val="00421E"/>
                </a:solidFill>
                <a:latin typeface="Comic Sans MS" pitchFamily="66" charset="0"/>
              </a:rPr>
              <a:t>toate</a:t>
            </a:r>
            <a:r>
              <a:rPr lang="ro-RO" b="1" dirty="0" smtClean="0">
                <a:solidFill>
                  <a:srgbClr val="00421E"/>
                </a:solidFill>
                <a:latin typeface="Comic Sans MS" pitchFamily="66" charset="0"/>
              </a:rPr>
              <a:t>. </a:t>
            </a:r>
            <a:r>
              <a:rPr lang="vi-VN" b="1" dirty="0" smtClean="0">
                <a:solidFill>
                  <a:srgbClr val="00421E"/>
                </a:solidFill>
                <a:latin typeface="Comic Sans MS" pitchFamily="66" charset="0"/>
              </a:rPr>
              <a:t>Căci</a:t>
            </a:r>
            <a:r>
              <a:rPr lang="vi-VN" b="1" dirty="0">
                <a:solidFill>
                  <a:srgbClr val="00421E"/>
                </a:solidFill>
                <a:latin typeface="Comic Sans MS" pitchFamily="66" charset="0"/>
              </a:rPr>
              <a:t>, Cel ce a zis: „Să nu preacurveşti”, a zis şi: „Să nu ucizi”. Acum, dacă nu preacurveşti, dar ucizi, te faci călcător al </a:t>
            </a:r>
            <a:r>
              <a:rPr lang="vi-VN" b="1" dirty="0" smtClean="0">
                <a:solidFill>
                  <a:srgbClr val="00421E"/>
                </a:solidFill>
                <a:latin typeface="Comic Sans MS" pitchFamily="66" charset="0"/>
              </a:rPr>
              <a:t>Legii.</a:t>
            </a:r>
            <a:r>
              <a:rPr lang="es-ES" b="1" dirty="0" smtClean="0">
                <a:solidFill>
                  <a:srgbClr val="00421E"/>
                </a:solidFill>
                <a:latin typeface="Comic Sans MS" pitchFamily="66" charset="0"/>
              </a:rPr>
              <a:t>” </a:t>
            </a:r>
            <a:r>
              <a:rPr lang="es-ES" sz="1100" b="1" dirty="0" smtClean="0">
                <a:solidFill>
                  <a:srgbClr val="00421E"/>
                </a:solidFill>
                <a:latin typeface="Comic Sans MS" pitchFamily="66" charset="0"/>
              </a:rPr>
              <a:t>(</a:t>
            </a:r>
            <a:r>
              <a:rPr lang="ro-RO" sz="1100" b="1" dirty="0" smtClean="0">
                <a:solidFill>
                  <a:srgbClr val="00421E"/>
                </a:solidFill>
                <a:latin typeface="Comic Sans MS" pitchFamily="66" charset="0"/>
              </a:rPr>
              <a:t>Iacov</a:t>
            </a:r>
            <a:r>
              <a:rPr lang="es-ES" sz="1100" b="1" dirty="0" smtClean="0">
                <a:solidFill>
                  <a:srgbClr val="00421E"/>
                </a:solidFill>
                <a:latin typeface="Comic Sans MS" pitchFamily="66" charset="0"/>
              </a:rPr>
              <a:t> 2:10-11)</a:t>
            </a:r>
            <a:endParaRPr lang="es-ES" b="1" dirty="0">
              <a:solidFill>
                <a:srgbClr val="00421E"/>
              </a:solidFill>
              <a:latin typeface="Comic Sans MS" pitchFamily="66" charset="0"/>
            </a:endParaRPr>
          </a:p>
        </p:txBody>
      </p:sp>
      <p:sp>
        <p:nvSpPr>
          <p:cNvPr id="4" name="3 CuadroTexto"/>
          <p:cNvSpPr txBox="1"/>
          <p:nvPr/>
        </p:nvSpPr>
        <p:spPr>
          <a:xfrm>
            <a:off x="0" y="1845388"/>
            <a:ext cx="5214942" cy="1708160"/>
          </a:xfrm>
          <a:prstGeom prst="rect">
            <a:avLst/>
          </a:prstGeom>
          <a:noFill/>
        </p:spPr>
        <p:txBody>
          <a:bodyPr wrap="square" rtlCol="0">
            <a:spAutoFit/>
          </a:bodyPr>
          <a:lstStyle/>
          <a:p>
            <a:pPr>
              <a:spcBef>
                <a:spcPts val="600"/>
              </a:spcBef>
            </a:pPr>
            <a:r>
              <a:rPr lang="ro-RO" sz="2000" b="1" dirty="0" smtClean="0"/>
              <a:t>Cu siguranță, Iacov nici nu se gândea aici că cele 10 Porunci ar fi fost anulate.</a:t>
            </a:r>
            <a:endParaRPr lang="es-ES" sz="2000" b="1" dirty="0" smtClean="0"/>
          </a:p>
          <a:p>
            <a:pPr>
              <a:spcBef>
                <a:spcPts val="600"/>
              </a:spcBef>
            </a:pPr>
            <a:r>
              <a:rPr lang="ro-RO" sz="2000" b="1" dirty="0" smtClean="0"/>
              <a:t>Din contră, Iacov credea că vom fi judecați pe baza celor 10 porunci</a:t>
            </a:r>
            <a:r>
              <a:rPr lang="en-US" sz="2000" b="1" dirty="0" smtClean="0"/>
              <a:t>; e</a:t>
            </a:r>
            <a:r>
              <a:rPr lang="ro-RO" sz="2000" b="1" dirty="0" smtClean="0"/>
              <a:t>l o numește </a:t>
            </a:r>
            <a:r>
              <a:rPr lang="en-US" sz="2000" b="1" dirty="0" smtClean="0"/>
              <a:t>“</a:t>
            </a:r>
            <a:r>
              <a:rPr lang="ro-RO" sz="2000" b="1" dirty="0" smtClean="0"/>
              <a:t>legea slobozeniei</a:t>
            </a:r>
            <a:r>
              <a:rPr lang="en-US" sz="2000" b="1" dirty="0" smtClean="0"/>
              <a:t>” (</a:t>
            </a:r>
            <a:r>
              <a:rPr lang="ro-RO" sz="2000" b="1" dirty="0" smtClean="0"/>
              <a:t>Iacov</a:t>
            </a:r>
            <a:r>
              <a:rPr lang="en-US" sz="2000" b="1" dirty="0" smtClean="0"/>
              <a:t> 2:12)</a:t>
            </a:r>
            <a:endParaRPr lang="es-ES" sz="2000" b="1" dirty="0" smtClean="0"/>
          </a:p>
        </p:txBody>
      </p:sp>
      <p:sp>
        <p:nvSpPr>
          <p:cNvPr id="6" name="5 Rectángulo"/>
          <p:cNvSpPr/>
          <p:nvPr/>
        </p:nvSpPr>
        <p:spPr>
          <a:xfrm>
            <a:off x="4071966" y="5997379"/>
            <a:ext cx="5072066" cy="815608"/>
          </a:xfrm>
          <a:prstGeom prst="rect">
            <a:avLst/>
          </a:prstGeom>
        </p:spPr>
        <p:txBody>
          <a:bodyPr wrap="square">
            <a:spAutoFit/>
          </a:bodyPr>
          <a:lstStyle/>
          <a:p>
            <a:r>
              <a:rPr lang="es-ES" b="1" dirty="0" smtClean="0">
                <a:solidFill>
                  <a:schemeClr val="accent4">
                    <a:lumMod val="50000"/>
                  </a:schemeClr>
                </a:solidFill>
                <a:latin typeface="Comic Sans MS" pitchFamily="66" charset="0"/>
              </a:rPr>
              <a:t>“</a:t>
            </a:r>
            <a:r>
              <a:rPr lang="vi-VN" b="1" dirty="0">
                <a:solidFill>
                  <a:schemeClr val="accent4">
                    <a:lumMod val="50000"/>
                  </a:schemeClr>
                </a:solidFill>
                <a:latin typeface="Comic Sans MS" pitchFamily="66" charset="0"/>
              </a:rPr>
              <a:t>Vrei, dar, să înţelegi, om nesocotit, că credinţa fără fapte este </a:t>
            </a:r>
            <a:r>
              <a:rPr lang="vi-VN" b="1" dirty="0" smtClean="0">
                <a:solidFill>
                  <a:schemeClr val="accent4">
                    <a:lumMod val="50000"/>
                  </a:schemeClr>
                </a:solidFill>
                <a:latin typeface="Comic Sans MS" pitchFamily="66" charset="0"/>
              </a:rPr>
              <a:t>zadarnică?</a:t>
            </a:r>
            <a:r>
              <a:rPr lang="es-ES" b="1" dirty="0" smtClean="0">
                <a:solidFill>
                  <a:schemeClr val="accent4">
                    <a:lumMod val="50000"/>
                  </a:schemeClr>
                </a:solidFill>
                <a:latin typeface="Comic Sans MS" pitchFamily="66" charset="0"/>
              </a:rPr>
              <a:t> </a:t>
            </a:r>
            <a:r>
              <a:rPr lang="es-ES" sz="1100" b="1" dirty="0" smtClean="0">
                <a:solidFill>
                  <a:schemeClr val="accent4">
                    <a:lumMod val="50000"/>
                  </a:schemeClr>
                </a:solidFill>
                <a:latin typeface="Comic Sans MS" pitchFamily="66" charset="0"/>
              </a:rPr>
              <a:t>(</a:t>
            </a:r>
            <a:r>
              <a:rPr lang="ro-RO" sz="1100" b="1" dirty="0" smtClean="0">
                <a:solidFill>
                  <a:schemeClr val="accent4">
                    <a:lumMod val="50000"/>
                  </a:schemeClr>
                </a:solidFill>
                <a:latin typeface="Comic Sans MS" pitchFamily="66" charset="0"/>
              </a:rPr>
              <a:t>Iacov</a:t>
            </a:r>
            <a:r>
              <a:rPr lang="es-ES" sz="1100" b="1" dirty="0" smtClean="0">
                <a:solidFill>
                  <a:schemeClr val="accent4">
                    <a:lumMod val="50000"/>
                  </a:schemeClr>
                </a:solidFill>
                <a:latin typeface="Comic Sans MS" pitchFamily="66" charset="0"/>
              </a:rPr>
              <a:t> 2:20)</a:t>
            </a:r>
            <a:endParaRPr lang="es-ES" b="1" dirty="0">
              <a:solidFill>
                <a:schemeClr val="accent4">
                  <a:lumMod val="50000"/>
                </a:schemeClr>
              </a:solidFill>
              <a:latin typeface="Comic Sans MS" pitchFamily="66" charset="0"/>
            </a:endParaRPr>
          </a:p>
        </p:txBody>
      </p:sp>
      <p:pic>
        <p:nvPicPr>
          <p:cNvPr id="5124" name="Picture 4" descr="R:\Dibujos\Juicio\Juicio (33).JPG"/>
          <p:cNvPicPr>
            <a:picLocks noChangeAspect="1" noChangeArrowheads="1"/>
          </p:cNvPicPr>
          <p:nvPr/>
        </p:nvPicPr>
        <p:blipFill>
          <a:blip r:embed="rId3" cstate="email"/>
          <a:srcRect/>
          <a:stretch>
            <a:fillRect/>
          </a:stretch>
        </p:blipFill>
        <p:spPr bwMode="auto">
          <a:xfrm>
            <a:off x="5214942" y="1857364"/>
            <a:ext cx="3810026" cy="2857520"/>
          </a:xfrm>
          <a:prstGeom prst="roundRect">
            <a:avLst>
              <a:gd name="adj" fmla="val 925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5" name="Picture 5" descr="R:\Dibujos\Abraham\SacrificioIsaac\31118_000_011_08.jpg"/>
          <p:cNvPicPr>
            <a:picLocks noChangeAspect="1" noChangeArrowheads="1"/>
          </p:cNvPicPr>
          <p:nvPr/>
        </p:nvPicPr>
        <p:blipFill>
          <a:blip r:embed="rId4"/>
          <a:srcRect/>
          <a:stretch>
            <a:fillRect/>
          </a:stretch>
        </p:blipFill>
        <p:spPr bwMode="auto">
          <a:xfrm>
            <a:off x="142844" y="3556002"/>
            <a:ext cx="3929090" cy="3201480"/>
          </a:xfrm>
          <a:prstGeom prst="roundRect">
            <a:avLst>
              <a:gd name="adj" fmla="val 3139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10 Rectángulo"/>
          <p:cNvSpPr/>
          <p:nvPr/>
        </p:nvSpPr>
        <p:spPr>
          <a:xfrm>
            <a:off x="4286248" y="5013176"/>
            <a:ext cx="4572000" cy="1015663"/>
          </a:xfrm>
          <a:prstGeom prst="rect">
            <a:avLst/>
          </a:prstGeom>
        </p:spPr>
        <p:txBody>
          <a:bodyPr>
            <a:spAutoFit/>
          </a:bodyPr>
          <a:lstStyle/>
          <a:p>
            <a:pPr lvl="0">
              <a:spcBef>
                <a:spcPts val="600"/>
              </a:spcBef>
            </a:pPr>
            <a:r>
              <a:rPr lang="ro-RO" sz="2000" b="1" dirty="0" smtClean="0">
                <a:solidFill>
                  <a:prstClr val="black"/>
                </a:solidFill>
              </a:rPr>
              <a:t>El afirmă că credința trebuie să se împletească cu faptele.</a:t>
            </a:r>
            <a:r>
              <a:rPr lang="en-US" sz="2000" b="1" dirty="0" smtClean="0">
                <a:solidFill>
                  <a:prstClr val="black"/>
                </a:solidFill>
              </a:rPr>
              <a:t>(</a:t>
            </a:r>
            <a:r>
              <a:rPr lang="ro-RO" sz="2000" b="1" dirty="0" smtClean="0">
                <a:solidFill>
                  <a:prstClr val="black"/>
                </a:solidFill>
              </a:rPr>
              <a:t>păzirea poruncilor</a:t>
            </a:r>
            <a:r>
              <a:rPr lang="en-US" sz="2000" b="1" dirty="0" smtClean="0">
                <a:solidFill>
                  <a:prstClr val="black"/>
                </a:solidFill>
              </a:rPr>
              <a:t>)</a:t>
            </a:r>
            <a:endParaRPr lang="es-ES" sz="2000" b="1" dirty="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5124"/>
                                        </p:tgtEl>
                                        <p:attrNameLst>
                                          <p:attrName>style.visibility</p:attrName>
                                        </p:attrNameLst>
                                      </p:cBhvr>
                                      <p:to>
                                        <p:strVal val="visible"/>
                                      </p:to>
                                    </p:set>
                                    <p:animEffect transition="in" filter="fade">
                                      <p:cBhvr>
                                        <p:cTn id="36" dur="1000"/>
                                        <p:tgtEl>
                                          <p:spTgt spid="5124"/>
                                        </p:tgtEl>
                                      </p:cBhvr>
                                    </p:animEffect>
                                    <p:anim calcmode="lin" valueType="num">
                                      <p:cBhvr>
                                        <p:cTn id="37" dur="1000" fill="hold"/>
                                        <p:tgtEl>
                                          <p:spTgt spid="5124"/>
                                        </p:tgtEl>
                                        <p:attrNameLst>
                                          <p:attrName>ppt_x</p:attrName>
                                        </p:attrNameLst>
                                      </p:cBhvr>
                                      <p:tavLst>
                                        <p:tav tm="0">
                                          <p:val>
                                            <p:strVal val="#ppt_x"/>
                                          </p:val>
                                        </p:tav>
                                        <p:tav tm="100000">
                                          <p:val>
                                            <p:strVal val="#ppt_x"/>
                                          </p:val>
                                        </p:tav>
                                      </p:tavLst>
                                    </p:anim>
                                    <p:anim calcmode="lin" valueType="num">
                                      <p:cBhvr>
                                        <p:cTn id="38" dur="900" decel="100000" fill="hold"/>
                                        <p:tgtEl>
                                          <p:spTgt spid="51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ppt_w/2"/>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strVal val="#ppt_h"/>
                                          </p:val>
                                        </p:tav>
                                        <p:tav tm="100000">
                                          <p:val>
                                            <p:strVal val="#ppt_h"/>
                                          </p:val>
                                        </p:tav>
                                      </p:tavLst>
                                    </p:anim>
                                  </p:childTnLst>
                                </p:cTn>
                              </p:par>
                              <p:par>
                                <p:cTn id="48" presetID="17" presetClass="entr" presetSubtype="2" fill="hold" nodeType="withEffect">
                                  <p:stCondLst>
                                    <p:cond delay="0"/>
                                  </p:stCondLst>
                                  <p:childTnLst>
                                    <p:set>
                                      <p:cBhvr>
                                        <p:cTn id="49" dur="1" fill="hold">
                                          <p:stCondLst>
                                            <p:cond delay="0"/>
                                          </p:stCondLst>
                                        </p:cTn>
                                        <p:tgtEl>
                                          <p:spTgt spid="5125"/>
                                        </p:tgtEl>
                                        <p:attrNameLst>
                                          <p:attrName>style.visibility</p:attrName>
                                        </p:attrNameLst>
                                      </p:cBhvr>
                                      <p:to>
                                        <p:strVal val="visible"/>
                                      </p:to>
                                    </p:set>
                                    <p:anim calcmode="lin" valueType="num">
                                      <p:cBhvr>
                                        <p:cTn id="50" dur="500" fill="hold"/>
                                        <p:tgtEl>
                                          <p:spTgt spid="5125"/>
                                        </p:tgtEl>
                                        <p:attrNameLst>
                                          <p:attrName>ppt_x</p:attrName>
                                        </p:attrNameLst>
                                      </p:cBhvr>
                                      <p:tavLst>
                                        <p:tav tm="0">
                                          <p:val>
                                            <p:strVal val="#ppt_x+#ppt_w/2"/>
                                          </p:val>
                                        </p:tav>
                                        <p:tav tm="100000">
                                          <p:val>
                                            <p:strVal val="#ppt_x"/>
                                          </p:val>
                                        </p:tav>
                                      </p:tavLst>
                                    </p:anim>
                                    <p:anim calcmode="lin" valueType="num">
                                      <p:cBhvr>
                                        <p:cTn id="51" dur="500" fill="hold"/>
                                        <p:tgtEl>
                                          <p:spTgt spid="5125"/>
                                        </p:tgtEl>
                                        <p:attrNameLst>
                                          <p:attrName>ppt_y</p:attrName>
                                        </p:attrNameLst>
                                      </p:cBhvr>
                                      <p:tavLst>
                                        <p:tav tm="0">
                                          <p:val>
                                            <p:strVal val="#ppt_y"/>
                                          </p:val>
                                        </p:tav>
                                        <p:tav tm="100000">
                                          <p:val>
                                            <p:strVal val="#ppt_y"/>
                                          </p:val>
                                        </p:tav>
                                      </p:tavLst>
                                    </p:anim>
                                    <p:anim calcmode="lin" valueType="num">
                                      <p:cBhvr>
                                        <p:cTn id="52" dur="500" fill="hold"/>
                                        <p:tgtEl>
                                          <p:spTgt spid="5125"/>
                                        </p:tgtEl>
                                        <p:attrNameLst>
                                          <p:attrName>ppt_w</p:attrName>
                                        </p:attrNameLst>
                                      </p:cBhvr>
                                      <p:tavLst>
                                        <p:tav tm="0">
                                          <p:val>
                                            <p:fltVal val="0"/>
                                          </p:val>
                                        </p:tav>
                                        <p:tav tm="100000">
                                          <p:val>
                                            <p:strVal val="#ppt_w"/>
                                          </p:val>
                                        </p:tav>
                                      </p:tavLst>
                                    </p:anim>
                                    <p:anim calcmode="lin" valueType="num">
                                      <p:cBhvr>
                                        <p:cTn id="53" dur="500" fill="hold"/>
                                        <p:tgtEl>
                                          <p:spTgt spid="5125"/>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
                                          </p:val>
                                        </p:tav>
                                        <p:tav tm="100000">
                                          <p:val>
                                            <p:strVal val="#ppt_w"/>
                                          </p:val>
                                        </p:tav>
                                      </p:tavLst>
                                    </p:anim>
                                    <p:anim calcmode="lin" valueType="num">
                                      <p:cBhvr>
                                        <p:cTn id="59" dur="1000" fill="hold"/>
                                        <p:tgtEl>
                                          <p:spTgt spid="6"/>
                                        </p:tgtEl>
                                        <p:attrNameLst>
                                          <p:attrName>ppt_h</p:attrName>
                                        </p:attrNameLst>
                                      </p:cBhvr>
                                      <p:tavLst>
                                        <p:tav tm="0">
                                          <p:val>
                                            <p:fltVal val="0"/>
                                          </p:val>
                                        </p:tav>
                                        <p:tav tm="100000">
                                          <p:val>
                                            <p:strVal val="#ppt_h"/>
                                          </p:val>
                                        </p:tav>
                                      </p:tavLst>
                                    </p:anim>
                                    <p:anim calcmode="lin" valueType="num">
                                      <p:cBhvr>
                                        <p:cTn id="6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pic>
        <p:nvPicPr>
          <p:cNvPr id="10" name="9 Imagen" descr="Disregard.jpg"/>
          <p:cNvPicPr>
            <a:picLocks noChangeAspect="1"/>
          </p:cNvPicPr>
          <p:nvPr/>
        </p:nvPicPr>
        <p:blipFill>
          <a:blip r:embed="rId3" cstate="email"/>
          <a:stretch>
            <a:fillRect/>
          </a:stretch>
        </p:blipFill>
        <p:spPr>
          <a:xfrm>
            <a:off x="571472" y="1732347"/>
            <a:ext cx="4071966" cy="3053975"/>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 name="1 CuadroTexto"/>
          <p:cNvSpPr txBox="1"/>
          <p:nvPr/>
        </p:nvSpPr>
        <p:spPr>
          <a:xfrm>
            <a:off x="0" y="-71462"/>
            <a:ext cx="9144000" cy="707886"/>
          </a:xfrm>
          <a:prstGeom prst="rect">
            <a:avLst/>
          </a:prstGeom>
          <a:noFill/>
        </p:spPr>
        <p:txBody>
          <a:bodyPr wrap="square" rtlCol="0">
            <a:spAutoFit/>
            <a:scene3d>
              <a:camera prst="orthographicFront"/>
              <a:lightRig rig="sunset" dir="t"/>
            </a:scene3d>
            <a:sp3d extrusionH="57150" contourW="25400">
              <a:bevelT w="38100" h="38100" prst="relaxedInset"/>
              <a:contourClr>
                <a:srgbClr val="7D7D7D"/>
              </a:contourClr>
            </a:sp3d>
          </a:bodyPr>
          <a:lstStyle/>
          <a:p>
            <a:pPr algn="ctr"/>
            <a:r>
              <a:rPr lang="es-ES" sz="4000" b="1" spc="300" dirty="0" smtClean="0">
                <a:ln w="10541" cmpd="sng">
                  <a:no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IUDA </a:t>
            </a:r>
            <a:r>
              <a:rPr lang="ro-RO" sz="4000" b="1" spc="300" dirty="0" smtClean="0">
                <a:ln w="10541" cmpd="sng">
                  <a:no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ȘI LEGEA</a:t>
            </a:r>
            <a:endParaRPr lang="es-ES" sz="4000" b="1" spc="300" dirty="0">
              <a:ln w="10541" cmpd="sng">
                <a:no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2 Rectángulo"/>
          <p:cNvSpPr/>
          <p:nvPr/>
        </p:nvSpPr>
        <p:spPr>
          <a:xfrm>
            <a:off x="428596" y="500042"/>
            <a:ext cx="8215370" cy="1200329"/>
          </a:xfrm>
          <a:prstGeom prst="rect">
            <a:avLst/>
          </a:prstGeom>
        </p:spPr>
        <p:txBody>
          <a:bodyPr wrap="square">
            <a:spAutoFit/>
          </a:bodyPr>
          <a:lstStyle/>
          <a:p>
            <a:r>
              <a:rPr lang="es-ES" b="1" dirty="0" smtClean="0">
                <a:solidFill>
                  <a:srgbClr val="3E1F00"/>
                </a:solidFill>
                <a:latin typeface="Comic Sans MS" pitchFamily="66" charset="0"/>
              </a:rPr>
              <a:t>“</a:t>
            </a:r>
            <a:r>
              <a:rPr lang="vi-VN" b="1" dirty="0">
                <a:solidFill>
                  <a:srgbClr val="3E1F00"/>
                </a:solidFill>
                <a:latin typeface="Comic Sans MS" pitchFamily="66" charset="0"/>
              </a:rPr>
              <a:t>Căci s-au strecurat printre voi unii oameni, scrişi demult pentru osânda aceasta, oameni neevlavioşi, care schimbă în desfrânare harul Dumnezeului nostru şi tăgăduiesc pe singurul nostru Stăpân şi Domn, Isus </a:t>
            </a:r>
            <a:r>
              <a:rPr lang="vi-VN" b="1" dirty="0" smtClean="0">
                <a:solidFill>
                  <a:srgbClr val="3E1F00"/>
                </a:solidFill>
                <a:latin typeface="Comic Sans MS" pitchFamily="66" charset="0"/>
              </a:rPr>
              <a:t>Hristos.</a:t>
            </a:r>
            <a:r>
              <a:rPr lang="es-ES" b="1" dirty="0" smtClean="0">
                <a:solidFill>
                  <a:srgbClr val="3E1F00"/>
                </a:solidFill>
                <a:latin typeface="Comic Sans MS" pitchFamily="66" charset="0"/>
              </a:rPr>
              <a:t>” </a:t>
            </a:r>
            <a:r>
              <a:rPr lang="es-ES" sz="1100" b="1" dirty="0" smtClean="0">
                <a:solidFill>
                  <a:srgbClr val="3E1F00"/>
                </a:solidFill>
                <a:latin typeface="Comic Sans MS" pitchFamily="66" charset="0"/>
              </a:rPr>
              <a:t>(</a:t>
            </a:r>
            <a:r>
              <a:rPr lang="ro-RO" sz="1100" b="1" dirty="0">
                <a:solidFill>
                  <a:srgbClr val="3E1F00"/>
                </a:solidFill>
                <a:latin typeface="Comic Sans MS" pitchFamily="66" charset="0"/>
              </a:rPr>
              <a:t>I</a:t>
            </a:r>
            <a:r>
              <a:rPr lang="es-ES" sz="1100" b="1" dirty="0" err="1" smtClean="0">
                <a:solidFill>
                  <a:srgbClr val="3E1F00"/>
                </a:solidFill>
                <a:latin typeface="Comic Sans MS" pitchFamily="66" charset="0"/>
              </a:rPr>
              <a:t>ud</a:t>
            </a:r>
            <a:r>
              <a:rPr lang="ro-RO" sz="1100" b="1" dirty="0" smtClean="0">
                <a:solidFill>
                  <a:srgbClr val="3E1F00"/>
                </a:solidFill>
                <a:latin typeface="Comic Sans MS" pitchFamily="66" charset="0"/>
              </a:rPr>
              <a:t>a</a:t>
            </a:r>
            <a:r>
              <a:rPr lang="es-ES" sz="1100" b="1" dirty="0" smtClean="0">
                <a:solidFill>
                  <a:srgbClr val="3E1F00"/>
                </a:solidFill>
                <a:latin typeface="Comic Sans MS" pitchFamily="66" charset="0"/>
              </a:rPr>
              <a:t> </a:t>
            </a:r>
            <a:r>
              <a:rPr lang="es-ES" sz="1100" b="1" dirty="0" smtClean="0">
                <a:solidFill>
                  <a:srgbClr val="3E1F00"/>
                </a:solidFill>
                <a:latin typeface="Comic Sans MS" pitchFamily="66" charset="0"/>
              </a:rPr>
              <a:t>1:4)</a:t>
            </a:r>
            <a:endParaRPr lang="es-ES" b="1" dirty="0">
              <a:solidFill>
                <a:srgbClr val="3E1F00"/>
              </a:solidFill>
              <a:latin typeface="Comic Sans MS" pitchFamily="66" charset="0"/>
            </a:endParaRPr>
          </a:p>
        </p:txBody>
      </p:sp>
      <p:sp>
        <p:nvSpPr>
          <p:cNvPr id="4" name="3 CuadroTexto"/>
          <p:cNvSpPr txBox="1"/>
          <p:nvPr/>
        </p:nvSpPr>
        <p:spPr>
          <a:xfrm>
            <a:off x="5143504" y="1916832"/>
            <a:ext cx="378621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ro-RO" sz="2400" b="1" dirty="0" smtClean="0"/>
              <a:t>Cum poate fi preschimbat harul lui Dumnezeu în imoralitate?</a:t>
            </a:r>
            <a:endParaRPr lang="es-ES" sz="2400" b="1" dirty="0"/>
          </a:p>
        </p:txBody>
      </p:sp>
      <p:sp>
        <p:nvSpPr>
          <p:cNvPr id="5" name="4 CuadroTexto"/>
          <p:cNvSpPr txBox="1"/>
          <p:nvPr/>
        </p:nvSpPr>
        <p:spPr>
          <a:xfrm>
            <a:off x="71406" y="4765143"/>
            <a:ext cx="6286544" cy="2077492"/>
          </a:xfrm>
          <a:prstGeom prst="rect">
            <a:avLst/>
          </a:prstGeom>
          <a:noFill/>
        </p:spPr>
        <p:txBody>
          <a:bodyPr wrap="square" rtlCol="0">
            <a:spAutoFit/>
          </a:bodyPr>
          <a:lstStyle/>
          <a:p>
            <a:pPr>
              <a:spcBef>
                <a:spcPts val="600"/>
              </a:spcBef>
            </a:pPr>
            <a:r>
              <a:rPr lang="ro-RO" sz="1700" b="1" dirty="0" smtClean="0"/>
              <a:t>Învățătura că acelor oameni care sunt sub har nu li se mai cere să respecte legea, poate conduce la aceasta</a:t>
            </a:r>
            <a:r>
              <a:rPr lang="en-US" sz="1700" b="1" dirty="0" smtClean="0"/>
              <a:t>.</a:t>
            </a:r>
            <a:endParaRPr lang="es-ES" sz="1700" b="1" dirty="0" smtClean="0"/>
          </a:p>
          <a:p>
            <a:pPr>
              <a:spcBef>
                <a:spcPts val="600"/>
              </a:spcBef>
            </a:pPr>
            <a:r>
              <a:rPr lang="ro-RO" sz="1700" b="1" dirty="0" smtClean="0"/>
              <a:t>Iuda așează această învățătură pe aceeași treaptă cu negarea lui Dumnezeu și a lui Isus Hristos.</a:t>
            </a:r>
            <a:endParaRPr lang="es-ES" sz="1700" b="1" dirty="0" smtClean="0"/>
          </a:p>
          <a:p>
            <a:pPr>
              <a:spcBef>
                <a:spcPts val="600"/>
              </a:spcBef>
            </a:pPr>
            <a:r>
              <a:rPr lang="ro-RO" sz="1700" b="1" dirty="0" smtClean="0"/>
              <a:t>Iuda nu a scris despre Lege sau despre porunci, ci epistola lui are ca subiect principal credința în Dumnezeu și consecințele călcării Legii Sale.</a:t>
            </a:r>
            <a:endParaRPr lang="es-ES" sz="1700" b="1" dirty="0"/>
          </a:p>
        </p:txBody>
      </p:sp>
      <p:pic>
        <p:nvPicPr>
          <p:cNvPr id="7171" name="Picture 3" descr="R:\Dibujos\la ley\600308_635820686444307_1386381902_n.png"/>
          <p:cNvPicPr>
            <a:picLocks noChangeAspect="1" noChangeArrowheads="1"/>
          </p:cNvPicPr>
          <p:nvPr/>
        </p:nvPicPr>
        <p:blipFill>
          <a:blip r:embed="rId4" cstate="email"/>
          <a:srcRect/>
          <a:stretch>
            <a:fillRect/>
          </a:stretch>
        </p:blipFill>
        <p:spPr bwMode="auto">
          <a:xfrm>
            <a:off x="6143637" y="3063127"/>
            <a:ext cx="3071834" cy="3723435"/>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ppt_h/2"/>
                                          </p:val>
                                        </p:tav>
                                        <p:tav tm="100000">
                                          <p:val>
                                            <p:strVal val="#ppt_y"/>
                                          </p:val>
                                        </p:tav>
                                      </p:tavLst>
                                    </p:anim>
                                    <p:anim calcmode="lin" valueType="num">
                                      <p:cBhvr>
                                        <p:cTn id="35" dur="500" fill="hold"/>
                                        <p:tgtEl>
                                          <p:spTgt spid="10"/>
                                        </p:tgtEl>
                                        <p:attrNameLst>
                                          <p:attrName>ppt_w</p:attrName>
                                        </p:attrNameLst>
                                      </p:cBhvr>
                                      <p:tavLst>
                                        <p:tav tm="0">
                                          <p:val>
                                            <p:strVal val="#ppt_w"/>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par>
                                <p:cTn id="37" presetID="17" presetClass="entr" presetSubtype="1" fill="hold" grpId="0" nodeType="with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41"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42"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p:cTn id="47"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48"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5" presetClass="entr" presetSubtype="0" fill="hold" nodeType="afterEffect">
                                  <p:stCondLst>
                                    <p:cond delay="0"/>
                                  </p:stCondLst>
                                  <p:childTnLst>
                                    <p:set>
                                      <p:cBhvr>
                                        <p:cTn id="53" dur="1" fill="hold">
                                          <p:stCondLst>
                                            <p:cond delay="0"/>
                                          </p:stCondLst>
                                        </p:cTn>
                                        <p:tgtEl>
                                          <p:spTgt spid="7171"/>
                                        </p:tgtEl>
                                        <p:attrNameLst>
                                          <p:attrName>style.visibility</p:attrName>
                                        </p:attrNameLst>
                                      </p:cBhvr>
                                      <p:to>
                                        <p:strVal val="visible"/>
                                      </p:to>
                                    </p:set>
                                    <p:anim calcmode="lin" valueType="num">
                                      <p:cBhvr>
                                        <p:cTn id="54" dur="500" decel="50000" fill="hold">
                                          <p:stCondLst>
                                            <p:cond delay="0"/>
                                          </p:stCondLst>
                                        </p:cTn>
                                        <p:tgtEl>
                                          <p:spTgt spid="7171"/>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7171"/>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7171"/>
                                        </p:tgtEl>
                                        <p:attrNameLst>
                                          <p:attrName>ppt_w</p:attrName>
                                        </p:attrNameLst>
                                      </p:cBhvr>
                                      <p:tavLst>
                                        <p:tav tm="0">
                                          <p:val>
                                            <p:strVal val="#ppt_w*.05"/>
                                          </p:val>
                                        </p:tav>
                                        <p:tav tm="100000">
                                          <p:val>
                                            <p:strVal val="#ppt_w"/>
                                          </p:val>
                                        </p:tav>
                                      </p:tavLst>
                                    </p:anim>
                                    <p:anim calcmode="lin" valueType="num">
                                      <p:cBhvr>
                                        <p:cTn id="57" dur="1000" fill="hold"/>
                                        <p:tgtEl>
                                          <p:spTgt spid="7171"/>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7171"/>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7171"/>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7171"/>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7171"/>
                                        </p:tgtEl>
                                      </p:cBhvr>
                                    </p:animEffect>
                                  </p:childTnLst>
                                </p:cTn>
                              </p:par>
                            </p:childTnLst>
                          </p:cTn>
                        </p:par>
                      </p:childTnLst>
                    </p:cTn>
                  </p:par>
                  <p:par>
                    <p:cTn id="62" fill="hold">
                      <p:stCondLst>
                        <p:cond delay="indefinite"/>
                      </p:stCondLst>
                      <p:childTnLst>
                        <p:par>
                          <p:cTn id="63" fill="hold">
                            <p:stCondLst>
                              <p:cond delay="0"/>
                            </p:stCondLst>
                            <p:childTnLst>
                              <p:par>
                                <p:cTn id="64" presetID="17" presetClass="entr" presetSubtype="8" fill="hold" grpId="0" nodeType="click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 calcmode="lin" valueType="num">
                                      <p:cBhvr>
                                        <p:cTn id="66"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67"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6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8194" name="Picture 2" descr="R:\Dibujos\Pablo\0614017.jpg"/>
          <p:cNvPicPr>
            <a:picLocks noChangeAspect="1" noChangeArrowheads="1"/>
          </p:cNvPicPr>
          <p:nvPr/>
        </p:nvPicPr>
        <p:blipFill>
          <a:blip r:embed="rId3" cstate="email"/>
          <a:srcRect/>
          <a:stretch>
            <a:fillRect/>
          </a:stretch>
        </p:blipFill>
        <p:spPr bwMode="auto">
          <a:xfrm>
            <a:off x="6786578" y="919895"/>
            <a:ext cx="2095488" cy="2794857"/>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slope"/>
          </a:sp3d>
        </p:spPr>
      </p:pic>
      <p:sp>
        <p:nvSpPr>
          <p:cNvPr id="2" name="1 CuadroTexto"/>
          <p:cNvSpPr txBox="1"/>
          <p:nvPr/>
        </p:nvSpPr>
        <p:spPr>
          <a:xfrm>
            <a:off x="0" y="-71462"/>
            <a:ext cx="4786314" cy="67710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s-ES" sz="3800" b="1" spc="3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PA</a:t>
            </a:r>
            <a:r>
              <a:rPr lang="ro-RO" sz="3800" b="1" spc="3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VEL ȘI LEGEA</a:t>
            </a:r>
            <a:endParaRPr lang="es-ES" sz="3800" b="1" spc="3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7" name="6 Diagrama"/>
          <p:cNvGraphicFramePr/>
          <p:nvPr>
            <p:extLst>
              <p:ext uri="{D42A27DB-BD31-4B8C-83A1-F6EECF244321}">
                <p14:modId xmlns:p14="http://schemas.microsoft.com/office/powerpoint/2010/main" val="3289379827"/>
              </p:ext>
            </p:extLst>
          </p:nvPr>
        </p:nvGraphicFramePr>
        <p:xfrm>
          <a:off x="-95208" y="928670"/>
          <a:ext cx="6953224" cy="5857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4572000" y="26235"/>
            <a:ext cx="4572032" cy="1200329"/>
          </a:xfrm>
          <a:prstGeom prst="rect">
            <a:avLst/>
          </a:prstGeom>
          <a:noFill/>
        </p:spPr>
        <p:txBody>
          <a:bodyPr wrap="square" rtlCol="0">
            <a:spAutoFit/>
          </a:bodyPr>
          <a:lstStyle/>
          <a:p>
            <a:pPr algn="ctr"/>
            <a:r>
              <a:rPr lang="ro-RO" sz="2400" b="1" dirty="0" smtClean="0"/>
              <a:t>Ce învață Pavel: că Legea a fost anulată sau că este încă în vigoare?</a:t>
            </a:r>
            <a:endParaRPr lang="es-ES" sz="2400" b="1" dirty="0"/>
          </a:p>
        </p:txBody>
      </p:sp>
      <p:sp>
        <p:nvSpPr>
          <p:cNvPr id="9" name="8 CuadroTexto"/>
          <p:cNvSpPr txBox="1"/>
          <p:nvPr/>
        </p:nvSpPr>
        <p:spPr>
          <a:xfrm>
            <a:off x="6786578" y="4298320"/>
            <a:ext cx="2071702" cy="1631216"/>
          </a:xfrm>
          <a:prstGeom prst="rect">
            <a:avLst/>
          </a:prstGeom>
          <a:scene3d>
            <a:camera prst="orthographicFront"/>
            <a:lightRig rig="threePt" dir="t"/>
          </a:scene3d>
          <a:sp3d>
            <a:bevelT prst="slope"/>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ro-RO" sz="2000" b="1" dirty="0" smtClean="0"/>
              <a:t>Era Pavel nesigur de rolul Legii? Sau noi înțelegem greșit cuvintele lui?</a:t>
            </a:r>
            <a:endParaRPr lang="es-E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fade">
                                      <p:cBhvr>
                                        <p:cTn id="16" dur="1000"/>
                                        <p:tgtEl>
                                          <p:spTgt spid="8194"/>
                                        </p:tgtEl>
                                      </p:cBhvr>
                                    </p:animEffect>
                                    <p:anim calcmode="lin" valueType="num">
                                      <p:cBhvr>
                                        <p:cTn id="17" dur="1000" fill="hold"/>
                                        <p:tgtEl>
                                          <p:spTgt spid="8194"/>
                                        </p:tgtEl>
                                        <p:attrNameLst>
                                          <p:attrName>ppt_x</p:attrName>
                                        </p:attrNameLst>
                                      </p:cBhvr>
                                      <p:tavLst>
                                        <p:tav tm="0">
                                          <p:val>
                                            <p:strVal val="#ppt_x"/>
                                          </p:val>
                                        </p:tav>
                                        <p:tav tm="100000">
                                          <p:val>
                                            <p:strVal val="#ppt_x"/>
                                          </p:val>
                                        </p:tav>
                                      </p:tavLst>
                                    </p:anim>
                                    <p:anim calcmode="lin" valueType="num">
                                      <p:cBhvr>
                                        <p:cTn id="18" dur="900" decel="100000" fill="hold"/>
                                        <p:tgtEl>
                                          <p:spTgt spid="819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23" presetClass="entr" presetSubtype="52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ppt_x</p:attrName>
                                        </p:attrNameLst>
                                      </p:cBhvr>
                                      <p:tavLst>
                                        <p:tav tm="0">
                                          <p:val>
                                            <p:fltVal val="0.5"/>
                                          </p:val>
                                        </p:tav>
                                        <p:tav tm="100000">
                                          <p:val>
                                            <p:strVal val="#ppt_x"/>
                                          </p:val>
                                        </p:tav>
                                      </p:tavLst>
                                    </p:anim>
                                    <p:anim calcmode="lin" valueType="num">
                                      <p:cBhvr>
                                        <p:cTn id="26"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
                                            <p:graphicEl>
                                              <a:dgm id="{C88984EB-ECFB-4D3C-8690-09AA5380321C}"/>
                                            </p:graphicEl>
                                          </p:spTgt>
                                        </p:tgtEl>
                                        <p:attrNameLst>
                                          <p:attrName>style.visibility</p:attrName>
                                        </p:attrNameLst>
                                      </p:cBhvr>
                                      <p:to>
                                        <p:strVal val="visible"/>
                                      </p:to>
                                    </p:set>
                                    <p:animEffect transition="in" filter="fade">
                                      <p:cBhvr>
                                        <p:cTn id="31" dur="1000"/>
                                        <p:tgtEl>
                                          <p:spTgt spid="7">
                                            <p:graphicEl>
                                              <a:dgm id="{C88984EB-ECFB-4D3C-8690-09AA5380321C}"/>
                                            </p:graphicEl>
                                          </p:spTgt>
                                        </p:tgtEl>
                                      </p:cBhvr>
                                    </p:animEffect>
                                    <p:anim calcmode="lin" valueType="num">
                                      <p:cBhvr>
                                        <p:cTn id="32" dur="1000" fill="hold"/>
                                        <p:tgtEl>
                                          <p:spTgt spid="7">
                                            <p:graphicEl>
                                              <a:dgm id="{C88984EB-ECFB-4D3C-8690-09AA5380321C}"/>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C88984EB-ECFB-4D3C-8690-09AA5380321C}"/>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7">
                                            <p:graphicEl>
                                              <a:dgm id="{189F7D86-B1AA-4089-849F-689FB737FE3F}"/>
                                            </p:graphicEl>
                                          </p:spTgt>
                                        </p:tgtEl>
                                        <p:attrNameLst>
                                          <p:attrName>style.visibility</p:attrName>
                                        </p:attrNameLst>
                                      </p:cBhvr>
                                      <p:to>
                                        <p:strVal val="visible"/>
                                      </p:to>
                                    </p:set>
                                    <p:animEffect transition="in" filter="fade">
                                      <p:cBhvr>
                                        <p:cTn id="37" dur="1000"/>
                                        <p:tgtEl>
                                          <p:spTgt spid="7">
                                            <p:graphicEl>
                                              <a:dgm id="{189F7D86-B1AA-4089-849F-689FB737FE3F}"/>
                                            </p:graphicEl>
                                          </p:spTgt>
                                        </p:tgtEl>
                                      </p:cBhvr>
                                    </p:animEffect>
                                    <p:anim calcmode="lin" valueType="num">
                                      <p:cBhvr>
                                        <p:cTn id="38" dur="1000" fill="hold"/>
                                        <p:tgtEl>
                                          <p:spTgt spid="7">
                                            <p:graphicEl>
                                              <a:dgm id="{189F7D86-B1AA-4089-849F-689FB737FE3F}"/>
                                            </p:graphicEl>
                                          </p:spTgt>
                                        </p:tgtEl>
                                        <p:attrNameLst>
                                          <p:attrName>ppt_x</p:attrName>
                                        </p:attrNameLst>
                                      </p:cBhvr>
                                      <p:tavLst>
                                        <p:tav tm="0">
                                          <p:val>
                                            <p:strVal val="#ppt_x"/>
                                          </p:val>
                                        </p:tav>
                                        <p:tav tm="100000">
                                          <p:val>
                                            <p:strVal val="#ppt_x"/>
                                          </p:val>
                                        </p:tav>
                                      </p:tavLst>
                                    </p:anim>
                                    <p:anim calcmode="lin" valueType="num">
                                      <p:cBhvr>
                                        <p:cTn id="39" dur="1000" fill="hold"/>
                                        <p:tgtEl>
                                          <p:spTgt spid="7">
                                            <p:graphicEl>
                                              <a:dgm id="{189F7D86-B1AA-4089-849F-689FB737FE3F}"/>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
                                            <p:graphicEl>
                                              <a:dgm id="{0C3D08DB-25BA-42B8-A008-2989F8D0DF4B}"/>
                                            </p:graphicEl>
                                          </p:spTgt>
                                        </p:tgtEl>
                                        <p:attrNameLst>
                                          <p:attrName>style.visibility</p:attrName>
                                        </p:attrNameLst>
                                      </p:cBhvr>
                                      <p:to>
                                        <p:strVal val="visible"/>
                                      </p:to>
                                    </p:set>
                                    <p:animEffect transition="in" filter="fade">
                                      <p:cBhvr>
                                        <p:cTn id="42" dur="1000"/>
                                        <p:tgtEl>
                                          <p:spTgt spid="7">
                                            <p:graphicEl>
                                              <a:dgm id="{0C3D08DB-25BA-42B8-A008-2989F8D0DF4B}"/>
                                            </p:graphicEl>
                                          </p:spTgt>
                                        </p:tgtEl>
                                      </p:cBhvr>
                                    </p:animEffect>
                                    <p:anim calcmode="lin" valueType="num">
                                      <p:cBhvr>
                                        <p:cTn id="43" dur="1000" fill="hold"/>
                                        <p:tgtEl>
                                          <p:spTgt spid="7">
                                            <p:graphicEl>
                                              <a:dgm id="{0C3D08DB-25BA-42B8-A008-2989F8D0DF4B}"/>
                                            </p:graphicEl>
                                          </p:spTgt>
                                        </p:tgtEl>
                                        <p:attrNameLst>
                                          <p:attrName>ppt_x</p:attrName>
                                        </p:attrNameLst>
                                      </p:cBhvr>
                                      <p:tavLst>
                                        <p:tav tm="0">
                                          <p:val>
                                            <p:strVal val="#ppt_x"/>
                                          </p:val>
                                        </p:tav>
                                        <p:tav tm="100000">
                                          <p:val>
                                            <p:strVal val="#ppt_x"/>
                                          </p:val>
                                        </p:tav>
                                      </p:tavLst>
                                    </p:anim>
                                    <p:anim calcmode="lin" valueType="num">
                                      <p:cBhvr>
                                        <p:cTn id="44" dur="1000" fill="hold"/>
                                        <p:tgtEl>
                                          <p:spTgt spid="7">
                                            <p:graphicEl>
                                              <a:dgm id="{0C3D08DB-25BA-42B8-A008-2989F8D0DF4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
                                            <p:graphicEl>
                                              <a:dgm id="{F0F755BC-DE29-44E8-AF98-84BE3352C435}"/>
                                            </p:graphicEl>
                                          </p:spTgt>
                                        </p:tgtEl>
                                        <p:attrNameLst>
                                          <p:attrName>style.visibility</p:attrName>
                                        </p:attrNameLst>
                                      </p:cBhvr>
                                      <p:to>
                                        <p:strVal val="visible"/>
                                      </p:to>
                                    </p:set>
                                    <p:animEffect transition="in" filter="fade">
                                      <p:cBhvr>
                                        <p:cTn id="49" dur="1000"/>
                                        <p:tgtEl>
                                          <p:spTgt spid="7">
                                            <p:graphicEl>
                                              <a:dgm id="{F0F755BC-DE29-44E8-AF98-84BE3352C435}"/>
                                            </p:graphicEl>
                                          </p:spTgt>
                                        </p:tgtEl>
                                      </p:cBhvr>
                                    </p:animEffect>
                                    <p:anim calcmode="lin" valueType="num">
                                      <p:cBhvr>
                                        <p:cTn id="50" dur="1000" fill="hold"/>
                                        <p:tgtEl>
                                          <p:spTgt spid="7">
                                            <p:graphicEl>
                                              <a:dgm id="{F0F755BC-DE29-44E8-AF98-84BE3352C435}"/>
                                            </p:graphicEl>
                                          </p:spTgt>
                                        </p:tgtEl>
                                        <p:attrNameLst>
                                          <p:attrName>ppt_x</p:attrName>
                                        </p:attrNameLst>
                                      </p:cBhvr>
                                      <p:tavLst>
                                        <p:tav tm="0">
                                          <p:val>
                                            <p:strVal val="#ppt_x"/>
                                          </p:val>
                                        </p:tav>
                                        <p:tav tm="100000">
                                          <p:val>
                                            <p:strVal val="#ppt_x"/>
                                          </p:val>
                                        </p:tav>
                                      </p:tavLst>
                                    </p:anim>
                                    <p:anim calcmode="lin" valueType="num">
                                      <p:cBhvr>
                                        <p:cTn id="51" dur="1000" fill="hold"/>
                                        <p:tgtEl>
                                          <p:spTgt spid="7">
                                            <p:graphicEl>
                                              <a:dgm id="{F0F755BC-DE29-44E8-AF98-84BE3352C435}"/>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7">
                                            <p:graphicEl>
                                              <a:dgm id="{34EBBB40-4E6D-4CAD-8319-BAFBB5FADAC2}"/>
                                            </p:graphicEl>
                                          </p:spTgt>
                                        </p:tgtEl>
                                        <p:attrNameLst>
                                          <p:attrName>style.visibility</p:attrName>
                                        </p:attrNameLst>
                                      </p:cBhvr>
                                      <p:to>
                                        <p:strVal val="visible"/>
                                      </p:to>
                                    </p:set>
                                    <p:animEffect transition="in" filter="fade">
                                      <p:cBhvr>
                                        <p:cTn id="54" dur="1000"/>
                                        <p:tgtEl>
                                          <p:spTgt spid="7">
                                            <p:graphicEl>
                                              <a:dgm id="{34EBBB40-4E6D-4CAD-8319-BAFBB5FADAC2}"/>
                                            </p:graphicEl>
                                          </p:spTgt>
                                        </p:tgtEl>
                                      </p:cBhvr>
                                    </p:animEffect>
                                    <p:anim calcmode="lin" valueType="num">
                                      <p:cBhvr>
                                        <p:cTn id="55" dur="1000" fill="hold"/>
                                        <p:tgtEl>
                                          <p:spTgt spid="7">
                                            <p:graphicEl>
                                              <a:dgm id="{34EBBB40-4E6D-4CAD-8319-BAFBB5FADAC2}"/>
                                            </p:graphicEl>
                                          </p:spTgt>
                                        </p:tgtEl>
                                        <p:attrNameLst>
                                          <p:attrName>ppt_x</p:attrName>
                                        </p:attrNameLst>
                                      </p:cBhvr>
                                      <p:tavLst>
                                        <p:tav tm="0">
                                          <p:val>
                                            <p:strVal val="#ppt_x"/>
                                          </p:val>
                                        </p:tav>
                                        <p:tav tm="100000">
                                          <p:val>
                                            <p:strVal val="#ppt_x"/>
                                          </p:val>
                                        </p:tav>
                                      </p:tavLst>
                                    </p:anim>
                                    <p:anim calcmode="lin" valueType="num">
                                      <p:cBhvr>
                                        <p:cTn id="56" dur="1000" fill="hold"/>
                                        <p:tgtEl>
                                          <p:spTgt spid="7">
                                            <p:graphicEl>
                                              <a:dgm id="{34EBBB40-4E6D-4CAD-8319-BAFBB5FADAC2}"/>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7">
                                            <p:graphicEl>
                                              <a:dgm id="{EE0961EE-C900-47CA-B32B-3345BACA9763}"/>
                                            </p:graphicEl>
                                          </p:spTgt>
                                        </p:tgtEl>
                                        <p:attrNameLst>
                                          <p:attrName>style.visibility</p:attrName>
                                        </p:attrNameLst>
                                      </p:cBhvr>
                                      <p:to>
                                        <p:strVal val="visible"/>
                                      </p:to>
                                    </p:set>
                                    <p:animEffect transition="in" filter="fade">
                                      <p:cBhvr>
                                        <p:cTn id="61" dur="1000"/>
                                        <p:tgtEl>
                                          <p:spTgt spid="7">
                                            <p:graphicEl>
                                              <a:dgm id="{EE0961EE-C900-47CA-B32B-3345BACA9763}"/>
                                            </p:graphicEl>
                                          </p:spTgt>
                                        </p:tgtEl>
                                      </p:cBhvr>
                                    </p:animEffect>
                                    <p:anim calcmode="lin" valueType="num">
                                      <p:cBhvr>
                                        <p:cTn id="62" dur="1000" fill="hold"/>
                                        <p:tgtEl>
                                          <p:spTgt spid="7">
                                            <p:graphicEl>
                                              <a:dgm id="{EE0961EE-C900-47CA-B32B-3345BACA9763}"/>
                                            </p:graphicEl>
                                          </p:spTgt>
                                        </p:tgtEl>
                                        <p:attrNameLst>
                                          <p:attrName>ppt_x</p:attrName>
                                        </p:attrNameLst>
                                      </p:cBhvr>
                                      <p:tavLst>
                                        <p:tav tm="0">
                                          <p:val>
                                            <p:strVal val="#ppt_x"/>
                                          </p:val>
                                        </p:tav>
                                        <p:tav tm="100000">
                                          <p:val>
                                            <p:strVal val="#ppt_x"/>
                                          </p:val>
                                        </p:tav>
                                      </p:tavLst>
                                    </p:anim>
                                    <p:anim calcmode="lin" valueType="num">
                                      <p:cBhvr>
                                        <p:cTn id="63" dur="1000" fill="hold"/>
                                        <p:tgtEl>
                                          <p:spTgt spid="7">
                                            <p:graphicEl>
                                              <a:dgm id="{EE0961EE-C900-47CA-B32B-3345BACA9763}"/>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7">
                                            <p:graphicEl>
                                              <a:dgm id="{D428F111-FE77-4AD6-A227-E5D71FF098E1}"/>
                                            </p:graphicEl>
                                          </p:spTgt>
                                        </p:tgtEl>
                                        <p:attrNameLst>
                                          <p:attrName>style.visibility</p:attrName>
                                        </p:attrNameLst>
                                      </p:cBhvr>
                                      <p:to>
                                        <p:strVal val="visible"/>
                                      </p:to>
                                    </p:set>
                                    <p:animEffect transition="in" filter="fade">
                                      <p:cBhvr>
                                        <p:cTn id="66" dur="1000"/>
                                        <p:tgtEl>
                                          <p:spTgt spid="7">
                                            <p:graphicEl>
                                              <a:dgm id="{D428F111-FE77-4AD6-A227-E5D71FF098E1}"/>
                                            </p:graphicEl>
                                          </p:spTgt>
                                        </p:tgtEl>
                                      </p:cBhvr>
                                    </p:animEffect>
                                    <p:anim calcmode="lin" valueType="num">
                                      <p:cBhvr>
                                        <p:cTn id="67" dur="1000" fill="hold"/>
                                        <p:tgtEl>
                                          <p:spTgt spid="7">
                                            <p:graphicEl>
                                              <a:dgm id="{D428F111-FE77-4AD6-A227-E5D71FF098E1}"/>
                                            </p:graphicEl>
                                          </p:spTgt>
                                        </p:tgtEl>
                                        <p:attrNameLst>
                                          <p:attrName>ppt_x</p:attrName>
                                        </p:attrNameLst>
                                      </p:cBhvr>
                                      <p:tavLst>
                                        <p:tav tm="0">
                                          <p:val>
                                            <p:strVal val="#ppt_x"/>
                                          </p:val>
                                        </p:tav>
                                        <p:tav tm="100000">
                                          <p:val>
                                            <p:strVal val="#ppt_x"/>
                                          </p:val>
                                        </p:tav>
                                      </p:tavLst>
                                    </p:anim>
                                    <p:anim calcmode="lin" valueType="num">
                                      <p:cBhvr>
                                        <p:cTn id="68" dur="1000" fill="hold"/>
                                        <p:tgtEl>
                                          <p:spTgt spid="7">
                                            <p:graphicEl>
                                              <a:dgm id="{D428F111-FE77-4AD6-A227-E5D71FF098E1}"/>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7">
                                            <p:graphicEl>
                                              <a:dgm id="{B3BCF93F-2C52-46D9-9269-76BDEB136669}"/>
                                            </p:graphicEl>
                                          </p:spTgt>
                                        </p:tgtEl>
                                        <p:attrNameLst>
                                          <p:attrName>style.visibility</p:attrName>
                                        </p:attrNameLst>
                                      </p:cBhvr>
                                      <p:to>
                                        <p:strVal val="visible"/>
                                      </p:to>
                                    </p:set>
                                    <p:animEffect transition="in" filter="fade">
                                      <p:cBhvr>
                                        <p:cTn id="73" dur="1000"/>
                                        <p:tgtEl>
                                          <p:spTgt spid="7">
                                            <p:graphicEl>
                                              <a:dgm id="{B3BCF93F-2C52-46D9-9269-76BDEB136669}"/>
                                            </p:graphicEl>
                                          </p:spTgt>
                                        </p:tgtEl>
                                      </p:cBhvr>
                                    </p:animEffect>
                                    <p:anim calcmode="lin" valueType="num">
                                      <p:cBhvr>
                                        <p:cTn id="74" dur="1000" fill="hold"/>
                                        <p:tgtEl>
                                          <p:spTgt spid="7">
                                            <p:graphicEl>
                                              <a:dgm id="{B3BCF93F-2C52-46D9-9269-76BDEB136669}"/>
                                            </p:graphicEl>
                                          </p:spTgt>
                                        </p:tgtEl>
                                        <p:attrNameLst>
                                          <p:attrName>ppt_x</p:attrName>
                                        </p:attrNameLst>
                                      </p:cBhvr>
                                      <p:tavLst>
                                        <p:tav tm="0">
                                          <p:val>
                                            <p:strVal val="#ppt_x"/>
                                          </p:val>
                                        </p:tav>
                                        <p:tav tm="100000">
                                          <p:val>
                                            <p:strVal val="#ppt_x"/>
                                          </p:val>
                                        </p:tav>
                                      </p:tavLst>
                                    </p:anim>
                                    <p:anim calcmode="lin" valueType="num">
                                      <p:cBhvr>
                                        <p:cTn id="75" dur="1000" fill="hold"/>
                                        <p:tgtEl>
                                          <p:spTgt spid="7">
                                            <p:graphicEl>
                                              <a:dgm id="{B3BCF93F-2C52-46D9-9269-76BDEB136669}"/>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47" presetClass="entr" presetSubtype="0" fill="hold" grpId="0" nodeType="afterEffect">
                                  <p:stCondLst>
                                    <p:cond delay="0"/>
                                  </p:stCondLst>
                                  <p:childTnLst>
                                    <p:set>
                                      <p:cBhvr>
                                        <p:cTn id="78" dur="1" fill="hold">
                                          <p:stCondLst>
                                            <p:cond delay="0"/>
                                          </p:stCondLst>
                                        </p:cTn>
                                        <p:tgtEl>
                                          <p:spTgt spid="7">
                                            <p:graphicEl>
                                              <a:dgm id="{EA6B1103-88D3-4537-B01D-3015633D1E1D}"/>
                                            </p:graphicEl>
                                          </p:spTgt>
                                        </p:tgtEl>
                                        <p:attrNameLst>
                                          <p:attrName>style.visibility</p:attrName>
                                        </p:attrNameLst>
                                      </p:cBhvr>
                                      <p:to>
                                        <p:strVal val="visible"/>
                                      </p:to>
                                    </p:set>
                                    <p:animEffect transition="in" filter="fade">
                                      <p:cBhvr>
                                        <p:cTn id="79" dur="1000"/>
                                        <p:tgtEl>
                                          <p:spTgt spid="7">
                                            <p:graphicEl>
                                              <a:dgm id="{EA6B1103-88D3-4537-B01D-3015633D1E1D}"/>
                                            </p:graphicEl>
                                          </p:spTgt>
                                        </p:tgtEl>
                                      </p:cBhvr>
                                    </p:animEffect>
                                    <p:anim calcmode="lin" valueType="num">
                                      <p:cBhvr>
                                        <p:cTn id="80" dur="1000" fill="hold"/>
                                        <p:tgtEl>
                                          <p:spTgt spid="7">
                                            <p:graphicEl>
                                              <a:dgm id="{EA6B1103-88D3-4537-B01D-3015633D1E1D}"/>
                                            </p:graphicEl>
                                          </p:spTgt>
                                        </p:tgtEl>
                                        <p:attrNameLst>
                                          <p:attrName>ppt_x</p:attrName>
                                        </p:attrNameLst>
                                      </p:cBhvr>
                                      <p:tavLst>
                                        <p:tav tm="0">
                                          <p:val>
                                            <p:strVal val="#ppt_x"/>
                                          </p:val>
                                        </p:tav>
                                        <p:tav tm="100000">
                                          <p:val>
                                            <p:strVal val="#ppt_x"/>
                                          </p:val>
                                        </p:tav>
                                      </p:tavLst>
                                    </p:anim>
                                    <p:anim calcmode="lin" valueType="num">
                                      <p:cBhvr>
                                        <p:cTn id="81" dur="1000" fill="hold"/>
                                        <p:tgtEl>
                                          <p:spTgt spid="7">
                                            <p:graphicEl>
                                              <a:dgm id="{EA6B1103-88D3-4537-B01D-3015633D1E1D}"/>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7">
                                            <p:graphicEl>
                                              <a:dgm id="{A41E4186-11D3-4D59-B934-0B43DD3202D5}"/>
                                            </p:graphicEl>
                                          </p:spTgt>
                                        </p:tgtEl>
                                        <p:attrNameLst>
                                          <p:attrName>style.visibility</p:attrName>
                                        </p:attrNameLst>
                                      </p:cBhvr>
                                      <p:to>
                                        <p:strVal val="visible"/>
                                      </p:to>
                                    </p:set>
                                    <p:animEffect transition="in" filter="fade">
                                      <p:cBhvr>
                                        <p:cTn id="84" dur="1000"/>
                                        <p:tgtEl>
                                          <p:spTgt spid="7">
                                            <p:graphicEl>
                                              <a:dgm id="{A41E4186-11D3-4D59-B934-0B43DD3202D5}"/>
                                            </p:graphicEl>
                                          </p:spTgt>
                                        </p:tgtEl>
                                      </p:cBhvr>
                                    </p:animEffect>
                                    <p:anim calcmode="lin" valueType="num">
                                      <p:cBhvr>
                                        <p:cTn id="85" dur="1000" fill="hold"/>
                                        <p:tgtEl>
                                          <p:spTgt spid="7">
                                            <p:graphicEl>
                                              <a:dgm id="{A41E4186-11D3-4D59-B934-0B43DD3202D5}"/>
                                            </p:graphicEl>
                                          </p:spTgt>
                                        </p:tgtEl>
                                        <p:attrNameLst>
                                          <p:attrName>ppt_x</p:attrName>
                                        </p:attrNameLst>
                                      </p:cBhvr>
                                      <p:tavLst>
                                        <p:tav tm="0">
                                          <p:val>
                                            <p:strVal val="#ppt_x"/>
                                          </p:val>
                                        </p:tav>
                                        <p:tav tm="100000">
                                          <p:val>
                                            <p:strVal val="#ppt_x"/>
                                          </p:val>
                                        </p:tav>
                                      </p:tavLst>
                                    </p:anim>
                                    <p:anim calcmode="lin" valueType="num">
                                      <p:cBhvr>
                                        <p:cTn id="86" dur="1000" fill="hold"/>
                                        <p:tgtEl>
                                          <p:spTgt spid="7">
                                            <p:graphicEl>
                                              <a:dgm id="{A41E4186-11D3-4D59-B934-0B43DD3202D5}"/>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7">
                                            <p:graphicEl>
                                              <a:dgm id="{A3D6B1A4-87D8-4483-96E0-6800774FCFA5}"/>
                                            </p:graphicEl>
                                          </p:spTgt>
                                        </p:tgtEl>
                                        <p:attrNameLst>
                                          <p:attrName>style.visibility</p:attrName>
                                        </p:attrNameLst>
                                      </p:cBhvr>
                                      <p:to>
                                        <p:strVal val="visible"/>
                                      </p:to>
                                    </p:set>
                                    <p:animEffect transition="in" filter="fade">
                                      <p:cBhvr>
                                        <p:cTn id="91" dur="1000"/>
                                        <p:tgtEl>
                                          <p:spTgt spid="7">
                                            <p:graphicEl>
                                              <a:dgm id="{A3D6B1A4-87D8-4483-96E0-6800774FCFA5}"/>
                                            </p:graphicEl>
                                          </p:spTgt>
                                        </p:tgtEl>
                                      </p:cBhvr>
                                    </p:animEffect>
                                    <p:anim calcmode="lin" valueType="num">
                                      <p:cBhvr>
                                        <p:cTn id="92" dur="1000" fill="hold"/>
                                        <p:tgtEl>
                                          <p:spTgt spid="7">
                                            <p:graphicEl>
                                              <a:dgm id="{A3D6B1A4-87D8-4483-96E0-6800774FCFA5}"/>
                                            </p:graphicEl>
                                          </p:spTgt>
                                        </p:tgtEl>
                                        <p:attrNameLst>
                                          <p:attrName>ppt_x</p:attrName>
                                        </p:attrNameLst>
                                      </p:cBhvr>
                                      <p:tavLst>
                                        <p:tav tm="0">
                                          <p:val>
                                            <p:strVal val="#ppt_x"/>
                                          </p:val>
                                        </p:tav>
                                        <p:tav tm="100000">
                                          <p:val>
                                            <p:strVal val="#ppt_x"/>
                                          </p:val>
                                        </p:tav>
                                      </p:tavLst>
                                    </p:anim>
                                    <p:anim calcmode="lin" valueType="num">
                                      <p:cBhvr>
                                        <p:cTn id="93" dur="1000" fill="hold"/>
                                        <p:tgtEl>
                                          <p:spTgt spid="7">
                                            <p:graphicEl>
                                              <a:dgm id="{A3D6B1A4-87D8-4483-96E0-6800774FCFA5}"/>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7">
                                            <p:graphicEl>
                                              <a:dgm id="{8817E2FB-0E7C-40D5-A63C-75B8063B567B}"/>
                                            </p:graphicEl>
                                          </p:spTgt>
                                        </p:tgtEl>
                                        <p:attrNameLst>
                                          <p:attrName>style.visibility</p:attrName>
                                        </p:attrNameLst>
                                      </p:cBhvr>
                                      <p:to>
                                        <p:strVal val="visible"/>
                                      </p:to>
                                    </p:set>
                                    <p:animEffect transition="in" filter="fade">
                                      <p:cBhvr>
                                        <p:cTn id="96" dur="1000"/>
                                        <p:tgtEl>
                                          <p:spTgt spid="7">
                                            <p:graphicEl>
                                              <a:dgm id="{8817E2FB-0E7C-40D5-A63C-75B8063B567B}"/>
                                            </p:graphicEl>
                                          </p:spTgt>
                                        </p:tgtEl>
                                      </p:cBhvr>
                                    </p:animEffect>
                                    <p:anim calcmode="lin" valueType="num">
                                      <p:cBhvr>
                                        <p:cTn id="97" dur="1000" fill="hold"/>
                                        <p:tgtEl>
                                          <p:spTgt spid="7">
                                            <p:graphicEl>
                                              <a:dgm id="{8817E2FB-0E7C-40D5-A63C-75B8063B567B}"/>
                                            </p:graphicEl>
                                          </p:spTgt>
                                        </p:tgtEl>
                                        <p:attrNameLst>
                                          <p:attrName>ppt_x</p:attrName>
                                        </p:attrNameLst>
                                      </p:cBhvr>
                                      <p:tavLst>
                                        <p:tav tm="0">
                                          <p:val>
                                            <p:strVal val="#ppt_x"/>
                                          </p:val>
                                        </p:tav>
                                        <p:tav tm="100000">
                                          <p:val>
                                            <p:strVal val="#ppt_x"/>
                                          </p:val>
                                        </p:tav>
                                      </p:tavLst>
                                    </p:anim>
                                    <p:anim calcmode="lin" valueType="num">
                                      <p:cBhvr>
                                        <p:cTn id="98" dur="1000" fill="hold"/>
                                        <p:tgtEl>
                                          <p:spTgt spid="7">
                                            <p:graphicEl>
                                              <a:dgm id="{8817E2FB-0E7C-40D5-A63C-75B8063B567B}"/>
                                            </p:graphic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
                                            <p:graphicEl>
                                              <a:dgm id="{AEEBF0BC-A927-4431-B474-939AAC186A60}"/>
                                            </p:graphicEl>
                                          </p:spTgt>
                                        </p:tgtEl>
                                        <p:attrNameLst>
                                          <p:attrName>style.visibility</p:attrName>
                                        </p:attrNameLst>
                                      </p:cBhvr>
                                      <p:to>
                                        <p:strVal val="visible"/>
                                      </p:to>
                                    </p:set>
                                    <p:animEffect transition="in" filter="fade">
                                      <p:cBhvr>
                                        <p:cTn id="103" dur="1000"/>
                                        <p:tgtEl>
                                          <p:spTgt spid="7">
                                            <p:graphicEl>
                                              <a:dgm id="{AEEBF0BC-A927-4431-B474-939AAC186A60}"/>
                                            </p:graphicEl>
                                          </p:spTgt>
                                        </p:tgtEl>
                                      </p:cBhvr>
                                    </p:animEffect>
                                    <p:anim calcmode="lin" valueType="num">
                                      <p:cBhvr>
                                        <p:cTn id="104" dur="1000" fill="hold"/>
                                        <p:tgtEl>
                                          <p:spTgt spid="7">
                                            <p:graphicEl>
                                              <a:dgm id="{AEEBF0BC-A927-4431-B474-939AAC186A60}"/>
                                            </p:graphicEl>
                                          </p:spTgt>
                                        </p:tgtEl>
                                        <p:attrNameLst>
                                          <p:attrName>ppt_x</p:attrName>
                                        </p:attrNameLst>
                                      </p:cBhvr>
                                      <p:tavLst>
                                        <p:tav tm="0">
                                          <p:val>
                                            <p:strVal val="#ppt_x"/>
                                          </p:val>
                                        </p:tav>
                                        <p:tav tm="100000">
                                          <p:val>
                                            <p:strVal val="#ppt_x"/>
                                          </p:val>
                                        </p:tav>
                                      </p:tavLst>
                                    </p:anim>
                                    <p:anim calcmode="lin" valueType="num">
                                      <p:cBhvr>
                                        <p:cTn id="105" dur="1000" fill="hold"/>
                                        <p:tgtEl>
                                          <p:spTgt spid="7">
                                            <p:graphicEl>
                                              <a:dgm id="{AEEBF0BC-A927-4431-B474-939AAC186A60}"/>
                                            </p:graphicEl>
                                          </p:spTgt>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7">
                                            <p:graphicEl>
                                              <a:dgm id="{D28C19C7-805F-44FD-9AEC-0B2A01E54553}"/>
                                            </p:graphicEl>
                                          </p:spTgt>
                                        </p:tgtEl>
                                        <p:attrNameLst>
                                          <p:attrName>style.visibility</p:attrName>
                                        </p:attrNameLst>
                                      </p:cBhvr>
                                      <p:to>
                                        <p:strVal val="visible"/>
                                      </p:to>
                                    </p:set>
                                    <p:animEffect transition="in" filter="fade">
                                      <p:cBhvr>
                                        <p:cTn id="108" dur="1000"/>
                                        <p:tgtEl>
                                          <p:spTgt spid="7">
                                            <p:graphicEl>
                                              <a:dgm id="{D28C19C7-805F-44FD-9AEC-0B2A01E54553}"/>
                                            </p:graphicEl>
                                          </p:spTgt>
                                        </p:tgtEl>
                                      </p:cBhvr>
                                    </p:animEffect>
                                    <p:anim calcmode="lin" valueType="num">
                                      <p:cBhvr>
                                        <p:cTn id="109" dur="1000" fill="hold"/>
                                        <p:tgtEl>
                                          <p:spTgt spid="7">
                                            <p:graphicEl>
                                              <a:dgm id="{D28C19C7-805F-44FD-9AEC-0B2A01E54553}"/>
                                            </p:graphicEl>
                                          </p:spTgt>
                                        </p:tgtEl>
                                        <p:attrNameLst>
                                          <p:attrName>ppt_x</p:attrName>
                                        </p:attrNameLst>
                                      </p:cBhvr>
                                      <p:tavLst>
                                        <p:tav tm="0">
                                          <p:val>
                                            <p:strVal val="#ppt_x"/>
                                          </p:val>
                                        </p:tav>
                                        <p:tav tm="100000">
                                          <p:val>
                                            <p:strVal val="#ppt_x"/>
                                          </p:val>
                                        </p:tav>
                                      </p:tavLst>
                                    </p:anim>
                                    <p:anim calcmode="lin" valueType="num">
                                      <p:cBhvr>
                                        <p:cTn id="110" dur="1000" fill="hold"/>
                                        <p:tgtEl>
                                          <p:spTgt spid="7">
                                            <p:graphicEl>
                                              <a:dgm id="{D28C19C7-805F-44FD-9AEC-0B2A01E54553}"/>
                                            </p:graphic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528" fill="hold" grpId="0" nodeType="clickEffect">
                                  <p:stCondLst>
                                    <p:cond delay="0"/>
                                  </p:stCondLst>
                                  <p:childTnLst>
                                    <p:set>
                                      <p:cBhvr>
                                        <p:cTn id="114" dur="1" fill="hold">
                                          <p:stCondLst>
                                            <p:cond delay="0"/>
                                          </p:stCondLst>
                                        </p:cTn>
                                        <p:tgtEl>
                                          <p:spTgt spid="9"/>
                                        </p:tgtEl>
                                        <p:attrNameLst>
                                          <p:attrName>style.visibility</p:attrName>
                                        </p:attrNameLst>
                                      </p:cBhvr>
                                      <p:to>
                                        <p:strVal val="visible"/>
                                      </p:to>
                                    </p:set>
                                    <p:anim calcmode="lin" valueType="num">
                                      <p:cBhvr>
                                        <p:cTn id="115" dur="500" fill="hold"/>
                                        <p:tgtEl>
                                          <p:spTgt spid="9"/>
                                        </p:tgtEl>
                                        <p:attrNameLst>
                                          <p:attrName>ppt_w</p:attrName>
                                        </p:attrNameLst>
                                      </p:cBhvr>
                                      <p:tavLst>
                                        <p:tav tm="0">
                                          <p:val>
                                            <p:fltVal val="0"/>
                                          </p:val>
                                        </p:tav>
                                        <p:tav tm="100000">
                                          <p:val>
                                            <p:strVal val="#ppt_w"/>
                                          </p:val>
                                        </p:tav>
                                      </p:tavLst>
                                    </p:anim>
                                    <p:anim calcmode="lin" valueType="num">
                                      <p:cBhvr>
                                        <p:cTn id="116" dur="500" fill="hold"/>
                                        <p:tgtEl>
                                          <p:spTgt spid="9"/>
                                        </p:tgtEl>
                                        <p:attrNameLst>
                                          <p:attrName>ppt_h</p:attrName>
                                        </p:attrNameLst>
                                      </p:cBhvr>
                                      <p:tavLst>
                                        <p:tav tm="0">
                                          <p:val>
                                            <p:fltVal val="0"/>
                                          </p:val>
                                        </p:tav>
                                        <p:tav tm="100000">
                                          <p:val>
                                            <p:strVal val="#ppt_h"/>
                                          </p:val>
                                        </p:tav>
                                      </p:tavLst>
                                    </p:anim>
                                    <p:anim calcmode="lin" valueType="num">
                                      <p:cBhvr>
                                        <p:cTn id="117" dur="500" fill="hold"/>
                                        <p:tgtEl>
                                          <p:spTgt spid="9"/>
                                        </p:tgtEl>
                                        <p:attrNameLst>
                                          <p:attrName>ppt_x</p:attrName>
                                        </p:attrNameLst>
                                      </p:cBhvr>
                                      <p:tavLst>
                                        <p:tav tm="0">
                                          <p:val>
                                            <p:fltVal val="0.5"/>
                                          </p:val>
                                        </p:tav>
                                        <p:tav tm="100000">
                                          <p:val>
                                            <p:strVal val="#ppt_x"/>
                                          </p:val>
                                        </p:tav>
                                      </p:tavLst>
                                    </p:anim>
                                    <p:anim calcmode="lin" valueType="num">
                                      <p:cBhvr>
                                        <p:cTn id="118"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uiExpand="1">
        <p:bldSub>
          <a:bldDgm bld="one"/>
        </p:bldSub>
      </p:bldGraphic>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142908" y="-142900"/>
            <a:ext cx="9429816" cy="7143800"/>
          </a:xfrm>
          <a:prstGeom prst="rect">
            <a:avLst/>
          </a:prstGeom>
          <a:noFill/>
          <a:ln w="9525">
            <a:noFill/>
            <a:miter lim="800000"/>
            <a:headEnd/>
            <a:tailEnd/>
          </a:ln>
          <a:effectLst>
            <a:glow rad="63500">
              <a:schemeClr val="accent2">
                <a:satMod val="175000"/>
                <a:alpha val="40000"/>
              </a:schemeClr>
            </a:glow>
          </a:effectLst>
        </p:spPr>
      </p:pic>
      <p:sp>
        <p:nvSpPr>
          <p:cNvPr id="2" name="1 Rectángulo"/>
          <p:cNvSpPr/>
          <p:nvPr/>
        </p:nvSpPr>
        <p:spPr>
          <a:xfrm>
            <a:off x="714348" y="906645"/>
            <a:ext cx="7929618" cy="5262979"/>
          </a:xfrm>
          <a:prstGeom prst="rect">
            <a:avLst/>
          </a:prstGeom>
        </p:spPr>
        <p:txBody>
          <a:bodyPr wrap="square">
            <a:spAutoFit/>
          </a:bodyPr>
          <a:lstStyle/>
          <a:p>
            <a:r>
              <a:rPr lang="ro-RO" sz="2100" b="1" dirty="0" smtClean="0"/>
              <a:t>Pentru acei care nu </a:t>
            </a:r>
            <a:r>
              <a:rPr lang="ro-RO" sz="2100" b="1" smtClean="0"/>
              <a:t>înțeleg subiectul </a:t>
            </a:r>
            <a:r>
              <a:rPr lang="ro-RO" sz="2100" b="1" dirty="0" smtClean="0"/>
              <a:t>îndreptățirii prin credință, li se pare că Pavel se contrazice singur. El însuși afirmă că creștinul nu este sub lege; cu toate acestea este obligat să asculte de lege. Problema devine limpede dacă ne amintim că Dumnezeu pretinde neprihănirea de la toți cei care intră cu El în legamânt. Standardul neprihănirii este Legea Sa. </a:t>
            </a:r>
            <a:r>
              <a:rPr lang="ro-RO" sz="2100" b="1" dirty="0" smtClean="0"/>
              <a:t>Totuși, atunci când oamenii se compară cu Legea lui Dumnezeu, ei vor fi mereu condamnați de ea. Dacă Legea ar reprezenta mijlocul de mântuire, atunci nimeni nu ar avea vreo speranță a vieții veșnice. Speranța creștinilor se găsește nu în Lege, ci în Isus Hristos, care nu doar că a păzit Legea într-un mod perfect, dar prin puterea nemărginită a lui Dumnezeu ne permite și nouă să împărtășim neprihănirea Sa </a:t>
            </a:r>
            <a:r>
              <a:rPr lang="en-US" sz="2100" b="1" dirty="0" smtClean="0"/>
              <a:t>(Rom</a:t>
            </a:r>
            <a:r>
              <a:rPr lang="en-US" sz="2100" b="1" dirty="0"/>
              <a:t>. 8:3, 4). </a:t>
            </a:r>
            <a:r>
              <a:rPr lang="ro-RO" sz="2100" b="1" dirty="0" smtClean="0"/>
              <a:t>Creștinul poate de acum înainte să păstreze Legea lui Dumnezeu având conștiința liberă pentru că Isus a luat asupra Sa condamnerea Legii</a:t>
            </a:r>
            <a:r>
              <a:rPr lang="en-US" sz="2100" b="1" dirty="0" smtClean="0"/>
              <a:t> </a:t>
            </a:r>
            <a:r>
              <a:rPr lang="en-US" sz="2100" b="1" dirty="0"/>
              <a:t>(Rom. 7:25–8:2). </a:t>
            </a:r>
            <a:r>
              <a:rPr lang="ro-RO" sz="2100" b="1" dirty="0" smtClean="0"/>
              <a:t>Harul care vine prin Isus Hristos nu ne eliberează de Lege ci mai degrabă ne constrânge să o păzim</a:t>
            </a:r>
            <a:r>
              <a:rPr lang="en-US" sz="2100" b="1" dirty="0" smtClean="0"/>
              <a:t>.</a:t>
            </a:r>
            <a:endParaRPr lang="es-ES" sz="2100" b="1" dirty="0"/>
          </a:p>
        </p:txBody>
      </p:sp>
      <p:sp>
        <p:nvSpPr>
          <p:cNvPr id="4" name="3 CuadroTexto"/>
          <p:cNvSpPr txBox="1"/>
          <p:nvPr/>
        </p:nvSpPr>
        <p:spPr>
          <a:xfrm>
            <a:off x="1714480" y="6193057"/>
            <a:ext cx="5715040" cy="307777"/>
          </a:xfrm>
          <a:prstGeom prst="rect">
            <a:avLst/>
          </a:prstGeom>
          <a:noFill/>
        </p:spPr>
        <p:txBody>
          <a:bodyPr wrap="square" rtlCol="0">
            <a:spAutoFit/>
          </a:bodyPr>
          <a:lstStyle/>
          <a:p>
            <a:pPr algn="ctr"/>
            <a:r>
              <a:rPr lang="en-US" sz="1400" b="1"/>
              <a:t>Keith Augustus Borton (Sabbath School Quarterly, June 8 2014)</a:t>
            </a:r>
            <a:endParaRPr lang="es-ES" sz="1400" b="1" dirty="0"/>
          </a:p>
        </p:txBody>
      </p:sp>
      <p:sp>
        <p:nvSpPr>
          <p:cNvPr id="7" name="6 CuadroTexto"/>
          <p:cNvSpPr txBox="1"/>
          <p:nvPr/>
        </p:nvSpPr>
        <p:spPr>
          <a:xfrm>
            <a:off x="1946662" y="142852"/>
            <a:ext cx="5250677" cy="707886"/>
          </a:xfrm>
          <a:prstGeom prst="rect">
            <a:avLst/>
          </a:prstGeom>
          <a:noFill/>
        </p:spPr>
        <p:txBody>
          <a:bodyPr wrap="square" rtlCol="0">
            <a:spAutoFit/>
            <a:scene3d>
              <a:camera prst="orthographicFront"/>
              <a:lightRig rig="sunset" dir="tl">
                <a:rot lat="0" lon="0" rev="10200000"/>
              </a:lightRig>
            </a:scene3d>
            <a:sp3d extrusionH="25400" contourW="8890">
              <a:bevelT w="38100" h="31750"/>
              <a:contourClr>
                <a:srgbClr val="4E4C00"/>
              </a:contourClr>
            </a:sp3d>
          </a:bodyPr>
          <a:lstStyle/>
          <a:p>
            <a:pPr algn="ctr"/>
            <a:r>
              <a:rPr lang="es-ES" sz="4000" b="1" spc="3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a:t>
            </a:r>
            <a:r>
              <a:rPr lang="ro-RO" sz="4000" b="1" spc="3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VEL ȘI LEGEA</a:t>
            </a:r>
            <a:endParaRPr lang="es-ES" sz="4000" b="1" spc="3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Euniser">
      <a:dk1>
        <a:sysClr val="windowText" lastClr="000000"/>
      </a:dk1>
      <a:lt1>
        <a:sysClr val="window" lastClr="FFFFFF"/>
      </a:lt1>
      <a:dk2>
        <a:srgbClr val="1F497D"/>
      </a:dk2>
      <a:lt2>
        <a:srgbClr val="EEECE1"/>
      </a:lt2>
      <a:accent1>
        <a:srgbClr val="FF0000"/>
      </a:accent1>
      <a:accent2>
        <a:srgbClr val="FFFF00"/>
      </a:accent2>
      <a:accent3>
        <a:srgbClr val="00B0F0"/>
      </a:accent3>
      <a:accent4>
        <a:srgbClr val="00B050"/>
      </a:accent4>
      <a:accent5>
        <a:srgbClr val="7030A0"/>
      </a:accent5>
      <a:accent6>
        <a:srgbClr val="002060"/>
      </a:accent6>
      <a:hlink>
        <a:srgbClr val="FE19FF"/>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1559</Words>
  <Application>Microsoft Office PowerPoint</Application>
  <PresentationFormat>On-screen Show (4:3)</PresentationFormat>
  <Paragraphs>55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Comic Sans MS</vt:lpstr>
      <vt:lpstr>Calibri</vt:lpstr>
      <vt:lpstr>Cooper Black</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Anca</cp:lastModifiedBy>
  <cp:revision>110</cp:revision>
  <dcterms:created xsi:type="dcterms:W3CDTF">2014-06-01T06:05:19Z</dcterms:created>
  <dcterms:modified xsi:type="dcterms:W3CDTF">2014-06-10T18:58:39Z</dcterms:modified>
</cp:coreProperties>
</file>