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colors2.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9" r:id="rId6"/>
    <p:sldId id="261" r:id="rId7"/>
    <p:sldId id="260" r:id="rId8"/>
    <p:sldId id="268" r:id="rId9"/>
    <p:sldId id="262" r:id="rId10"/>
    <p:sldId id="263" r:id="rId11"/>
    <p:sldId id="264" r:id="rId12"/>
  </p:sldIdLst>
  <p:sldSz cx="9144000" cy="6858000" type="screen4x3"/>
  <p:notesSz cx="6858000" cy="9144000"/>
  <p:embeddedFontLst>
    <p:embeddedFont>
      <p:font typeface="Calibri" pitchFamily="34" charset="0"/>
      <p:regular r:id="rId13"/>
      <p:bold r:id="rId14"/>
      <p:italic r:id="rId15"/>
      <p:boldItalic r:id="rId16"/>
    </p:embeddedFont>
    <p:embeddedFont>
      <p:font typeface="Trebuchet MS" pitchFamily="34" charset="0"/>
      <p:regular r:id="rId17"/>
      <p:bold r:id="rId18"/>
      <p:italic r:id="rId19"/>
      <p:boldItalic r:id="rId20"/>
    </p:embeddedFont>
    <p:embeddedFont>
      <p:font typeface="Comic Sans MS" pitchFamily="66" charset="0"/>
      <p:regular r:id="rId21"/>
      <p:bold r:id="rId22"/>
    </p:embeddedFont>
    <p:embeddedFont>
      <p:font typeface="Cooper Black" pitchFamily="18" charset="0"/>
      <p:regular r:id="rId23"/>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620C"/>
    <a:srgbClr val="9CC746"/>
    <a:srgbClr val="9BC348"/>
    <a:srgbClr val="769535"/>
    <a:srgbClr val="CE3B37"/>
    <a:srgbClr val="CB3D3A"/>
    <a:srgbClr val="9B2D2A"/>
    <a:srgbClr val="2A4668"/>
    <a:srgbClr val="003300"/>
    <a:srgbClr val="33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94660"/>
  </p:normalViewPr>
  <p:slideViewPr>
    <p:cSldViewPr>
      <p:cViewPr varScale="1">
        <p:scale>
          <a:sx n="106" d="100"/>
          <a:sy n="106" d="100"/>
        </p:scale>
        <p:origin x="-10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754923-A748-48E3-8529-CD2DBF66AEF7}" type="doc">
      <dgm:prSet loTypeId="urn:microsoft.com/office/officeart/2005/8/layout/hList9" loCatId="list" qsTypeId="urn:microsoft.com/office/officeart/2005/8/quickstyle/3d2" qsCatId="3D" csTypeId="urn:microsoft.com/office/officeart/2005/8/colors/colorful1" csCatId="colorful" phldr="1"/>
      <dgm:spPr/>
      <dgm:t>
        <a:bodyPr/>
        <a:lstStyle/>
        <a:p>
          <a:endParaRPr lang="es-ES"/>
        </a:p>
      </dgm:t>
    </dgm:pt>
    <dgm:pt modelId="{6574A594-8A4C-4F7A-8237-FB1114A797C6}">
      <dgm:prSet phldrT="[Texto]"/>
      <dgm:spPr>
        <a:gradFill rotWithShape="0">
          <a:gsLst>
            <a:gs pos="0">
              <a:srgbClr val="769535"/>
            </a:gs>
            <a:gs pos="80000">
              <a:srgbClr val="9BC348"/>
            </a:gs>
            <a:gs pos="100000">
              <a:srgbClr val="9CC746"/>
            </a:gs>
          </a:gsLst>
        </a:gradFill>
      </dgm:spPr>
      <dgm:t>
        <a:bodyPr/>
        <a:lstStyle/>
        <a:p>
          <a:r>
            <a:rPr lang="ro-RO" b="1" dirty="0" smtClean="0"/>
            <a:t>CALITATI VIRTUD</a:t>
          </a:r>
          <a:endParaRPr lang="es-ES" b="1" dirty="0"/>
        </a:p>
      </dgm:t>
    </dgm:pt>
    <dgm:pt modelId="{9E0D44B5-9198-45AA-9A84-F696D958F7BD}" type="parTrans" cxnId="{47AD2E7B-3828-4C48-BA11-015EE93F7D9E}">
      <dgm:prSet/>
      <dgm:spPr/>
      <dgm:t>
        <a:bodyPr/>
        <a:lstStyle/>
        <a:p>
          <a:endParaRPr lang="es-ES" b="1"/>
        </a:p>
      </dgm:t>
    </dgm:pt>
    <dgm:pt modelId="{AC8D8DDA-16A4-40BE-91EF-7FF5413D7DF8}" type="sibTrans" cxnId="{47AD2E7B-3828-4C48-BA11-015EE93F7D9E}">
      <dgm:prSet/>
      <dgm:spPr/>
      <dgm:t>
        <a:bodyPr/>
        <a:lstStyle/>
        <a:p>
          <a:endParaRPr lang="es-ES" b="1"/>
        </a:p>
      </dgm:t>
    </dgm:pt>
    <dgm:pt modelId="{C763CF8F-9382-4D2B-997A-B255A93B995C}">
      <dgm:prSet phldrT="[Texto]" custT="1"/>
      <dgm:spPr/>
      <dgm:t>
        <a:bodyPr/>
        <a:lstStyle/>
        <a:p>
          <a:r>
            <a:rPr lang="es-ES" sz="1800" b="1" dirty="0" smtClean="0">
              <a:latin typeface="Comic Sans MS" pitchFamily="66" charset="0"/>
            </a:rPr>
            <a:t>“</a:t>
          </a:r>
          <a:r>
            <a:rPr lang="ro-RO" sz="1800" b="1" dirty="0" smtClean="0">
              <a:latin typeface="Comic Sans MS" pitchFamily="66" charset="0"/>
            </a:rPr>
            <a:t>Cărturarii şi fariseii şed pe scaunul lui Moise.Deci toate lucrurile pe care vă spun ei să le păziţi, păziţi-le şi faceţi-le</a:t>
          </a:r>
          <a:r>
            <a:rPr lang="es-ES" sz="1800" b="1" dirty="0" smtClean="0">
              <a:latin typeface="Comic Sans MS" pitchFamily="66" charset="0"/>
            </a:rPr>
            <a:t>…” </a:t>
          </a:r>
          <a:r>
            <a:rPr lang="es-ES" sz="1400" b="1" dirty="0" smtClean="0">
              <a:latin typeface="Comic Sans MS" pitchFamily="66" charset="0"/>
            </a:rPr>
            <a:t>(</a:t>
          </a:r>
          <a:r>
            <a:rPr lang="ro-RO" sz="1400" b="1" dirty="0" smtClean="0">
              <a:latin typeface="Comic Sans MS" pitchFamily="66" charset="0"/>
            </a:rPr>
            <a:t>Matei</a:t>
          </a:r>
          <a:r>
            <a:rPr lang="ro-RO" sz="1400" b="1" dirty="0" smtClean="0"/>
            <a:t> </a:t>
          </a:r>
          <a:r>
            <a:rPr lang="es-ES" sz="1400" b="1" dirty="0" smtClean="0">
              <a:latin typeface="Comic Sans MS" pitchFamily="66" charset="0"/>
            </a:rPr>
            <a:t>23:2-3pp</a:t>
          </a:r>
          <a:r>
            <a:rPr lang="es-ES" sz="1400" b="1" dirty="0" smtClean="0">
              <a:latin typeface="Comic Sans MS" pitchFamily="66" charset="0"/>
            </a:rPr>
            <a:t>)</a:t>
          </a:r>
          <a:endParaRPr lang="es-ES" sz="1400" b="1" dirty="0"/>
        </a:p>
      </dgm:t>
    </dgm:pt>
    <dgm:pt modelId="{CCA8CF85-02BF-42AF-A862-D172E2A79FDA}" type="parTrans" cxnId="{C4B65561-2871-4C63-8FE3-2000BFB97D94}">
      <dgm:prSet/>
      <dgm:spPr/>
      <dgm:t>
        <a:bodyPr/>
        <a:lstStyle/>
        <a:p>
          <a:endParaRPr lang="es-ES" b="1"/>
        </a:p>
      </dgm:t>
    </dgm:pt>
    <dgm:pt modelId="{AD732B3A-F680-4DCB-B465-E785B045C528}" type="sibTrans" cxnId="{C4B65561-2871-4C63-8FE3-2000BFB97D94}">
      <dgm:prSet/>
      <dgm:spPr/>
      <dgm:t>
        <a:bodyPr/>
        <a:lstStyle/>
        <a:p>
          <a:endParaRPr lang="es-ES" b="1"/>
        </a:p>
      </dgm:t>
    </dgm:pt>
    <dgm:pt modelId="{EBAF6893-069B-4022-A5A4-BA27FA26A838}">
      <dgm:prSet phldrT="[Texto]" custT="1">
        <dgm:style>
          <a:lnRef idx="0">
            <a:schemeClr val="accent3"/>
          </a:lnRef>
          <a:fillRef idx="3">
            <a:schemeClr val="accent3"/>
          </a:fillRef>
          <a:effectRef idx="3">
            <a:schemeClr val="accent3"/>
          </a:effectRef>
          <a:fontRef idx="minor">
            <a:schemeClr val="lt1"/>
          </a:fontRef>
        </dgm:style>
      </dgm:prSet>
      <dgm:spPr/>
      <dgm:t>
        <a:bodyPr/>
        <a:lstStyle/>
        <a:p>
          <a:r>
            <a:rPr lang="ro-RO" sz="1800" b="1" dirty="0" smtClean="0"/>
            <a:t>Erau plini de râvnă pentru lege</a:t>
          </a:r>
          <a:r>
            <a:rPr lang="es-ES" sz="1800" b="1" dirty="0" smtClean="0"/>
            <a:t>.</a:t>
          </a:r>
          <a:endParaRPr lang="es-ES" sz="1800" b="1" dirty="0" smtClean="0"/>
        </a:p>
        <a:p>
          <a:r>
            <a:rPr lang="ro-RO" sz="1800" b="1" dirty="0" smtClean="0"/>
            <a:t>Studiau preceptele legii pentru a învăța poporul</a:t>
          </a:r>
          <a:r>
            <a:rPr lang="es-ES" sz="1800" b="1" dirty="0" smtClean="0"/>
            <a:t>.</a:t>
          </a:r>
          <a:r>
            <a:rPr lang="es-ES" sz="1800" b="1" dirty="0" smtClean="0"/>
            <a:t/>
          </a:r>
          <a:br>
            <a:rPr lang="es-ES" sz="1800" b="1" dirty="0" smtClean="0"/>
          </a:br>
          <a:r>
            <a:rPr lang="ro-RO" sz="1800" b="1" dirty="0" smtClean="0"/>
            <a:t>Incercau să pună viața lor în strânsă armonie cu legea</a:t>
          </a:r>
          <a:r>
            <a:rPr lang="es-ES" sz="1800" b="1" dirty="0" smtClean="0"/>
            <a:t>.</a:t>
          </a:r>
          <a:endParaRPr lang="es-ES" sz="1800" b="1" dirty="0"/>
        </a:p>
      </dgm:t>
    </dgm:pt>
    <dgm:pt modelId="{79644786-F11D-46FC-B24A-5D98279C668E}" type="parTrans" cxnId="{9EE55FD0-CD62-4C3D-9354-293244818F6A}">
      <dgm:prSet/>
      <dgm:spPr/>
      <dgm:t>
        <a:bodyPr/>
        <a:lstStyle/>
        <a:p>
          <a:endParaRPr lang="es-ES" b="1"/>
        </a:p>
      </dgm:t>
    </dgm:pt>
    <dgm:pt modelId="{DCC453C5-439E-4AB2-AC42-FE4D5D1F457B}" type="sibTrans" cxnId="{9EE55FD0-CD62-4C3D-9354-293244818F6A}">
      <dgm:prSet/>
      <dgm:spPr/>
      <dgm:t>
        <a:bodyPr/>
        <a:lstStyle/>
        <a:p>
          <a:endParaRPr lang="es-ES" b="1"/>
        </a:p>
      </dgm:t>
    </dgm:pt>
    <dgm:pt modelId="{9AED4753-10E3-49E9-B768-CCAEDDF07797}">
      <dgm:prSet phldrT="[Texto]"/>
      <dgm:spPr>
        <a:gradFill rotWithShape="0">
          <a:gsLst>
            <a:gs pos="0">
              <a:srgbClr val="9B2D2A"/>
            </a:gs>
            <a:gs pos="80000">
              <a:srgbClr val="CB3D3A"/>
            </a:gs>
            <a:gs pos="100000">
              <a:srgbClr val="CE3B37"/>
            </a:gs>
          </a:gsLst>
        </a:gradFill>
      </dgm:spPr>
      <dgm:t>
        <a:bodyPr/>
        <a:lstStyle/>
        <a:p>
          <a:r>
            <a:rPr lang="ro-RO" b="1" dirty="0" smtClean="0"/>
            <a:t>DEFECTE</a:t>
          </a:r>
          <a:endParaRPr lang="es-ES" b="1" dirty="0"/>
        </a:p>
      </dgm:t>
    </dgm:pt>
    <dgm:pt modelId="{154F50C5-080F-43A9-9FE2-D77C763F627D}" type="parTrans" cxnId="{E7EC5BEF-3323-42BA-BC43-5970C97BFDCB}">
      <dgm:prSet/>
      <dgm:spPr/>
      <dgm:t>
        <a:bodyPr/>
        <a:lstStyle/>
        <a:p>
          <a:endParaRPr lang="es-ES" b="1"/>
        </a:p>
      </dgm:t>
    </dgm:pt>
    <dgm:pt modelId="{1F366609-CDB3-4B45-BBF4-BA0D59D2E990}" type="sibTrans" cxnId="{E7EC5BEF-3323-42BA-BC43-5970C97BFDCB}">
      <dgm:prSet/>
      <dgm:spPr/>
      <dgm:t>
        <a:bodyPr/>
        <a:lstStyle/>
        <a:p>
          <a:endParaRPr lang="es-ES" b="1"/>
        </a:p>
      </dgm:t>
    </dgm:pt>
    <dgm:pt modelId="{56E1E2E2-1333-4D3B-A983-9D7F460D942B}">
      <dgm:prSet phldrT="[Texto]" custT="1"/>
      <dgm:spPr/>
      <dgm:t>
        <a:bodyPr/>
        <a:lstStyle/>
        <a:p>
          <a:r>
            <a:rPr lang="es-ES" sz="1800" b="1" dirty="0" smtClean="0">
              <a:latin typeface="Comic Sans MS" pitchFamily="66" charset="0"/>
            </a:rPr>
            <a:t>“… </a:t>
          </a:r>
          <a:r>
            <a:rPr lang="ro-RO" sz="1800" b="1" dirty="0" smtClean="0">
              <a:latin typeface="Comic Sans MS" pitchFamily="66" charset="0"/>
            </a:rPr>
            <a:t>dar după faptele lor să nu faceţi. Căci ei zic, dar nu fac</a:t>
          </a:r>
          <a:r>
            <a:rPr lang="es-ES" sz="1800" b="1" dirty="0" smtClean="0">
              <a:latin typeface="Comic Sans MS" pitchFamily="66" charset="0"/>
            </a:rPr>
            <a:t>” </a:t>
          </a:r>
          <a:r>
            <a:rPr lang="es-ES" sz="1400" b="1" dirty="0" smtClean="0">
              <a:latin typeface="Comic Sans MS" pitchFamily="66" charset="0"/>
            </a:rPr>
            <a:t>(</a:t>
          </a:r>
          <a:r>
            <a:rPr lang="ro-RO" sz="1400" b="1" dirty="0" smtClean="0">
              <a:latin typeface="Comic Sans MS" pitchFamily="66" charset="0"/>
            </a:rPr>
            <a:t>Matei</a:t>
          </a:r>
          <a:r>
            <a:rPr lang="ro-RO" sz="1400" b="1" dirty="0" smtClean="0"/>
            <a:t> </a:t>
          </a:r>
          <a:r>
            <a:rPr lang="es-ES" sz="1400" b="1" dirty="0" smtClean="0">
              <a:latin typeface="Comic Sans MS" pitchFamily="66" charset="0"/>
            </a:rPr>
            <a:t>23:2-3up</a:t>
          </a:r>
          <a:r>
            <a:rPr lang="es-ES" sz="1400" b="1" dirty="0" smtClean="0">
              <a:latin typeface="Comic Sans MS" pitchFamily="66" charset="0"/>
            </a:rPr>
            <a:t>)</a:t>
          </a:r>
          <a:endParaRPr lang="es-ES" sz="1800" b="1" dirty="0"/>
        </a:p>
      </dgm:t>
    </dgm:pt>
    <dgm:pt modelId="{7EFB43B2-0B25-45E9-9F41-84CE7544DB19}" type="parTrans" cxnId="{45400623-2903-4251-897D-BE4EDFD58A28}">
      <dgm:prSet/>
      <dgm:spPr/>
      <dgm:t>
        <a:bodyPr/>
        <a:lstStyle/>
        <a:p>
          <a:endParaRPr lang="es-ES" b="1"/>
        </a:p>
      </dgm:t>
    </dgm:pt>
    <dgm:pt modelId="{09BC1C09-E3A0-4046-9A86-8D14645D4DA0}" type="sibTrans" cxnId="{45400623-2903-4251-897D-BE4EDFD58A28}">
      <dgm:prSet/>
      <dgm:spPr/>
      <dgm:t>
        <a:bodyPr/>
        <a:lstStyle/>
        <a:p>
          <a:endParaRPr lang="es-ES" b="1"/>
        </a:p>
      </dgm:t>
    </dgm:pt>
    <dgm:pt modelId="{3DEB7E4D-F843-437C-A8EB-D3AC95552EA4}">
      <dgm:prSet phldrT="[Texto]" custT="1">
        <dgm:style>
          <a:lnRef idx="0">
            <a:schemeClr val="accent2"/>
          </a:lnRef>
          <a:fillRef idx="3">
            <a:schemeClr val="accent2"/>
          </a:fillRef>
          <a:effectRef idx="3">
            <a:schemeClr val="accent2"/>
          </a:effectRef>
          <a:fontRef idx="minor">
            <a:schemeClr val="lt1"/>
          </a:fontRef>
        </dgm:style>
      </dgm:prSet>
      <dgm:spPr/>
      <dgm:t>
        <a:bodyPr/>
        <a:lstStyle/>
        <a:p>
          <a:r>
            <a:rPr lang="ro-RO" sz="1800" b="1" dirty="0" smtClean="0"/>
            <a:t>Au fost fățarnici</a:t>
          </a:r>
          <a:r>
            <a:rPr lang="es-ES" sz="1800" b="1" dirty="0" smtClean="0"/>
            <a:t>.</a:t>
          </a:r>
          <a:endParaRPr lang="es-ES" sz="1800" b="1" dirty="0" smtClean="0"/>
        </a:p>
        <a:p>
          <a:r>
            <a:rPr lang="ro-RO" sz="1800" b="1" dirty="0" smtClean="0"/>
            <a:t>De-a lungul timpului, râvna pentru lege a devenit pur și simplu ceva extern</a:t>
          </a:r>
          <a:r>
            <a:rPr lang="es-ES" sz="1800" b="1" dirty="0" smtClean="0"/>
            <a:t>.</a:t>
          </a:r>
          <a:r>
            <a:rPr lang="es-ES" sz="1800" b="1" dirty="0" smtClean="0"/>
            <a:t/>
          </a:r>
          <a:br>
            <a:rPr lang="es-ES" sz="1800" b="1" dirty="0" smtClean="0"/>
          </a:br>
          <a:r>
            <a:rPr lang="ro-RO" sz="1800" b="1" dirty="0" smtClean="0"/>
            <a:t>Se manifestau în văzul tuturor doar pentru a fi lăudați de oameni. Erau “morminte văruite”(Matei </a:t>
          </a:r>
          <a:r>
            <a:rPr lang="es-ES" sz="1800" b="1" dirty="0" smtClean="0"/>
            <a:t>23:27</a:t>
          </a:r>
          <a:r>
            <a:rPr lang="es-ES" sz="1800" b="1" dirty="0" smtClean="0"/>
            <a:t>)</a:t>
          </a:r>
          <a:endParaRPr lang="es-ES" sz="1800" b="1" dirty="0"/>
        </a:p>
      </dgm:t>
    </dgm:pt>
    <dgm:pt modelId="{2F12E631-2178-4EB6-A39B-C090B24EA7C2}" type="parTrans" cxnId="{327954E4-C27E-47B8-91CE-97A4F1F8B726}">
      <dgm:prSet/>
      <dgm:spPr/>
      <dgm:t>
        <a:bodyPr/>
        <a:lstStyle/>
        <a:p>
          <a:endParaRPr lang="es-ES" b="1"/>
        </a:p>
      </dgm:t>
    </dgm:pt>
    <dgm:pt modelId="{2B74491A-9BE7-4AFD-B07F-024EBFDFF890}" type="sibTrans" cxnId="{327954E4-C27E-47B8-91CE-97A4F1F8B726}">
      <dgm:prSet/>
      <dgm:spPr/>
      <dgm:t>
        <a:bodyPr/>
        <a:lstStyle/>
        <a:p>
          <a:endParaRPr lang="es-ES" b="1"/>
        </a:p>
      </dgm:t>
    </dgm:pt>
    <dgm:pt modelId="{05851CE4-2C6E-46F6-93C2-3992255FC106}" type="pres">
      <dgm:prSet presAssocID="{56754923-A748-48E3-8529-CD2DBF66AEF7}" presName="list" presStyleCnt="0">
        <dgm:presLayoutVars>
          <dgm:dir/>
          <dgm:animLvl val="lvl"/>
        </dgm:presLayoutVars>
      </dgm:prSet>
      <dgm:spPr/>
      <dgm:t>
        <a:bodyPr/>
        <a:lstStyle/>
        <a:p>
          <a:endParaRPr lang="es-ES"/>
        </a:p>
      </dgm:t>
    </dgm:pt>
    <dgm:pt modelId="{68CF0D9F-A29C-4428-AEFD-3DA5942AEA9F}" type="pres">
      <dgm:prSet presAssocID="{6574A594-8A4C-4F7A-8237-FB1114A797C6}" presName="posSpace" presStyleCnt="0"/>
      <dgm:spPr/>
    </dgm:pt>
    <dgm:pt modelId="{1F3238E6-66F6-4BC3-881B-584C75E1260E}" type="pres">
      <dgm:prSet presAssocID="{6574A594-8A4C-4F7A-8237-FB1114A797C6}" presName="vertFlow" presStyleCnt="0"/>
      <dgm:spPr/>
    </dgm:pt>
    <dgm:pt modelId="{8B7FFC9D-5DEE-4D53-8809-34240E5C7976}" type="pres">
      <dgm:prSet presAssocID="{6574A594-8A4C-4F7A-8237-FB1114A797C6}" presName="topSpace" presStyleCnt="0"/>
      <dgm:spPr/>
    </dgm:pt>
    <dgm:pt modelId="{59453D9D-1A47-48E4-A040-3E7FBDACF971}" type="pres">
      <dgm:prSet presAssocID="{6574A594-8A4C-4F7A-8237-FB1114A797C6}" presName="firstComp" presStyleCnt="0"/>
      <dgm:spPr/>
    </dgm:pt>
    <dgm:pt modelId="{4F35668E-39B7-4410-8907-7A8DBFD408EA}" type="pres">
      <dgm:prSet presAssocID="{6574A594-8A4C-4F7A-8237-FB1114A797C6}" presName="firstChild" presStyleLbl="bgAccFollowNode1" presStyleIdx="0" presStyleCnt="4" custScaleX="119981" custScaleY="119479" custLinFactNeighborX="-7680" custLinFactNeighborY="-10891"/>
      <dgm:spPr/>
      <dgm:t>
        <a:bodyPr/>
        <a:lstStyle/>
        <a:p>
          <a:endParaRPr lang="es-ES"/>
        </a:p>
      </dgm:t>
    </dgm:pt>
    <dgm:pt modelId="{EF06DAA0-8497-4863-A8EE-4D10B5CC3AED}" type="pres">
      <dgm:prSet presAssocID="{6574A594-8A4C-4F7A-8237-FB1114A797C6}" presName="firstChildTx" presStyleLbl="bgAccFollowNode1" presStyleIdx="0" presStyleCnt="4">
        <dgm:presLayoutVars>
          <dgm:bulletEnabled val="1"/>
        </dgm:presLayoutVars>
      </dgm:prSet>
      <dgm:spPr/>
      <dgm:t>
        <a:bodyPr/>
        <a:lstStyle/>
        <a:p>
          <a:endParaRPr lang="es-ES"/>
        </a:p>
      </dgm:t>
    </dgm:pt>
    <dgm:pt modelId="{4248FD5E-2218-4990-94EA-08BB5754B339}" type="pres">
      <dgm:prSet presAssocID="{EBAF6893-069B-4022-A5A4-BA27FA26A838}" presName="comp" presStyleCnt="0"/>
      <dgm:spPr/>
    </dgm:pt>
    <dgm:pt modelId="{A64A7594-8BDB-465C-92F5-BCFEBC764808}" type="pres">
      <dgm:prSet presAssocID="{EBAF6893-069B-4022-A5A4-BA27FA26A838}" presName="child" presStyleLbl="bgAccFollowNode1" presStyleIdx="1" presStyleCnt="4" custScaleX="119981" custScaleY="119479" custLinFactNeighborX="-7680" custLinFactNeighborY="-10891"/>
      <dgm:spPr/>
      <dgm:t>
        <a:bodyPr/>
        <a:lstStyle/>
        <a:p>
          <a:endParaRPr lang="es-ES"/>
        </a:p>
      </dgm:t>
    </dgm:pt>
    <dgm:pt modelId="{C65EB1FF-A671-4B9A-8E5E-6F243D24E5C2}" type="pres">
      <dgm:prSet presAssocID="{EBAF6893-069B-4022-A5A4-BA27FA26A838}" presName="childTx" presStyleLbl="bgAccFollowNode1" presStyleIdx="1" presStyleCnt="4">
        <dgm:presLayoutVars>
          <dgm:bulletEnabled val="1"/>
        </dgm:presLayoutVars>
      </dgm:prSet>
      <dgm:spPr/>
      <dgm:t>
        <a:bodyPr/>
        <a:lstStyle/>
        <a:p>
          <a:endParaRPr lang="es-ES"/>
        </a:p>
      </dgm:t>
    </dgm:pt>
    <dgm:pt modelId="{D6944B3A-F08B-4D64-8BBB-575FEA81958F}" type="pres">
      <dgm:prSet presAssocID="{6574A594-8A4C-4F7A-8237-FB1114A797C6}" presName="negSpace" presStyleCnt="0"/>
      <dgm:spPr/>
    </dgm:pt>
    <dgm:pt modelId="{26749DB9-0E12-453A-8690-DB3F5EBBF3E9}" type="pres">
      <dgm:prSet presAssocID="{6574A594-8A4C-4F7A-8237-FB1114A797C6}" presName="circle" presStyleLbl="node1" presStyleIdx="0" presStyleCnt="2" custScaleX="60690" custScaleY="60690" custLinFactNeighborX="-22577" custLinFactNeighborY="4099"/>
      <dgm:spPr/>
      <dgm:t>
        <a:bodyPr/>
        <a:lstStyle/>
        <a:p>
          <a:endParaRPr lang="es-ES"/>
        </a:p>
      </dgm:t>
    </dgm:pt>
    <dgm:pt modelId="{3C665E31-211A-408C-B418-67178778D876}" type="pres">
      <dgm:prSet presAssocID="{AC8D8DDA-16A4-40BE-91EF-7FF5413D7DF8}" presName="transSpace" presStyleCnt="0"/>
      <dgm:spPr/>
    </dgm:pt>
    <dgm:pt modelId="{D906D16B-E122-4757-A3EE-E651698282A3}" type="pres">
      <dgm:prSet presAssocID="{9AED4753-10E3-49E9-B768-CCAEDDF07797}" presName="posSpace" presStyleCnt="0"/>
      <dgm:spPr/>
    </dgm:pt>
    <dgm:pt modelId="{43D6B2D1-8070-4195-8BCF-8E01661826B2}" type="pres">
      <dgm:prSet presAssocID="{9AED4753-10E3-49E9-B768-CCAEDDF07797}" presName="vertFlow" presStyleCnt="0"/>
      <dgm:spPr/>
    </dgm:pt>
    <dgm:pt modelId="{B3D84EEB-2CE3-4CB5-A7B6-136E7D54A126}" type="pres">
      <dgm:prSet presAssocID="{9AED4753-10E3-49E9-B768-CCAEDDF07797}" presName="topSpace" presStyleCnt="0"/>
      <dgm:spPr/>
    </dgm:pt>
    <dgm:pt modelId="{D865B401-9F79-4335-B640-6F8B58E84C57}" type="pres">
      <dgm:prSet presAssocID="{9AED4753-10E3-49E9-B768-CCAEDDF07797}" presName="firstComp" presStyleCnt="0"/>
      <dgm:spPr/>
    </dgm:pt>
    <dgm:pt modelId="{626F43E8-C7EF-4EDB-895B-59A1CDCD1A5C}" type="pres">
      <dgm:prSet presAssocID="{9AED4753-10E3-49E9-B768-CCAEDDF07797}" presName="firstChild" presStyleLbl="bgAccFollowNode1" presStyleIdx="2" presStyleCnt="4" custScaleX="119981" custScaleY="94487" custLinFactNeighborX="-18247" custLinFactNeighborY="-15057"/>
      <dgm:spPr/>
      <dgm:t>
        <a:bodyPr/>
        <a:lstStyle/>
        <a:p>
          <a:endParaRPr lang="es-ES"/>
        </a:p>
      </dgm:t>
    </dgm:pt>
    <dgm:pt modelId="{7A5B681E-13C2-4038-97D7-CB732A9EE538}" type="pres">
      <dgm:prSet presAssocID="{9AED4753-10E3-49E9-B768-CCAEDDF07797}" presName="firstChildTx" presStyleLbl="bgAccFollowNode1" presStyleIdx="2" presStyleCnt="4">
        <dgm:presLayoutVars>
          <dgm:bulletEnabled val="1"/>
        </dgm:presLayoutVars>
      </dgm:prSet>
      <dgm:spPr/>
      <dgm:t>
        <a:bodyPr/>
        <a:lstStyle/>
        <a:p>
          <a:endParaRPr lang="es-ES"/>
        </a:p>
      </dgm:t>
    </dgm:pt>
    <dgm:pt modelId="{2D8B5EAE-A4C6-4793-ABCF-C6F1025F9533}" type="pres">
      <dgm:prSet presAssocID="{3DEB7E4D-F843-437C-A8EB-D3AC95552EA4}" presName="comp" presStyleCnt="0"/>
      <dgm:spPr/>
    </dgm:pt>
    <dgm:pt modelId="{0F862927-561B-4361-B4A1-9C3860E7A807}" type="pres">
      <dgm:prSet presAssocID="{3DEB7E4D-F843-437C-A8EB-D3AC95552EA4}" presName="child" presStyleLbl="bgAccFollowNode1" presStyleIdx="3" presStyleCnt="4" custScaleX="119981" custScaleY="141400" custLinFactNeighborX="-18247" custLinFactNeighborY="-15057"/>
      <dgm:spPr/>
      <dgm:t>
        <a:bodyPr/>
        <a:lstStyle/>
        <a:p>
          <a:endParaRPr lang="es-ES"/>
        </a:p>
      </dgm:t>
    </dgm:pt>
    <dgm:pt modelId="{D119381C-8926-4ECC-95C1-CB26D451F0C7}" type="pres">
      <dgm:prSet presAssocID="{3DEB7E4D-F843-437C-A8EB-D3AC95552EA4}" presName="childTx" presStyleLbl="bgAccFollowNode1" presStyleIdx="3" presStyleCnt="4">
        <dgm:presLayoutVars>
          <dgm:bulletEnabled val="1"/>
        </dgm:presLayoutVars>
      </dgm:prSet>
      <dgm:spPr/>
      <dgm:t>
        <a:bodyPr/>
        <a:lstStyle/>
        <a:p>
          <a:endParaRPr lang="es-ES"/>
        </a:p>
      </dgm:t>
    </dgm:pt>
    <dgm:pt modelId="{A32F544C-10E9-4A99-87FD-9EE22FDFDF26}" type="pres">
      <dgm:prSet presAssocID="{9AED4753-10E3-49E9-B768-CCAEDDF07797}" presName="negSpace" presStyleCnt="0"/>
      <dgm:spPr/>
    </dgm:pt>
    <dgm:pt modelId="{B1F59089-F86E-47B8-A288-C4A4235BF3F1}" type="pres">
      <dgm:prSet presAssocID="{9AED4753-10E3-49E9-B768-CCAEDDF07797}" presName="circle" presStyleLbl="node1" presStyleIdx="1" presStyleCnt="2" custScaleX="60690" custScaleY="60690" custLinFactNeighborX="-20844" custLinFactNeighborY="4099"/>
      <dgm:spPr/>
      <dgm:t>
        <a:bodyPr/>
        <a:lstStyle/>
        <a:p>
          <a:endParaRPr lang="es-ES"/>
        </a:p>
      </dgm:t>
    </dgm:pt>
  </dgm:ptLst>
  <dgm:cxnLst>
    <dgm:cxn modelId="{EBF7FAF2-45B7-43A6-AE29-FF157CA73F12}" type="presOf" srcId="{6574A594-8A4C-4F7A-8237-FB1114A797C6}" destId="{26749DB9-0E12-453A-8690-DB3F5EBBF3E9}" srcOrd="0" destOrd="0" presId="urn:microsoft.com/office/officeart/2005/8/layout/hList9"/>
    <dgm:cxn modelId="{4EE9FFD4-92D3-4AD7-90F7-6BA324CF5208}" type="presOf" srcId="{56E1E2E2-1333-4D3B-A983-9D7F460D942B}" destId="{7A5B681E-13C2-4038-97D7-CB732A9EE538}" srcOrd="1" destOrd="0" presId="urn:microsoft.com/office/officeart/2005/8/layout/hList9"/>
    <dgm:cxn modelId="{759198EC-D132-4967-BE54-65C3DB40B5B8}" type="presOf" srcId="{3DEB7E4D-F843-437C-A8EB-D3AC95552EA4}" destId="{D119381C-8926-4ECC-95C1-CB26D451F0C7}" srcOrd="1" destOrd="0" presId="urn:microsoft.com/office/officeart/2005/8/layout/hList9"/>
    <dgm:cxn modelId="{FDD83FAF-C83D-4EC6-89D3-DE13CE198D5A}" type="presOf" srcId="{EBAF6893-069B-4022-A5A4-BA27FA26A838}" destId="{C65EB1FF-A671-4B9A-8E5E-6F243D24E5C2}" srcOrd="1" destOrd="0" presId="urn:microsoft.com/office/officeart/2005/8/layout/hList9"/>
    <dgm:cxn modelId="{158C79F8-0479-4BD6-8D3D-EAFF7FCF3B87}" type="presOf" srcId="{56754923-A748-48E3-8529-CD2DBF66AEF7}" destId="{05851CE4-2C6E-46F6-93C2-3992255FC106}" srcOrd="0" destOrd="0" presId="urn:microsoft.com/office/officeart/2005/8/layout/hList9"/>
    <dgm:cxn modelId="{711A93F1-3194-48E5-B081-C521A8BAB311}" type="presOf" srcId="{C763CF8F-9382-4D2B-997A-B255A93B995C}" destId="{4F35668E-39B7-4410-8907-7A8DBFD408EA}" srcOrd="0" destOrd="0" presId="urn:microsoft.com/office/officeart/2005/8/layout/hList9"/>
    <dgm:cxn modelId="{45400623-2903-4251-897D-BE4EDFD58A28}" srcId="{9AED4753-10E3-49E9-B768-CCAEDDF07797}" destId="{56E1E2E2-1333-4D3B-A983-9D7F460D942B}" srcOrd="0" destOrd="0" parTransId="{7EFB43B2-0B25-45E9-9F41-84CE7544DB19}" sibTransId="{09BC1C09-E3A0-4046-9A86-8D14645D4DA0}"/>
    <dgm:cxn modelId="{783619EE-B3DC-43BB-9D63-A2D0A5C81955}" type="presOf" srcId="{C763CF8F-9382-4D2B-997A-B255A93B995C}" destId="{EF06DAA0-8497-4863-A8EE-4D10B5CC3AED}" srcOrd="1" destOrd="0" presId="urn:microsoft.com/office/officeart/2005/8/layout/hList9"/>
    <dgm:cxn modelId="{9EE55FD0-CD62-4C3D-9354-293244818F6A}" srcId="{6574A594-8A4C-4F7A-8237-FB1114A797C6}" destId="{EBAF6893-069B-4022-A5A4-BA27FA26A838}" srcOrd="1" destOrd="0" parTransId="{79644786-F11D-46FC-B24A-5D98279C668E}" sibTransId="{DCC453C5-439E-4AB2-AC42-FE4D5D1F457B}"/>
    <dgm:cxn modelId="{C4B65561-2871-4C63-8FE3-2000BFB97D94}" srcId="{6574A594-8A4C-4F7A-8237-FB1114A797C6}" destId="{C763CF8F-9382-4D2B-997A-B255A93B995C}" srcOrd="0" destOrd="0" parTransId="{CCA8CF85-02BF-42AF-A862-D172E2A79FDA}" sibTransId="{AD732B3A-F680-4DCB-B465-E785B045C528}"/>
    <dgm:cxn modelId="{D2B7CCB9-BEE7-4729-B0E0-861CAA6066DC}" type="presOf" srcId="{3DEB7E4D-F843-437C-A8EB-D3AC95552EA4}" destId="{0F862927-561B-4361-B4A1-9C3860E7A807}" srcOrd="0" destOrd="0" presId="urn:microsoft.com/office/officeart/2005/8/layout/hList9"/>
    <dgm:cxn modelId="{726165A0-5763-47F1-BFB1-5ADA5906341C}" type="presOf" srcId="{9AED4753-10E3-49E9-B768-CCAEDDF07797}" destId="{B1F59089-F86E-47B8-A288-C4A4235BF3F1}" srcOrd="0" destOrd="0" presId="urn:microsoft.com/office/officeart/2005/8/layout/hList9"/>
    <dgm:cxn modelId="{327954E4-C27E-47B8-91CE-97A4F1F8B726}" srcId="{9AED4753-10E3-49E9-B768-CCAEDDF07797}" destId="{3DEB7E4D-F843-437C-A8EB-D3AC95552EA4}" srcOrd="1" destOrd="0" parTransId="{2F12E631-2178-4EB6-A39B-C090B24EA7C2}" sibTransId="{2B74491A-9BE7-4AFD-B07F-024EBFDFF890}"/>
    <dgm:cxn modelId="{E7EC5BEF-3323-42BA-BC43-5970C97BFDCB}" srcId="{56754923-A748-48E3-8529-CD2DBF66AEF7}" destId="{9AED4753-10E3-49E9-B768-CCAEDDF07797}" srcOrd="1" destOrd="0" parTransId="{154F50C5-080F-43A9-9FE2-D77C763F627D}" sibTransId="{1F366609-CDB3-4B45-BBF4-BA0D59D2E990}"/>
    <dgm:cxn modelId="{47AD2E7B-3828-4C48-BA11-015EE93F7D9E}" srcId="{56754923-A748-48E3-8529-CD2DBF66AEF7}" destId="{6574A594-8A4C-4F7A-8237-FB1114A797C6}" srcOrd="0" destOrd="0" parTransId="{9E0D44B5-9198-45AA-9A84-F696D958F7BD}" sibTransId="{AC8D8DDA-16A4-40BE-91EF-7FF5413D7DF8}"/>
    <dgm:cxn modelId="{13DA6413-D821-4E39-AF95-FF1EDDBC7266}" type="presOf" srcId="{56E1E2E2-1333-4D3B-A983-9D7F460D942B}" destId="{626F43E8-C7EF-4EDB-895B-59A1CDCD1A5C}" srcOrd="0" destOrd="0" presId="urn:microsoft.com/office/officeart/2005/8/layout/hList9"/>
    <dgm:cxn modelId="{FCBF4928-35C5-4137-BAA6-7F64C0B652FD}" type="presOf" srcId="{EBAF6893-069B-4022-A5A4-BA27FA26A838}" destId="{A64A7594-8BDB-465C-92F5-BCFEBC764808}" srcOrd="0" destOrd="0" presId="urn:microsoft.com/office/officeart/2005/8/layout/hList9"/>
    <dgm:cxn modelId="{0A6E3FCC-DAA4-454E-BBCB-009B324A6126}" type="presParOf" srcId="{05851CE4-2C6E-46F6-93C2-3992255FC106}" destId="{68CF0D9F-A29C-4428-AEFD-3DA5942AEA9F}" srcOrd="0" destOrd="0" presId="urn:microsoft.com/office/officeart/2005/8/layout/hList9"/>
    <dgm:cxn modelId="{0210E094-FAAA-4855-80DE-7FB900671D1F}" type="presParOf" srcId="{05851CE4-2C6E-46F6-93C2-3992255FC106}" destId="{1F3238E6-66F6-4BC3-881B-584C75E1260E}" srcOrd="1" destOrd="0" presId="urn:microsoft.com/office/officeart/2005/8/layout/hList9"/>
    <dgm:cxn modelId="{1BBEB229-3A80-43A2-B416-AD0593F1AFF1}" type="presParOf" srcId="{1F3238E6-66F6-4BC3-881B-584C75E1260E}" destId="{8B7FFC9D-5DEE-4D53-8809-34240E5C7976}" srcOrd="0" destOrd="0" presId="urn:microsoft.com/office/officeart/2005/8/layout/hList9"/>
    <dgm:cxn modelId="{3B0225B1-1527-445F-B493-467BAEE08ACE}" type="presParOf" srcId="{1F3238E6-66F6-4BC3-881B-584C75E1260E}" destId="{59453D9D-1A47-48E4-A040-3E7FBDACF971}" srcOrd="1" destOrd="0" presId="urn:microsoft.com/office/officeart/2005/8/layout/hList9"/>
    <dgm:cxn modelId="{9BAC6BB9-556D-4768-BACE-961A7670450B}" type="presParOf" srcId="{59453D9D-1A47-48E4-A040-3E7FBDACF971}" destId="{4F35668E-39B7-4410-8907-7A8DBFD408EA}" srcOrd="0" destOrd="0" presId="urn:microsoft.com/office/officeart/2005/8/layout/hList9"/>
    <dgm:cxn modelId="{BAAD54A9-33BA-4E53-925E-6C6BF8FDE317}" type="presParOf" srcId="{59453D9D-1A47-48E4-A040-3E7FBDACF971}" destId="{EF06DAA0-8497-4863-A8EE-4D10B5CC3AED}" srcOrd="1" destOrd="0" presId="urn:microsoft.com/office/officeart/2005/8/layout/hList9"/>
    <dgm:cxn modelId="{F49DA468-4C97-40F5-94CB-000CF78C690E}" type="presParOf" srcId="{1F3238E6-66F6-4BC3-881B-584C75E1260E}" destId="{4248FD5E-2218-4990-94EA-08BB5754B339}" srcOrd="2" destOrd="0" presId="urn:microsoft.com/office/officeart/2005/8/layout/hList9"/>
    <dgm:cxn modelId="{F2106D39-1997-44B9-AB03-497E3A45C12C}" type="presParOf" srcId="{4248FD5E-2218-4990-94EA-08BB5754B339}" destId="{A64A7594-8BDB-465C-92F5-BCFEBC764808}" srcOrd="0" destOrd="0" presId="urn:microsoft.com/office/officeart/2005/8/layout/hList9"/>
    <dgm:cxn modelId="{9DFDC83F-C9D5-4A07-8CE9-87D1235083CD}" type="presParOf" srcId="{4248FD5E-2218-4990-94EA-08BB5754B339}" destId="{C65EB1FF-A671-4B9A-8E5E-6F243D24E5C2}" srcOrd="1" destOrd="0" presId="urn:microsoft.com/office/officeart/2005/8/layout/hList9"/>
    <dgm:cxn modelId="{50ED4E26-F112-4D54-AB75-3951582F8D19}" type="presParOf" srcId="{05851CE4-2C6E-46F6-93C2-3992255FC106}" destId="{D6944B3A-F08B-4D64-8BBB-575FEA81958F}" srcOrd="2" destOrd="0" presId="urn:microsoft.com/office/officeart/2005/8/layout/hList9"/>
    <dgm:cxn modelId="{DC9362B9-EC14-4823-9819-A3EB2F69240C}" type="presParOf" srcId="{05851CE4-2C6E-46F6-93C2-3992255FC106}" destId="{26749DB9-0E12-453A-8690-DB3F5EBBF3E9}" srcOrd="3" destOrd="0" presId="urn:microsoft.com/office/officeart/2005/8/layout/hList9"/>
    <dgm:cxn modelId="{330CC5C5-09CF-4632-B0C4-C05FF9105EE4}" type="presParOf" srcId="{05851CE4-2C6E-46F6-93C2-3992255FC106}" destId="{3C665E31-211A-408C-B418-67178778D876}" srcOrd="4" destOrd="0" presId="urn:microsoft.com/office/officeart/2005/8/layout/hList9"/>
    <dgm:cxn modelId="{68393A0D-1C4D-4D7E-BD63-326C41761225}" type="presParOf" srcId="{05851CE4-2C6E-46F6-93C2-3992255FC106}" destId="{D906D16B-E122-4757-A3EE-E651698282A3}" srcOrd="5" destOrd="0" presId="urn:microsoft.com/office/officeart/2005/8/layout/hList9"/>
    <dgm:cxn modelId="{85A772B0-F662-4D76-A84A-67066D2EEA92}" type="presParOf" srcId="{05851CE4-2C6E-46F6-93C2-3992255FC106}" destId="{43D6B2D1-8070-4195-8BCF-8E01661826B2}" srcOrd="6" destOrd="0" presId="urn:microsoft.com/office/officeart/2005/8/layout/hList9"/>
    <dgm:cxn modelId="{87733F97-DF98-4D10-836B-6C4B25E17FCA}" type="presParOf" srcId="{43D6B2D1-8070-4195-8BCF-8E01661826B2}" destId="{B3D84EEB-2CE3-4CB5-A7B6-136E7D54A126}" srcOrd="0" destOrd="0" presId="urn:microsoft.com/office/officeart/2005/8/layout/hList9"/>
    <dgm:cxn modelId="{40A5AC68-B377-4914-9DBA-D80790310D6A}" type="presParOf" srcId="{43D6B2D1-8070-4195-8BCF-8E01661826B2}" destId="{D865B401-9F79-4335-B640-6F8B58E84C57}" srcOrd="1" destOrd="0" presId="urn:microsoft.com/office/officeart/2005/8/layout/hList9"/>
    <dgm:cxn modelId="{66E7049D-4700-4308-80FD-EE1D2480069A}" type="presParOf" srcId="{D865B401-9F79-4335-B640-6F8B58E84C57}" destId="{626F43E8-C7EF-4EDB-895B-59A1CDCD1A5C}" srcOrd="0" destOrd="0" presId="urn:microsoft.com/office/officeart/2005/8/layout/hList9"/>
    <dgm:cxn modelId="{03F24564-69C2-4C7F-A1EF-66BC261F8781}" type="presParOf" srcId="{D865B401-9F79-4335-B640-6F8B58E84C57}" destId="{7A5B681E-13C2-4038-97D7-CB732A9EE538}" srcOrd="1" destOrd="0" presId="urn:microsoft.com/office/officeart/2005/8/layout/hList9"/>
    <dgm:cxn modelId="{16633F3D-5C2D-4692-AC47-43F97D74F5DE}" type="presParOf" srcId="{43D6B2D1-8070-4195-8BCF-8E01661826B2}" destId="{2D8B5EAE-A4C6-4793-ABCF-C6F1025F9533}" srcOrd="2" destOrd="0" presId="urn:microsoft.com/office/officeart/2005/8/layout/hList9"/>
    <dgm:cxn modelId="{C68F626A-2C0A-4B0B-BB4C-B6C3B9408A2A}" type="presParOf" srcId="{2D8B5EAE-A4C6-4793-ABCF-C6F1025F9533}" destId="{0F862927-561B-4361-B4A1-9C3860E7A807}" srcOrd="0" destOrd="0" presId="urn:microsoft.com/office/officeart/2005/8/layout/hList9"/>
    <dgm:cxn modelId="{8770D50C-8EC2-4B2C-8A89-4F7EC94CFF03}" type="presParOf" srcId="{2D8B5EAE-A4C6-4793-ABCF-C6F1025F9533}" destId="{D119381C-8926-4ECC-95C1-CB26D451F0C7}" srcOrd="1" destOrd="0" presId="urn:microsoft.com/office/officeart/2005/8/layout/hList9"/>
    <dgm:cxn modelId="{3A5898AC-4D98-4D43-9E18-C1B834F6AE26}" type="presParOf" srcId="{05851CE4-2C6E-46F6-93C2-3992255FC106}" destId="{A32F544C-10E9-4A99-87FD-9EE22FDFDF26}" srcOrd="7" destOrd="0" presId="urn:microsoft.com/office/officeart/2005/8/layout/hList9"/>
    <dgm:cxn modelId="{EFF0DE38-C9A2-4849-B73B-0F6B6D82F707}" type="presParOf" srcId="{05851CE4-2C6E-46F6-93C2-3992255FC106}" destId="{B1F59089-F86E-47B8-A288-C4A4235BF3F1}" srcOrd="8" destOrd="0" presId="urn:microsoft.com/office/officeart/2005/8/layout/hList9"/>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754923-A748-48E3-8529-CD2DBF66AEF7}" type="doc">
      <dgm:prSet loTypeId="urn:microsoft.com/office/officeart/2005/8/layout/hList9" loCatId="list" qsTypeId="urn:microsoft.com/office/officeart/2005/8/quickstyle/3d2" qsCatId="3D" csTypeId="urn:microsoft.com/office/officeart/2005/8/colors/colorful1" csCatId="colorful" phldr="1"/>
      <dgm:spPr/>
      <dgm:t>
        <a:bodyPr/>
        <a:lstStyle/>
        <a:p>
          <a:endParaRPr lang="es-ES"/>
        </a:p>
      </dgm:t>
    </dgm:pt>
    <dgm:pt modelId="{6574A594-8A4C-4F7A-8237-FB1114A797C6}">
      <dgm:prSet phldrT="[Texto]"/>
      <dgm:spPr>
        <a:gradFill rotWithShape="0">
          <a:gsLst>
            <a:gs pos="0">
              <a:srgbClr val="769535"/>
            </a:gs>
            <a:gs pos="80000">
              <a:srgbClr val="9BC348"/>
            </a:gs>
            <a:gs pos="100000">
              <a:srgbClr val="9CC746"/>
            </a:gs>
          </a:gsLst>
        </a:gradFill>
      </dgm:spPr>
      <dgm:t>
        <a:bodyPr/>
        <a:lstStyle/>
        <a:p>
          <a:r>
            <a:rPr lang="ro-RO" b="1" dirty="0" smtClean="0"/>
            <a:t>CALITATI VIRTUD</a:t>
          </a:r>
          <a:endParaRPr lang="es-ES" b="1" dirty="0"/>
        </a:p>
      </dgm:t>
    </dgm:pt>
    <dgm:pt modelId="{9E0D44B5-9198-45AA-9A84-F696D958F7BD}" type="parTrans" cxnId="{47AD2E7B-3828-4C48-BA11-015EE93F7D9E}">
      <dgm:prSet/>
      <dgm:spPr/>
      <dgm:t>
        <a:bodyPr/>
        <a:lstStyle/>
        <a:p>
          <a:endParaRPr lang="es-ES" b="1"/>
        </a:p>
      </dgm:t>
    </dgm:pt>
    <dgm:pt modelId="{AC8D8DDA-16A4-40BE-91EF-7FF5413D7DF8}" type="sibTrans" cxnId="{47AD2E7B-3828-4C48-BA11-015EE93F7D9E}">
      <dgm:prSet/>
      <dgm:spPr/>
      <dgm:t>
        <a:bodyPr/>
        <a:lstStyle/>
        <a:p>
          <a:endParaRPr lang="es-ES" b="1"/>
        </a:p>
      </dgm:t>
    </dgm:pt>
    <dgm:pt modelId="{C763CF8F-9382-4D2B-997A-B255A93B995C}">
      <dgm:prSet phldrT="[Texto]" custT="1"/>
      <dgm:spPr/>
      <dgm:t>
        <a:bodyPr/>
        <a:lstStyle/>
        <a:p>
          <a:r>
            <a:rPr lang="es-ES" sz="1800" b="1" dirty="0" smtClean="0">
              <a:latin typeface="Comic Sans MS" pitchFamily="66" charset="0"/>
            </a:rPr>
            <a:t>“</a:t>
          </a:r>
          <a:r>
            <a:rPr lang="ro-RO" sz="1800" b="1" dirty="0" smtClean="0">
              <a:latin typeface="Comic Sans MS" pitchFamily="66" charset="0"/>
            </a:rPr>
            <a:t>Cărturarii şi fariseii şed pe scaunul lui Moise.Deci toate lucrurile pe care vă spun ei să le păziţi, păziţi-le şi faceţi-le</a:t>
          </a:r>
          <a:r>
            <a:rPr lang="es-ES" sz="1800" b="1" dirty="0" smtClean="0">
              <a:latin typeface="Comic Sans MS" pitchFamily="66" charset="0"/>
            </a:rPr>
            <a:t>…” </a:t>
          </a:r>
          <a:r>
            <a:rPr lang="es-ES" sz="1400" b="1" dirty="0" smtClean="0">
              <a:latin typeface="Comic Sans MS" pitchFamily="66" charset="0"/>
            </a:rPr>
            <a:t>(</a:t>
          </a:r>
          <a:r>
            <a:rPr lang="ro-RO" sz="1400" b="1" dirty="0" smtClean="0">
              <a:latin typeface="Comic Sans MS" pitchFamily="66" charset="0"/>
            </a:rPr>
            <a:t>Matei</a:t>
          </a:r>
          <a:r>
            <a:rPr lang="ro-RO" sz="1400" b="1" dirty="0" smtClean="0"/>
            <a:t> </a:t>
          </a:r>
          <a:r>
            <a:rPr lang="es-ES" sz="1400" b="1" dirty="0" smtClean="0">
              <a:latin typeface="Comic Sans MS" pitchFamily="66" charset="0"/>
            </a:rPr>
            <a:t>23:2-3pp</a:t>
          </a:r>
          <a:r>
            <a:rPr lang="es-ES" sz="1400" b="1" dirty="0" smtClean="0">
              <a:latin typeface="Comic Sans MS" pitchFamily="66" charset="0"/>
            </a:rPr>
            <a:t>)</a:t>
          </a:r>
          <a:endParaRPr lang="es-ES" sz="1400" b="1" dirty="0"/>
        </a:p>
      </dgm:t>
    </dgm:pt>
    <dgm:pt modelId="{CCA8CF85-02BF-42AF-A862-D172E2A79FDA}" type="parTrans" cxnId="{C4B65561-2871-4C63-8FE3-2000BFB97D94}">
      <dgm:prSet/>
      <dgm:spPr/>
      <dgm:t>
        <a:bodyPr/>
        <a:lstStyle/>
        <a:p>
          <a:endParaRPr lang="es-ES" b="1"/>
        </a:p>
      </dgm:t>
    </dgm:pt>
    <dgm:pt modelId="{AD732B3A-F680-4DCB-B465-E785B045C528}" type="sibTrans" cxnId="{C4B65561-2871-4C63-8FE3-2000BFB97D94}">
      <dgm:prSet/>
      <dgm:spPr/>
      <dgm:t>
        <a:bodyPr/>
        <a:lstStyle/>
        <a:p>
          <a:endParaRPr lang="es-ES" b="1"/>
        </a:p>
      </dgm:t>
    </dgm:pt>
    <dgm:pt modelId="{EBAF6893-069B-4022-A5A4-BA27FA26A838}">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ro-RO" sz="1800" b="1" dirty="0" smtClean="0"/>
            <a:t>Instruiau poporul</a:t>
          </a:r>
          <a:r>
            <a:rPr lang="es-ES" sz="1800" b="1" dirty="0" smtClean="0"/>
            <a:t>.</a:t>
          </a:r>
          <a:endParaRPr lang="es-ES" sz="1800" b="1" dirty="0" smtClean="0"/>
        </a:p>
        <a:p>
          <a:r>
            <a:rPr lang="ro-RO" sz="1800" b="1" dirty="0" smtClean="0"/>
            <a:t>Folosind exemple practice, rabinii învățau să nu încalce cele 613 legi cuprinse în legea lui Moise</a:t>
          </a:r>
          <a:r>
            <a:rPr lang="es-ES" sz="1800" b="1" dirty="0" smtClean="0"/>
            <a:t>.</a:t>
          </a:r>
          <a:endParaRPr lang="es-ES" sz="1800" b="1" dirty="0"/>
        </a:p>
      </dgm:t>
    </dgm:pt>
    <dgm:pt modelId="{79644786-F11D-46FC-B24A-5D98279C668E}" type="parTrans" cxnId="{9EE55FD0-CD62-4C3D-9354-293244818F6A}">
      <dgm:prSet/>
      <dgm:spPr/>
      <dgm:t>
        <a:bodyPr/>
        <a:lstStyle/>
        <a:p>
          <a:endParaRPr lang="es-ES" b="1"/>
        </a:p>
      </dgm:t>
    </dgm:pt>
    <dgm:pt modelId="{DCC453C5-439E-4AB2-AC42-FE4D5D1F457B}" type="sibTrans" cxnId="{9EE55FD0-CD62-4C3D-9354-293244818F6A}">
      <dgm:prSet/>
      <dgm:spPr/>
      <dgm:t>
        <a:bodyPr/>
        <a:lstStyle/>
        <a:p>
          <a:endParaRPr lang="es-ES" b="1"/>
        </a:p>
      </dgm:t>
    </dgm:pt>
    <dgm:pt modelId="{9AED4753-10E3-49E9-B768-CCAEDDF07797}">
      <dgm:prSet phldrT="[Texto]"/>
      <dgm:spPr>
        <a:gradFill rotWithShape="0">
          <a:gsLst>
            <a:gs pos="0">
              <a:srgbClr val="9B2D2A"/>
            </a:gs>
            <a:gs pos="80000">
              <a:srgbClr val="CB3D3A"/>
            </a:gs>
            <a:gs pos="100000">
              <a:srgbClr val="CE3B37"/>
            </a:gs>
          </a:gsLst>
        </a:gradFill>
      </dgm:spPr>
      <dgm:t>
        <a:bodyPr/>
        <a:lstStyle/>
        <a:p>
          <a:r>
            <a:rPr lang="ro-RO" b="1" dirty="0" smtClean="0"/>
            <a:t>DEFECTE</a:t>
          </a:r>
          <a:endParaRPr lang="es-ES" b="1" dirty="0"/>
        </a:p>
      </dgm:t>
    </dgm:pt>
    <dgm:pt modelId="{154F50C5-080F-43A9-9FE2-D77C763F627D}" type="parTrans" cxnId="{E7EC5BEF-3323-42BA-BC43-5970C97BFDCB}">
      <dgm:prSet/>
      <dgm:spPr/>
      <dgm:t>
        <a:bodyPr/>
        <a:lstStyle/>
        <a:p>
          <a:endParaRPr lang="es-ES" b="1"/>
        </a:p>
      </dgm:t>
    </dgm:pt>
    <dgm:pt modelId="{1F366609-CDB3-4B45-BBF4-BA0D59D2E990}" type="sibTrans" cxnId="{E7EC5BEF-3323-42BA-BC43-5970C97BFDCB}">
      <dgm:prSet/>
      <dgm:spPr/>
      <dgm:t>
        <a:bodyPr/>
        <a:lstStyle/>
        <a:p>
          <a:endParaRPr lang="es-ES" b="1"/>
        </a:p>
      </dgm:t>
    </dgm:pt>
    <dgm:pt modelId="{56E1E2E2-1333-4D3B-A983-9D7F460D942B}">
      <dgm:prSet phldrT="[Texto]" custT="1"/>
      <dgm:spPr/>
      <dgm:t>
        <a:bodyPr/>
        <a:lstStyle/>
        <a:p>
          <a:r>
            <a:rPr lang="es-ES" sz="1800" b="1" dirty="0" smtClean="0">
              <a:latin typeface="Comic Sans MS" pitchFamily="66" charset="0"/>
            </a:rPr>
            <a:t>“… </a:t>
          </a:r>
          <a:r>
            <a:rPr lang="ro-RO" sz="1800" b="1" dirty="0" smtClean="0">
              <a:latin typeface="Comic Sans MS" pitchFamily="66" charset="0"/>
            </a:rPr>
            <a:t>dar după faptele lor să nu faceţi. Căci ei zic, dar nu fac</a:t>
          </a:r>
          <a:r>
            <a:rPr lang="es-ES" sz="1800" b="1" dirty="0" smtClean="0">
              <a:latin typeface="Comic Sans MS" pitchFamily="66" charset="0"/>
            </a:rPr>
            <a:t>” </a:t>
          </a:r>
          <a:r>
            <a:rPr lang="es-ES" sz="1400" b="1" dirty="0" smtClean="0">
              <a:latin typeface="Comic Sans MS" pitchFamily="66" charset="0"/>
            </a:rPr>
            <a:t>(</a:t>
          </a:r>
          <a:r>
            <a:rPr lang="ro-RO" sz="1400" b="1" dirty="0" smtClean="0">
              <a:latin typeface="Comic Sans MS" pitchFamily="66" charset="0"/>
            </a:rPr>
            <a:t>Matei</a:t>
          </a:r>
          <a:r>
            <a:rPr lang="ro-RO" sz="1400" b="1" dirty="0" smtClean="0"/>
            <a:t> </a:t>
          </a:r>
          <a:r>
            <a:rPr lang="es-ES" sz="1400" b="1" dirty="0" smtClean="0">
              <a:latin typeface="Comic Sans MS" pitchFamily="66" charset="0"/>
            </a:rPr>
            <a:t>23:2-3up</a:t>
          </a:r>
          <a:r>
            <a:rPr lang="es-ES" sz="1400" b="1" dirty="0" smtClean="0">
              <a:latin typeface="Comic Sans MS" pitchFamily="66" charset="0"/>
            </a:rPr>
            <a:t>)</a:t>
          </a:r>
          <a:endParaRPr lang="es-ES" sz="1800" b="1" dirty="0"/>
        </a:p>
      </dgm:t>
    </dgm:pt>
    <dgm:pt modelId="{7EFB43B2-0B25-45E9-9F41-84CE7544DB19}" type="parTrans" cxnId="{45400623-2903-4251-897D-BE4EDFD58A28}">
      <dgm:prSet/>
      <dgm:spPr/>
      <dgm:t>
        <a:bodyPr/>
        <a:lstStyle/>
        <a:p>
          <a:endParaRPr lang="es-ES" b="1"/>
        </a:p>
      </dgm:t>
    </dgm:pt>
    <dgm:pt modelId="{09BC1C09-E3A0-4046-9A86-8D14645D4DA0}" type="sibTrans" cxnId="{45400623-2903-4251-897D-BE4EDFD58A28}">
      <dgm:prSet/>
      <dgm:spPr/>
      <dgm:t>
        <a:bodyPr/>
        <a:lstStyle/>
        <a:p>
          <a:endParaRPr lang="es-ES" b="1"/>
        </a:p>
      </dgm:t>
    </dgm:pt>
    <dgm:pt modelId="{3DEB7E4D-F843-437C-A8EB-D3AC95552EA4}">
      <dgm:prSet phldrT="[Texto]" custT="1">
        <dgm:style>
          <a:lnRef idx="0">
            <a:schemeClr val="accent5"/>
          </a:lnRef>
          <a:fillRef idx="3">
            <a:schemeClr val="accent5"/>
          </a:fillRef>
          <a:effectRef idx="3">
            <a:schemeClr val="accent5"/>
          </a:effectRef>
          <a:fontRef idx="minor">
            <a:schemeClr val="lt1"/>
          </a:fontRef>
        </dgm:style>
      </dgm:prSet>
      <dgm:spPr/>
      <dgm:t>
        <a:bodyPr/>
        <a:lstStyle/>
        <a:p>
          <a:r>
            <a:rPr lang="ro-RO" sz="1800" b="1" dirty="0" smtClean="0"/>
            <a:t>Au înlocuit legea lui Moise</a:t>
          </a:r>
          <a:r>
            <a:rPr lang="es-ES" sz="1800" b="1" dirty="0" smtClean="0"/>
            <a:t>.</a:t>
          </a:r>
          <a:endParaRPr lang="es-ES" sz="1800" b="1" dirty="0" smtClean="0"/>
        </a:p>
        <a:p>
          <a:r>
            <a:rPr lang="ro-RO" sz="1800" b="1" dirty="0" smtClean="0"/>
            <a:t>Aceste exemple care ajutau la împlinirea marilor legi, au ajuns să fie mai importante decât legile însăși. De exemplu, legea “corban” care permitea dezonoarea părinților (Matei </a:t>
          </a:r>
          <a:r>
            <a:rPr lang="es-ES" sz="1800" b="1" dirty="0" smtClean="0"/>
            <a:t>15:3-6</a:t>
          </a:r>
          <a:r>
            <a:rPr lang="es-ES" sz="1800" b="1" dirty="0" smtClean="0"/>
            <a:t>)</a:t>
          </a:r>
          <a:endParaRPr lang="es-ES" sz="1800" b="1" dirty="0"/>
        </a:p>
      </dgm:t>
    </dgm:pt>
    <dgm:pt modelId="{2F12E631-2178-4EB6-A39B-C090B24EA7C2}" type="parTrans" cxnId="{327954E4-C27E-47B8-91CE-97A4F1F8B726}">
      <dgm:prSet/>
      <dgm:spPr/>
      <dgm:t>
        <a:bodyPr/>
        <a:lstStyle/>
        <a:p>
          <a:endParaRPr lang="es-ES" b="1"/>
        </a:p>
      </dgm:t>
    </dgm:pt>
    <dgm:pt modelId="{2B74491A-9BE7-4AFD-B07F-024EBFDFF890}" type="sibTrans" cxnId="{327954E4-C27E-47B8-91CE-97A4F1F8B726}">
      <dgm:prSet/>
      <dgm:spPr/>
      <dgm:t>
        <a:bodyPr/>
        <a:lstStyle/>
        <a:p>
          <a:endParaRPr lang="es-ES" b="1"/>
        </a:p>
      </dgm:t>
    </dgm:pt>
    <dgm:pt modelId="{05851CE4-2C6E-46F6-93C2-3992255FC106}" type="pres">
      <dgm:prSet presAssocID="{56754923-A748-48E3-8529-CD2DBF66AEF7}" presName="list" presStyleCnt="0">
        <dgm:presLayoutVars>
          <dgm:dir/>
          <dgm:animLvl val="lvl"/>
        </dgm:presLayoutVars>
      </dgm:prSet>
      <dgm:spPr/>
      <dgm:t>
        <a:bodyPr/>
        <a:lstStyle/>
        <a:p>
          <a:endParaRPr lang="es-ES"/>
        </a:p>
      </dgm:t>
    </dgm:pt>
    <dgm:pt modelId="{68CF0D9F-A29C-4428-AEFD-3DA5942AEA9F}" type="pres">
      <dgm:prSet presAssocID="{6574A594-8A4C-4F7A-8237-FB1114A797C6}" presName="posSpace" presStyleCnt="0"/>
      <dgm:spPr/>
    </dgm:pt>
    <dgm:pt modelId="{1F3238E6-66F6-4BC3-881B-584C75E1260E}" type="pres">
      <dgm:prSet presAssocID="{6574A594-8A4C-4F7A-8237-FB1114A797C6}" presName="vertFlow" presStyleCnt="0"/>
      <dgm:spPr/>
    </dgm:pt>
    <dgm:pt modelId="{8B7FFC9D-5DEE-4D53-8809-34240E5C7976}" type="pres">
      <dgm:prSet presAssocID="{6574A594-8A4C-4F7A-8237-FB1114A797C6}" presName="topSpace" presStyleCnt="0"/>
      <dgm:spPr/>
    </dgm:pt>
    <dgm:pt modelId="{59453D9D-1A47-48E4-A040-3E7FBDACF971}" type="pres">
      <dgm:prSet presAssocID="{6574A594-8A4C-4F7A-8237-FB1114A797C6}" presName="firstComp" presStyleCnt="0"/>
      <dgm:spPr/>
    </dgm:pt>
    <dgm:pt modelId="{4F35668E-39B7-4410-8907-7A8DBFD408EA}" type="pres">
      <dgm:prSet presAssocID="{6574A594-8A4C-4F7A-8237-FB1114A797C6}" presName="firstChild" presStyleLbl="bgAccFollowNode1" presStyleIdx="0" presStyleCnt="4" custScaleX="119981" custScaleY="119479" custLinFactNeighborX="-7680" custLinFactNeighborY="-10891"/>
      <dgm:spPr/>
      <dgm:t>
        <a:bodyPr/>
        <a:lstStyle/>
        <a:p>
          <a:endParaRPr lang="es-ES"/>
        </a:p>
      </dgm:t>
    </dgm:pt>
    <dgm:pt modelId="{EF06DAA0-8497-4863-A8EE-4D10B5CC3AED}" type="pres">
      <dgm:prSet presAssocID="{6574A594-8A4C-4F7A-8237-FB1114A797C6}" presName="firstChildTx" presStyleLbl="bgAccFollowNode1" presStyleIdx="0" presStyleCnt="4">
        <dgm:presLayoutVars>
          <dgm:bulletEnabled val="1"/>
        </dgm:presLayoutVars>
      </dgm:prSet>
      <dgm:spPr/>
      <dgm:t>
        <a:bodyPr/>
        <a:lstStyle/>
        <a:p>
          <a:endParaRPr lang="es-ES"/>
        </a:p>
      </dgm:t>
    </dgm:pt>
    <dgm:pt modelId="{4248FD5E-2218-4990-94EA-08BB5754B339}" type="pres">
      <dgm:prSet presAssocID="{EBAF6893-069B-4022-A5A4-BA27FA26A838}" presName="comp" presStyleCnt="0"/>
      <dgm:spPr/>
    </dgm:pt>
    <dgm:pt modelId="{A64A7594-8BDB-465C-92F5-BCFEBC764808}" type="pres">
      <dgm:prSet presAssocID="{EBAF6893-069B-4022-A5A4-BA27FA26A838}" presName="child" presStyleLbl="bgAccFollowNode1" presStyleIdx="1" presStyleCnt="4" custScaleX="119981" custScaleY="119479" custLinFactNeighborX="-7680" custLinFactNeighborY="-10891"/>
      <dgm:spPr/>
      <dgm:t>
        <a:bodyPr/>
        <a:lstStyle/>
        <a:p>
          <a:endParaRPr lang="es-ES"/>
        </a:p>
      </dgm:t>
    </dgm:pt>
    <dgm:pt modelId="{C65EB1FF-A671-4B9A-8E5E-6F243D24E5C2}" type="pres">
      <dgm:prSet presAssocID="{EBAF6893-069B-4022-A5A4-BA27FA26A838}" presName="childTx" presStyleLbl="bgAccFollowNode1" presStyleIdx="1" presStyleCnt="4">
        <dgm:presLayoutVars>
          <dgm:bulletEnabled val="1"/>
        </dgm:presLayoutVars>
      </dgm:prSet>
      <dgm:spPr/>
      <dgm:t>
        <a:bodyPr/>
        <a:lstStyle/>
        <a:p>
          <a:endParaRPr lang="es-ES"/>
        </a:p>
      </dgm:t>
    </dgm:pt>
    <dgm:pt modelId="{D6944B3A-F08B-4D64-8BBB-575FEA81958F}" type="pres">
      <dgm:prSet presAssocID="{6574A594-8A4C-4F7A-8237-FB1114A797C6}" presName="negSpace" presStyleCnt="0"/>
      <dgm:spPr/>
    </dgm:pt>
    <dgm:pt modelId="{26749DB9-0E12-453A-8690-DB3F5EBBF3E9}" type="pres">
      <dgm:prSet presAssocID="{6574A594-8A4C-4F7A-8237-FB1114A797C6}" presName="circle" presStyleLbl="node1" presStyleIdx="0" presStyleCnt="2" custScaleX="60690" custScaleY="60690" custLinFactNeighborX="-22577" custLinFactNeighborY="4099"/>
      <dgm:spPr/>
      <dgm:t>
        <a:bodyPr/>
        <a:lstStyle/>
        <a:p>
          <a:endParaRPr lang="es-ES"/>
        </a:p>
      </dgm:t>
    </dgm:pt>
    <dgm:pt modelId="{3C665E31-211A-408C-B418-67178778D876}" type="pres">
      <dgm:prSet presAssocID="{AC8D8DDA-16A4-40BE-91EF-7FF5413D7DF8}" presName="transSpace" presStyleCnt="0"/>
      <dgm:spPr/>
    </dgm:pt>
    <dgm:pt modelId="{D906D16B-E122-4757-A3EE-E651698282A3}" type="pres">
      <dgm:prSet presAssocID="{9AED4753-10E3-49E9-B768-CCAEDDF07797}" presName="posSpace" presStyleCnt="0"/>
      <dgm:spPr/>
    </dgm:pt>
    <dgm:pt modelId="{43D6B2D1-8070-4195-8BCF-8E01661826B2}" type="pres">
      <dgm:prSet presAssocID="{9AED4753-10E3-49E9-B768-CCAEDDF07797}" presName="vertFlow" presStyleCnt="0"/>
      <dgm:spPr/>
    </dgm:pt>
    <dgm:pt modelId="{B3D84EEB-2CE3-4CB5-A7B6-136E7D54A126}" type="pres">
      <dgm:prSet presAssocID="{9AED4753-10E3-49E9-B768-CCAEDDF07797}" presName="topSpace" presStyleCnt="0"/>
      <dgm:spPr/>
    </dgm:pt>
    <dgm:pt modelId="{D865B401-9F79-4335-B640-6F8B58E84C57}" type="pres">
      <dgm:prSet presAssocID="{9AED4753-10E3-49E9-B768-CCAEDDF07797}" presName="firstComp" presStyleCnt="0"/>
      <dgm:spPr/>
    </dgm:pt>
    <dgm:pt modelId="{626F43E8-C7EF-4EDB-895B-59A1CDCD1A5C}" type="pres">
      <dgm:prSet presAssocID="{9AED4753-10E3-49E9-B768-CCAEDDF07797}" presName="firstChild" presStyleLbl="bgAccFollowNode1" presStyleIdx="2" presStyleCnt="4" custScaleX="119981" custScaleY="94487" custLinFactNeighborX="-18247" custLinFactNeighborY="-15057"/>
      <dgm:spPr/>
      <dgm:t>
        <a:bodyPr/>
        <a:lstStyle/>
        <a:p>
          <a:endParaRPr lang="es-ES"/>
        </a:p>
      </dgm:t>
    </dgm:pt>
    <dgm:pt modelId="{7A5B681E-13C2-4038-97D7-CB732A9EE538}" type="pres">
      <dgm:prSet presAssocID="{9AED4753-10E3-49E9-B768-CCAEDDF07797}" presName="firstChildTx" presStyleLbl="bgAccFollowNode1" presStyleIdx="2" presStyleCnt="4">
        <dgm:presLayoutVars>
          <dgm:bulletEnabled val="1"/>
        </dgm:presLayoutVars>
      </dgm:prSet>
      <dgm:spPr/>
      <dgm:t>
        <a:bodyPr/>
        <a:lstStyle/>
        <a:p>
          <a:endParaRPr lang="es-ES"/>
        </a:p>
      </dgm:t>
    </dgm:pt>
    <dgm:pt modelId="{2D8B5EAE-A4C6-4793-ABCF-C6F1025F9533}" type="pres">
      <dgm:prSet presAssocID="{3DEB7E4D-F843-437C-A8EB-D3AC95552EA4}" presName="comp" presStyleCnt="0"/>
      <dgm:spPr/>
    </dgm:pt>
    <dgm:pt modelId="{0F862927-561B-4361-B4A1-9C3860E7A807}" type="pres">
      <dgm:prSet presAssocID="{3DEB7E4D-F843-437C-A8EB-D3AC95552EA4}" presName="child" presStyleLbl="bgAccFollowNode1" presStyleIdx="3" presStyleCnt="4" custScaleX="129242" custScaleY="141400" custLinFactNeighborX="-21170" custLinFactNeighborY="-15057"/>
      <dgm:spPr/>
      <dgm:t>
        <a:bodyPr/>
        <a:lstStyle/>
        <a:p>
          <a:endParaRPr lang="es-ES"/>
        </a:p>
      </dgm:t>
    </dgm:pt>
    <dgm:pt modelId="{D119381C-8926-4ECC-95C1-CB26D451F0C7}" type="pres">
      <dgm:prSet presAssocID="{3DEB7E4D-F843-437C-A8EB-D3AC95552EA4}" presName="childTx" presStyleLbl="bgAccFollowNode1" presStyleIdx="3" presStyleCnt="4">
        <dgm:presLayoutVars>
          <dgm:bulletEnabled val="1"/>
        </dgm:presLayoutVars>
      </dgm:prSet>
      <dgm:spPr/>
      <dgm:t>
        <a:bodyPr/>
        <a:lstStyle/>
        <a:p>
          <a:endParaRPr lang="es-ES"/>
        </a:p>
      </dgm:t>
    </dgm:pt>
    <dgm:pt modelId="{A32F544C-10E9-4A99-87FD-9EE22FDFDF26}" type="pres">
      <dgm:prSet presAssocID="{9AED4753-10E3-49E9-B768-CCAEDDF07797}" presName="negSpace" presStyleCnt="0"/>
      <dgm:spPr/>
    </dgm:pt>
    <dgm:pt modelId="{B1F59089-F86E-47B8-A288-C4A4235BF3F1}" type="pres">
      <dgm:prSet presAssocID="{9AED4753-10E3-49E9-B768-CCAEDDF07797}" presName="circle" presStyleLbl="node1" presStyleIdx="1" presStyleCnt="2" custScaleX="60690" custScaleY="60690" custLinFactNeighborX="-33806" custLinFactNeighborY="4099"/>
      <dgm:spPr/>
      <dgm:t>
        <a:bodyPr/>
        <a:lstStyle/>
        <a:p>
          <a:endParaRPr lang="es-ES"/>
        </a:p>
      </dgm:t>
    </dgm:pt>
  </dgm:ptLst>
  <dgm:cxnLst>
    <dgm:cxn modelId="{A9100D4D-15C2-4CB2-8482-66E9E2A06987}" type="presOf" srcId="{9AED4753-10E3-49E9-B768-CCAEDDF07797}" destId="{B1F59089-F86E-47B8-A288-C4A4235BF3F1}" srcOrd="0" destOrd="0" presId="urn:microsoft.com/office/officeart/2005/8/layout/hList9"/>
    <dgm:cxn modelId="{7488826B-8C3B-4139-8447-911E9F4FE7A0}" type="presOf" srcId="{56E1E2E2-1333-4D3B-A983-9D7F460D942B}" destId="{626F43E8-C7EF-4EDB-895B-59A1CDCD1A5C}" srcOrd="0" destOrd="0" presId="urn:microsoft.com/office/officeart/2005/8/layout/hList9"/>
    <dgm:cxn modelId="{45400623-2903-4251-897D-BE4EDFD58A28}" srcId="{9AED4753-10E3-49E9-B768-CCAEDDF07797}" destId="{56E1E2E2-1333-4D3B-A983-9D7F460D942B}" srcOrd="0" destOrd="0" parTransId="{7EFB43B2-0B25-45E9-9F41-84CE7544DB19}" sibTransId="{09BC1C09-E3A0-4046-9A86-8D14645D4DA0}"/>
    <dgm:cxn modelId="{D97D03D1-F9C4-4AAB-B644-4BBEE2D13D09}" type="presOf" srcId="{56E1E2E2-1333-4D3B-A983-9D7F460D942B}" destId="{7A5B681E-13C2-4038-97D7-CB732A9EE538}" srcOrd="1" destOrd="0" presId="urn:microsoft.com/office/officeart/2005/8/layout/hList9"/>
    <dgm:cxn modelId="{AB7A5256-74AC-4AB4-850B-0E639BD12C93}" type="presOf" srcId="{C763CF8F-9382-4D2B-997A-B255A93B995C}" destId="{EF06DAA0-8497-4863-A8EE-4D10B5CC3AED}" srcOrd="1" destOrd="0" presId="urn:microsoft.com/office/officeart/2005/8/layout/hList9"/>
    <dgm:cxn modelId="{9EE55FD0-CD62-4C3D-9354-293244818F6A}" srcId="{6574A594-8A4C-4F7A-8237-FB1114A797C6}" destId="{EBAF6893-069B-4022-A5A4-BA27FA26A838}" srcOrd="1" destOrd="0" parTransId="{79644786-F11D-46FC-B24A-5D98279C668E}" sibTransId="{DCC453C5-439E-4AB2-AC42-FE4D5D1F457B}"/>
    <dgm:cxn modelId="{C4B65561-2871-4C63-8FE3-2000BFB97D94}" srcId="{6574A594-8A4C-4F7A-8237-FB1114A797C6}" destId="{C763CF8F-9382-4D2B-997A-B255A93B995C}" srcOrd="0" destOrd="0" parTransId="{CCA8CF85-02BF-42AF-A862-D172E2A79FDA}" sibTransId="{AD732B3A-F680-4DCB-B465-E785B045C528}"/>
    <dgm:cxn modelId="{4A9B82A3-9521-418C-B991-DD9B81811B21}" type="presOf" srcId="{3DEB7E4D-F843-437C-A8EB-D3AC95552EA4}" destId="{D119381C-8926-4ECC-95C1-CB26D451F0C7}" srcOrd="1" destOrd="0" presId="urn:microsoft.com/office/officeart/2005/8/layout/hList9"/>
    <dgm:cxn modelId="{EC3D5834-9FD9-4249-8BB5-9A76A3978221}" type="presOf" srcId="{56754923-A748-48E3-8529-CD2DBF66AEF7}" destId="{05851CE4-2C6E-46F6-93C2-3992255FC106}" srcOrd="0" destOrd="0" presId="urn:microsoft.com/office/officeart/2005/8/layout/hList9"/>
    <dgm:cxn modelId="{327954E4-C27E-47B8-91CE-97A4F1F8B726}" srcId="{9AED4753-10E3-49E9-B768-CCAEDDF07797}" destId="{3DEB7E4D-F843-437C-A8EB-D3AC95552EA4}" srcOrd="1" destOrd="0" parTransId="{2F12E631-2178-4EB6-A39B-C090B24EA7C2}" sibTransId="{2B74491A-9BE7-4AFD-B07F-024EBFDFF890}"/>
    <dgm:cxn modelId="{7C0E3652-164A-4F44-938C-26F5658C0175}" type="presOf" srcId="{6574A594-8A4C-4F7A-8237-FB1114A797C6}" destId="{26749DB9-0E12-453A-8690-DB3F5EBBF3E9}" srcOrd="0" destOrd="0" presId="urn:microsoft.com/office/officeart/2005/8/layout/hList9"/>
    <dgm:cxn modelId="{440203E4-B899-452E-BCBB-EE0665358048}" type="presOf" srcId="{3DEB7E4D-F843-437C-A8EB-D3AC95552EA4}" destId="{0F862927-561B-4361-B4A1-9C3860E7A807}" srcOrd="0" destOrd="0" presId="urn:microsoft.com/office/officeart/2005/8/layout/hList9"/>
    <dgm:cxn modelId="{E7EC5BEF-3323-42BA-BC43-5970C97BFDCB}" srcId="{56754923-A748-48E3-8529-CD2DBF66AEF7}" destId="{9AED4753-10E3-49E9-B768-CCAEDDF07797}" srcOrd="1" destOrd="0" parTransId="{154F50C5-080F-43A9-9FE2-D77C763F627D}" sibTransId="{1F366609-CDB3-4B45-BBF4-BA0D59D2E990}"/>
    <dgm:cxn modelId="{47AD2E7B-3828-4C48-BA11-015EE93F7D9E}" srcId="{56754923-A748-48E3-8529-CD2DBF66AEF7}" destId="{6574A594-8A4C-4F7A-8237-FB1114A797C6}" srcOrd="0" destOrd="0" parTransId="{9E0D44B5-9198-45AA-9A84-F696D958F7BD}" sibTransId="{AC8D8DDA-16A4-40BE-91EF-7FF5413D7DF8}"/>
    <dgm:cxn modelId="{722C6283-ECA7-4A02-8235-B2051B28E434}" type="presOf" srcId="{EBAF6893-069B-4022-A5A4-BA27FA26A838}" destId="{C65EB1FF-A671-4B9A-8E5E-6F243D24E5C2}" srcOrd="1" destOrd="0" presId="urn:microsoft.com/office/officeart/2005/8/layout/hList9"/>
    <dgm:cxn modelId="{BB867593-6D45-4BA2-8604-8C10E4A3F239}" type="presOf" srcId="{C763CF8F-9382-4D2B-997A-B255A93B995C}" destId="{4F35668E-39B7-4410-8907-7A8DBFD408EA}" srcOrd="0" destOrd="0" presId="urn:microsoft.com/office/officeart/2005/8/layout/hList9"/>
    <dgm:cxn modelId="{F873EEBF-9EDA-412E-A581-6EE6A6466A43}" type="presOf" srcId="{EBAF6893-069B-4022-A5A4-BA27FA26A838}" destId="{A64A7594-8BDB-465C-92F5-BCFEBC764808}" srcOrd="0" destOrd="0" presId="urn:microsoft.com/office/officeart/2005/8/layout/hList9"/>
    <dgm:cxn modelId="{2F6EACC9-6412-4E1C-BFD5-F777342FEBA5}" type="presParOf" srcId="{05851CE4-2C6E-46F6-93C2-3992255FC106}" destId="{68CF0D9F-A29C-4428-AEFD-3DA5942AEA9F}" srcOrd="0" destOrd="0" presId="urn:microsoft.com/office/officeart/2005/8/layout/hList9"/>
    <dgm:cxn modelId="{44E6137E-2D1C-4A3B-8C2A-C44762271C63}" type="presParOf" srcId="{05851CE4-2C6E-46F6-93C2-3992255FC106}" destId="{1F3238E6-66F6-4BC3-881B-584C75E1260E}" srcOrd="1" destOrd="0" presId="urn:microsoft.com/office/officeart/2005/8/layout/hList9"/>
    <dgm:cxn modelId="{ECD53D5A-456F-4909-AD88-F5ECCFF5DEEC}" type="presParOf" srcId="{1F3238E6-66F6-4BC3-881B-584C75E1260E}" destId="{8B7FFC9D-5DEE-4D53-8809-34240E5C7976}" srcOrd="0" destOrd="0" presId="urn:microsoft.com/office/officeart/2005/8/layout/hList9"/>
    <dgm:cxn modelId="{AD9B01C7-5CC1-4F15-8574-104A8F793323}" type="presParOf" srcId="{1F3238E6-66F6-4BC3-881B-584C75E1260E}" destId="{59453D9D-1A47-48E4-A040-3E7FBDACF971}" srcOrd="1" destOrd="0" presId="urn:microsoft.com/office/officeart/2005/8/layout/hList9"/>
    <dgm:cxn modelId="{2B36DECD-6F64-4F0B-AF59-56579D8EC990}" type="presParOf" srcId="{59453D9D-1A47-48E4-A040-3E7FBDACF971}" destId="{4F35668E-39B7-4410-8907-7A8DBFD408EA}" srcOrd="0" destOrd="0" presId="urn:microsoft.com/office/officeart/2005/8/layout/hList9"/>
    <dgm:cxn modelId="{E5E5AACE-AD92-4120-B572-269177C8801A}" type="presParOf" srcId="{59453D9D-1A47-48E4-A040-3E7FBDACF971}" destId="{EF06DAA0-8497-4863-A8EE-4D10B5CC3AED}" srcOrd="1" destOrd="0" presId="urn:microsoft.com/office/officeart/2005/8/layout/hList9"/>
    <dgm:cxn modelId="{8AC8CC12-8DFC-4544-B5DA-3A126EBA4472}" type="presParOf" srcId="{1F3238E6-66F6-4BC3-881B-584C75E1260E}" destId="{4248FD5E-2218-4990-94EA-08BB5754B339}" srcOrd="2" destOrd="0" presId="urn:microsoft.com/office/officeart/2005/8/layout/hList9"/>
    <dgm:cxn modelId="{DA606CE5-309B-4A58-9C69-79DF03EBE260}" type="presParOf" srcId="{4248FD5E-2218-4990-94EA-08BB5754B339}" destId="{A64A7594-8BDB-465C-92F5-BCFEBC764808}" srcOrd="0" destOrd="0" presId="urn:microsoft.com/office/officeart/2005/8/layout/hList9"/>
    <dgm:cxn modelId="{E4A4500A-8C1C-449F-BC74-9CC985C8A3C5}" type="presParOf" srcId="{4248FD5E-2218-4990-94EA-08BB5754B339}" destId="{C65EB1FF-A671-4B9A-8E5E-6F243D24E5C2}" srcOrd="1" destOrd="0" presId="urn:microsoft.com/office/officeart/2005/8/layout/hList9"/>
    <dgm:cxn modelId="{93C80F77-F8B4-4D4A-AA7E-429D409B83E3}" type="presParOf" srcId="{05851CE4-2C6E-46F6-93C2-3992255FC106}" destId="{D6944B3A-F08B-4D64-8BBB-575FEA81958F}" srcOrd="2" destOrd="0" presId="urn:microsoft.com/office/officeart/2005/8/layout/hList9"/>
    <dgm:cxn modelId="{571FE12E-BB15-4E95-AA72-C813CE3BF182}" type="presParOf" srcId="{05851CE4-2C6E-46F6-93C2-3992255FC106}" destId="{26749DB9-0E12-453A-8690-DB3F5EBBF3E9}" srcOrd="3" destOrd="0" presId="urn:microsoft.com/office/officeart/2005/8/layout/hList9"/>
    <dgm:cxn modelId="{A9DB8358-312A-4364-8416-9A86095F8532}" type="presParOf" srcId="{05851CE4-2C6E-46F6-93C2-3992255FC106}" destId="{3C665E31-211A-408C-B418-67178778D876}" srcOrd="4" destOrd="0" presId="urn:microsoft.com/office/officeart/2005/8/layout/hList9"/>
    <dgm:cxn modelId="{70A08DF9-5689-4E31-834B-4200E0FBF10D}" type="presParOf" srcId="{05851CE4-2C6E-46F6-93C2-3992255FC106}" destId="{D906D16B-E122-4757-A3EE-E651698282A3}" srcOrd="5" destOrd="0" presId="urn:microsoft.com/office/officeart/2005/8/layout/hList9"/>
    <dgm:cxn modelId="{5E1B2A9B-A13C-43B1-BBD9-3B3D3038E9B8}" type="presParOf" srcId="{05851CE4-2C6E-46F6-93C2-3992255FC106}" destId="{43D6B2D1-8070-4195-8BCF-8E01661826B2}" srcOrd="6" destOrd="0" presId="urn:microsoft.com/office/officeart/2005/8/layout/hList9"/>
    <dgm:cxn modelId="{0DC90569-3072-4CA5-A172-88CC811C6A7F}" type="presParOf" srcId="{43D6B2D1-8070-4195-8BCF-8E01661826B2}" destId="{B3D84EEB-2CE3-4CB5-A7B6-136E7D54A126}" srcOrd="0" destOrd="0" presId="urn:microsoft.com/office/officeart/2005/8/layout/hList9"/>
    <dgm:cxn modelId="{29B52CDC-9FC3-44D0-BE06-BE4F91ABF996}" type="presParOf" srcId="{43D6B2D1-8070-4195-8BCF-8E01661826B2}" destId="{D865B401-9F79-4335-B640-6F8B58E84C57}" srcOrd="1" destOrd="0" presId="urn:microsoft.com/office/officeart/2005/8/layout/hList9"/>
    <dgm:cxn modelId="{170023EC-358E-4DE3-9B4A-8CE5EB205EDD}" type="presParOf" srcId="{D865B401-9F79-4335-B640-6F8B58E84C57}" destId="{626F43E8-C7EF-4EDB-895B-59A1CDCD1A5C}" srcOrd="0" destOrd="0" presId="urn:microsoft.com/office/officeart/2005/8/layout/hList9"/>
    <dgm:cxn modelId="{EC524F99-37C5-46A5-85D7-38E34AB98A58}" type="presParOf" srcId="{D865B401-9F79-4335-B640-6F8B58E84C57}" destId="{7A5B681E-13C2-4038-97D7-CB732A9EE538}" srcOrd="1" destOrd="0" presId="urn:microsoft.com/office/officeart/2005/8/layout/hList9"/>
    <dgm:cxn modelId="{56CBCE93-5722-42D4-B832-EFB43EE96599}" type="presParOf" srcId="{43D6B2D1-8070-4195-8BCF-8E01661826B2}" destId="{2D8B5EAE-A4C6-4793-ABCF-C6F1025F9533}" srcOrd="2" destOrd="0" presId="urn:microsoft.com/office/officeart/2005/8/layout/hList9"/>
    <dgm:cxn modelId="{D3086B75-8A0A-4C03-B1EF-A874C16AB9E6}" type="presParOf" srcId="{2D8B5EAE-A4C6-4793-ABCF-C6F1025F9533}" destId="{0F862927-561B-4361-B4A1-9C3860E7A807}" srcOrd="0" destOrd="0" presId="urn:microsoft.com/office/officeart/2005/8/layout/hList9"/>
    <dgm:cxn modelId="{8FB2E7AA-6D69-43DC-849E-BC0220300896}" type="presParOf" srcId="{2D8B5EAE-A4C6-4793-ABCF-C6F1025F9533}" destId="{D119381C-8926-4ECC-95C1-CB26D451F0C7}" srcOrd="1" destOrd="0" presId="urn:microsoft.com/office/officeart/2005/8/layout/hList9"/>
    <dgm:cxn modelId="{B4CC1ABC-06BB-4744-9DDA-266E3B412BE1}" type="presParOf" srcId="{05851CE4-2C6E-46F6-93C2-3992255FC106}" destId="{A32F544C-10E9-4A99-87FD-9EE22FDFDF26}" srcOrd="7" destOrd="0" presId="urn:microsoft.com/office/officeart/2005/8/layout/hList9"/>
    <dgm:cxn modelId="{1D33C94A-C659-459D-B1D8-0F4058A572D1}" type="presParOf" srcId="{05851CE4-2C6E-46F6-93C2-3992255FC106}" destId="{B1F59089-F86E-47B8-A288-C4A4235BF3F1}" srcOrd="8" destOrd="0" presId="urn:microsoft.com/office/officeart/2005/8/layout/hList9"/>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F35668E-39B7-4410-8907-7A8DBFD408EA}">
      <dsp:nvSpPr>
        <dsp:cNvPr id="0" name=""/>
        <dsp:cNvSpPr/>
      </dsp:nvSpPr>
      <dsp:spPr>
        <a:xfrm>
          <a:off x="768931" y="504064"/>
          <a:ext cx="3731070" cy="2065503"/>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s-ES" sz="1800" b="1" kern="1200" dirty="0" smtClean="0">
              <a:latin typeface="Comic Sans MS" pitchFamily="66" charset="0"/>
            </a:rPr>
            <a:t>“En la cátedra de Moisés se sientan los escribas y los fariseos. Así que, todo lo que os digan que guardéis, guardadlo y hacedlo…” </a:t>
          </a:r>
          <a:r>
            <a:rPr lang="es-ES" sz="1400" b="1" kern="1200" dirty="0" smtClean="0">
              <a:latin typeface="Comic Sans MS" pitchFamily="66" charset="0"/>
            </a:rPr>
            <a:t>(Mateo 23:2-3pp)</a:t>
          </a:r>
          <a:endParaRPr lang="es-ES" sz="1400" kern="1200" dirty="0"/>
        </a:p>
      </dsp:txBody>
      <dsp:txXfrm>
        <a:off x="1365902" y="504064"/>
        <a:ext cx="3134099" cy="2065503"/>
      </dsp:txXfrm>
    </dsp:sp>
    <dsp:sp modelId="{A64A7594-8BDB-465C-92F5-BCFEBC764808}">
      <dsp:nvSpPr>
        <dsp:cNvPr id="0" name=""/>
        <dsp:cNvSpPr/>
      </dsp:nvSpPr>
      <dsp:spPr>
        <a:xfrm>
          <a:off x="768931" y="2569567"/>
          <a:ext cx="3731070" cy="2065503"/>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s-ES" sz="1800" b="1" kern="1200" dirty="0" smtClean="0"/>
            <a:t>Eran celosos de la ley.</a:t>
          </a:r>
        </a:p>
        <a:p>
          <a:pPr lvl="0" algn="l" defTabSz="800100">
            <a:lnSpc>
              <a:spcPct val="90000"/>
            </a:lnSpc>
            <a:spcBef>
              <a:spcPct val="0"/>
            </a:spcBef>
            <a:spcAft>
              <a:spcPct val="35000"/>
            </a:spcAft>
          </a:pPr>
          <a:r>
            <a:rPr lang="es-ES" sz="1800" b="1" kern="1200" dirty="0" smtClean="0"/>
            <a:t>Estudiaban los preceptos de la ley para enseñarla al pueblo.</a:t>
          </a:r>
          <a:br>
            <a:rPr lang="es-ES" sz="1800" b="1" kern="1200" dirty="0" smtClean="0"/>
          </a:br>
          <a:r>
            <a:rPr lang="es-ES" sz="1800" b="1" kern="1200" dirty="0" smtClean="0"/>
            <a:t>Procuraban poner sus vidas en estrecha concordancia con la ley.</a:t>
          </a:r>
          <a:endParaRPr lang="es-ES" sz="1800" kern="1200" dirty="0"/>
        </a:p>
      </dsp:txBody>
      <dsp:txXfrm>
        <a:off x="1365902" y="2569567"/>
        <a:ext cx="3134099" cy="2065503"/>
      </dsp:txXfrm>
    </dsp:sp>
    <dsp:sp modelId="{26749DB9-0E12-453A-8690-DB3F5EBBF3E9}">
      <dsp:nvSpPr>
        <dsp:cNvPr id="0" name=""/>
        <dsp:cNvSpPr/>
      </dsp:nvSpPr>
      <dsp:spPr>
        <a:xfrm>
          <a:off x="179510" y="72012"/>
          <a:ext cx="1048659" cy="1048659"/>
        </a:xfrm>
        <a:prstGeom prst="ellipse">
          <a:avLst/>
        </a:prstGeom>
        <a:gradFill rotWithShape="0">
          <a:gsLst>
            <a:gs pos="0">
              <a:srgbClr val="769535"/>
            </a:gs>
            <a:gs pos="80000">
              <a:srgbClr val="9BC348"/>
            </a:gs>
            <a:gs pos="100000">
              <a:srgbClr val="9CC746"/>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s-ES" sz="1500" b="1" kern="1200" dirty="0" smtClean="0">
              <a:latin typeface="+mj-lt"/>
            </a:rPr>
            <a:t>VIRTUD</a:t>
          </a:r>
          <a:endParaRPr lang="es-ES" sz="1500" kern="1200" dirty="0"/>
        </a:p>
      </dsp:txBody>
      <dsp:txXfrm>
        <a:off x="179510" y="72012"/>
        <a:ext cx="1048659" cy="1048659"/>
      </dsp:txXfrm>
    </dsp:sp>
    <dsp:sp modelId="{626F43E8-C7EF-4EDB-895B-59A1CDCD1A5C}">
      <dsp:nvSpPr>
        <dsp:cNvPr id="0" name=""/>
        <dsp:cNvSpPr/>
      </dsp:nvSpPr>
      <dsp:spPr>
        <a:xfrm>
          <a:off x="5220057" y="432044"/>
          <a:ext cx="3731070" cy="1633452"/>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s-ES" sz="1800" b="1" kern="1200" dirty="0" smtClean="0">
              <a:latin typeface="Comic Sans MS" pitchFamily="66" charset="0"/>
            </a:rPr>
            <a:t>“… mas no hagáis conforme a sus obras, porque dicen, y no hacen” </a:t>
          </a:r>
          <a:r>
            <a:rPr lang="es-ES" sz="1400" b="1" kern="1200" dirty="0" smtClean="0">
              <a:latin typeface="Comic Sans MS" pitchFamily="66" charset="0"/>
            </a:rPr>
            <a:t>(Mateo 23:2-3up)</a:t>
          </a:r>
          <a:endParaRPr lang="es-ES" sz="1800" kern="1200" dirty="0"/>
        </a:p>
      </dsp:txBody>
      <dsp:txXfrm>
        <a:off x="5817028" y="432044"/>
        <a:ext cx="3134099" cy="1633452"/>
      </dsp:txXfrm>
    </dsp:sp>
    <dsp:sp modelId="{0F862927-561B-4361-B4A1-9C3860E7A807}">
      <dsp:nvSpPr>
        <dsp:cNvPr id="0" name=""/>
        <dsp:cNvSpPr/>
      </dsp:nvSpPr>
      <dsp:spPr>
        <a:xfrm>
          <a:off x="5220057" y="2065496"/>
          <a:ext cx="3731070" cy="2444464"/>
        </a:xfrm>
        <a:prstGeom prst="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s-ES" sz="1800" b="1" kern="1200" dirty="0" smtClean="0"/>
            <a:t>Eran hipócritas.</a:t>
          </a:r>
        </a:p>
        <a:p>
          <a:pPr lvl="0" algn="l" defTabSz="800100">
            <a:lnSpc>
              <a:spcPct val="90000"/>
            </a:lnSpc>
            <a:spcBef>
              <a:spcPct val="0"/>
            </a:spcBef>
            <a:spcAft>
              <a:spcPct val="35000"/>
            </a:spcAft>
          </a:pPr>
          <a:r>
            <a:rPr lang="es-ES" sz="1800" b="1" kern="1200" dirty="0" smtClean="0"/>
            <a:t>Con el tiempo, el celo por la ley se convirtió en algo meramente externo.</a:t>
          </a:r>
          <a:br>
            <a:rPr lang="es-ES" sz="1800" b="1" kern="1200" dirty="0" smtClean="0"/>
          </a:br>
          <a:r>
            <a:rPr lang="es-ES" sz="1800" b="1" kern="1200" dirty="0" smtClean="0"/>
            <a:t>Hacían manifestaciones externas solo para ser alabados por los hombres. Eran “sepulcros blanqueados” (</a:t>
          </a:r>
          <a:r>
            <a:rPr lang="es-ES" sz="1800" b="1" kern="1200" dirty="0" err="1" smtClean="0"/>
            <a:t>Mt.</a:t>
          </a:r>
          <a:r>
            <a:rPr lang="es-ES" sz="1800" b="1" kern="1200" dirty="0" smtClean="0"/>
            <a:t> 23:27)</a:t>
          </a:r>
          <a:endParaRPr lang="es-ES" sz="1800" kern="1200" dirty="0"/>
        </a:p>
      </dsp:txBody>
      <dsp:txXfrm>
        <a:off x="5817028" y="2065496"/>
        <a:ext cx="3134099" cy="2444464"/>
      </dsp:txXfrm>
    </dsp:sp>
    <dsp:sp modelId="{B1F59089-F86E-47B8-A288-C4A4235BF3F1}">
      <dsp:nvSpPr>
        <dsp:cNvPr id="0" name=""/>
        <dsp:cNvSpPr/>
      </dsp:nvSpPr>
      <dsp:spPr>
        <a:xfrm>
          <a:off x="4716027" y="72012"/>
          <a:ext cx="1048659" cy="1048659"/>
        </a:xfrm>
        <a:prstGeom prst="ellipse">
          <a:avLst/>
        </a:prstGeom>
        <a:gradFill rotWithShape="0">
          <a:gsLst>
            <a:gs pos="0">
              <a:srgbClr val="9B2D2A"/>
            </a:gs>
            <a:gs pos="80000">
              <a:srgbClr val="CB3D3A"/>
            </a:gs>
            <a:gs pos="100000">
              <a:srgbClr val="CE3B37"/>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s-ES" sz="1500" b="1" kern="1200" dirty="0" smtClean="0">
              <a:latin typeface="+mj-lt"/>
            </a:rPr>
            <a:t>DEFECTO</a:t>
          </a:r>
          <a:endParaRPr lang="es-ES" sz="1500" kern="1200" dirty="0"/>
        </a:p>
      </dsp:txBody>
      <dsp:txXfrm>
        <a:off x="4716027" y="72012"/>
        <a:ext cx="1048659" cy="104865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F35668E-39B7-4410-8907-7A8DBFD408EA}">
      <dsp:nvSpPr>
        <dsp:cNvPr id="0" name=""/>
        <dsp:cNvSpPr/>
      </dsp:nvSpPr>
      <dsp:spPr>
        <a:xfrm>
          <a:off x="469825" y="504064"/>
          <a:ext cx="3731070" cy="2065503"/>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s-ES" sz="1800" b="1" kern="1200" dirty="0" smtClean="0">
              <a:latin typeface="Comic Sans MS" pitchFamily="66" charset="0"/>
            </a:rPr>
            <a:t>“En la cátedra de Moisés se sientan los escribas y los fariseos. Así que, todo lo que os digan que guardéis, guardadlo y hacedlo…” </a:t>
          </a:r>
          <a:r>
            <a:rPr lang="es-ES" sz="1400" b="1" kern="1200" dirty="0" smtClean="0">
              <a:latin typeface="Comic Sans MS" pitchFamily="66" charset="0"/>
            </a:rPr>
            <a:t>(Mateo 23:2-3pp)</a:t>
          </a:r>
          <a:endParaRPr lang="es-ES" sz="1400" kern="1200" dirty="0"/>
        </a:p>
      </dsp:txBody>
      <dsp:txXfrm>
        <a:off x="1066797" y="504064"/>
        <a:ext cx="3134099" cy="2065503"/>
      </dsp:txXfrm>
    </dsp:sp>
    <dsp:sp modelId="{A64A7594-8BDB-465C-92F5-BCFEBC764808}">
      <dsp:nvSpPr>
        <dsp:cNvPr id="0" name=""/>
        <dsp:cNvSpPr/>
      </dsp:nvSpPr>
      <dsp:spPr>
        <a:xfrm>
          <a:off x="469825" y="2569567"/>
          <a:ext cx="3731070" cy="2065503"/>
        </a:xfrm>
        <a:prstGeom prst="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s-ES" sz="1800" b="1" kern="1200" dirty="0" smtClean="0"/>
            <a:t>Instruían al pueblo.</a:t>
          </a:r>
        </a:p>
        <a:p>
          <a:pPr lvl="0" algn="l" defTabSz="800100">
            <a:lnSpc>
              <a:spcPct val="90000"/>
            </a:lnSpc>
            <a:spcBef>
              <a:spcPct val="0"/>
            </a:spcBef>
            <a:spcAft>
              <a:spcPct val="35000"/>
            </a:spcAft>
          </a:pPr>
          <a:r>
            <a:rPr lang="es-ES" sz="1800" b="1" kern="1200" dirty="0" smtClean="0"/>
            <a:t>Mediante ejemplos prácticos, los rabís enseñaban a no transgredir las 613 leyes contenidas en la ley de Moisés.</a:t>
          </a:r>
          <a:endParaRPr lang="es-ES" sz="1800" kern="1200" dirty="0"/>
        </a:p>
      </dsp:txBody>
      <dsp:txXfrm>
        <a:off x="1066797" y="2569567"/>
        <a:ext cx="3134099" cy="2065503"/>
      </dsp:txXfrm>
    </dsp:sp>
    <dsp:sp modelId="{26749DB9-0E12-453A-8690-DB3F5EBBF3E9}">
      <dsp:nvSpPr>
        <dsp:cNvPr id="0" name=""/>
        <dsp:cNvSpPr/>
      </dsp:nvSpPr>
      <dsp:spPr>
        <a:xfrm>
          <a:off x="0" y="72012"/>
          <a:ext cx="1048659" cy="1048659"/>
        </a:xfrm>
        <a:prstGeom prst="ellipse">
          <a:avLst/>
        </a:prstGeom>
        <a:gradFill rotWithShape="0">
          <a:gsLst>
            <a:gs pos="0">
              <a:srgbClr val="769535"/>
            </a:gs>
            <a:gs pos="80000">
              <a:srgbClr val="9BC348"/>
            </a:gs>
            <a:gs pos="100000">
              <a:srgbClr val="9CC746"/>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s-ES" sz="1500" b="1" kern="1200" dirty="0" smtClean="0">
              <a:latin typeface="+mj-lt"/>
            </a:rPr>
            <a:t>VIRTUD</a:t>
          </a:r>
          <a:endParaRPr lang="es-ES" sz="1500" kern="1200" dirty="0"/>
        </a:p>
      </dsp:txBody>
      <dsp:txXfrm>
        <a:off x="0" y="72012"/>
        <a:ext cx="1048659" cy="1048659"/>
      </dsp:txXfrm>
    </dsp:sp>
    <dsp:sp modelId="{626F43E8-C7EF-4EDB-895B-59A1CDCD1A5C}">
      <dsp:nvSpPr>
        <dsp:cNvPr id="0" name=""/>
        <dsp:cNvSpPr/>
      </dsp:nvSpPr>
      <dsp:spPr>
        <a:xfrm>
          <a:off x="5032263" y="432044"/>
          <a:ext cx="4019061" cy="1633452"/>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s-ES" sz="1800" b="1" kern="1200" dirty="0" smtClean="0">
              <a:latin typeface="Comic Sans MS" pitchFamily="66" charset="0"/>
            </a:rPr>
            <a:t>“… mas no hagáis conforme a sus obras, porque dicen, y no hacen” </a:t>
          </a:r>
          <a:r>
            <a:rPr lang="es-ES" sz="1400" b="1" kern="1200" dirty="0" smtClean="0">
              <a:latin typeface="Comic Sans MS" pitchFamily="66" charset="0"/>
            </a:rPr>
            <a:t>(Mateo 23:2-3up)</a:t>
          </a:r>
          <a:endParaRPr lang="es-ES" sz="1800" kern="1200" dirty="0"/>
        </a:p>
      </dsp:txBody>
      <dsp:txXfrm>
        <a:off x="5675313" y="432044"/>
        <a:ext cx="3376011" cy="1633452"/>
      </dsp:txXfrm>
    </dsp:sp>
    <dsp:sp modelId="{0F862927-561B-4361-B4A1-9C3860E7A807}">
      <dsp:nvSpPr>
        <dsp:cNvPr id="0" name=""/>
        <dsp:cNvSpPr/>
      </dsp:nvSpPr>
      <dsp:spPr>
        <a:xfrm>
          <a:off x="4779240" y="2065496"/>
          <a:ext cx="4329281" cy="2444464"/>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s-ES" sz="1800" b="1" kern="1200" dirty="0" smtClean="0"/>
            <a:t>Sustituyeron la ley de Moisés.</a:t>
          </a:r>
        </a:p>
        <a:p>
          <a:pPr lvl="0" algn="l" defTabSz="800100">
            <a:lnSpc>
              <a:spcPct val="90000"/>
            </a:lnSpc>
            <a:spcBef>
              <a:spcPct val="0"/>
            </a:spcBef>
            <a:spcAft>
              <a:spcPct val="35000"/>
            </a:spcAft>
          </a:pPr>
          <a:r>
            <a:rPr lang="es-ES" sz="1800" b="1" kern="1200" dirty="0" smtClean="0"/>
            <a:t>Estos ejemplos que ayudaban a cumplir las grandes leyes, se convirtieron en más importantes que las leyes mismas. Por ejemplo, la ley del “</a:t>
          </a:r>
          <a:r>
            <a:rPr lang="es-ES" sz="1800" b="1" kern="1200" dirty="0" err="1" smtClean="0"/>
            <a:t>corbán</a:t>
          </a:r>
          <a:r>
            <a:rPr lang="es-ES" sz="1800" b="1" kern="1200" dirty="0" smtClean="0"/>
            <a:t>” permitía dejar de honrar a los padres (</a:t>
          </a:r>
          <a:r>
            <a:rPr lang="es-ES" sz="1800" b="1" kern="1200" dirty="0" err="1" smtClean="0"/>
            <a:t>Mt.</a:t>
          </a:r>
          <a:r>
            <a:rPr lang="es-ES" sz="1800" b="1" kern="1200" dirty="0" smtClean="0"/>
            <a:t> 15:3-6)</a:t>
          </a:r>
          <a:endParaRPr lang="es-ES" sz="1800" kern="1200" dirty="0"/>
        </a:p>
      </dsp:txBody>
      <dsp:txXfrm>
        <a:off x="5471925" y="2065496"/>
        <a:ext cx="3636596" cy="2444464"/>
      </dsp:txXfrm>
    </dsp:sp>
    <dsp:sp modelId="{B1F59089-F86E-47B8-A288-C4A4235BF3F1}">
      <dsp:nvSpPr>
        <dsp:cNvPr id="0" name=""/>
        <dsp:cNvSpPr/>
      </dsp:nvSpPr>
      <dsp:spPr>
        <a:xfrm>
          <a:off x="4500002" y="72012"/>
          <a:ext cx="1048659" cy="1048659"/>
        </a:xfrm>
        <a:prstGeom prst="ellipse">
          <a:avLst/>
        </a:prstGeom>
        <a:gradFill rotWithShape="0">
          <a:gsLst>
            <a:gs pos="0">
              <a:srgbClr val="9B2D2A"/>
            </a:gs>
            <a:gs pos="80000">
              <a:srgbClr val="CB3D3A"/>
            </a:gs>
            <a:gs pos="100000">
              <a:srgbClr val="CE3B37"/>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s-ES" sz="1500" b="1" kern="1200" dirty="0" smtClean="0">
              <a:latin typeface="+mj-lt"/>
            </a:rPr>
            <a:t>DEFECTO</a:t>
          </a:r>
          <a:endParaRPr lang="es-ES" sz="1500" kern="1200" dirty="0"/>
        </a:p>
      </dsp:txBody>
      <dsp:txXfrm>
        <a:off x="4500002" y="72012"/>
        <a:ext cx="1048659" cy="1048659"/>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93B42A88-92E5-47EF-A6C0-2683A4EECAEF}" type="datetimeFigureOut">
              <a:rPr lang="es-ES" smtClean="0"/>
              <a:pPr/>
              <a:t>15/04/2014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2482548-331B-4009-BACF-9C116D3937C0}" type="slidenum">
              <a:rPr lang="es-ES" smtClean="0"/>
              <a:pPr/>
              <a:t>‹Nº›</a:t>
            </a:fld>
            <a:endParaRPr lang="es-E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3B42A88-92E5-47EF-A6C0-2683A4EECAEF}" type="datetimeFigureOut">
              <a:rPr lang="es-ES" smtClean="0"/>
              <a:pPr/>
              <a:t>15/04/2014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2482548-331B-4009-BACF-9C116D3937C0}" type="slidenum">
              <a:rPr lang="es-ES" smtClean="0"/>
              <a:pPr/>
              <a:t>‹Nº›</a:t>
            </a:fld>
            <a:endParaRPr lang="es-E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3B42A88-92E5-47EF-A6C0-2683A4EECAEF}" type="datetimeFigureOut">
              <a:rPr lang="es-ES" smtClean="0"/>
              <a:pPr/>
              <a:t>15/04/2014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2482548-331B-4009-BACF-9C116D3937C0}" type="slidenum">
              <a:rPr lang="es-ES" smtClean="0"/>
              <a:pPr/>
              <a:t>‹Nº›</a:t>
            </a:fld>
            <a:endParaRPr lang="es-E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3B42A88-92E5-47EF-A6C0-2683A4EECAEF}" type="datetimeFigureOut">
              <a:rPr lang="es-ES" smtClean="0"/>
              <a:pPr/>
              <a:t>15/04/2014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2482548-331B-4009-BACF-9C116D3937C0}" type="slidenum">
              <a:rPr lang="es-ES" smtClean="0"/>
              <a:pPr/>
              <a:t>‹Nº›</a:t>
            </a:fld>
            <a:endParaRPr lang="es-E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3B42A88-92E5-47EF-A6C0-2683A4EECAEF}" type="datetimeFigureOut">
              <a:rPr lang="es-ES" smtClean="0"/>
              <a:pPr/>
              <a:t>15/04/2014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2482548-331B-4009-BACF-9C116D3937C0}" type="slidenum">
              <a:rPr lang="es-ES" smtClean="0"/>
              <a:pPr/>
              <a:t>‹Nº›</a:t>
            </a:fld>
            <a:endParaRPr lang="es-E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93B42A88-92E5-47EF-A6C0-2683A4EECAEF}" type="datetimeFigureOut">
              <a:rPr lang="es-ES" smtClean="0"/>
              <a:pPr/>
              <a:t>15/04/2014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2482548-331B-4009-BACF-9C116D3937C0}" type="slidenum">
              <a:rPr lang="es-ES" smtClean="0"/>
              <a:pPr/>
              <a:t>‹Nº›</a:t>
            </a:fld>
            <a:endParaRPr lang="es-E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93B42A88-92E5-47EF-A6C0-2683A4EECAEF}" type="datetimeFigureOut">
              <a:rPr lang="es-ES" smtClean="0"/>
              <a:pPr/>
              <a:t>15/04/2014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2482548-331B-4009-BACF-9C116D3937C0}" type="slidenum">
              <a:rPr lang="es-ES" smtClean="0"/>
              <a:pPr/>
              <a:t>‹Nº›</a:t>
            </a:fld>
            <a:endParaRPr lang="es-E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93B42A88-92E5-47EF-A6C0-2683A4EECAEF}" type="datetimeFigureOut">
              <a:rPr lang="es-ES" smtClean="0"/>
              <a:pPr/>
              <a:t>15/04/2014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82482548-331B-4009-BACF-9C116D3937C0}" type="slidenum">
              <a:rPr lang="es-ES" smtClean="0"/>
              <a:pPr/>
              <a:t>‹Nº›</a:t>
            </a:fld>
            <a:endParaRPr lang="es-E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3B42A88-92E5-47EF-A6C0-2683A4EECAEF}" type="datetimeFigureOut">
              <a:rPr lang="es-ES" smtClean="0"/>
              <a:pPr/>
              <a:t>15/04/2014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82482548-331B-4009-BACF-9C116D3937C0}" type="slidenum">
              <a:rPr lang="es-ES" smtClean="0"/>
              <a:pPr/>
              <a:t>‹Nº›</a:t>
            </a:fld>
            <a:endParaRPr lang="es-E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3B42A88-92E5-47EF-A6C0-2683A4EECAEF}" type="datetimeFigureOut">
              <a:rPr lang="es-ES" smtClean="0"/>
              <a:pPr/>
              <a:t>15/04/2014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2482548-331B-4009-BACF-9C116D3937C0}" type="slidenum">
              <a:rPr lang="es-ES" smtClean="0"/>
              <a:pPr/>
              <a:t>‹Nº›</a:t>
            </a:fld>
            <a:endParaRPr lang="es-E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3B42A88-92E5-47EF-A6C0-2683A4EECAEF}" type="datetimeFigureOut">
              <a:rPr lang="es-ES" smtClean="0"/>
              <a:pPr/>
              <a:t>15/04/2014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2482548-331B-4009-BACF-9C116D3937C0}" type="slidenum">
              <a:rPr lang="es-ES" smtClean="0"/>
              <a:pPr/>
              <a:t>‹Nº›</a:t>
            </a:fld>
            <a:endParaRPr lang="es-E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B42A88-92E5-47EF-A6C0-2683A4EECAEF}" type="datetimeFigureOut">
              <a:rPr lang="es-ES" smtClean="0"/>
              <a:pPr/>
              <a:t>15/04/2014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482548-331B-4009-BACF-9C116D3937C0}"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3635896" y="4228053"/>
            <a:ext cx="4176464" cy="2585323"/>
          </a:xfrm>
          <a:prstGeom prst="rect">
            <a:avLst/>
          </a:prstGeom>
          <a:noFill/>
        </p:spPr>
        <p:txBody>
          <a:bodyPr wrap="square" rtlCol="0">
            <a:spAutoFit/>
            <a:scene3d>
              <a:camera prst="orthographicFront"/>
              <a:lightRig rig="flat" dir="tl">
                <a:rot lat="0" lon="0" rev="6600000"/>
              </a:lightRig>
            </a:scene3d>
            <a:sp3d extrusionH="25400" contourW="25400">
              <a:bevelT w="38100" h="31750"/>
              <a:contourClr>
                <a:srgbClr val="74302E"/>
              </a:contourClr>
            </a:sp3d>
          </a:bodyPr>
          <a:lstStyle/>
          <a:p>
            <a:pPr algn="ctr"/>
            <a:r>
              <a:rPr lang="es-E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HRISTOS SI TRADITIILE RELIGIOASE</a:t>
            </a:r>
            <a:endParaRPr lang="es-E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ndParaRPr>
          </a:p>
        </p:txBody>
      </p:sp>
      <p:sp>
        <p:nvSpPr>
          <p:cNvPr id="5" name="4 CuadroTexto"/>
          <p:cNvSpPr txBox="1"/>
          <p:nvPr/>
        </p:nvSpPr>
        <p:spPr>
          <a:xfrm>
            <a:off x="5690812" y="0"/>
            <a:ext cx="3453188" cy="369332"/>
          </a:xfrm>
          <a:prstGeom prst="rect">
            <a:avLst/>
          </a:prstGeom>
          <a:noFill/>
        </p:spPr>
        <p:txBody>
          <a:bodyPr wrap="none" rtlCol="0">
            <a:spAutoFit/>
          </a:bodyPr>
          <a:lstStyle/>
          <a:p>
            <a:pPr algn="r"/>
            <a:r>
              <a:rPr lang="it-IT" dirty="0" smtClean="0">
                <a:solidFill>
                  <a:schemeClr val="bg1"/>
                </a:solidFill>
              </a:rPr>
              <a:t>Studiul 3 pentru 19 aprilie 2014</a:t>
            </a:r>
            <a:endParaRPr lang="es-ES"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l="-2000" r="-2000"/>
          </a:stretch>
        </a:blipFill>
        <a:effectLst/>
      </p:bgPr>
    </p:bg>
    <p:spTree>
      <p:nvGrpSpPr>
        <p:cNvPr id="1" name=""/>
        <p:cNvGrpSpPr/>
        <p:nvPr/>
      </p:nvGrpSpPr>
      <p:grpSpPr>
        <a:xfrm>
          <a:off x="0" y="0"/>
          <a:ext cx="0" cy="0"/>
          <a:chOff x="0" y="0"/>
          <a:chExt cx="0" cy="0"/>
        </a:xfrm>
      </p:grpSpPr>
      <p:pic>
        <p:nvPicPr>
          <p:cNvPr id="7169" name="Picture 1" descr="E:\Dibujos\fariseos\marks-of-a-pharisee-1-1-GoodSalt-prcas1774.jpg"/>
          <p:cNvPicPr>
            <a:picLocks noChangeAspect="1" noChangeArrowheads="1"/>
          </p:cNvPicPr>
          <p:nvPr/>
        </p:nvPicPr>
        <p:blipFill>
          <a:blip r:embed="rId3" cstate="screen"/>
          <a:srcRect/>
          <a:stretch>
            <a:fillRect/>
          </a:stretch>
        </p:blipFill>
        <p:spPr bwMode="auto">
          <a:xfrm>
            <a:off x="107504" y="1556792"/>
            <a:ext cx="3824001" cy="5184576"/>
          </a:xfrm>
          <a:prstGeom prst="rect">
            <a:avLst/>
          </a:prstGeom>
          <a:noFill/>
          <a:scene3d>
            <a:camera prst="orthographicFront"/>
            <a:lightRig rig="threePt" dir="t"/>
          </a:scene3d>
          <a:sp3d>
            <a:bevelT w="152400" h="50800" prst="softRound"/>
          </a:sp3d>
        </p:spPr>
      </p:pic>
      <p:sp>
        <p:nvSpPr>
          <p:cNvPr id="2" name="1 CuadroTexto"/>
          <p:cNvSpPr txBox="1"/>
          <p:nvPr/>
        </p:nvSpPr>
        <p:spPr>
          <a:xfrm>
            <a:off x="0" y="0"/>
            <a:ext cx="9144000" cy="646331"/>
          </a:xfrm>
          <a:prstGeom prst="rect">
            <a:avLst/>
          </a:prstGeom>
          <a:noFill/>
        </p:spPr>
        <p:txBody>
          <a:bodyPr wrap="square" rtlCol="0">
            <a:spAutoFit/>
            <a:scene3d>
              <a:camera prst="orthographicFront"/>
              <a:lightRig rig="flat" dir="tl"/>
            </a:scene3d>
            <a:sp3d contourW="12700">
              <a:bevelT w="25400" h="25400"/>
              <a:contourClr>
                <a:schemeClr val="accent6">
                  <a:shade val="73000"/>
                </a:schemeClr>
              </a:contourClr>
            </a:sp3d>
          </a:bodyPr>
          <a:lstStyle/>
          <a:p>
            <a:pPr algn="ctr"/>
            <a:r>
              <a:rPr lang="it-IT" sz="3600" b="1" dirty="0" smtClean="0">
                <a:ln w="11430"/>
                <a:gradFill>
                  <a:gsLst>
                    <a:gs pos="0">
                      <a:schemeClr val="accent6">
                        <a:tint val="90000"/>
                        <a:satMod val="120000"/>
                      </a:schemeClr>
                    </a:gs>
                    <a:gs pos="25000">
                      <a:schemeClr val="accent6">
                        <a:tint val="93000"/>
                        <a:satMod val="120000"/>
                      </a:schemeClr>
                    </a:gs>
                    <a:gs pos="50000">
                      <a:srgbClr val="CA620C"/>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 FI MAI NEPRIHANITI CA FARISEII</a:t>
            </a:r>
            <a:endParaRPr lang="es-ES" sz="3600" b="1" dirty="0">
              <a:ln w="11430"/>
              <a:gradFill>
                <a:gsLst>
                  <a:gs pos="0">
                    <a:schemeClr val="accent6">
                      <a:tint val="90000"/>
                      <a:satMod val="120000"/>
                    </a:schemeClr>
                  </a:gs>
                  <a:gs pos="25000">
                    <a:schemeClr val="accent6">
                      <a:tint val="93000"/>
                      <a:satMod val="120000"/>
                    </a:schemeClr>
                  </a:gs>
                  <a:gs pos="50000">
                    <a:srgbClr val="CA620C"/>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2 Rectángulo"/>
          <p:cNvSpPr/>
          <p:nvPr/>
        </p:nvSpPr>
        <p:spPr>
          <a:xfrm>
            <a:off x="323528" y="571480"/>
            <a:ext cx="8424936" cy="923330"/>
          </a:xfrm>
          <a:prstGeom prst="rect">
            <a:avLst/>
          </a:prstGeom>
        </p:spPr>
        <p:txBody>
          <a:bodyPr wrap="square">
            <a:spAutoFit/>
          </a:bodyPr>
          <a:lstStyle/>
          <a:p>
            <a:r>
              <a:rPr lang="es-ES" b="1" dirty="0" smtClean="0">
                <a:solidFill>
                  <a:schemeClr val="accent6">
                    <a:lumMod val="40000"/>
                    <a:lumOff val="60000"/>
                  </a:schemeClr>
                </a:solidFill>
                <a:effectLst>
                  <a:outerShdw blurRad="50800" dist="50800" dir="5400000" algn="ctr" rotWithShape="0">
                    <a:schemeClr val="tx1"/>
                  </a:outerShdw>
                </a:effectLst>
                <a:latin typeface="Comic Sans MS" pitchFamily="66" charset="0"/>
              </a:rPr>
              <a:t>“</a:t>
            </a:r>
            <a:r>
              <a:rPr lang="vi-VN" b="1" dirty="0" smtClean="0">
                <a:solidFill>
                  <a:schemeClr val="accent6">
                    <a:lumMod val="40000"/>
                    <a:lumOff val="60000"/>
                  </a:schemeClr>
                </a:solidFill>
                <a:effectLst>
                  <a:outerShdw blurRad="50800" dist="50800" dir="5400000" algn="ctr" rotWithShape="0">
                    <a:schemeClr val="tx1"/>
                  </a:outerShdw>
                </a:effectLst>
                <a:latin typeface="Comic Sans MS" pitchFamily="66" charset="0"/>
              </a:rPr>
              <a:t>Căci vă spun că, dacă neprihănirea voastră nu va întrece neprihănirea cărturarilor şi a fariseilor, cu niciun chip nu veţi intra în Împărăţia cerurilor</a:t>
            </a:r>
            <a:r>
              <a:rPr lang="es-ES" b="1" dirty="0" smtClean="0">
                <a:solidFill>
                  <a:schemeClr val="accent6">
                    <a:lumMod val="40000"/>
                    <a:lumOff val="60000"/>
                  </a:schemeClr>
                </a:solidFill>
                <a:effectLst>
                  <a:outerShdw blurRad="50800" dist="50800" dir="5400000" algn="ctr" rotWithShape="0">
                    <a:schemeClr val="tx1"/>
                  </a:outerShdw>
                </a:effectLst>
                <a:latin typeface="Comic Sans MS" pitchFamily="66" charset="0"/>
              </a:rPr>
              <a:t>” </a:t>
            </a:r>
            <a:r>
              <a:rPr lang="es-ES" sz="1100" b="1" dirty="0" smtClean="0">
                <a:solidFill>
                  <a:schemeClr val="accent6">
                    <a:lumMod val="40000"/>
                    <a:lumOff val="60000"/>
                  </a:schemeClr>
                </a:solidFill>
                <a:effectLst>
                  <a:outerShdw blurRad="50800" dist="50800" dir="5400000" algn="ctr" rotWithShape="0">
                    <a:schemeClr val="tx1"/>
                  </a:outerShdw>
                </a:effectLst>
                <a:latin typeface="Comic Sans MS" pitchFamily="66" charset="0"/>
              </a:rPr>
              <a:t>(</a:t>
            </a:r>
            <a:r>
              <a:rPr lang="es-ES" sz="1100" b="1" dirty="0" err="1" smtClean="0">
                <a:solidFill>
                  <a:schemeClr val="accent6">
                    <a:lumMod val="40000"/>
                    <a:lumOff val="60000"/>
                  </a:schemeClr>
                </a:solidFill>
                <a:effectLst>
                  <a:outerShdw blurRad="50800" dist="50800" dir="5400000" algn="ctr" rotWithShape="0">
                    <a:schemeClr val="tx1"/>
                  </a:outerShdw>
                </a:effectLst>
                <a:latin typeface="Comic Sans MS" pitchFamily="66" charset="0"/>
              </a:rPr>
              <a:t>Matei</a:t>
            </a:r>
            <a:r>
              <a:rPr lang="es-ES" sz="1100" b="1" dirty="0" smtClean="0">
                <a:solidFill>
                  <a:schemeClr val="accent6">
                    <a:lumMod val="40000"/>
                    <a:lumOff val="60000"/>
                  </a:schemeClr>
                </a:solidFill>
                <a:effectLst>
                  <a:outerShdw blurRad="50800" dist="50800" dir="5400000" algn="ctr" rotWithShape="0">
                    <a:schemeClr val="tx1"/>
                  </a:outerShdw>
                </a:effectLst>
                <a:latin typeface="Comic Sans MS" pitchFamily="66" charset="0"/>
              </a:rPr>
              <a:t> 5:20</a:t>
            </a:r>
            <a:r>
              <a:rPr lang="es-ES" sz="1100" b="1" dirty="0" smtClean="0">
                <a:solidFill>
                  <a:schemeClr val="accent6">
                    <a:lumMod val="40000"/>
                    <a:lumOff val="60000"/>
                  </a:schemeClr>
                </a:solidFill>
                <a:effectLst>
                  <a:outerShdw blurRad="50800" dist="50800" dir="5400000" algn="ctr" rotWithShape="0">
                    <a:schemeClr val="tx1"/>
                  </a:outerShdw>
                </a:effectLst>
                <a:latin typeface="Comic Sans MS" pitchFamily="66" charset="0"/>
              </a:rPr>
              <a:t>)</a:t>
            </a:r>
            <a:endParaRPr lang="es-ES" b="1" dirty="0">
              <a:solidFill>
                <a:schemeClr val="accent6">
                  <a:lumMod val="40000"/>
                  <a:lumOff val="60000"/>
                </a:schemeClr>
              </a:solidFill>
              <a:effectLst>
                <a:outerShdw blurRad="50800" dist="50800" dir="5400000" algn="ctr" rotWithShape="0">
                  <a:schemeClr val="tx1"/>
                </a:outerShdw>
              </a:effectLst>
              <a:latin typeface="Comic Sans MS" pitchFamily="66" charset="0"/>
            </a:endParaRPr>
          </a:p>
        </p:txBody>
      </p:sp>
      <p:sp>
        <p:nvSpPr>
          <p:cNvPr id="4" name="3 CuadroTexto"/>
          <p:cNvSpPr txBox="1"/>
          <p:nvPr/>
        </p:nvSpPr>
        <p:spPr>
          <a:xfrm>
            <a:off x="4067944" y="1643050"/>
            <a:ext cx="5040560" cy="5093702"/>
          </a:xfrm>
          <a:prstGeom prst="rect">
            <a:avLst/>
          </a:prstGeom>
          <a:noFill/>
        </p:spPr>
        <p:txBody>
          <a:bodyPr wrap="square" rtlCol="0">
            <a:spAutoFit/>
          </a:bodyPr>
          <a:lstStyle/>
          <a:p>
            <a:pPr>
              <a:spcBef>
                <a:spcPts val="600"/>
              </a:spcBef>
            </a:pPr>
            <a:r>
              <a:rPr lang="vi-VN" sz="2100" b="1" dirty="0" smtClean="0"/>
              <a:t>Stricta dreptate a fariseilor se baza pe propriul efort și pe comportamentul extern. Se străduiau să păzească legea cu punct și virgulă</a:t>
            </a:r>
            <a:r>
              <a:rPr lang="es-ES" sz="2100" b="1" dirty="0" smtClean="0"/>
              <a:t>.</a:t>
            </a:r>
            <a:endParaRPr lang="es-ES" sz="2100" b="1" dirty="0" smtClean="0"/>
          </a:p>
          <a:p>
            <a:pPr>
              <a:spcBef>
                <a:spcPts val="600"/>
              </a:spcBef>
            </a:pPr>
            <a:r>
              <a:rPr lang="vi-VN" sz="2100" b="1" dirty="0" smtClean="0"/>
              <a:t>Neprihănirea pe care Isus o doreste merge dincolo de efortul propriu, comportamentul extern sau litera legii. Necesită o schimbare internă, o ascultare bazată pe iubire</a:t>
            </a:r>
            <a:r>
              <a:rPr lang="es-ES" sz="2100" b="1" dirty="0" smtClean="0"/>
              <a:t>.</a:t>
            </a:r>
            <a:endParaRPr lang="es-ES" sz="2100" b="1" dirty="0" smtClean="0"/>
          </a:p>
          <a:p>
            <a:pPr>
              <a:spcBef>
                <a:spcPts val="600"/>
              </a:spcBef>
            </a:pPr>
            <a:r>
              <a:rPr lang="es-ES" sz="2100" b="1" dirty="0" smtClean="0"/>
              <a:t>“</a:t>
            </a:r>
            <a:r>
              <a:rPr lang="vi-VN" sz="2100" b="1" dirty="0" smtClean="0"/>
              <a:t>Ci iată legământul pe care-l voi face cu casa lui Israel după zilele acelea, zice Domnul: Voi pune Legea Mea înăuntrul lor, o voi scrie în inima lor; şi Eu voi fi Dumnezeul lor, iar ei vor fi poporul</a:t>
            </a:r>
            <a:r>
              <a:rPr lang="es-ES" sz="2100" b="1" dirty="0" smtClean="0"/>
              <a:t>” (</a:t>
            </a:r>
            <a:r>
              <a:rPr lang="es-ES" sz="2100" b="1" dirty="0" err="1" smtClean="0"/>
              <a:t>Ieremia</a:t>
            </a:r>
            <a:r>
              <a:rPr lang="es-ES" sz="2100" b="1" dirty="0" smtClean="0"/>
              <a:t> 31:33</a:t>
            </a:r>
            <a:r>
              <a:rPr lang="es-ES" sz="2100" b="1" dirty="0" smtClean="0"/>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47" presetClass="entr" presetSubtype="0" fill="hold" nodeType="afterEffect">
                                  <p:stCondLst>
                                    <p:cond delay="0"/>
                                  </p:stCondLst>
                                  <p:childTnLst>
                                    <p:set>
                                      <p:cBhvr>
                                        <p:cTn id="20" dur="1" fill="hold">
                                          <p:stCondLst>
                                            <p:cond delay="0"/>
                                          </p:stCondLst>
                                        </p:cTn>
                                        <p:tgtEl>
                                          <p:spTgt spid="7169"/>
                                        </p:tgtEl>
                                        <p:attrNameLst>
                                          <p:attrName>style.visibility</p:attrName>
                                        </p:attrNameLst>
                                      </p:cBhvr>
                                      <p:to>
                                        <p:strVal val="visible"/>
                                      </p:to>
                                    </p:set>
                                    <p:animEffect transition="in" filter="fade">
                                      <p:cBhvr>
                                        <p:cTn id="21" dur="1000"/>
                                        <p:tgtEl>
                                          <p:spTgt spid="7169"/>
                                        </p:tgtEl>
                                      </p:cBhvr>
                                    </p:animEffect>
                                    <p:anim calcmode="lin" valueType="num">
                                      <p:cBhvr>
                                        <p:cTn id="22" dur="1000" fill="hold"/>
                                        <p:tgtEl>
                                          <p:spTgt spid="7169"/>
                                        </p:tgtEl>
                                        <p:attrNameLst>
                                          <p:attrName>ppt_x</p:attrName>
                                        </p:attrNameLst>
                                      </p:cBhvr>
                                      <p:tavLst>
                                        <p:tav tm="0">
                                          <p:val>
                                            <p:strVal val="#ppt_x"/>
                                          </p:val>
                                        </p:tav>
                                        <p:tav tm="100000">
                                          <p:val>
                                            <p:strVal val="#ppt_x"/>
                                          </p:val>
                                        </p:tav>
                                      </p:tavLst>
                                    </p:anim>
                                    <p:anim calcmode="lin" valueType="num">
                                      <p:cBhvr>
                                        <p:cTn id="23" dur="1000" fill="hold"/>
                                        <p:tgtEl>
                                          <p:spTgt spid="716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7" presetClass="entr" presetSubtype="8"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 calcmode="lin" valueType="num">
                                      <p:cBhvr>
                                        <p:cTn id="28" dur="500" fill="hold"/>
                                        <p:tgtEl>
                                          <p:spTgt spid="4">
                                            <p:txEl>
                                              <p:pRg st="0" end="0"/>
                                            </p:txEl>
                                          </p:spTgt>
                                        </p:tgtEl>
                                        <p:attrNameLst>
                                          <p:attrName>ppt_x</p:attrName>
                                        </p:attrNameLst>
                                      </p:cBhvr>
                                      <p:tavLst>
                                        <p:tav tm="0">
                                          <p:val>
                                            <p:strVal val="#ppt_x-#ppt_w/2"/>
                                          </p:val>
                                        </p:tav>
                                        <p:tav tm="100000">
                                          <p:val>
                                            <p:strVal val="#ppt_x"/>
                                          </p:val>
                                        </p:tav>
                                      </p:tavLst>
                                    </p:anim>
                                    <p:anim calcmode="lin" valueType="num">
                                      <p:cBhvr>
                                        <p:cTn id="29"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30"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1"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7" presetClass="entr" presetSubtype="8" fill="hold" grpId="0" nodeType="click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 calcmode="lin" valueType="num">
                                      <p:cBhvr>
                                        <p:cTn id="36" dur="500" fill="hold"/>
                                        <p:tgtEl>
                                          <p:spTgt spid="4">
                                            <p:txEl>
                                              <p:pRg st="1" end="1"/>
                                            </p:txEl>
                                          </p:spTgt>
                                        </p:tgtEl>
                                        <p:attrNameLst>
                                          <p:attrName>ppt_x</p:attrName>
                                        </p:attrNameLst>
                                      </p:cBhvr>
                                      <p:tavLst>
                                        <p:tav tm="0">
                                          <p:val>
                                            <p:strVal val="#ppt_x-#ppt_w/2"/>
                                          </p:val>
                                        </p:tav>
                                        <p:tav tm="100000">
                                          <p:val>
                                            <p:strVal val="#ppt_x"/>
                                          </p:val>
                                        </p:tav>
                                      </p:tavLst>
                                    </p:anim>
                                    <p:anim calcmode="lin" valueType="num">
                                      <p:cBhvr>
                                        <p:cTn id="37" dur="500" fill="hold"/>
                                        <p:tgtEl>
                                          <p:spTgt spid="4">
                                            <p:txEl>
                                              <p:pRg st="1" end="1"/>
                                            </p:txEl>
                                          </p:spTgt>
                                        </p:tgtEl>
                                        <p:attrNameLst>
                                          <p:attrName>ppt_y</p:attrName>
                                        </p:attrNameLst>
                                      </p:cBhvr>
                                      <p:tavLst>
                                        <p:tav tm="0">
                                          <p:val>
                                            <p:strVal val="#ppt_y"/>
                                          </p:val>
                                        </p:tav>
                                        <p:tav tm="100000">
                                          <p:val>
                                            <p:strVal val="#ppt_y"/>
                                          </p:val>
                                        </p:tav>
                                      </p:tavLst>
                                    </p:anim>
                                    <p:anim calcmode="lin" valueType="num">
                                      <p:cBhvr>
                                        <p:cTn id="38"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39" dur="5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7" presetClass="entr" presetSubtype="8" fill="hold" grpId="0" nodeType="click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 calcmode="lin" valueType="num">
                                      <p:cBhvr>
                                        <p:cTn id="44" dur="500" fill="hold"/>
                                        <p:tgtEl>
                                          <p:spTgt spid="4">
                                            <p:txEl>
                                              <p:pRg st="2" end="2"/>
                                            </p:txEl>
                                          </p:spTgt>
                                        </p:tgtEl>
                                        <p:attrNameLst>
                                          <p:attrName>ppt_x</p:attrName>
                                        </p:attrNameLst>
                                      </p:cBhvr>
                                      <p:tavLst>
                                        <p:tav tm="0">
                                          <p:val>
                                            <p:strVal val="#ppt_x-#ppt_w/2"/>
                                          </p:val>
                                        </p:tav>
                                        <p:tav tm="100000">
                                          <p:val>
                                            <p:strVal val="#ppt_x"/>
                                          </p:val>
                                        </p:tav>
                                      </p:tavLst>
                                    </p:anim>
                                    <p:anim calcmode="lin" valueType="num">
                                      <p:cBhvr>
                                        <p:cTn id="45" dur="500" fill="hold"/>
                                        <p:tgtEl>
                                          <p:spTgt spid="4">
                                            <p:txEl>
                                              <p:pRg st="2" end="2"/>
                                            </p:txEl>
                                          </p:spTgt>
                                        </p:tgtEl>
                                        <p:attrNameLst>
                                          <p:attrName>ppt_y</p:attrName>
                                        </p:attrNameLst>
                                      </p:cBhvr>
                                      <p:tavLst>
                                        <p:tav tm="0">
                                          <p:val>
                                            <p:strVal val="#ppt_y"/>
                                          </p:val>
                                        </p:tav>
                                        <p:tav tm="100000">
                                          <p:val>
                                            <p:strVal val="#ppt_y"/>
                                          </p:val>
                                        </p:tav>
                                      </p:tavLst>
                                    </p:anim>
                                    <p:anim calcmode="lin" valueType="num">
                                      <p:cBhvr>
                                        <p:cTn id="46"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47" dur="500" fill="hold"/>
                                        <p:tgtEl>
                                          <p:spTgt spid="4">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0" y="404664"/>
            <a:ext cx="6215074" cy="2677656"/>
          </a:xfrm>
          <a:prstGeom prst="rect">
            <a:avLst/>
          </a:prstGeom>
        </p:spPr>
        <p:txBody>
          <a:bodyPr wrap="square">
            <a:spAutoFit/>
          </a:bodyPr>
          <a:lstStyle/>
          <a:p>
            <a:r>
              <a:rPr lang="es-ES" sz="2400" dirty="0" smtClean="0">
                <a:latin typeface="Cooper Black" pitchFamily="18" charset="0"/>
              </a:rPr>
              <a:t>“</a:t>
            </a:r>
            <a:r>
              <a:rPr lang="vi-VN" sz="2400" dirty="0" smtClean="0">
                <a:latin typeface="Cooper Black" pitchFamily="18" charset="0"/>
              </a:rPr>
              <a:t>O religie legalistă este neîndestulătoare spre a aduce sufletul în armonie cu Dumnezeu. Aspra și rigida habotnicie a fariseilor, lipsită de zdrobirea inimii, de duioșie sau iubire, nu era decât o piatră de poticnire pentru păcătoși</a:t>
            </a:r>
            <a:r>
              <a:rPr lang="es-ES" sz="2400" dirty="0" smtClean="0">
                <a:latin typeface="Cooper Black" pitchFamily="18" charset="0"/>
              </a:rPr>
              <a:t>. </a:t>
            </a:r>
            <a:endParaRPr lang="es-ES" sz="2400" dirty="0">
              <a:latin typeface="Cooper Black" pitchFamily="18" charset="0"/>
            </a:endParaRPr>
          </a:p>
        </p:txBody>
      </p:sp>
      <p:sp>
        <p:nvSpPr>
          <p:cNvPr id="3" name="2 CuadroTexto"/>
          <p:cNvSpPr txBox="1"/>
          <p:nvPr/>
        </p:nvSpPr>
        <p:spPr>
          <a:xfrm>
            <a:off x="0" y="5805264"/>
            <a:ext cx="4375942" cy="307777"/>
          </a:xfrm>
          <a:prstGeom prst="rect">
            <a:avLst/>
          </a:prstGeom>
          <a:noFill/>
        </p:spPr>
        <p:txBody>
          <a:bodyPr wrap="none" rtlCol="0">
            <a:spAutoFit/>
          </a:bodyPr>
          <a:lstStyle/>
          <a:p>
            <a:r>
              <a:rPr lang="es-ES" sz="1400" b="1" dirty="0" smtClean="0"/>
              <a:t>E.G.W. </a:t>
            </a:r>
            <a:r>
              <a:rPr lang="es-ES" sz="1400" b="1" dirty="0" smtClean="0"/>
              <a:t>(</a:t>
            </a:r>
            <a:r>
              <a:rPr lang="es-ES" sz="1400" b="1" dirty="0" err="1" smtClean="0"/>
              <a:t>Cugetari</a:t>
            </a:r>
            <a:r>
              <a:rPr lang="es-ES" sz="1400" b="1" dirty="0" smtClean="0"/>
              <a:t> de pe </a:t>
            </a:r>
            <a:r>
              <a:rPr lang="es-ES" sz="1400" b="1" dirty="0" err="1" smtClean="0"/>
              <a:t>Muntele</a:t>
            </a:r>
            <a:r>
              <a:rPr lang="es-ES" sz="1400" b="1" dirty="0" smtClean="0"/>
              <a:t> </a:t>
            </a:r>
            <a:r>
              <a:rPr lang="es-ES" sz="1400" b="1" dirty="0" err="1" smtClean="0"/>
              <a:t>Fericirilor</a:t>
            </a:r>
            <a:r>
              <a:rPr lang="es-ES" sz="1400" b="1" dirty="0" smtClean="0"/>
              <a:t>, pg. 53)</a:t>
            </a:r>
            <a:endParaRPr lang="es-ES" sz="1400" b="1" dirty="0"/>
          </a:p>
        </p:txBody>
      </p:sp>
      <p:sp>
        <p:nvSpPr>
          <p:cNvPr id="4" name="3 Rectángulo"/>
          <p:cNvSpPr/>
          <p:nvPr/>
        </p:nvSpPr>
        <p:spPr>
          <a:xfrm>
            <a:off x="0" y="2996952"/>
            <a:ext cx="9144000" cy="1938992"/>
          </a:xfrm>
          <a:prstGeom prst="rect">
            <a:avLst/>
          </a:prstGeom>
        </p:spPr>
        <p:txBody>
          <a:bodyPr wrap="square">
            <a:spAutoFit/>
          </a:bodyPr>
          <a:lstStyle/>
          <a:p>
            <a:r>
              <a:rPr lang="vi-VN" sz="2400" dirty="0" smtClean="0">
                <a:solidFill>
                  <a:prstClr val="black"/>
                </a:solidFill>
                <a:latin typeface="Cooper Black" pitchFamily="18" charset="0"/>
              </a:rPr>
              <a:t>Ei erau ca sarea care își pierde gustul, pentru că influența lor nu avea nici o putere de a feri lumea de stricăciune. Numai adevărata credință este aceea care „lucrează prin dragoste” (Galateni 5, 6) și curăță sufletul. Ea este ca un aluat care transformă caracterul</a:t>
            </a:r>
            <a:r>
              <a:rPr lang="es-ES" sz="2400" dirty="0" smtClean="0">
                <a:solidFill>
                  <a:prstClr val="black"/>
                </a:solidFill>
                <a:latin typeface="Cooper Black" pitchFamily="18" charset="0"/>
              </a:rPr>
              <a:t>”</a:t>
            </a:r>
            <a:endParaRPr lang="es-E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pic>
        <p:nvPicPr>
          <p:cNvPr id="1026" name="Picture 2" descr="E:\Dibujos\fariseos\PP-PhariseesPlotting_CP_0054.jpg"/>
          <p:cNvPicPr>
            <a:picLocks noChangeAspect="1" noChangeArrowheads="1"/>
          </p:cNvPicPr>
          <p:nvPr/>
        </p:nvPicPr>
        <p:blipFill>
          <a:blip r:embed="rId3" cstate="screen"/>
          <a:srcRect/>
          <a:stretch>
            <a:fillRect/>
          </a:stretch>
        </p:blipFill>
        <p:spPr bwMode="auto">
          <a:xfrm>
            <a:off x="179512" y="836712"/>
            <a:ext cx="4011813" cy="583264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scene3d>
            <a:camera prst="orthographicFront"/>
            <a:lightRig rig="threePt" dir="t"/>
          </a:scene3d>
          <a:sp3d>
            <a:bevelT prst="relaxedInset"/>
          </a:sp3d>
        </p:spPr>
      </p:pic>
      <p:sp>
        <p:nvSpPr>
          <p:cNvPr id="2" name="1 CuadroTexto"/>
          <p:cNvSpPr txBox="1"/>
          <p:nvPr/>
        </p:nvSpPr>
        <p:spPr>
          <a:xfrm>
            <a:off x="0" y="0"/>
            <a:ext cx="9144000" cy="707886"/>
          </a:xfrm>
          <a:prstGeom prst="rect">
            <a:avLst/>
          </a:prstGeom>
          <a:noFill/>
        </p:spPr>
        <p:txBody>
          <a:bodyPr wrap="square" rtlCol="0">
            <a:spAutoFit/>
          </a:bodyPr>
          <a:lstStyle/>
          <a:p>
            <a:pPr algn="ctr"/>
            <a:r>
              <a:rPr lang="es-ES"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61000"/>
                    </a:srgbClr>
                  </a:outerShdw>
                </a:effectLst>
                <a:latin typeface="+mj-lt"/>
              </a:rPr>
              <a:t>FARISEII: PAZITORII LEGII</a:t>
            </a:r>
            <a:endParaRPr lang="es-E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61000"/>
                  </a:srgbClr>
                </a:outerShdw>
              </a:effectLst>
              <a:latin typeface="+mj-lt"/>
            </a:endParaRPr>
          </a:p>
        </p:txBody>
      </p:sp>
      <p:sp>
        <p:nvSpPr>
          <p:cNvPr id="3" name="2 CuadroTexto"/>
          <p:cNvSpPr txBox="1"/>
          <p:nvPr/>
        </p:nvSpPr>
        <p:spPr>
          <a:xfrm>
            <a:off x="4427984" y="836712"/>
            <a:ext cx="4716016" cy="523220"/>
          </a:xfrm>
          <a:prstGeom prst="rect">
            <a:avLst/>
          </a:prstGeom>
          <a:noFill/>
        </p:spPr>
        <p:txBody>
          <a:bodyPr wrap="square" rtlCol="0">
            <a:spAutoFit/>
          </a:bodyPr>
          <a:lstStyle/>
          <a:p>
            <a:r>
              <a:rPr lang="es-ES" sz="2800" b="1" dirty="0" smtClean="0">
                <a:solidFill>
                  <a:srgbClr val="003300"/>
                </a:solidFill>
              </a:rPr>
              <a:t>Cine </a:t>
            </a:r>
            <a:r>
              <a:rPr lang="es-ES" sz="2800" b="1" dirty="0" err="1" smtClean="0">
                <a:solidFill>
                  <a:srgbClr val="003300"/>
                </a:solidFill>
              </a:rPr>
              <a:t>erau</a:t>
            </a:r>
            <a:r>
              <a:rPr lang="es-ES" sz="2800" b="1" dirty="0" smtClean="0">
                <a:solidFill>
                  <a:srgbClr val="003300"/>
                </a:solidFill>
              </a:rPr>
              <a:t> </a:t>
            </a:r>
            <a:r>
              <a:rPr lang="es-ES" sz="2800" b="1" dirty="0" err="1" smtClean="0">
                <a:solidFill>
                  <a:srgbClr val="003300"/>
                </a:solidFill>
              </a:rPr>
              <a:t>farisei</a:t>
            </a:r>
            <a:r>
              <a:rPr lang="es-ES" sz="2800" b="1" dirty="0" smtClean="0">
                <a:solidFill>
                  <a:srgbClr val="003300"/>
                </a:solidFill>
              </a:rPr>
              <a:t>?</a:t>
            </a:r>
            <a:endParaRPr lang="es-ES" sz="2800" b="1" dirty="0">
              <a:solidFill>
                <a:srgbClr val="003300"/>
              </a:solidFill>
            </a:endParaRPr>
          </a:p>
        </p:txBody>
      </p:sp>
      <p:sp>
        <p:nvSpPr>
          <p:cNvPr id="4" name="3 Rectángulo"/>
          <p:cNvSpPr/>
          <p:nvPr/>
        </p:nvSpPr>
        <p:spPr>
          <a:xfrm>
            <a:off x="4355976" y="1481296"/>
            <a:ext cx="4788024" cy="2308324"/>
          </a:xfrm>
          <a:prstGeom prst="rect">
            <a:avLst/>
          </a:prstGeom>
        </p:spPr>
        <p:txBody>
          <a:bodyPr wrap="square">
            <a:spAutoFit/>
          </a:bodyPr>
          <a:lstStyle/>
          <a:p>
            <a:r>
              <a:rPr lang="es-ES" sz="2400" b="1" dirty="0" smtClean="0"/>
              <a:t>“</a:t>
            </a:r>
            <a:r>
              <a:rPr lang="vi-VN" sz="2400" b="1" dirty="0" smtClean="0"/>
              <a:t>Sectă sau partid religios al iudaismului din vremurile testamentare și NT. Se denumeau"tovarăși" (Evreieste jabêrîm) sau "sfinți" (Evreieste qedoshim</a:t>
            </a:r>
            <a:r>
              <a:rPr lang="es-ES" sz="2400" b="1" dirty="0" smtClean="0"/>
              <a:t>)” </a:t>
            </a:r>
            <a:r>
              <a:rPr lang="es-ES" sz="1400" b="1" dirty="0" smtClean="0"/>
              <a:t>(</a:t>
            </a:r>
            <a:r>
              <a:rPr lang="es-ES" sz="1400" b="1" dirty="0" err="1" smtClean="0"/>
              <a:t>Adventist</a:t>
            </a:r>
            <a:r>
              <a:rPr lang="es-ES" sz="1400" b="1" dirty="0" smtClean="0"/>
              <a:t> </a:t>
            </a:r>
            <a:r>
              <a:rPr lang="es-ES" sz="1400" b="1" dirty="0" err="1" smtClean="0"/>
              <a:t>Bible</a:t>
            </a:r>
            <a:r>
              <a:rPr lang="es-ES" sz="1400" b="1" dirty="0" smtClean="0"/>
              <a:t> </a:t>
            </a:r>
            <a:r>
              <a:rPr lang="es-ES" sz="1400" b="1" dirty="0" err="1" smtClean="0"/>
              <a:t>Dictionary</a:t>
            </a:r>
            <a:r>
              <a:rPr lang="es-ES" sz="1400" b="1" dirty="0" smtClean="0"/>
              <a:t>)</a:t>
            </a:r>
            <a:endParaRPr lang="es-ES" sz="2400" b="1" dirty="0"/>
          </a:p>
        </p:txBody>
      </p:sp>
      <p:sp>
        <p:nvSpPr>
          <p:cNvPr id="5" name="4 CuadroTexto"/>
          <p:cNvSpPr txBox="1"/>
          <p:nvPr/>
        </p:nvSpPr>
        <p:spPr>
          <a:xfrm>
            <a:off x="4355976" y="4135720"/>
            <a:ext cx="4788024" cy="2677656"/>
          </a:xfrm>
          <a:prstGeom prst="rect">
            <a:avLst/>
          </a:prstGeom>
          <a:noFill/>
        </p:spPr>
        <p:txBody>
          <a:bodyPr wrap="square" rtlCol="0">
            <a:spAutoFit/>
          </a:bodyPr>
          <a:lstStyle/>
          <a:p>
            <a:r>
              <a:rPr lang="vi-VN" sz="2400" b="1" dirty="0" smtClean="0"/>
              <a:t>Fariseii au refuzat să își însușească obiceiuri grecesti contrare legii lui Moise. Au susținut revolta Macabeilor împotriva grecilor, și în curând au devenit conștiința morală a poporului</a:t>
            </a:r>
            <a:r>
              <a:rPr lang="es-ES" sz="2400" b="1" dirty="0" smtClean="0"/>
              <a:t>.</a:t>
            </a:r>
            <a:endParaRPr lang="es-ES" sz="24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900" decel="100000" fill="hold"/>
                                        <p:tgtEl>
                                          <p:spTgt spid="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0" presetID="37" presetClass="entr" presetSubtype="0" fill="hold" nodeType="with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1000"/>
                                        <p:tgtEl>
                                          <p:spTgt spid="1026"/>
                                        </p:tgtEl>
                                      </p:cBhvr>
                                    </p:animEffect>
                                    <p:anim calcmode="lin" valueType="num">
                                      <p:cBhvr>
                                        <p:cTn id="23" dur="1000" fill="hold"/>
                                        <p:tgtEl>
                                          <p:spTgt spid="1026"/>
                                        </p:tgtEl>
                                        <p:attrNameLst>
                                          <p:attrName>ppt_x</p:attrName>
                                        </p:attrNameLst>
                                      </p:cBhvr>
                                      <p:tavLst>
                                        <p:tav tm="0">
                                          <p:val>
                                            <p:strVal val="#ppt_x"/>
                                          </p:val>
                                        </p:tav>
                                        <p:tav tm="100000">
                                          <p:val>
                                            <p:strVal val="#ppt_x"/>
                                          </p:val>
                                        </p:tav>
                                      </p:tavLst>
                                    </p:anim>
                                    <p:anim calcmode="lin" valueType="num">
                                      <p:cBhvr>
                                        <p:cTn id="24" dur="900" decel="100000" fill="hold"/>
                                        <p:tgtEl>
                                          <p:spTgt spid="1026"/>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026"/>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b="-10000"/>
          </a:stretch>
        </a:blipFill>
        <a:effectLst/>
      </p:bgPr>
    </p:bg>
    <p:spTree>
      <p:nvGrpSpPr>
        <p:cNvPr id="1" name=""/>
        <p:cNvGrpSpPr/>
        <p:nvPr/>
      </p:nvGrpSpPr>
      <p:grpSpPr>
        <a:xfrm>
          <a:off x="0" y="0"/>
          <a:ext cx="0" cy="0"/>
          <a:chOff x="0" y="0"/>
          <a:chExt cx="0" cy="0"/>
        </a:xfrm>
      </p:grpSpPr>
      <p:pic>
        <p:nvPicPr>
          <p:cNvPr id="3074" name="Picture 2" descr="E:\Dibujos\fariseos\Palestina_fariseos.jpg"/>
          <p:cNvPicPr>
            <a:picLocks noChangeAspect="1" noChangeArrowheads="1"/>
          </p:cNvPicPr>
          <p:nvPr/>
        </p:nvPicPr>
        <p:blipFill>
          <a:blip r:embed="rId3" cstate="screen">
            <a:duotone>
              <a:prstClr val="black"/>
              <a:schemeClr val="accent1">
                <a:lumMod val="60000"/>
                <a:lumOff val="40000"/>
                <a:tint val="45000"/>
                <a:satMod val="400000"/>
              </a:schemeClr>
            </a:duotone>
          </a:blip>
          <a:srcRect/>
          <a:stretch>
            <a:fillRect/>
          </a:stretch>
        </p:blipFill>
        <p:spPr bwMode="auto">
          <a:xfrm>
            <a:off x="4932040" y="892448"/>
            <a:ext cx="4080517" cy="57769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scene3d>
            <a:camera prst="orthographicFront"/>
            <a:lightRig rig="threePt" dir="t"/>
          </a:scene3d>
          <a:sp3d>
            <a:bevelT prst="relaxedInset"/>
          </a:sp3d>
        </p:spPr>
      </p:pic>
      <p:sp>
        <p:nvSpPr>
          <p:cNvPr id="2" name="1 CuadroTexto"/>
          <p:cNvSpPr txBox="1"/>
          <p:nvPr/>
        </p:nvSpPr>
        <p:spPr>
          <a:xfrm>
            <a:off x="0" y="0"/>
            <a:ext cx="9144000" cy="646331"/>
          </a:xfrm>
          <a:prstGeom prst="rect">
            <a:avLst/>
          </a:prstGeom>
          <a:noFill/>
        </p:spPr>
        <p:txBody>
          <a:bodyPr wrap="square" rtlCol="0">
            <a:spAutoFit/>
            <a:scene3d>
              <a:camera prst="orthographicFront">
                <a:rot lat="0" lon="0" rev="0"/>
              </a:camera>
              <a:lightRig rig="twoPt" dir="t"/>
            </a:scene3d>
            <a:sp3d contourW="12700" prstMaterial="metal">
              <a:bevelT w="127000" h="31750" prst="relaxedInset"/>
              <a:contourClr>
                <a:srgbClr val="2A4668"/>
              </a:contourClr>
            </a:sp3d>
          </a:bodyPr>
          <a:lstStyle/>
          <a:p>
            <a:pPr algn="ctr"/>
            <a:r>
              <a:rPr lang="es-E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rPr>
              <a:t>CARTURARII: INVATATORII LEGII</a:t>
            </a:r>
            <a:endParaRPr lang="es-E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ndParaRPr>
          </a:p>
        </p:txBody>
      </p:sp>
      <p:sp>
        <p:nvSpPr>
          <p:cNvPr id="3" name="2 CuadroTexto"/>
          <p:cNvSpPr txBox="1"/>
          <p:nvPr/>
        </p:nvSpPr>
        <p:spPr>
          <a:xfrm>
            <a:off x="0" y="1346848"/>
            <a:ext cx="4860032" cy="3939540"/>
          </a:xfrm>
          <a:prstGeom prst="rect">
            <a:avLst/>
          </a:prstGeom>
          <a:noFill/>
        </p:spPr>
        <p:txBody>
          <a:bodyPr wrap="square" rtlCol="0">
            <a:spAutoFit/>
          </a:bodyPr>
          <a:lstStyle/>
          <a:p>
            <a:pPr>
              <a:spcBef>
                <a:spcPts val="600"/>
              </a:spcBef>
            </a:pPr>
            <a:r>
              <a:rPr lang="vi-VN" sz="2400" b="1" dirty="0" smtClean="0"/>
              <a:t>Deși erau menționați separat de fariseii (Matei 23:2), cărturarii erau farisei cu o misiune specială: să interpreteze legea</a:t>
            </a:r>
            <a:r>
              <a:rPr lang="es-ES" sz="2400" b="1" dirty="0" smtClean="0"/>
              <a:t>.</a:t>
            </a:r>
            <a:endParaRPr lang="es-ES" sz="2400" b="1" dirty="0" smtClean="0"/>
          </a:p>
          <a:p>
            <a:pPr>
              <a:spcBef>
                <a:spcPts val="600"/>
              </a:spcBef>
            </a:pPr>
            <a:r>
              <a:rPr lang="vi-VN" sz="2400" b="1" dirty="0" smtClean="0"/>
              <a:t>Cei mai cunoscuți cărturarii au fost Hillel și Șamai (care au trăit în timpul lui Irod cel Mare), și Gamaliel (învățătorul lui Pavell</a:t>
            </a:r>
            <a:r>
              <a:rPr lang="es-ES" sz="2400" b="1" dirty="0" smtClean="0"/>
              <a:t>)</a:t>
            </a:r>
            <a:endParaRPr lang="es-ES" sz="2400" b="1" dirty="0" smtClean="0"/>
          </a:p>
          <a:p>
            <a:pPr>
              <a:spcBef>
                <a:spcPts val="600"/>
              </a:spcBef>
            </a:pPr>
            <a:r>
              <a:rPr lang="vi-VN" sz="2400" b="1" dirty="0" smtClean="0">
                <a:solidFill>
                  <a:prstClr val="black"/>
                </a:solidFill>
              </a:rPr>
              <a:t>De obicei, erau numiti “rabbi” (învățătorul meu</a:t>
            </a:r>
            <a:r>
              <a:rPr lang="es-ES" sz="2400" b="1" dirty="0" smtClean="0">
                <a:solidFill>
                  <a:prstClr val="black"/>
                </a:solidFill>
              </a:rPr>
              <a:t>)</a:t>
            </a:r>
            <a:endParaRPr lang="es-ES" sz="2400" b="1" dirty="0" smtClean="0"/>
          </a:p>
        </p:txBody>
      </p:sp>
      <p:pic>
        <p:nvPicPr>
          <p:cNvPr id="3080" name="Picture 8" descr="http://www.religionenlibertad.com/imagenes/fotosdeldia/15197_san_gamaliel.jpg"/>
          <p:cNvPicPr>
            <a:picLocks noChangeAspect="1" noChangeArrowheads="1"/>
          </p:cNvPicPr>
          <p:nvPr/>
        </p:nvPicPr>
        <p:blipFill>
          <a:blip r:embed="rId4" cstate="screen"/>
          <a:srcRect/>
          <a:stretch>
            <a:fillRect/>
          </a:stretch>
        </p:blipFill>
        <p:spPr bwMode="auto">
          <a:xfrm>
            <a:off x="0" y="5373216"/>
            <a:ext cx="4788024" cy="1496258"/>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3074"/>
                                        </p:tgtEl>
                                        <p:attrNameLst>
                                          <p:attrName>style.visibility</p:attrName>
                                        </p:attrNameLst>
                                      </p:cBhvr>
                                      <p:to>
                                        <p:strVal val="visible"/>
                                      </p:to>
                                    </p:set>
                                    <p:animEffect transition="in" filter="fade">
                                      <p:cBhvr>
                                        <p:cTn id="16" dur="1000"/>
                                        <p:tgtEl>
                                          <p:spTgt spid="3074"/>
                                        </p:tgtEl>
                                      </p:cBhvr>
                                    </p:animEffect>
                                    <p:anim calcmode="lin" valueType="num">
                                      <p:cBhvr>
                                        <p:cTn id="17" dur="1000" fill="hold"/>
                                        <p:tgtEl>
                                          <p:spTgt spid="3074"/>
                                        </p:tgtEl>
                                        <p:attrNameLst>
                                          <p:attrName>ppt_x</p:attrName>
                                        </p:attrNameLst>
                                      </p:cBhvr>
                                      <p:tavLst>
                                        <p:tav tm="0">
                                          <p:val>
                                            <p:strVal val="#ppt_x"/>
                                          </p:val>
                                        </p:tav>
                                        <p:tav tm="100000">
                                          <p:val>
                                            <p:strVal val="#ppt_x"/>
                                          </p:val>
                                        </p:tav>
                                      </p:tavLst>
                                    </p:anim>
                                    <p:anim calcmode="lin" valueType="num">
                                      <p:cBhvr>
                                        <p:cTn id="18" dur="900" decel="100000" fill="hold"/>
                                        <p:tgtEl>
                                          <p:spTgt spid="3074"/>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074"/>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1000"/>
                                        <p:tgtEl>
                                          <p:spTgt spid="3">
                                            <p:txEl>
                                              <p:pRg st="0" end="0"/>
                                            </p:txEl>
                                          </p:spTgt>
                                        </p:tgtEl>
                                      </p:cBhvr>
                                    </p:animEffect>
                                    <p:anim calcmode="lin" valueType="num">
                                      <p:cBhvr>
                                        <p:cTn id="2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fade">
                                      <p:cBhvr>
                                        <p:cTn id="31" dur="1000"/>
                                        <p:tgtEl>
                                          <p:spTgt spid="3">
                                            <p:txEl>
                                              <p:pRg st="1" end="1"/>
                                            </p:txEl>
                                          </p:spTgt>
                                        </p:tgtEl>
                                      </p:cBhvr>
                                    </p:animEffect>
                                    <p:anim calcmode="lin" valueType="num">
                                      <p:cBhvr>
                                        <p:cTn id="3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15" presetClass="entr" presetSubtype="0" fill="hold" nodeType="afterEffect">
                                  <p:stCondLst>
                                    <p:cond delay="0"/>
                                  </p:stCondLst>
                                  <p:childTnLst>
                                    <p:set>
                                      <p:cBhvr>
                                        <p:cTn id="36" dur="1" fill="hold">
                                          <p:stCondLst>
                                            <p:cond delay="0"/>
                                          </p:stCondLst>
                                        </p:cTn>
                                        <p:tgtEl>
                                          <p:spTgt spid="3080"/>
                                        </p:tgtEl>
                                        <p:attrNameLst>
                                          <p:attrName>style.visibility</p:attrName>
                                        </p:attrNameLst>
                                      </p:cBhvr>
                                      <p:to>
                                        <p:strVal val="visible"/>
                                      </p:to>
                                    </p:set>
                                    <p:anim calcmode="lin" valueType="num">
                                      <p:cBhvr>
                                        <p:cTn id="37" dur="1000" fill="hold"/>
                                        <p:tgtEl>
                                          <p:spTgt spid="3080"/>
                                        </p:tgtEl>
                                        <p:attrNameLst>
                                          <p:attrName>ppt_w</p:attrName>
                                        </p:attrNameLst>
                                      </p:cBhvr>
                                      <p:tavLst>
                                        <p:tav tm="0">
                                          <p:val>
                                            <p:fltVal val="0"/>
                                          </p:val>
                                        </p:tav>
                                        <p:tav tm="100000">
                                          <p:val>
                                            <p:strVal val="#ppt_w"/>
                                          </p:val>
                                        </p:tav>
                                      </p:tavLst>
                                    </p:anim>
                                    <p:anim calcmode="lin" valueType="num">
                                      <p:cBhvr>
                                        <p:cTn id="38" dur="1000" fill="hold"/>
                                        <p:tgtEl>
                                          <p:spTgt spid="3080"/>
                                        </p:tgtEl>
                                        <p:attrNameLst>
                                          <p:attrName>ppt_h</p:attrName>
                                        </p:attrNameLst>
                                      </p:cBhvr>
                                      <p:tavLst>
                                        <p:tav tm="0">
                                          <p:val>
                                            <p:fltVal val="0"/>
                                          </p:val>
                                        </p:tav>
                                        <p:tav tm="100000">
                                          <p:val>
                                            <p:strVal val="#ppt_h"/>
                                          </p:val>
                                        </p:tav>
                                      </p:tavLst>
                                    </p:anim>
                                    <p:anim calcmode="lin" valueType="num">
                                      <p:cBhvr>
                                        <p:cTn id="39" dur="1000" fill="hold"/>
                                        <p:tgtEl>
                                          <p:spTgt spid="3080"/>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308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fade">
                                      <p:cBhvr>
                                        <p:cTn id="45" dur="1000"/>
                                        <p:tgtEl>
                                          <p:spTgt spid="3">
                                            <p:txEl>
                                              <p:pRg st="2" end="2"/>
                                            </p:txEl>
                                          </p:spTgt>
                                        </p:tgtEl>
                                      </p:cBhvr>
                                    </p:animEffect>
                                    <p:anim calcmode="lin" valueType="num">
                                      <p:cBhvr>
                                        <p:cTn id="4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l="-13000" r="-13000"/>
          </a:stretch>
        </a:blipFill>
        <a:effectLst/>
      </p:bgPr>
    </p:bg>
    <p:spTree>
      <p:nvGrpSpPr>
        <p:cNvPr id="1" name=""/>
        <p:cNvGrpSpPr/>
        <p:nvPr/>
      </p:nvGrpSpPr>
      <p:grpSpPr>
        <a:xfrm>
          <a:off x="0" y="0"/>
          <a:ext cx="0" cy="0"/>
          <a:chOff x="0" y="0"/>
          <a:chExt cx="0" cy="0"/>
        </a:xfrm>
      </p:grpSpPr>
      <p:sp>
        <p:nvSpPr>
          <p:cNvPr id="2" name="1 CuadroTexto"/>
          <p:cNvSpPr txBox="1"/>
          <p:nvPr/>
        </p:nvSpPr>
        <p:spPr>
          <a:xfrm>
            <a:off x="0" y="5135"/>
            <a:ext cx="9144000" cy="523220"/>
          </a:xfrm>
          <a:prstGeom prst="rect">
            <a:avLst/>
          </a:prstGeom>
          <a:noFill/>
        </p:spPr>
        <p:txBody>
          <a:bodyPr wrap="square" rtlCol="0">
            <a:spAutoFit/>
          </a:bodyPr>
          <a:lstStyle/>
          <a:p>
            <a:pPr algn="ctr"/>
            <a:r>
              <a:rPr lang="it-IT" sz="2800" b="1" spc="50" dirty="0" smtClean="0">
                <a:ln w="12700" cmpd="sng">
                  <a:solidFill>
                    <a:schemeClr val="accent6">
                      <a:satMod val="120000"/>
                      <a:shade val="80000"/>
                    </a:schemeClr>
                  </a:solidFill>
                  <a:prstDash val="solid"/>
                </a:ln>
                <a:solidFill>
                  <a:schemeClr val="accent6">
                    <a:tint val="1000"/>
                  </a:schemeClr>
                </a:solidFill>
                <a:effectLst>
                  <a:glow rad="139700">
                    <a:srgbClr val="C00000">
                      <a:alpha val="40000"/>
                    </a:srgbClr>
                  </a:glow>
                </a:effectLst>
                <a:latin typeface="+mj-lt"/>
              </a:rPr>
              <a:t>CALITATI SI DEFECTE ALE CARTURARILOR SI FARISEILOR</a:t>
            </a:r>
            <a:endParaRPr lang="es-ES" sz="2800" b="1" spc="50" dirty="0">
              <a:ln w="12700" cmpd="sng">
                <a:solidFill>
                  <a:schemeClr val="accent6">
                    <a:satMod val="120000"/>
                    <a:shade val="80000"/>
                  </a:schemeClr>
                </a:solidFill>
                <a:prstDash val="solid"/>
              </a:ln>
              <a:solidFill>
                <a:schemeClr val="accent6">
                  <a:tint val="1000"/>
                </a:schemeClr>
              </a:solidFill>
              <a:effectLst>
                <a:glow rad="139700">
                  <a:srgbClr val="C00000">
                    <a:alpha val="40000"/>
                  </a:srgbClr>
                </a:glow>
              </a:effectLst>
              <a:latin typeface="+mj-lt"/>
            </a:endParaRPr>
          </a:p>
        </p:txBody>
      </p:sp>
      <p:sp>
        <p:nvSpPr>
          <p:cNvPr id="3" name="2 CuadroTexto"/>
          <p:cNvSpPr txBox="1"/>
          <p:nvPr/>
        </p:nvSpPr>
        <p:spPr>
          <a:xfrm>
            <a:off x="35496" y="764704"/>
            <a:ext cx="3816424" cy="1015663"/>
          </a:xfrm>
          <a:prstGeom prst="rect">
            <a:avLst/>
          </a:prstGeom>
          <a:noFill/>
        </p:spPr>
        <p:txBody>
          <a:bodyPr wrap="square" rtlCol="0">
            <a:spAutoFit/>
          </a:bodyPr>
          <a:lstStyle/>
          <a:p>
            <a:r>
              <a:rPr lang="fr-FR" sz="2000" b="1" dirty="0" err="1" smtClean="0">
                <a:solidFill>
                  <a:schemeClr val="bg1"/>
                </a:solidFill>
                <a:effectLst>
                  <a:glow rad="228600">
                    <a:schemeClr val="tx1">
                      <a:alpha val="40000"/>
                    </a:schemeClr>
                  </a:glow>
                  <a:outerShdw blurRad="50800" dist="50800" dir="5400000" algn="ctr" rotWithShape="0">
                    <a:schemeClr val="tx1"/>
                  </a:outerShdw>
                </a:effectLst>
              </a:rPr>
              <a:t>Interesant</a:t>
            </a:r>
            <a:r>
              <a:rPr lang="fr-FR" sz="2000" b="1" dirty="0" smtClean="0">
                <a:solidFill>
                  <a:schemeClr val="bg1"/>
                </a:solidFill>
                <a:effectLst>
                  <a:glow rad="228600">
                    <a:schemeClr val="tx1">
                      <a:alpha val="40000"/>
                    </a:schemeClr>
                  </a:glow>
                  <a:outerShdw blurRad="50800" dist="50800" dir="5400000" algn="ctr" rotWithShape="0">
                    <a:schemeClr val="tx1"/>
                  </a:outerShdw>
                </a:effectLst>
              </a:rPr>
              <a:t>, </a:t>
            </a:r>
            <a:r>
              <a:rPr lang="fr-FR" sz="2000" b="1" dirty="0" err="1" smtClean="0">
                <a:solidFill>
                  <a:schemeClr val="bg1"/>
                </a:solidFill>
                <a:effectLst>
                  <a:glow rad="228600">
                    <a:schemeClr val="tx1">
                      <a:alpha val="40000"/>
                    </a:schemeClr>
                  </a:glow>
                  <a:outerShdw blurRad="50800" dist="50800" dir="5400000" algn="ctr" rotWithShape="0">
                    <a:schemeClr val="tx1"/>
                  </a:outerShdw>
                </a:effectLst>
              </a:rPr>
              <a:t>calită</a:t>
            </a:r>
            <a:r>
              <a:rPr lang="fr-FR" sz="2000" b="1" dirty="0" smtClean="0">
                <a:solidFill>
                  <a:schemeClr val="bg1"/>
                </a:solidFill>
                <a:effectLst>
                  <a:glow rad="228600">
                    <a:schemeClr val="tx1">
                      <a:alpha val="40000"/>
                    </a:schemeClr>
                  </a:glow>
                  <a:outerShdw blurRad="50800" dist="50800" dir="5400000" algn="ctr" rotWithShape="0">
                    <a:schemeClr val="tx1"/>
                  </a:outerShdw>
                </a:effectLst>
              </a:rPr>
              <a:t>țile </a:t>
            </a:r>
            <a:r>
              <a:rPr lang="fr-FR" sz="2000" b="1" dirty="0" err="1" smtClean="0">
                <a:solidFill>
                  <a:schemeClr val="bg1"/>
                </a:solidFill>
                <a:effectLst>
                  <a:glow rad="228600">
                    <a:schemeClr val="tx1">
                      <a:alpha val="40000"/>
                    </a:schemeClr>
                  </a:glow>
                  <a:outerShdw blurRad="50800" dist="50800" dir="5400000" algn="ctr" rotWithShape="0">
                    <a:schemeClr val="tx1"/>
                  </a:outerShdw>
                </a:effectLst>
              </a:rPr>
              <a:t>fariseilor</a:t>
            </a:r>
            <a:r>
              <a:rPr lang="fr-FR" sz="2000" b="1" dirty="0" smtClean="0">
                <a:solidFill>
                  <a:schemeClr val="bg1"/>
                </a:solidFill>
                <a:effectLst>
                  <a:glow rad="228600">
                    <a:schemeClr val="tx1">
                      <a:alpha val="40000"/>
                    </a:schemeClr>
                  </a:glow>
                  <a:outerShdw blurRad="50800" dist="50800" dir="5400000" algn="ctr" rotWithShape="0">
                    <a:schemeClr val="tx1"/>
                  </a:outerShdw>
                </a:effectLst>
              </a:rPr>
              <a:t> au </a:t>
            </a:r>
            <a:r>
              <a:rPr lang="fr-FR" sz="2000" b="1" dirty="0" err="1" smtClean="0">
                <a:solidFill>
                  <a:schemeClr val="bg1"/>
                </a:solidFill>
                <a:effectLst>
                  <a:glow rad="228600">
                    <a:schemeClr val="tx1">
                      <a:alpha val="40000"/>
                    </a:schemeClr>
                  </a:glow>
                  <a:outerShdw blurRad="50800" dist="50800" dir="5400000" algn="ctr" rotWithShape="0">
                    <a:schemeClr val="tx1"/>
                  </a:outerShdw>
                </a:effectLst>
              </a:rPr>
              <a:t>devenit</a:t>
            </a:r>
            <a:r>
              <a:rPr lang="fr-FR" sz="2000" b="1" dirty="0" smtClean="0">
                <a:solidFill>
                  <a:schemeClr val="bg1"/>
                </a:solidFill>
                <a:effectLst>
                  <a:glow rad="228600">
                    <a:schemeClr val="tx1">
                      <a:alpha val="40000"/>
                    </a:schemeClr>
                  </a:glow>
                  <a:outerShdw blurRad="50800" dist="50800" dir="5400000" algn="ctr" rotWithShape="0">
                    <a:schemeClr val="tx1"/>
                  </a:outerShdw>
                </a:effectLst>
              </a:rPr>
              <a:t> </a:t>
            </a:r>
            <a:r>
              <a:rPr lang="fr-FR" sz="2000" b="1" dirty="0" err="1" smtClean="0">
                <a:solidFill>
                  <a:schemeClr val="bg1"/>
                </a:solidFill>
                <a:effectLst>
                  <a:glow rad="228600">
                    <a:schemeClr val="tx1">
                      <a:alpha val="40000"/>
                    </a:schemeClr>
                  </a:glow>
                  <a:outerShdw blurRad="50800" dist="50800" dir="5400000" algn="ctr" rotWithShape="0">
                    <a:schemeClr val="tx1"/>
                  </a:outerShdw>
                </a:effectLst>
              </a:rPr>
              <a:t>cele</a:t>
            </a:r>
            <a:r>
              <a:rPr lang="fr-FR" sz="2000" b="1" dirty="0" smtClean="0">
                <a:solidFill>
                  <a:schemeClr val="bg1"/>
                </a:solidFill>
                <a:effectLst>
                  <a:glow rad="228600">
                    <a:schemeClr val="tx1">
                      <a:alpha val="40000"/>
                    </a:schemeClr>
                  </a:glow>
                  <a:outerShdw blurRad="50800" dist="50800" dir="5400000" algn="ctr" rotWithShape="0">
                    <a:schemeClr val="tx1"/>
                  </a:outerShdw>
                </a:effectLst>
              </a:rPr>
              <a:t> mai grave </a:t>
            </a:r>
            <a:r>
              <a:rPr lang="fr-FR" sz="2000" b="1" dirty="0" err="1" smtClean="0">
                <a:solidFill>
                  <a:schemeClr val="bg1"/>
                </a:solidFill>
                <a:effectLst>
                  <a:glow rad="228600">
                    <a:schemeClr val="tx1">
                      <a:alpha val="40000"/>
                    </a:schemeClr>
                  </a:glow>
                  <a:outerShdw blurRad="50800" dist="50800" dir="5400000" algn="ctr" rotWithShape="0">
                    <a:schemeClr val="tx1"/>
                  </a:outerShdw>
                </a:effectLst>
              </a:rPr>
              <a:t>defecte</a:t>
            </a:r>
            <a:r>
              <a:rPr lang="fr-FR" sz="2000" b="1" dirty="0" smtClean="0">
                <a:solidFill>
                  <a:schemeClr val="bg1"/>
                </a:solidFill>
                <a:effectLst>
                  <a:glow rad="228600">
                    <a:schemeClr val="tx1">
                      <a:alpha val="40000"/>
                    </a:schemeClr>
                  </a:glow>
                  <a:outerShdw blurRad="50800" dist="50800" dir="5400000" algn="ctr" rotWithShape="0">
                    <a:schemeClr val="tx1"/>
                  </a:outerShdw>
                </a:effectLst>
              </a:rPr>
              <a:t> ale </a:t>
            </a:r>
            <a:r>
              <a:rPr lang="fr-FR" sz="2000" b="1" dirty="0" err="1" smtClean="0">
                <a:solidFill>
                  <a:schemeClr val="bg1"/>
                </a:solidFill>
                <a:effectLst>
                  <a:glow rad="228600">
                    <a:schemeClr val="tx1">
                      <a:alpha val="40000"/>
                    </a:schemeClr>
                  </a:glow>
                  <a:outerShdw blurRad="50800" dist="50800" dir="5400000" algn="ctr" rotWithShape="0">
                    <a:schemeClr val="tx1"/>
                  </a:outerShdw>
                </a:effectLst>
              </a:rPr>
              <a:t>lor</a:t>
            </a:r>
            <a:r>
              <a:rPr lang="es-ES" sz="2000" b="1" dirty="0" smtClean="0">
                <a:solidFill>
                  <a:schemeClr val="bg1"/>
                </a:solidFill>
                <a:effectLst>
                  <a:glow rad="228600">
                    <a:schemeClr val="tx1">
                      <a:alpha val="40000"/>
                    </a:schemeClr>
                  </a:glow>
                  <a:outerShdw blurRad="50800" dist="50800" dir="5400000" algn="ctr" rotWithShape="0">
                    <a:schemeClr val="tx1"/>
                  </a:outerShdw>
                </a:effectLst>
              </a:rPr>
              <a:t>.</a:t>
            </a:r>
            <a:endParaRPr lang="es-ES" sz="2000" b="1" dirty="0">
              <a:solidFill>
                <a:schemeClr val="bg1"/>
              </a:solidFill>
              <a:effectLst>
                <a:glow rad="228600">
                  <a:schemeClr val="tx1">
                    <a:alpha val="40000"/>
                  </a:schemeClr>
                </a:glow>
                <a:outerShdw blurRad="50800" dist="50800" dir="5400000" algn="ctr" rotWithShape="0">
                  <a:schemeClr val="tx1"/>
                </a:outerShdw>
              </a:effectLst>
            </a:endParaRPr>
          </a:p>
        </p:txBody>
      </p:sp>
      <p:graphicFrame>
        <p:nvGraphicFramePr>
          <p:cNvPr id="11" name="10 Diagrama"/>
          <p:cNvGraphicFramePr/>
          <p:nvPr/>
        </p:nvGraphicFramePr>
        <p:xfrm>
          <a:off x="0" y="1916832"/>
          <a:ext cx="9144000"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4"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from="(-#ppt_w/2)" to="(#ppt_x)" calcmode="lin" valueType="num">
                                      <p:cBhvr>
                                        <p:cTn id="17" dur="600" fill="hold">
                                          <p:stCondLst>
                                            <p:cond delay="0"/>
                                          </p:stCondLst>
                                        </p:cTn>
                                        <p:tgtEl>
                                          <p:spTgt spid="3"/>
                                        </p:tgtEl>
                                        <p:attrNameLst>
                                          <p:attrName>ppt_x</p:attrName>
                                        </p:attrNameLst>
                                      </p:cBhvr>
                                    </p:anim>
                                    <p:anim from="0" to="-1.0" calcmode="lin" valueType="num">
                                      <p:cBhvr>
                                        <p:cTn id="18" dur="200" decel="50000" autoRev="1" fill="hold">
                                          <p:stCondLst>
                                            <p:cond delay="600"/>
                                          </p:stCondLst>
                                        </p:cTn>
                                        <p:tgtEl>
                                          <p:spTgt spid="3"/>
                                        </p:tgtEl>
                                        <p:attrNameLst>
                                          <p:attrName>xshear</p:attrName>
                                        </p:attrNameLst>
                                      </p:cBhvr>
                                    </p:anim>
                                    <p:animScale>
                                      <p:cBhvr>
                                        <p:cTn id="19" dur="200" decel="100000" autoRev="1" fill="hold">
                                          <p:stCondLst>
                                            <p:cond delay="600"/>
                                          </p:stCondLst>
                                        </p:cTn>
                                        <p:tgtEl>
                                          <p:spTgt spid="3"/>
                                        </p:tgtEl>
                                      </p:cBhvr>
                                      <p:from x="100000" y="100000"/>
                                      <p:to x="80000" y="100000"/>
                                    </p:animScale>
                                    <p:anim by="(#ppt_h/3+#ppt_w*0.1)" calcmode="lin" valueType="num">
                                      <p:cBhvr additive="sum">
                                        <p:cTn id="20" dur="200" decel="100000" autoRev="1" fill="hold">
                                          <p:stCondLst>
                                            <p:cond delay="600"/>
                                          </p:stCondLst>
                                        </p:cTn>
                                        <p:tgtEl>
                                          <p:spTgt spid="3"/>
                                        </p:tgtEl>
                                        <p:attrNameLst>
                                          <p:attrName>ppt_x</p:attrName>
                                        </p:attrNameLst>
                                      </p:cBhvr>
                                    </p:anim>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11">
                                            <p:graphicEl>
                                              <a:dgm id="{26749DB9-0E12-453A-8690-DB3F5EBBF3E9}"/>
                                            </p:graphicEl>
                                          </p:spTgt>
                                        </p:tgtEl>
                                        <p:attrNameLst>
                                          <p:attrName>style.visibility</p:attrName>
                                        </p:attrNameLst>
                                      </p:cBhvr>
                                      <p:to>
                                        <p:strVal val="visible"/>
                                      </p:to>
                                    </p:set>
                                    <p:anim calcmode="lin" valueType="num">
                                      <p:cBhvr>
                                        <p:cTn id="25" dur="1000" fill="hold"/>
                                        <p:tgtEl>
                                          <p:spTgt spid="11">
                                            <p:graphicEl>
                                              <a:dgm id="{26749DB9-0E12-453A-8690-DB3F5EBBF3E9}"/>
                                            </p:graphicEl>
                                          </p:spTgt>
                                        </p:tgtEl>
                                        <p:attrNameLst>
                                          <p:attrName>ppt_w</p:attrName>
                                        </p:attrNameLst>
                                      </p:cBhvr>
                                      <p:tavLst>
                                        <p:tav tm="0">
                                          <p:val>
                                            <p:fltVal val="0"/>
                                          </p:val>
                                        </p:tav>
                                        <p:tav tm="100000">
                                          <p:val>
                                            <p:strVal val="#ppt_w"/>
                                          </p:val>
                                        </p:tav>
                                      </p:tavLst>
                                    </p:anim>
                                    <p:anim calcmode="lin" valueType="num">
                                      <p:cBhvr>
                                        <p:cTn id="26" dur="1000" fill="hold"/>
                                        <p:tgtEl>
                                          <p:spTgt spid="11">
                                            <p:graphicEl>
                                              <a:dgm id="{26749DB9-0E12-453A-8690-DB3F5EBBF3E9}"/>
                                            </p:graphicEl>
                                          </p:spTgt>
                                        </p:tgtEl>
                                        <p:attrNameLst>
                                          <p:attrName>ppt_h</p:attrName>
                                        </p:attrNameLst>
                                      </p:cBhvr>
                                      <p:tavLst>
                                        <p:tav tm="0">
                                          <p:val>
                                            <p:fltVal val="0"/>
                                          </p:val>
                                        </p:tav>
                                        <p:tav tm="100000">
                                          <p:val>
                                            <p:strVal val="#ppt_h"/>
                                          </p:val>
                                        </p:tav>
                                      </p:tavLst>
                                    </p:anim>
                                    <p:anim calcmode="lin" valueType="num">
                                      <p:cBhvr>
                                        <p:cTn id="27" dur="1000" fill="hold"/>
                                        <p:tgtEl>
                                          <p:spTgt spid="11">
                                            <p:graphicEl>
                                              <a:dgm id="{26749DB9-0E12-453A-8690-DB3F5EBBF3E9}"/>
                                            </p:graphic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1">
                                            <p:graphicEl>
                                              <a:dgm id="{26749DB9-0E12-453A-8690-DB3F5EBBF3E9}"/>
                                            </p:graphicEl>
                                          </p:spTgt>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grpId="0" nodeType="withEffect">
                                  <p:stCondLst>
                                    <p:cond delay="0"/>
                                  </p:stCondLst>
                                  <p:childTnLst>
                                    <p:set>
                                      <p:cBhvr>
                                        <p:cTn id="30" dur="1" fill="hold">
                                          <p:stCondLst>
                                            <p:cond delay="0"/>
                                          </p:stCondLst>
                                        </p:cTn>
                                        <p:tgtEl>
                                          <p:spTgt spid="11">
                                            <p:graphicEl>
                                              <a:dgm id="{4F35668E-39B7-4410-8907-7A8DBFD408EA}"/>
                                            </p:graphicEl>
                                          </p:spTgt>
                                        </p:tgtEl>
                                        <p:attrNameLst>
                                          <p:attrName>style.visibility</p:attrName>
                                        </p:attrNameLst>
                                      </p:cBhvr>
                                      <p:to>
                                        <p:strVal val="visible"/>
                                      </p:to>
                                    </p:set>
                                    <p:anim calcmode="lin" valueType="num">
                                      <p:cBhvr>
                                        <p:cTn id="31" dur="1000" fill="hold"/>
                                        <p:tgtEl>
                                          <p:spTgt spid="11">
                                            <p:graphicEl>
                                              <a:dgm id="{4F35668E-39B7-4410-8907-7A8DBFD408EA}"/>
                                            </p:graphicEl>
                                          </p:spTgt>
                                        </p:tgtEl>
                                        <p:attrNameLst>
                                          <p:attrName>ppt_w</p:attrName>
                                        </p:attrNameLst>
                                      </p:cBhvr>
                                      <p:tavLst>
                                        <p:tav tm="0">
                                          <p:val>
                                            <p:fltVal val="0"/>
                                          </p:val>
                                        </p:tav>
                                        <p:tav tm="100000">
                                          <p:val>
                                            <p:strVal val="#ppt_w"/>
                                          </p:val>
                                        </p:tav>
                                      </p:tavLst>
                                    </p:anim>
                                    <p:anim calcmode="lin" valueType="num">
                                      <p:cBhvr>
                                        <p:cTn id="32" dur="1000" fill="hold"/>
                                        <p:tgtEl>
                                          <p:spTgt spid="11">
                                            <p:graphicEl>
                                              <a:dgm id="{4F35668E-39B7-4410-8907-7A8DBFD408EA}"/>
                                            </p:graphicEl>
                                          </p:spTgt>
                                        </p:tgtEl>
                                        <p:attrNameLst>
                                          <p:attrName>ppt_h</p:attrName>
                                        </p:attrNameLst>
                                      </p:cBhvr>
                                      <p:tavLst>
                                        <p:tav tm="0">
                                          <p:val>
                                            <p:fltVal val="0"/>
                                          </p:val>
                                        </p:tav>
                                        <p:tav tm="100000">
                                          <p:val>
                                            <p:strVal val="#ppt_h"/>
                                          </p:val>
                                        </p:tav>
                                      </p:tavLst>
                                    </p:anim>
                                    <p:anim calcmode="lin" valueType="num">
                                      <p:cBhvr>
                                        <p:cTn id="33" dur="1000" fill="hold"/>
                                        <p:tgtEl>
                                          <p:spTgt spid="11">
                                            <p:graphicEl>
                                              <a:dgm id="{4F35668E-39B7-4410-8907-7A8DBFD408EA}"/>
                                            </p:graphic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1">
                                            <p:graphicEl>
                                              <a:dgm id="{4F35668E-39B7-4410-8907-7A8DBFD408EA}"/>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11">
                                            <p:graphicEl>
                                              <a:dgm id="{A64A7594-8BDB-465C-92F5-BCFEBC764808}"/>
                                            </p:graphicEl>
                                          </p:spTgt>
                                        </p:tgtEl>
                                        <p:attrNameLst>
                                          <p:attrName>style.visibility</p:attrName>
                                        </p:attrNameLst>
                                      </p:cBhvr>
                                      <p:to>
                                        <p:strVal val="visible"/>
                                      </p:to>
                                    </p:set>
                                    <p:anim calcmode="lin" valueType="num">
                                      <p:cBhvr>
                                        <p:cTn id="39" dur="1000" fill="hold"/>
                                        <p:tgtEl>
                                          <p:spTgt spid="11">
                                            <p:graphicEl>
                                              <a:dgm id="{A64A7594-8BDB-465C-92F5-BCFEBC764808}"/>
                                            </p:graphicEl>
                                          </p:spTgt>
                                        </p:tgtEl>
                                        <p:attrNameLst>
                                          <p:attrName>ppt_w</p:attrName>
                                        </p:attrNameLst>
                                      </p:cBhvr>
                                      <p:tavLst>
                                        <p:tav tm="0">
                                          <p:val>
                                            <p:fltVal val="0"/>
                                          </p:val>
                                        </p:tav>
                                        <p:tav tm="100000">
                                          <p:val>
                                            <p:strVal val="#ppt_w"/>
                                          </p:val>
                                        </p:tav>
                                      </p:tavLst>
                                    </p:anim>
                                    <p:anim calcmode="lin" valueType="num">
                                      <p:cBhvr>
                                        <p:cTn id="40" dur="1000" fill="hold"/>
                                        <p:tgtEl>
                                          <p:spTgt spid="11">
                                            <p:graphicEl>
                                              <a:dgm id="{A64A7594-8BDB-465C-92F5-BCFEBC764808}"/>
                                            </p:graphicEl>
                                          </p:spTgt>
                                        </p:tgtEl>
                                        <p:attrNameLst>
                                          <p:attrName>ppt_h</p:attrName>
                                        </p:attrNameLst>
                                      </p:cBhvr>
                                      <p:tavLst>
                                        <p:tav tm="0">
                                          <p:val>
                                            <p:fltVal val="0"/>
                                          </p:val>
                                        </p:tav>
                                        <p:tav tm="100000">
                                          <p:val>
                                            <p:strVal val="#ppt_h"/>
                                          </p:val>
                                        </p:tav>
                                      </p:tavLst>
                                    </p:anim>
                                    <p:anim calcmode="lin" valueType="num">
                                      <p:cBhvr>
                                        <p:cTn id="41" dur="1000" fill="hold"/>
                                        <p:tgtEl>
                                          <p:spTgt spid="11">
                                            <p:graphicEl>
                                              <a:dgm id="{A64A7594-8BDB-465C-92F5-BCFEBC764808}"/>
                                            </p:graphic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1">
                                            <p:graphicEl>
                                              <a:dgm id="{A64A7594-8BDB-465C-92F5-BCFEBC764808}"/>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11">
                                            <p:graphicEl>
                                              <a:dgm id="{B1F59089-F86E-47B8-A288-C4A4235BF3F1}"/>
                                            </p:graphicEl>
                                          </p:spTgt>
                                        </p:tgtEl>
                                        <p:attrNameLst>
                                          <p:attrName>style.visibility</p:attrName>
                                        </p:attrNameLst>
                                      </p:cBhvr>
                                      <p:to>
                                        <p:strVal val="visible"/>
                                      </p:to>
                                    </p:set>
                                    <p:anim calcmode="lin" valueType="num">
                                      <p:cBhvr>
                                        <p:cTn id="47" dur="1000" fill="hold"/>
                                        <p:tgtEl>
                                          <p:spTgt spid="11">
                                            <p:graphicEl>
                                              <a:dgm id="{B1F59089-F86E-47B8-A288-C4A4235BF3F1}"/>
                                            </p:graphicEl>
                                          </p:spTgt>
                                        </p:tgtEl>
                                        <p:attrNameLst>
                                          <p:attrName>ppt_w</p:attrName>
                                        </p:attrNameLst>
                                      </p:cBhvr>
                                      <p:tavLst>
                                        <p:tav tm="0">
                                          <p:val>
                                            <p:fltVal val="0"/>
                                          </p:val>
                                        </p:tav>
                                        <p:tav tm="100000">
                                          <p:val>
                                            <p:strVal val="#ppt_w"/>
                                          </p:val>
                                        </p:tav>
                                      </p:tavLst>
                                    </p:anim>
                                    <p:anim calcmode="lin" valueType="num">
                                      <p:cBhvr>
                                        <p:cTn id="48" dur="1000" fill="hold"/>
                                        <p:tgtEl>
                                          <p:spTgt spid="11">
                                            <p:graphicEl>
                                              <a:dgm id="{B1F59089-F86E-47B8-A288-C4A4235BF3F1}"/>
                                            </p:graphicEl>
                                          </p:spTgt>
                                        </p:tgtEl>
                                        <p:attrNameLst>
                                          <p:attrName>ppt_h</p:attrName>
                                        </p:attrNameLst>
                                      </p:cBhvr>
                                      <p:tavLst>
                                        <p:tav tm="0">
                                          <p:val>
                                            <p:fltVal val="0"/>
                                          </p:val>
                                        </p:tav>
                                        <p:tav tm="100000">
                                          <p:val>
                                            <p:strVal val="#ppt_h"/>
                                          </p:val>
                                        </p:tav>
                                      </p:tavLst>
                                    </p:anim>
                                    <p:anim calcmode="lin" valueType="num">
                                      <p:cBhvr>
                                        <p:cTn id="49" dur="1000" fill="hold"/>
                                        <p:tgtEl>
                                          <p:spTgt spid="11">
                                            <p:graphicEl>
                                              <a:dgm id="{B1F59089-F86E-47B8-A288-C4A4235BF3F1}"/>
                                            </p:graphic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1">
                                            <p:graphicEl>
                                              <a:dgm id="{B1F59089-F86E-47B8-A288-C4A4235BF3F1}"/>
                                            </p:graphicEl>
                                          </p:spTgt>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11">
                                            <p:graphicEl>
                                              <a:dgm id="{626F43E8-C7EF-4EDB-895B-59A1CDCD1A5C}"/>
                                            </p:graphicEl>
                                          </p:spTgt>
                                        </p:tgtEl>
                                        <p:attrNameLst>
                                          <p:attrName>style.visibility</p:attrName>
                                        </p:attrNameLst>
                                      </p:cBhvr>
                                      <p:to>
                                        <p:strVal val="visible"/>
                                      </p:to>
                                    </p:set>
                                    <p:anim calcmode="lin" valueType="num">
                                      <p:cBhvr>
                                        <p:cTn id="53" dur="1000" fill="hold"/>
                                        <p:tgtEl>
                                          <p:spTgt spid="11">
                                            <p:graphicEl>
                                              <a:dgm id="{626F43E8-C7EF-4EDB-895B-59A1CDCD1A5C}"/>
                                            </p:graphicEl>
                                          </p:spTgt>
                                        </p:tgtEl>
                                        <p:attrNameLst>
                                          <p:attrName>ppt_w</p:attrName>
                                        </p:attrNameLst>
                                      </p:cBhvr>
                                      <p:tavLst>
                                        <p:tav tm="0">
                                          <p:val>
                                            <p:fltVal val="0"/>
                                          </p:val>
                                        </p:tav>
                                        <p:tav tm="100000">
                                          <p:val>
                                            <p:strVal val="#ppt_w"/>
                                          </p:val>
                                        </p:tav>
                                      </p:tavLst>
                                    </p:anim>
                                    <p:anim calcmode="lin" valueType="num">
                                      <p:cBhvr>
                                        <p:cTn id="54" dur="1000" fill="hold"/>
                                        <p:tgtEl>
                                          <p:spTgt spid="11">
                                            <p:graphicEl>
                                              <a:dgm id="{626F43E8-C7EF-4EDB-895B-59A1CDCD1A5C}"/>
                                            </p:graphicEl>
                                          </p:spTgt>
                                        </p:tgtEl>
                                        <p:attrNameLst>
                                          <p:attrName>ppt_h</p:attrName>
                                        </p:attrNameLst>
                                      </p:cBhvr>
                                      <p:tavLst>
                                        <p:tav tm="0">
                                          <p:val>
                                            <p:fltVal val="0"/>
                                          </p:val>
                                        </p:tav>
                                        <p:tav tm="100000">
                                          <p:val>
                                            <p:strVal val="#ppt_h"/>
                                          </p:val>
                                        </p:tav>
                                      </p:tavLst>
                                    </p:anim>
                                    <p:anim calcmode="lin" valueType="num">
                                      <p:cBhvr>
                                        <p:cTn id="55" dur="1000" fill="hold"/>
                                        <p:tgtEl>
                                          <p:spTgt spid="11">
                                            <p:graphicEl>
                                              <a:dgm id="{626F43E8-C7EF-4EDB-895B-59A1CDCD1A5C}"/>
                                            </p:graphicEl>
                                          </p:spTgt>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11">
                                            <p:graphicEl>
                                              <a:dgm id="{626F43E8-C7EF-4EDB-895B-59A1CDCD1A5C}"/>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7" fill="hold">
                      <p:stCondLst>
                        <p:cond delay="indefinite"/>
                      </p:stCondLst>
                      <p:childTnLst>
                        <p:par>
                          <p:cTn id="58" fill="hold">
                            <p:stCondLst>
                              <p:cond delay="0"/>
                            </p:stCondLst>
                            <p:childTnLst>
                              <p:par>
                                <p:cTn id="59" presetID="15" presetClass="entr" presetSubtype="0" fill="hold" grpId="0" nodeType="clickEffect">
                                  <p:stCondLst>
                                    <p:cond delay="0"/>
                                  </p:stCondLst>
                                  <p:childTnLst>
                                    <p:set>
                                      <p:cBhvr>
                                        <p:cTn id="60" dur="1" fill="hold">
                                          <p:stCondLst>
                                            <p:cond delay="0"/>
                                          </p:stCondLst>
                                        </p:cTn>
                                        <p:tgtEl>
                                          <p:spTgt spid="11">
                                            <p:graphicEl>
                                              <a:dgm id="{0F862927-561B-4361-B4A1-9C3860E7A807}"/>
                                            </p:graphicEl>
                                          </p:spTgt>
                                        </p:tgtEl>
                                        <p:attrNameLst>
                                          <p:attrName>style.visibility</p:attrName>
                                        </p:attrNameLst>
                                      </p:cBhvr>
                                      <p:to>
                                        <p:strVal val="visible"/>
                                      </p:to>
                                    </p:set>
                                    <p:anim calcmode="lin" valueType="num">
                                      <p:cBhvr>
                                        <p:cTn id="61" dur="1000" fill="hold"/>
                                        <p:tgtEl>
                                          <p:spTgt spid="11">
                                            <p:graphicEl>
                                              <a:dgm id="{0F862927-561B-4361-B4A1-9C3860E7A807}"/>
                                            </p:graphicEl>
                                          </p:spTgt>
                                        </p:tgtEl>
                                        <p:attrNameLst>
                                          <p:attrName>ppt_w</p:attrName>
                                        </p:attrNameLst>
                                      </p:cBhvr>
                                      <p:tavLst>
                                        <p:tav tm="0">
                                          <p:val>
                                            <p:fltVal val="0"/>
                                          </p:val>
                                        </p:tav>
                                        <p:tav tm="100000">
                                          <p:val>
                                            <p:strVal val="#ppt_w"/>
                                          </p:val>
                                        </p:tav>
                                      </p:tavLst>
                                    </p:anim>
                                    <p:anim calcmode="lin" valueType="num">
                                      <p:cBhvr>
                                        <p:cTn id="62" dur="1000" fill="hold"/>
                                        <p:tgtEl>
                                          <p:spTgt spid="11">
                                            <p:graphicEl>
                                              <a:dgm id="{0F862927-561B-4361-B4A1-9C3860E7A807}"/>
                                            </p:graphicEl>
                                          </p:spTgt>
                                        </p:tgtEl>
                                        <p:attrNameLst>
                                          <p:attrName>ppt_h</p:attrName>
                                        </p:attrNameLst>
                                      </p:cBhvr>
                                      <p:tavLst>
                                        <p:tav tm="0">
                                          <p:val>
                                            <p:fltVal val="0"/>
                                          </p:val>
                                        </p:tav>
                                        <p:tav tm="100000">
                                          <p:val>
                                            <p:strVal val="#ppt_h"/>
                                          </p:val>
                                        </p:tav>
                                      </p:tavLst>
                                    </p:anim>
                                    <p:anim calcmode="lin" valueType="num">
                                      <p:cBhvr>
                                        <p:cTn id="63" dur="1000" fill="hold"/>
                                        <p:tgtEl>
                                          <p:spTgt spid="11">
                                            <p:graphicEl>
                                              <a:dgm id="{0F862927-561B-4361-B4A1-9C3860E7A807}"/>
                                            </p:graphicEl>
                                          </p:spTgt>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11">
                                            <p:graphicEl>
                                              <a:dgm id="{0F862927-561B-4361-B4A1-9C3860E7A807}"/>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Graphic spid="11"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l="-13000" r="-13000"/>
          </a:stretch>
        </a:blipFill>
        <a:effectLst/>
      </p:bgPr>
    </p:bg>
    <p:spTree>
      <p:nvGrpSpPr>
        <p:cNvPr id="1" name=""/>
        <p:cNvGrpSpPr/>
        <p:nvPr/>
      </p:nvGrpSpPr>
      <p:grpSpPr>
        <a:xfrm>
          <a:off x="0" y="0"/>
          <a:ext cx="0" cy="0"/>
          <a:chOff x="0" y="0"/>
          <a:chExt cx="0" cy="0"/>
        </a:xfrm>
      </p:grpSpPr>
      <p:sp>
        <p:nvSpPr>
          <p:cNvPr id="2" name="1 CuadroTexto"/>
          <p:cNvSpPr txBox="1"/>
          <p:nvPr/>
        </p:nvSpPr>
        <p:spPr>
          <a:xfrm>
            <a:off x="0" y="5135"/>
            <a:ext cx="9144000" cy="523220"/>
          </a:xfrm>
          <a:prstGeom prst="rect">
            <a:avLst/>
          </a:prstGeom>
          <a:noFill/>
        </p:spPr>
        <p:txBody>
          <a:bodyPr wrap="square" rtlCol="0">
            <a:spAutoFit/>
          </a:bodyPr>
          <a:lstStyle/>
          <a:p>
            <a:pPr algn="ctr"/>
            <a:r>
              <a:rPr lang="it-IT" sz="2800" b="1" spc="50" dirty="0" smtClean="0">
                <a:ln w="12700" cmpd="sng">
                  <a:solidFill>
                    <a:schemeClr val="accent6">
                      <a:satMod val="120000"/>
                      <a:shade val="80000"/>
                    </a:schemeClr>
                  </a:solidFill>
                  <a:prstDash val="solid"/>
                </a:ln>
                <a:solidFill>
                  <a:schemeClr val="accent6">
                    <a:tint val="1000"/>
                  </a:schemeClr>
                </a:solidFill>
                <a:effectLst>
                  <a:glow rad="139700">
                    <a:srgbClr val="C00000">
                      <a:alpha val="40000"/>
                    </a:srgbClr>
                  </a:glow>
                </a:effectLst>
                <a:latin typeface="+mj-lt"/>
              </a:rPr>
              <a:t>CALITATI SI DEFECTE ALE CARTURARILOR SI FARISEILOR</a:t>
            </a:r>
            <a:endParaRPr lang="es-ES" sz="2800" b="1" spc="50" dirty="0">
              <a:ln w="12700" cmpd="sng">
                <a:solidFill>
                  <a:schemeClr val="accent6">
                    <a:satMod val="120000"/>
                    <a:shade val="80000"/>
                  </a:schemeClr>
                </a:solidFill>
                <a:prstDash val="solid"/>
              </a:ln>
              <a:solidFill>
                <a:schemeClr val="accent6">
                  <a:tint val="1000"/>
                </a:schemeClr>
              </a:solidFill>
              <a:effectLst>
                <a:glow rad="139700">
                  <a:srgbClr val="C00000">
                    <a:alpha val="40000"/>
                  </a:srgbClr>
                </a:glow>
              </a:effectLst>
              <a:latin typeface="+mj-lt"/>
            </a:endParaRPr>
          </a:p>
        </p:txBody>
      </p:sp>
      <p:sp>
        <p:nvSpPr>
          <p:cNvPr id="3" name="2 CuadroTexto"/>
          <p:cNvSpPr txBox="1"/>
          <p:nvPr/>
        </p:nvSpPr>
        <p:spPr>
          <a:xfrm>
            <a:off x="35496" y="764704"/>
            <a:ext cx="3816424" cy="1015663"/>
          </a:xfrm>
          <a:prstGeom prst="rect">
            <a:avLst/>
          </a:prstGeom>
          <a:noFill/>
        </p:spPr>
        <p:txBody>
          <a:bodyPr wrap="square" rtlCol="0">
            <a:spAutoFit/>
          </a:bodyPr>
          <a:lstStyle/>
          <a:p>
            <a:r>
              <a:rPr lang="fr-FR" sz="2000" b="1" dirty="0" err="1" smtClean="0">
                <a:solidFill>
                  <a:schemeClr val="bg1"/>
                </a:solidFill>
                <a:effectLst>
                  <a:glow rad="228600">
                    <a:schemeClr val="tx1">
                      <a:alpha val="40000"/>
                    </a:schemeClr>
                  </a:glow>
                  <a:outerShdw blurRad="50800" dist="50800" dir="5400000" algn="ctr" rotWithShape="0">
                    <a:schemeClr val="tx1"/>
                  </a:outerShdw>
                </a:effectLst>
              </a:rPr>
              <a:t>Interesant</a:t>
            </a:r>
            <a:r>
              <a:rPr lang="fr-FR" sz="2000" b="1" dirty="0" smtClean="0">
                <a:solidFill>
                  <a:schemeClr val="bg1"/>
                </a:solidFill>
                <a:effectLst>
                  <a:glow rad="228600">
                    <a:schemeClr val="tx1">
                      <a:alpha val="40000"/>
                    </a:schemeClr>
                  </a:glow>
                  <a:outerShdw blurRad="50800" dist="50800" dir="5400000" algn="ctr" rotWithShape="0">
                    <a:schemeClr val="tx1"/>
                  </a:outerShdw>
                </a:effectLst>
              </a:rPr>
              <a:t>, </a:t>
            </a:r>
            <a:r>
              <a:rPr lang="fr-FR" sz="2000" b="1" dirty="0" err="1" smtClean="0">
                <a:solidFill>
                  <a:schemeClr val="bg1"/>
                </a:solidFill>
                <a:effectLst>
                  <a:glow rad="228600">
                    <a:schemeClr val="tx1">
                      <a:alpha val="40000"/>
                    </a:schemeClr>
                  </a:glow>
                  <a:outerShdw blurRad="50800" dist="50800" dir="5400000" algn="ctr" rotWithShape="0">
                    <a:schemeClr val="tx1"/>
                  </a:outerShdw>
                </a:effectLst>
              </a:rPr>
              <a:t>calită</a:t>
            </a:r>
            <a:r>
              <a:rPr lang="fr-FR" sz="2000" b="1" dirty="0" smtClean="0">
                <a:solidFill>
                  <a:schemeClr val="bg1"/>
                </a:solidFill>
                <a:effectLst>
                  <a:glow rad="228600">
                    <a:schemeClr val="tx1">
                      <a:alpha val="40000"/>
                    </a:schemeClr>
                  </a:glow>
                  <a:outerShdw blurRad="50800" dist="50800" dir="5400000" algn="ctr" rotWithShape="0">
                    <a:schemeClr val="tx1"/>
                  </a:outerShdw>
                </a:effectLst>
              </a:rPr>
              <a:t>țile </a:t>
            </a:r>
            <a:r>
              <a:rPr lang="fr-FR" sz="2000" b="1" dirty="0" err="1" smtClean="0">
                <a:solidFill>
                  <a:schemeClr val="bg1"/>
                </a:solidFill>
                <a:effectLst>
                  <a:glow rad="228600">
                    <a:schemeClr val="tx1">
                      <a:alpha val="40000"/>
                    </a:schemeClr>
                  </a:glow>
                  <a:outerShdw blurRad="50800" dist="50800" dir="5400000" algn="ctr" rotWithShape="0">
                    <a:schemeClr val="tx1"/>
                  </a:outerShdw>
                </a:effectLst>
              </a:rPr>
              <a:t>fariseilor</a:t>
            </a:r>
            <a:r>
              <a:rPr lang="fr-FR" sz="2000" b="1" dirty="0" smtClean="0">
                <a:solidFill>
                  <a:schemeClr val="bg1"/>
                </a:solidFill>
                <a:effectLst>
                  <a:glow rad="228600">
                    <a:schemeClr val="tx1">
                      <a:alpha val="40000"/>
                    </a:schemeClr>
                  </a:glow>
                  <a:outerShdw blurRad="50800" dist="50800" dir="5400000" algn="ctr" rotWithShape="0">
                    <a:schemeClr val="tx1"/>
                  </a:outerShdw>
                </a:effectLst>
              </a:rPr>
              <a:t> au </a:t>
            </a:r>
            <a:r>
              <a:rPr lang="fr-FR" sz="2000" b="1" dirty="0" err="1" smtClean="0">
                <a:solidFill>
                  <a:schemeClr val="bg1"/>
                </a:solidFill>
                <a:effectLst>
                  <a:glow rad="228600">
                    <a:schemeClr val="tx1">
                      <a:alpha val="40000"/>
                    </a:schemeClr>
                  </a:glow>
                  <a:outerShdw blurRad="50800" dist="50800" dir="5400000" algn="ctr" rotWithShape="0">
                    <a:schemeClr val="tx1"/>
                  </a:outerShdw>
                </a:effectLst>
              </a:rPr>
              <a:t>devenit</a:t>
            </a:r>
            <a:r>
              <a:rPr lang="fr-FR" sz="2000" b="1" dirty="0" smtClean="0">
                <a:solidFill>
                  <a:schemeClr val="bg1"/>
                </a:solidFill>
                <a:effectLst>
                  <a:glow rad="228600">
                    <a:schemeClr val="tx1">
                      <a:alpha val="40000"/>
                    </a:schemeClr>
                  </a:glow>
                  <a:outerShdw blurRad="50800" dist="50800" dir="5400000" algn="ctr" rotWithShape="0">
                    <a:schemeClr val="tx1"/>
                  </a:outerShdw>
                </a:effectLst>
              </a:rPr>
              <a:t> </a:t>
            </a:r>
            <a:r>
              <a:rPr lang="fr-FR" sz="2000" b="1" dirty="0" err="1" smtClean="0">
                <a:solidFill>
                  <a:schemeClr val="bg1"/>
                </a:solidFill>
                <a:effectLst>
                  <a:glow rad="228600">
                    <a:schemeClr val="tx1">
                      <a:alpha val="40000"/>
                    </a:schemeClr>
                  </a:glow>
                  <a:outerShdw blurRad="50800" dist="50800" dir="5400000" algn="ctr" rotWithShape="0">
                    <a:schemeClr val="tx1"/>
                  </a:outerShdw>
                </a:effectLst>
              </a:rPr>
              <a:t>cele</a:t>
            </a:r>
            <a:r>
              <a:rPr lang="fr-FR" sz="2000" b="1" dirty="0" smtClean="0">
                <a:solidFill>
                  <a:schemeClr val="bg1"/>
                </a:solidFill>
                <a:effectLst>
                  <a:glow rad="228600">
                    <a:schemeClr val="tx1">
                      <a:alpha val="40000"/>
                    </a:schemeClr>
                  </a:glow>
                  <a:outerShdw blurRad="50800" dist="50800" dir="5400000" algn="ctr" rotWithShape="0">
                    <a:schemeClr val="tx1"/>
                  </a:outerShdw>
                </a:effectLst>
              </a:rPr>
              <a:t> mai grave </a:t>
            </a:r>
            <a:r>
              <a:rPr lang="fr-FR" sz="2000" b="1" dirty="0" err="1" smtClean="0">
                <a:solidFill>
                  <a:schemeClr val="bg1"/>
                </a:solidFill>
                <a:effectLst>
                  <a:glow rad="228600">
                    <a:schemeClr val="tx1">
                      <a:alpha val="40000"/>
                    </a:schemeClr>
                  </a:glow>
                  <a:outerShdw blurRad="50800" dist="50800" dir="5400000" algn="ctr" rotWithShape="0">
                    <a:schemeClr val="tx1"/>
                  </a:outerShdw>
                </a:effectLst>
              </a:rPr>
              <a:t>defecte</a:t>
            </a:r>
            <a:r>
              <a:rPr lang="fr-FR" sz="2000" b="1" dirty="0" smtClean="0">
                <a:solidFill>
                  <a:schemeClr val="bg1"/>
                </a:solidFill>
                <a:effectLst>
                  <a:glow rad="228600">
                    <a:schemeClr val="tx1">
                      <a:alpha val="40000"/>
                    </a:schemeClr>
                  </a:glow>
                  <a:outerShdw blurRad="50800" dist="50800" dir="5400000" algn="ctr" rotWithShape="0">
                    <a:schemeClr val="tx1"/>
                  </a:outerShdw>
                </a:effectLst>
              </a:rPr>
              <a:t> ale </a:t>
            </a:r>
            <a:r>
              <a:rPr lang="fr-FR" sz="2000" b="1" dirty="0" err="1" smtClean="0">
                <a:solidFill>
                  <a:schemeClr val="bg1"/>
                </a:solidFill>
                <a:effectLst>
                  <a:glow rad="228600">
                    <a:schemeClr val="tx1">
                      <a:alpha val="40000"/>
                    </a:schemeClr>
                  </a:glow>
                  <a:outerShdw blurRad="50800" dist="50800" dir="5400000" algn="ctr" rotWithShape="0">
                    <a:schemeClr val="tx1"/>
                  </a:outerShdw>
                </a:effectLst>
              </a:rPr>
              <a:t>lor</a:t>
            </a:r>
            <a:r>
              <a:rPr lang="es-ES" sz="2000" b="1" dirty="0" smtClean="0">
                <a:solidFill>
                  <a:schemeClr val="bg1"/>
                </a:solidFill>
                <a:effectLst>
                  <a:glow rad="228600">
                    <a:schemeClr val="tx1">
                      <a:alpha val="40000"/>
                    </a:schemeClr>
                  </a:glow>
                  <a:outerShdw blurRad="50800" dist="50800" dir="5400000" algn="ctr" rotWithShape="0">
                    <a:schemeClr val="tx1"/>
                  </a:outerShdw>
                </a:effectLst>
              </a:rPr>
              <a:t>.</a:t>
            </a:r>
            <a:endParaRPr lang="es-ES" sz="2000" b="1" dirty="0">
              <a:solidFill>
                <a:schemeClr val="bg1"/>
              </a:solidFill>
              <a:effectLst>
                <a:glow rad="228600">
                  <a:schemeClr val="tx1">
                    <a:alpha val="40000"/>
                  </a:schemeClr>
                </a:glow>
                <a:outerShdw blurRad="50800" dist="50800" dir="5400000" algn="ctr" rotWithShape="0">
                  <a:schemeClr val="tx1"/>
                </a:outerShdw>
              </a:effectLst>
            </a:endParaRPr>
          </a:p>
        </p:txBody>
      </p:sp>
      <p:graphicFrame>
        <p:nvGraphicFramePr>
          <p:cNvPr id="11" name="10 Diagrama"/>
          <p:cNvGraphicFramePr/>
          <p:nvPr/>
        </p:nvGraphicFramePr>
        <p:xfrm>
          <a:off x="0" y="1916832"/>
          <a:ext cx="9144000"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1">
                                            <p:graphicEl>
                                              <a:dgm id="{A64A7594-8BDB-465C-92F5-BCFEBC764808}"/>
                                            </p:graphicEl>
                                          </p:spTgt>
                                        </p:tgtEl>
                                        <p:attrNameLst>
                                          <p:attrName>style.visibility</p:attrName>
                                        </p:attrNameLst>
                                      </p:cBhvr>
                                      <p:to>
                                        <p:strVal val="visible"/>
                                      </p:to>
                                    </p:set>
                                    <p:anim calcmode="lin" valueType="num">
                                      <p:cBhvr>
                                        <p:cTn id="7" dur="1000" fill="hold"/>
                                        <p:tgtEl>
                                          <p:spTgt spid="11">
                                            <p:graphicEl>
                                              <a:dgm id="{A64A7594-8BDB-465C-92F5-BCFEBC764808}"/>
                                            </p:graphicEl>
                                          </p:spTgt>
                                        </p:tgtEl>
                                        <p:attrNameLst>
                                          <p:attrName>ppt_w</p:attrName>
                                        </p:attrNameLst>
                                      </p:cBhvr>
                                      <p:tavLst>
                                        <p:tav tm="0">
                                          <p:val>
                                            <p:fltVal val="0"/>
                                          </p:val>
                                        </p:tav>
                                        <p:tav tm="100000">
                                          <p:val>
                                            <p:strVal val="#ppt_w"/>
                                          </p:val>
                                        </p:tav>
                                      </p:tavLst>
                                    </p:anim>
                                    <p:anim calcmode="lin" valueType="num">
                                      <p:cBhvr>
                                        <p:cTn id="8" dur="1000" fill="hold"/>
                                        <p:tgtEl>
                                          <p:spTgt spid="11">
                                            <p:graphicEl>
                                              <a:dgm id="{A64A7594-8BDB-465C-92F5-BCFEBC764808}"/>
                                            </p:graphicEl>
                                          </p:spTgt>
                                        </p:tgtEl>
                                        <p:attrNameLst>
                                          <p:attrName>ppt_h</p:attrName>
                                        </p:attrNameLst>
                                      </p:cBhvr>
                                      <p:tavLst>
                                        <p:tav tm="0">
                                          <p:val>
                                            <p:fltVal val="0"/>
                                          </p:val>
                                        </p:tav>
                                        <p:tav tm="100000">
                                          <p:val>
                                            <p:strVal val="#ppt_h"/>
                                          </p:val>
                                        </p:tav>
                                      </p:tavLst>
                                    </p:anim>
                                    <p:anim calcmode="lin" valueType="num">
                                      <p:cBhvr>
                                        <p:cTn id="9" dur="1000" fill="hold"/>
                                        <p:tgtEl>
                                          <p:spTgt spid="11">
                                            <p:graphicEl>
                                              <a:dgm id="{A64A7594-8BDB-465C-92F5-BCFEBC764808}"/>
                                            </p:graphic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
                                            <p:graphicEl>
                                              <a:dgm id="{A64A7594-8BDB-465C-92F5-BCFEBC764808}"/>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1">
                                            <p:graphicEl>
                                              <a:dgm id="{0F862927-561B-4361-B4A1-9C3860E7A807}"/>
                                            </p:graphicEl>
                                          </p:spTgt>
                                        </p:tgtEl>
                                        <p:attrNameLst>
                                          <p:attrName>style.visibility</p:attrName>
                                        </p:attrNameLst>
                                      </p:cBhvr>
                                      <p:to>
                                        <p:strVal val="visible"/>
                                      </p:to>
                                    </p:set>
                                    <p:anim calcmode="lin" valueType="num">
                                      <p:cBhvr>
                                        <p:cTn id="15" dur="1000" fill="hold"/>
                                        <p:tgtEl>
                                          <p:spTgt spid="11">
                                            <p:graphicEl>
                                              <a:dgm id="{0F862927-561B-4361-B4A1-9C3860E7A807}"/>
                                            </p:graphicEl>
                                          </p:spTgt>
                                        </p:tgtEl>
                                        <p:attrNameLst>
                                          <p:attrName>ppt_w</p:attrName>
                                        </p:attrNameLst>
                                      </p:cBhvr>
                                      <p:tavLst>
                                        <p:tav tm="0">
                                          <p:val>
                                            <p:fltVal val="0"/>
                                          </p:val>
                                        </p:tav>
                                        <p:tav tm="100000">
                                          <p:val>
                                            <p:strVal val="#ppt_w"/>
                                          </p:val>
                                        </p:tav>
                                      </p:tavLst>
                                    </p:anim>
                                    <p:anim calcmode="lin" valueType="num">
                                      <p:cBhvr>
                                        <p:cTn id="16" dur="1000" fill="hold"/>
                                        <p:tgtEl>
                                          <p:spTgt spid="11">
                                            <p:graphicEl>
                                              <a:dgm id="{0F862927-561B-4361-B4A1-9C3860E7A807}"/>
                                            </p:graphicEl>
                                          </p:spTgt>
                                        </p:tgtEl>
                                        <p:attrNameLst>
                                          <p:attrName>ppt_h</p:attrName>
                                        </p:attrNameLst>
                                      </p:cBhvr>
                                      <p:tavLst>
                                        <p:tav tm="0">
                                          <p:val>
                                            <p:fltVal val="0"/>
                                          </p:val>
                                        </p:tav>
                                        <p:tav tm="100000">
                                          <p:val>
                                            <p:strVal val="#ppt_h"/>
                                          </p:val>
                                        </p:tav>
                                      </p:tavLst>
                                    </p:anim>
                                    <p:anim calcmode="lin" valueType="num">
                                      <p:cBhvr>
                                        <p:cTn id="17" dur="1000" fill="hold"/>
                                        <p:tgtEl>
                                          <p:spTgt spid="11">
                                            <p:graphicEl>
                                              <a:dgm id="{0F862927-561B-4361-B4A1-9C3860E7A807}"/>
                                            </p:graphic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1">
                                            <p:graphicEl>
                                              <a:dgm id="{0F862927-561B-4361-B4A1-9C3860E7A807}"/>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l="-1000" r="-1000"/>
          </a:stretch>
        </a:blipFill>
        <a:effectLst/>
      </p:bgPr>
    </p:bg>
    <p:spTree>
      <p:nvGrpSpPr>
        <p:cNvPr id="1" name=""/>
        <p:cNvGrpSpPr/>
        <p:nvPr/>
      </p:nvGrpSpPr>
      <p:grpSpPr>
        <a:xfrm>
          <a:off x="0" y="0"/>
          <a:ext cx="0" cy="0"/>
          <a:chOff x="0" y="0"/>
          <a:chExt cx="0" cy="0"/>
        </a:xfrm>
      </p:grpSpPr>
      <p:sp>
        <p:nvSpPr>
          <p:cNvPr id="2" name="1 CuadroTexto"/>
          <p:cNvSpPr txBox="1"/>
          <p:nvPr/>
        </p:nvSpPr>
        <p:spPr>
          <a:xfrm>
            <a:off x="0" y="0"/>
            <a:ext cx="9144000" cy="707886"/>
          </a:xfrm>
          <a:prstGeom prst="rect">
            <a:avLst/>
          </a:prstGeom>
          <a:noFill/>
        </p:spPr>
        <p:txBody>
          <a:bodyPr wrap="square" rtlCol="0">
            <a:spAutoFit/>
          </a:bodyPr>
          <a:lstStyle/>
          <a:p>
            <a:pPr algn="ctr"/>
            <a:r>
              <a:rPr lang="es-ES" sz="4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rPr>
              <a:t>DATINA BATRANILOR</a:t>
            </a:r>
            <a:endParaRPr lang="es-ES" sz="4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endParaRPr>
          </a:p>
        </p:txBody>
      </p:sp>
      <p:sp>
        <p:nvSpPr>
          <p:cNvPr id="3" name="2 Rectángulo"/>
          <p:cNvSpPr/>
          <p:nvPr/>
        </p:nvSpPr>
        <p:spPr>
          <a:xfrm>
            <a:off x="323528" y="692696"/>
            <a:ext cx="8496944" cy="646331"/>
          </a:xfrm>
          <a:prstGeom prst="rect">
            <a:avLst/>
          </a:prstGeom>
        </p:spPr>
        <p:txBody>
          <a:bodyPr wrap="square">
            <a:spAutoFit/>
          </a:bodyPr>
          <a:lstStyle/>
          <a:p>
            <a:r>
              <a:rPr lang="vi-VN" b="1" dirty="0" smtClean="0">
                <a:solidFill>
                  <a:schemeClr val="bg1"/>
                </a:solidFill>
                <a:effectLst>
                  <a:outerShdw blurRad="50800" dist="50800" dir="5400000" algn="ctr" rotWithShape="0">
                    <a:schemeClr val="tx1"/>
                  </a:outerShdw>
                </a:effectLst>
                <a:latin typeface="Comic Sans MS" pitchFamily="66" charset="0"/>
              </a:rPr>
              <a:t>“Pentru ce calcă ucenicii Tăi datina bătrânilor? Căci nu-şi spală mâinile când mănâncă</a:t>
            </a:r>
            <a:r>
              <a:rPr lang="es-ES" b="1" dirty="0" smtClean="0">
                <a:solidFill>
                  <a:schemeClr val="bg1"/>
                </a:solidFill>
                <a:effectLst>
                  <a:outerShdw blurRad="50800" dist="50800" dir="5400000" algn="ctr" rotWithShape="0">
                    <a:schemeClr val="tx1"/>
                  </a:outerShdw>
                </a:effectLst>
                <a:latin typeface="Comic Sans MS" pitchFamily="66" charset="0"/>
              </a:rPr>
              <a:t>” </a:t>
            </a:r>
            <a:r>
              <a:rPr lang="es-ES" sz="1100" b="1" dirty="0" smtClean="0">
                <a:solidFill>
                  <a:schemeClr val="bg1"/>
                </a:solidFill>
                <a:effectLst>
                  <a:outerShdw blurRad="50800" dist="50800" dir="5400000" algn="ctr" rotWithShape="0">
                    <a:schemeClr val="tx1"/>
                  </a:outerShdw>
                </a:effectLst>
                <a:latin typeface="Comic Sans MS" pitchFamily="66" charset="0"/>
              </a:rPr>
              <a:t>(</a:t>
            </a:r>
            <a:r>
              <a:rPr lang="es-ES" sz="1100" b="1" dirty="0" err="1" smtClean="0">
                <a:solidFill>
                  <a:schemeClr val="bg1"/>
                </a:solidFill>
                <a:effectLst>
                  <a:outerShdw blurRad="50800" dist="50800" dir="5400000" algn="ctr" rotWithShape="0">
                    <a:schemeClr val="tx1"/>
                  </a:outerShdw>
                </a:effectLst>
                <a:latin typeface="Comic Sans MS" pitchFamily="66" charset="0"/>
              </a:rPr>
              <a:t>Matei</a:t>
            </a:r>
            <a:r>
              <a:rPr lang="es-ES" sz="1100" b="1" dirty="0" smtClean="0">
                <a:solidFill>
                  <a:schemeClr val="bg1"/>
                </a:solidFill>
                <a:effectLst>
                  <a:outerShdw blurRad="50800" dist="50800" dir="5400000" algn="ctr" rotWithShape="0">
                    <a:schemeClr val="tx1"/>
                  </a:outerShdw>
                </a:effectLst>
                <a:latin typeface="Comic Sans MS" pitchFamily="66" charset="0"/>
              </a:rPr>
              <a:t> 15:2</a:t>
            </a:r>
            <a:r>
              <a:rPr lang="es-ES" sz="1100" b="1" dirty="0" smtClean="0">
                <a:solidFill>
                  <a:schemeClr val="bg1"/>
                </a:solidFill>
                <a:effectLst>
                  <a:outerShdw blurRad="50800" dist="50800" dir="5400000" algn="ctr" rotWithShape="0">
                    <a:schemeClr val="tx1"/>
                  </a:outerShdw>
                </a:effectLst>
                <a:latin typeface="Comic Sans MS" pitchFamily="66" charset="0"/>
              </a:rPr>
              <a:t>)</a:t>
            </a:r>
            <a:endParaRPr lang="es-ES" b="1" dirty="0">
              <a:solidFill>
                <a:schemeClr val="bg1"/>
              </a:solidFill>
              <a:effectLst>
                <a:outerShdw blurRad="50800" dist="50800" dir="5400000" algn="ctr" rotWithShape="0">
                  <a:schemeClr val="tx1"/>
                </a:outerShdw>
              </a:effectLst>
              <a:latin typeface="Comic Sans MS" pitchFamily="66" charset="0"/>
            </a:endParaRPr>
          </a:p>
        </p:txBody>
      </p:sp>
      <p:sp>
        <p:nvSpPr>
          <p:cNvPr id="4" name="3 CuadroTexto"/>
          <p:cNvSpPr txBox="1"/>
          <p:nvPr/>
        </p:nvSpPr>
        <p:spPr>
          <a:xfrm>
            <a:off x="5364088" y="1412776"/>
            <a:ext cx="3779912" cy="3247043"/>
          </a:xfrm>
          <a:prstGeom prst="rect">
            <a:avLst/>
          </a:prstGeom>
          <a:noFill/>
        </p:spPr>
        <p:txBody>
          <a:bodyPr wrap="square" rtlCol="0">
            <a:spAutoFit/>
          </a:bodyPr>
          <a:lstStyle/>
          <a:p>
            <a:pPr>
              <a:spcBef>
                <a:spcPts val="600"/>
              </a:spcBef>
            </a:pPr>
            <a:r>
              <a:rPr lang="pt-BR" sz="2000" b="1" dirty="0" smtClean="0"/>
              <a:t>Chiar </a:t>
            </a:r>
            <a:r>
              <a:rPr lang="pt-BR" sz="2000" b="1" dirty="0" err="1" smtClean="0"/>
              <a:t>dacă</a:t>
            </a:r>
            <a:r>
              <a:rPr lang="pt-BR" sz="2000" b="1" dirty="0" smtClean="0"/>
              <a:t> este </a:t>
            </a:r>
            <a:r>
              <a:rPr lang="pt-BR" sz="2000" b="1" dirty="0" err="1" smtClean="0"/>
              <a:t>bine</a:t>
            </a:r>
            <a:r>
              <a:rPr lang="pt-BR" sz="2000" b="1" dirty="0" smtClean="0"/>
              <a:t> </a:t>
            </a:r>
            <a:r>
              <a:rPr lang="pt-BR" sz="2000" b="1" dirty="0" err="1" smtClean="0"/>
              <a:t>pentru</a:t>
            </a:r>
            <a:r>
              <a:rPr lang="pt-BR" sz="2000" b="1" dirty="0" smtClean="0"/>
              <a:t> </a:t>
            </a:r>
            <a:r>
              <a:rPr lang="pt-BR" sz="2000" b="1" dirty="0" err="1" smtClean="0"/>
              <a:t>sănătate</a:t>
            </a:r>
            <a:r>
              <a:rPr lang="pt-BR" sz="2000" b="1" dirty="0" smtClean="0"/>
              <a:t> </a:t>
            </a:r>
            <a:r>
              <a:rPr lang="pt-BR" sz="2000" b="1" dirty="0" err="1" smtClean="0"/>
              <a:t>a-și</a:t>
            </a:r>
            <a:r>
              <a:rPr lang="pt-BR" sz="2000" b="1" dirty="0" smtClean="0"/>
              <a:t> </a:t>
            </a:r>
            <a:r>
              <a:rPr lang="pt-BR" sz="2000" b="1" dirty="0" err="1" smtClean="0"/>
              <a:t>spăla</a:t>
            </a:r>
            <a:r>
              <a:rPr lang="pt-BR" sz="2000" b="1" dirty="0" smtClean="0"/>
              <a:t> </a:t>
            </a:r>
            <a:r>
              <a:rPr lang="pt-BR" sz="2000" b="1" dirty="0" err="1" smtClean="0"/>
              <a:t>mâinile</a:t>
            </a:r>
            <a:r>
              <a:rPr lang="pt-BR" sz="2000" b="1" dirty="0" smtClean="0"/>
              <a:t> </a:t>
            </a:r>
            <a:r>
              <a:rPr lang="pt-BR" sz="2000" b="1" dirty="0" err="1" smtClean="0"/>
              <a:t>înainte</a:t>
            </a:r>
            <a:r>
              <a:rPr lang="pt-BR" sz="2000" b="1" dirty="0" smtClean="0"/>
              <a:t> de a </a:t>
            </a:r>
            <a:r>
              <a:rPr lang="pt-BR" sz="2000" b="1" dirty="0" err="1" smtClean="0"/>
              <a:t>mânca</a:t>
            </a:r>
            <a:r>
              <a:rPr lang="pt-BR" sz="2000" b="1" dirty="0" smtClean="0"/>
              <a:t>, </a:t>
            </a:r>
            <a:r>
              <a:rPr lang="pt-BR" sz="2000" b="1" dirty="0" err="1" smtClean="0"/>
              <a:t>nici</a:t>
            </a:r>
            <a:r>
              <a:rPr lang="pt-BR" sz="2000" b="1" dirty="0" smtClean="0"/>
              <a:t> o </a:t>
            </a:r>
            <a:r>
              <a:rPr lang="pt-BR" sz="2000" b="1" dirty="0" err="1" smtClean="0"/>
              <a:t>lege</a:t>
            </a:r>
            <a:r>
              <a:rPr lang="pt-BR" sz="2000" b="1" dirty="0" smtClean="0"/>
              <a:t> </a:t>
            </a:r>
            <a:r>
              <a:rPr lang="pt-BR" sz="2000" b="1" dirty="0" err="1" smtClean="0"/>
              <a:t>divină</a:t>
            </a:r>
            <a:r>
              <a:rPr lang="pt-BR" sz="2000" b="1" dirty="0" smtClean="0"/>
              <a:t> nu o </a:t>
            </a:r>
            <a:r>
              <a:rPr lang="pt-BR" sz="2000" b="1" dirty="0" err="1" smtClean="0"/>
              <a:t>impunea</a:t>
            </a:r>
            <a:r>
              <a:rPr lang="es-ES" sz="2000" b="1" dirty="0" smtClean="0"/>
              <a:t>.</a:t>
            </a:r>
            <a:endParaRPr lang="es-ES" sz="2000" b="1" dirty="0" smtClean="0"/>
          </a:p>
          <a:p>
            <a:pPr>
              <a:spcBef>
                <a:spcPts val="600"/>
              </a:spcBef>
            </a:pPr>
            <a:r>
              <a:rPr lang="vi-VN" sz="2000" b="1" dirty="0" smtClean="0"/>
              <a:t>Spălarea la care se face referire era strict ritualică, și nu igienică. Credeau că trebuia să se purifice, în cazul în care ar fi atins vreun lucru necurat</a:t>
            </a:r>
            <a:r>
              <a:rPr lang="es-ES" sz="2000" b="1" dirty="0" smtClean="0"/>
              <a:t>.</a:t>
            </a:r>
            <a:endParaRPr lang="es-ES" sz="2000" b="1" dirty="0" smtClean="0"/>
          </a:p>
        </p:txBody>
      </p:sp>
      <p:pic>
        <p:nvPicPr>
          <p:cNvPr id="9218" name="Picture 2" descr="http://ministry127.com/sites/default/files/images/article_images/fighting-phariseeism091911.jpg?1316562896"/>
          <p:cNvPicPr>
            <a:picLocks noChangeAspect="1" noChangeArrowheads="1"/>
          </p:cNvPicPr>
          <p:nvPr/>
        </p:nvPicPr>
        <p:blipFill>
          <a:blip r:embed="rId3" cstate="screen"/>
          <a:srcRect/>
          <a:stretch>
            <a:fillRect/>
          </a:stretch>
        </p:blipFill>
        <p:spPr bwMode="auto">
          <a:xfrm>
            <a:off x="0" y="1360726"/>
            <a:ext cx="5461574" cy="2644338"/>
          </a:xfrm>
          <a:prstGeom prst="rect">
            <a:avLst/>
          </a:prstGeom>
          <a:ln>
            <a:noFill/>
          </a:ln>
          <a:effectLst>
            <a:softEdge rad="112500"/>
          </a:effectLst>
        </p:spPr>
      </p:pic>
      <p:sp>
        <p:nvSpPr>
          <p:cNvPr id="7" name="6 Rectángulo"/>
          <p:cNvSpPr/>
          <p:nvPr/>
        </p:nvSpPr>
        <p:spPr>
          <a:xfrm>
            <a:off x="0" y="4155096"/>
            <a:ext cx="5076056" cy="2631490"/>
          </a:xfrm>
          <a:prstGeom prst="rect">
            <a:avLst/>
          </a:prstGeom>
        </p:spPr>
        <p:txBody>
          <a:bodyPr wrap="square">
            <a:spAutoFit/>
          </a:bodyPr>
          <a:lstStyle/>
          <a:p>
            <a:pPr>
              <a:spcBef>
                <a:spcPts val="600"/>
              </a:spcBef>
            </a:pPr>
            <a:r>
              <a:rPr lang="vi-VN" sz="2000" b="1" dirty="0" smtClean="0"/>
              <a:t>Unde nu se putea obține apă, era permis o abluțiune uscată, în care persoana pur și simplu făcea mișcările spălării mâinilor în modul prescris</a:t>
            </a:r>
            <a:r>
              <a:rPr lang="es-ES" sz="2000" b="1" dirty="0" smtClean="0"/>
              <a:t>.</a:t>
            </a:r>
            <a:endParaRPr lang="es-ES" sz="2000" b="1" dirty="0" smtClean="0"/>
          </a:p>
          <a:p>
            <a:pPr>
              <a:spcBef>
                <a:spcPts val="600"/>
              </a:spcBef>
            </a:pPr>
            <a:r>
              <a:rPr lang="vi-VN" sz="2000" b="1" dirty="0" smtClean="0"/>
              <a:t>Prin confruntarea tradiției, Isus a căutat să suprime formele externe ale religiei și să cultive adevăratul spirit al religiei în inimă</a:t>
            </a:r>
            <a:r>
              <a:rPr lang="es-ES" sz="2000" b="1" dirty="0" smtClean="0"/>
              <a:t>.</a:t>
            </a:r>
            <a:endParaRPr lang="es-ES" sz="2000" b="1" dirty="0" smtClean="0"/>
          </a:p>
        </p:txBody>
      </p:sp>
      <p:pic>
        <p:nvPicPr>
          <p:cNvPr id="9222" name="Picture 6" descr="http://dilmitadotorg.files.wordpress.com/2014/03/fariseo-publicano.jpg"/>
          <p:cNvPicPr>
            <a:picLocks noChangeAspect="1" noChangeArrowheads="1"/>
          </p:cNvPicPr>
          <p:nvPr/>
        </p:nvPicPr>
        <p:blipFill>
          <a:blip r:embed="rId4" cstate="screen"/>
          <a:srcRect/>
          <a:stretch>
            <a:fillRect/>
          </a:stretch>
        </p:blipFill>
        <p:spPr bwMode="auto">
          <a:xfrm>
            <a:off x="5643570" y="4687381"/>
            <a:ext cx="3286148" cy="21163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1000"/>
                                        <p:tgtEl>
                                          <p:spTgt spid="4">
                                            <p:txEl>
                                              <p:pRg st="0" end="0"/>
                                            </p:txEl>
                                          </p:spTgt>
                                        </p:tgtEl>
                                      </p:cBhvr>
                                    </p:animEffect>
                                    <p:anim calcmode="lin" valueType="num">
                                      <p:cBhvr>
                                        <p:cTn id="2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fade">
                                      <p:cBhvr>
                                        <p:cTn id="30" dur="1000"/>
                                        <p:tgtEl>
                                          <p:spTgt spid="4">
                                            <p:txEl>
                                              <p:pRg st="1" end="1"/>
                                            </p:txEl>
                                          </p:spTgt>
                                        </p:tgtEl>
                                      </p:cBhvr>
                                    </p:animEffect>
                                    <p:anim calcmode="lin" valueType="num">
                                      <p:cBhvr>
                                        <p:cTn id="3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par>
                          <p:cTn id="34" fill="hold">
                            <p:stCondLst>
                              <p:cond delay="1000"/>
                            </p:stCondLst>
                            <p:childTnLst>
                              <p:par>
                                <p:cTn id="35" presetID="25" presetClass="entr" presetSubtype="0" fill="hold" nodeType="afterEffect">
                                  <p:stCondLst>
                                    <p:cond delay="0"/>
                                  </p:stCondLst>
                                  <p:childTnLst>
                                    <p:set>
                                      <p:cBhvr>
                                        <p:cTn id="36" dur="1" fill="hold">
                                          <p:stCondLst>
                                            <p:cond delay="0"/>
                                          </p:stCondLst>
                                        </p:cTn>
                                        <p:tgtEl>
                                          <p:spTgt spid="9218"/>
                                        </p:tgtEl>
                                        <p:attrNameLst>
                                          <p:attrName>style.visibility</p:attrName>
                                        </p:attrNameLst>
                                      </p:cBhvr>
                                      <p:to>
                                        <p:strVal val="visible"/>
                                      </p:to>
                                    </p:set>
                                    <p:anim calcmode="lin" valueType="num">
                                      <p:cBhvr>
                                        <p:cTn id="37" dur="500" decel="50000" fill="hold">
                                          <p:stCondLst>
                                            <p:cond delay="0"/>
                                          </p:stCondLst>
                                        </p:cTn>
                                        <p:tgtEl>
                                          <p:spTgt spid="9218"/>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9218"/>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9218"/>
                                        </p:tgtEl>
                                        <p:attrNameLst>
                                          <p:attrName>ppt_w</p:attrName>
                                        </p:attrNameLst>
                                      </p:cBhvr>
                                      <p:tavLst>
                                        <p:tav tm="0">
                                          <p:val>
                                            <p:strVal val="#ppt_w*.05"/>
                                          </p:val>
                                        </p:tav>
                                        <p:tav tm="100000">
                                          <p:val>
                                            <p:strVal val="#ppt_w"/>
                                          </p:val>
                                        </p:tav>
                                      </p:tavLst>
                                    </p:anim>
                                    <p:anim calcmode="lin" valueType="num">
                                      <p:cBhvr>
                                        <p:cTn id="40" dur="1000" fill="hold"/>
                                        <p:tgtEl>
                                          <p:spTgt spid="9218"/>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9218"/>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9218"/>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9218"/>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9218"/>
                                        </p:tgtEl>
                                      </p:cBhvr>
                                    </p:animEffect>
                                  </p:childTnLst>
                                </p:cTn>
                              </p:par>
                            </p:childTnLst>
                          </p:cTn>
                        </p:par>
                      </p:childTnLst>
                    </p:cTn>
                  </p:par>
                  <p:par>
                    <p:cTn id="45" fill="hold">
                      <p:stCondLst>
                        <p:cond delay="indefinite"/>
                      </p:stCondLst>
                      <p:childTnLst>
                        <p:par>
                          <p:cTn id="46" fill="hold">
                            <p:stCondLst>
                              <p:cond delay="0"/>
                            </p:stCondLst>
                            <p:childTnLst>
                              <p:par>
                                <p:cTn id="47" presetID="17" presetClass="entr" presetSubtype="8" fill="hold" grpId="0" nodeType="clickEffect">
                                  <p:stCondLst>
                                    <p:cond delay="0"/>
                                  </p:stCondLst>
                                  <p:childTnLst>
                                    <p:set>
                                      <p:cBhvr>
                                        <p:cTn id="48" dur="1" fill="hold">
                                          <p:stCondLst>
                                            <p:cond delay="0"/>
                                          </p:stCondLst>
                                        </p:cTn>
                                        <p:tgtEl>
                                          <p:spTgt spid="7">
                                            <p:txEl>
                                              <p:pRg st="0" end="0"/>
                                            </p:txEl>
                                          </p:spTgt>
                                        </p:tgtEl>
                                        <p:attrNameLst>
                                          <p:attrName>style.visibility</p:attrName>
                                        </p:attrNameLst>
                                      </p:cBhvr>
                                      <p:to>
                                        <p:strVal val="visible"/>
                                      </p:to>
                                    </p:set>
                                    <p:anim calcmode="lin" valueType="num">
                                      <p:cBhvr>
                                        <p:cTn id="49" dur="500" fill="hold"/>
                                        <p:tgtEl>
                                          <p:spTgt spid="7">
                                            <p:txEl>
                                              <p:pRg st="0" end="0"/>
                                            </p:txEl>
                                          </p:spTgt>
                                        </p:tgtEl>
                                        <p:attrNameLst>
                                          <p:attrName>ppt_x</p:attrName>
                                        </p:attrNameLst>
                                      </p:cBhvr>
                                      <p:tavLst>
                                        <p:tav tm="0">
                                          <p:val>
                                            <p:strVal val="#ppt_x-#ppt_w/2"/>
                                          </p:val>
                                        </p:tav>
                                        <p:tav tm="100000">
                                          <p:val>
                                            <p:strVal val="#ppt_x"/>
                                          </p:val>
                                        </p:tav>
                                      </p:tavLst>
                                    </p:anim>
                                    <p:anim calcmode="lin" valueType="num">
                                      <p:cBhvr>
                                        <p:cTn id="50"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51"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52" dur="5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17" presetClass="entr" presetSubtype="8" fill="hold" grpId="0" nodeType="clickEffect">
                                  <p:stCondLst>
                                    <p:cond delay="0"/>
                                  </p:stCondLst>
                                  <p:childTnLst>
                                    <p:set>
                                      <p:cBhvr>
                                        <p:cTn id="56" dur="1" fill="hold">
                                          <p:stCondLst>
                                            <p:cond delay="0"/>
                                          </p:stCondLst>
                                        </p:cTn>
                                        <p:tgtEl>
                                          <p:spTgt spid="7">
                                            <p:txEl>
                                              <p:pRg st="1" end="1"/>
                                            </p:txEl>
                                          </p:spTgt>
                                        </p:tgtEl>
                                        <p:attrNameLst>
                                          <p:attrName>style.visibility</p:attrName>
                                        </p:attrNameLst>
                                      </p:cBhvr>
                                      <p:to>
                                        <p:strVal val="visible"/>
                                      </p:to>
                                    </p:set>
                                    <p:anim calcmode="lin" valueType="num">
                                      <p:cBhvr>
                                        <p:cTn id="57" dur="500" fill="hold"/>
                                        <p:tgtEl>
                                          <p:spTgt spid="7">
                                            <p:txEl>
                                              <p:pRg st="1" end="1"/>
                                            </p:txEl>
                                          </p:spTgt>
                                        </p:tgtEl>
                                        <p:attrNameLst>
                                          <p:attrName>ppt_x</p:attrName>
                                        </p:attrNameLst>
                                      </p:cBhvr>
                                      <p:tavLst>
                                        <p:tav tm="0">
                                          <p:val>
                                            <p:strVal val="#ppt_x-#ppt_w/2"/>
                                          </p:val>
                                        </p:tav>
                                        <p:tav tm="100000">
                                          <p:val>
                                            <p:strVal val="#ppt_x"/>
                                          </p:val>
                                        </p:tav>
                                      </p:tavLst>
                                    </p:anim>
                                    <p:anim calcmode="lin" valueType="num">
                                      <p:cBhvr>
                                        <p:cTn id="58" dur="500" fill="hold"/>
                                        <p:tgtEl>
                                          <p:spTgt spid="7">
                                            <p:txEl>
                                              <p:pRg st="1" end="1"/>
                                            </p:txEl>
                                          </p:spTgt>
                                        </p:tgtEl>
                                        <p:attrNameLst>
                                          <p:attrName>ppt_y</p:attrName>
                                        </p:attrNameLst>
                                      </p:cBhvr>
                                      <p:tavLst>
                                        <p:tav tm="0">
                                          <p:val>
                                            <p:strVal val="#ppt_y"/>
                                          </p:val>
                                        </p:tav>
                                        <p:tav tm="100000">
                                          <p:val>
                                            <p:strVal val="#ppt_y"/>
                                          </p:val>
                                        </p:tav>
                                      </p:tavLst>
                                    </p:anim>
                                    <p:anim calcmode="lin" valueType="num">
                                      <p:cBhvr>
                                        <p:cTn id="59"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60" dur="500" fill="hold"/>
                                        <p:tgtEl>
                                          <p:spTgt spid="7">
                                            <p:txEl>
                                              <p:pRg st="1" end="1"/>
                                            </p:txEl>
                                          </p:spTgt>
                                        </p:tgtEl>
                                        <p:attrNameLst>
                                          <p:attrName>ppt_h</p:attrName>
                                        </p:attrNameLst>
                                      </p:cBhvr>
                                      <p:tavLst>
                                        <p:tav tm="0">
                                          <p:val>
                                            <p:strVal val="#ppt_h"/>
                                          </p:val>
                                        </p:tav>
                                        <p:tav tm="100000">
                                          <p:val>
                                            <p:strVal val="#ppt_h"/>
                                          </p:val>
                                        </p:tav>
                                      </p:tavLst>
                                    </p:anim>
                                  </p:childTnLst>
                                </p:cTn>
                              </p:par>
                            </p:childTnLst>
                          </p:cTn>
                        </p:par>
                        <p:par>
                          <p:cTn id="61" fill="hold">
                            <p:stCondLst>
                              <p:cond delay="500"/>
                            </p:stCondLst>
                            <p:childTnLst>
                              <p:par>
                                <p:cTn id="62" presetID="25" presetClass="entr" presetSubtype="0" fill="hold" nodeType="afterEffect">
                                  <p:stCondLst>
                                    <p:cond delay="0"/>
                                  </p:stCondLst>
                                  <p:childTnLst>
                                    <p:set>
                                      <p:cBhvr>
                                        <p:cTn id="63" dur="1" fill="hold">
                                          <p:stCondLst>
                                            <p:cond delay="0"/>
                                          </p:stCondLst>
                                        </p:cTn>
                                        <p:tgtEl>
                                          <p:spTgt spid="9222"/>
                                        </p:tgtEl>
                                        <p:attrNameLst>
                                          <p:attrName>style.visibility</p:attrName>
                                        </p:attrNameLst>
                                      </p:cBhvr>
                                      <p:to>
                                        <p:strVal val="visible"/>
                                      </p:to>
                                    </p:set>
                                    <p:anim calcmode="lin" valueType="num">
                                      <p:cBhvr>
                                        <p:cTn id="64" dur="500" decel="50000" fill="hold">
                                          <p:stCondLst>
                                            <p:cond delay="0"/>
                                          </p:stCondLst>
                                        </p:cTn>
                                        <p:tgtEl>
                                          <p:spTgt spid="9222"/>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9222"/>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9222"/>
                                        </p:tgtEl>
                                        <p:attrNameLst>
                                          <p:attrName>ppt_w</p:attrName>
                                        </p:attrNameLst>
                                      </p:cBhvr>
                                      <p:tavLst>
                                        <p:tav tm="0">
                                          <p:val>
                                            <p:strVal val="#ppt_w*.05"/>
                                          </p:val>
                                        </p:tav>
                                        <p:tav tm="100000">
                                          <p:val>
                                            <p:strVal val="#ppt_w"/>
                                          </p:val>
                                        </p:tav>
                                      </p:tavLst>
                                    </p:anim>
                                    <p:anim calcmode="lin" valueType="num">
                                      <p:cBhvr>
                                        <p:cTn id="67" dur="1000" fill="hold"/>
                                        <p:tgtEl>
                                          <p:spTgt spid="9222"/>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9222"/>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9222"/>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9222"/>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3000" b="-3000"/>
          </a:stretch>
        </a:blipFill>
        <a:effectLst/>
      </p:bgPr>
    </p:bg>
    <p:spTree>
      <p:nvGrpSpPr>
        <p:cNvPr id="1" name=""/>
        <p:cNvGrpSpPr/>
        <p:nvPr/>
      </p:nvGrpSpPr>
      <p:grpSpPr>
        <a:xfrm>
          <a:off x="0" y="0"/>
          <a:ext cx="0" cy="0"/>
          <a:chOff x="0" y="0"/>
          <a:chExt cx="0" cy="0"/>
        </a:xfrm>
      </p:grpSpPr>
      <p:sp>
        <p:nvSpPr>
          <p:cNvPr id="2" name="1 CuadroTexto"/>
          <p:cNvSpPr txBox="1"/>
          <p:nvPr/>
        </p:nvSpPr>
        <p:spPr>
          <a:xfrm>
            <a:off x="539552" y="836712"/>
            <a:ext cx="8064896" cy="5262979"/>
          </a:xfrm>
          <a:prstGeom prst="rect">
            <a:avLst/>
          </a:prstGeom>
          <a:noFill/>
        </p:spPr>
        <p:txBody>
          <a:bodyPr wrap="square" rtlCol="0">
            <a:spAutoFit/>
          </a:bodyPr>
          <a:lstStyle/>
          <a:p>
            <a:r>
              <a:rPr lang="es-ES" sz="2200" dirty="0" smtClean="0">
                <a:latin typeface="Cooper Black" pitchFamily="18" charset="0"/>
              </a:rPr>
              <a:t>“</a:t>
            </a:r>
            <a:r>
              <a:rPr lang="vi-VN" sz="2200" dirty="0" smtClean="0">
                <a:latin typeface="Cooper Black" pitchFamily="18" charset="0"/>
              </a:rPr>
              <a:t>Reglementările cu privire la alimente și băuturi au fost atât de detaliate încât oamenii trebuiau să își stoarcă creierii pentru a discerne ce era bun de ce era rău. Toată apa trebuia filtrată pentru a preveni ca cea mai mică insectă sa o transforme în necurată și prin urmare, nepotrivită pentru utilizare. Toti au trăit cu o teamă constantă de a încălca obiceiurile și tradițiile învățate de ei ca și cum acestea ar fi o parte a legii, care ar fi transformat viața într-o adevărată povară. </a:t>
            </a:r>
          </a:p>
          <a:p>
            <a:r>
              <a:rPr lang="vi-VN" sz="2200" dirty="0" smtClean="0">
                <a:latin typeface="Cooper Black" pitchFamily="18" charset="0"/>
              </a:rPr>
              <a:t>În stabilirea acestor formalități interminabile, fariseii au reusit să-i facă pe oameni preocupați de formele externe în prejudiciul adevăratei religii. Pentru că nu conectau ceremoniile la Mesia, înlăturau Sursa de Apă a Vieții, și săpau pentru sine fântâni sparte care nu rețineau apa</a:t>
            </a:r>
            <a:r>
              <a:rPr lang="es-ES" sz="2200" dirty="0" smtClean="0">
                <a:latin typeface="Cooper Black" pitchFamily="18" charset="0"/>
              </a:rPr>
              <a:t>”</a:t>
            </a:r>
            <a:endParaRPr lang="es-ES" sz="2200" dirty="0">
              <a:latin typeface="Cooper Black" pitchFamily="18" charset="0"/>
            </a:endParaRPr>
          </a:p>
        </p:txBody>
      </p:sp>
      <p:sp>
        <p:nvSpPr>
          <p:cNvPr id="3" name="2 CuadroTexto"/>
          <p:cNvSpPr txBox="1"/>
          <p:nvPr/>
        </p:nvSpPr>
        <p:spPr>
          <a:xfrm>
            <a:off x="5105805" y="6001543"/>
            <a:ext cx="3625415" cy="307777"/>
          </a:xfrm>
          <a:prstGeom prst="rect">
            <a:avLst/>
          </a:prstGeom>
          <a:noFill/>
        </p:spPr>
        <p:txBody>
          <a:bodyPr wrap="none" rtlCol="0">
            <a:spAutoFit/>
          </a:bodyPr>
          <a:lstStyle/>
          <a:p>
            <a:pPr algn="r"/>
            <a:r>
              <a:rPr lang="es-ES" sz="1400" b="1" dirty="0" smtClean="0"/>
              <a:t>E.G.W. (</a:t>
            </a:r>
            <a:r>
              <a:rPr lang="es-ES" sz="1400" b="1" dirty="0" err="1" smtClean="0"/>
              <a:t>Signs</a:t>
            </a:r>
            <a:r>
              <a:rPr lang="es-ES" sz="1400" b="1" dirty="0" smtClean="0"/>
              <a:t> of </a:t>
            </a:r>
            <a:r>
              <a:rPr lang="es-ES" sz="1400" b="1" dirty="0" err="1" smtClean="0"/>
              <a:t>the</a:t>
            </a:r>
            <a:r>
              <a:rPr lang="es-ES" sz="1400" b="1" dirty="0" smtClean="0"/>
              <a:t> Times, </a:t>
            </a:r>
            <a:r>
              <a:rPr lang="es-ES" sz="1400" b="1" dirty="0" smtClean="0"/>
              <a:t>9 </a:t>
            </a:r>
            <a:r>
              <a:rPr lang="es-ES" sz="1400" b="1" dirty="0" err="1" smtClean="0"/>
              <a:t>iunie</a:t>
            </a:r>
            <a:r>
              <a:rPr lang="es-ES" sz="1400" b="1" dirty="0" smtClean="0"/>
              <a:t> 1887)</a:t>
            </a:r>
            <a:endParaRPr lang="es-ES" sz="14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3995937" y="0"/>
            <a:ext cx="5148064" cy="707886"/>
          </a:xfrm>
          <a:prstGeom prst="rect">
            <a:avLst/>
          </a:prstGeom>
          <a:noFill/>
        </p:spPr>
        <p:txBody>
          <a:bodyPr wrap="square" rtlCol="0">
            <a:spAutoFit/>
          </a:bodyPr>
          <a:lstStyle/>
          <a:p>
            <a:pPr algn="ctr"/>
            <a:r>
              <a:rPr lang="es-E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DATINA SI LEGEA</a:t>
            </a:r>
            <a:endParaRPr lang="es-E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p:txBody>
      </p:sp>
      <p:sp>
        <p:nvSpPr>
          <p:cNvPr id="3" name="2 Rectángulo"/>
          <p:cNvSpPr/>
          <p:nvPr/>
        </p:nvSpPr>
        <p:spPr>
          <a:xfrm>
            <a:off x="3995936" y="764704"/>
            <a:ext cx="5148064" cy="923330"/>
          </a:xfrm>
          <a:prstGeom prst="rect">
            <a:avLst/>
          </a:prstGeom>
        </p:spPr>
        <p:txBody>
          <a:bodyPr wrap="square">
            <a:spAutoFit/>
          </a:bodyPr>
          <a:lstStyle/>
          <a:p>
            <a:r>
              <a:rPr lang="es-ES" b="1" dirty="0" smtClean="0">
                <a:latin typeface="Comic Sans MS" pitchFamily="66" charset="0"/>
              </a:rPr>
              <a:t>“</a:t>
            </a:r>
            <a:r>
              <a:rPr lang="vi-VN" b="1" dirty="0" smtClean="0">
                <a:latin typeface="Comic Sans MS" pitchFamily="66" charset="0"/>
              </a:rPr>
              <a:t>El le-a mai zis: „Aţi desfiinţat frumos porunca lui Dumnezeu, ca să ţineţi datina voastră</a:t>
            </a:r>
            <a:r>
              <a:rPr lang="es-ES" b="1" dirty="0" smtClean="0">
                <a:latin typeface="Comic Sans MS" pitchFamily="66" charset="0"/>
              </a:rPr>
              <a:t>” </a:t>
            </a:r>
            <a:r>
              <a:rPr lang="es-ES" sz="1100" b="1" dirty="0" smtClean="0">
                <a:latin typeface="Comic Sans MS" pitchFamily="66" charset="0"/>
              </a:rPr>
              <a:t>(</a:t>
            </a:r>
            <a:r>
              <a:rPr lang="es-ES" sz="1100" b="1" dirty="0" err="1" smtClean="0">
                <a:latin typeface="Comic Sans MS" pitchFamily="66" charset="0"/>
              </a:rPr>
              <a:t>Marcu</a:t>
            </a:r>
            <a:r>
              <a:rPr lang="es-ES" sz="1100" b="1" dirty="0" smtClean="0">
                <a:latin typeface="Comic Sans MS" pitchFamily="66" charset="0"/>
              </a:rPr>
              <a:t> 7:9</a:t>
            </a:r>
            <a:r>
              <a:rPr lang="es-ES" sz="1100" b="1" dirty="0" smtClean="0">
                <a:latin typeface="Comic Sans MS" pitchFamily="66" charset="0"/>
              </a:rPr>
              <a:t>)</a:t>
            </a:r>
            <a:endParaRPr lang="es-ES" b="1" dirty="0" smtClean="0">
              <a:latin typeface="Comic Sans MS" pitchFamily="66" charset="0"/>
            </a:endParaRPr>
          </a:p>
        </p:txBody>
      </p:sp>
      <p:sp>
        <p:nvSpPr>
          <p:cNvPr id="4" name="3 CuadroTexto"/>
          <p:cNvSpPr txBox="1"/>
          <p:nvPr/>
        </p:nvSpPr>
        <p:spPr>
          <a:xfrm>
            <a:off x="3707904" y="2297850"/>
            <a:ext cx="5436096" cy="1631216"/>
          </a:xfrm>
          <a:prstGeom prst="rect">
            <a:avLst/>
          </a:prstGeom>
          <a:noFill/>
        </p:spPr>
        <p:txBody>
          <a:bodyPr wrap="square" rtlCol="0">
            <a:spAutoFit/>
          </a:bodyPr>
          <a:lstStyle/>
          <a:p>
            <a:pPr>
              <a:spcBef>
                <a:spcPts val="600"/>
              </a:spcBef>
            </a:pPr>
            <a:r>
              <a:rPr lang="vi-VN" sz="2000" b="1" dirty="0" smtClean="0"/>
              <a:t>Când a fost confruntat cu privire la încălcarea datinei bătrânilor, Isus a atras atenția fariseilor cu privire la priorități: În primul rând, legea divină; mai târziu, datina bătrânilor.</a:t>
            </a:r>
            <a:endParaRPr lang="es-ES" sz="2000" b="1" dirty="0" smtClean="0"/>
          </a:p>
        </p:txBody>
      </p:sp>
      <p:sp>
        <p:nvSpPr>
          <p:cNvPr id="6" name="5 Rectángulo"/>
          <p:cNvSpPr/>
          <p:nvPr/>
        </p:nvSpPr>
        <p:spPr>
          <a:xfrm>
            <a:off x="35496" y="5182160"/>
            <a:ext cx="4572000" cy="1631216"/>
          </a:xfrm>
          <a:prstGeom prst="rect">
            <a:avLst/>
          </a:prstGeom>
        </p:spPr>
        <p:txBody>
          <a:bodyPr>
            <a:spAutoFit/>
          </a:bodyPr>
          <a:lstStyle/>
          <a:p>
            <a:pPr>
              <a:spcBef>
                <a:spcPts val="600"/>
              </a:spcBef>
            </a:pPr>
            <a:r>
              <a:rPr lang="vi-VN" sz="2000" b="1" dirty="0" smtClean="0">
                <a:solidFill>
                  <a:prstClr val="black"/>
                </a:solidFill>
              </a:rPr>
              <a:t>Datina: " Oricine va zice tatălui său sau mamei sale, este darul meu de la Dumnezeu tot ceea ce ar putea ajuta, nu mai cinsteste pe tatăl său sau pe mama sa</a:t>
            </a:r>
            <a:r>
              <a:rPr lang="es-ES" sz="2000" b="1" dirty="0" smtClean="0">
                <a:solidFill>
                  <a:prstClr val="black"/>
                </a:solidFill>
              </a:rPr>
              <a:t>”</a:t>
            </a:r>
            <a:endParaRPr lang="es-ES" sz="2000" b="1" dirty="0">
              <a:solidFill>
                <a:prstClr val="black"/>
              </a:solidFill>
            </a:endParaRPr>
          </a:p>
        </p:txBody>
      </p:sp>
      <p:sp>
        <p:nvSpPr>
          <p:cNvPr id="7" name="6 Rectángulo"/>
          <p:cNvSpPr/>
          <p:nvPr/>
        </p:nvSpPr>
        <p:spPr>
          <a:xfrm>
            <a:off x="35496" y="4365104"/>
            <a:ext cx="4572000" cy="707886"/>
          </a:xfrm>
          <a:prstGeom prst="rect">
            <a:avLst/>
          </a:prstGeom>
        </p:spPr>
        <p:txBody>
          <a:bodyPr>
            <a:spAutoFit/>
          </a:bodyPr>
          <a:lstStyle/>
          <a:p>
            <a:pPr>
              <a:spcBef>
                <a:spcPts val="600"/>
              </a:spcBef>
            </a:pPr>
            <a:r>
              <a:rPr lang="vi-VN" sz="2000" b="1" dirty="0" smtClean="0">
                <a:solidFill>
                  <a:prstClr val="black"/>
                </a:solidFill>
              </a:rPr>
              <a:t>Legea divină: “Cinsteste pe tatăl și pe mama ta” (Exodul </a:t>
            </a:r>
            <a:r>
              <a:rPr lang="es-ES" sz="2000" b="1" dirty="0" smtClean="0">
                <a:solidFill>
                  <a:prstClr val="black"/>
                </a:solidFill>
              </a:rPr>
              <a:t>20:12</a:t>
            </a:r>
            <a:r>
              <a:rPr lang="es-ES" sz="2000" b="1" dirty="0">
                <a:solidFill>
                  <a:prstClr val="black"/>
                </a:solidFill>
              </a:rPr>
              <a:t>; 21:17)</a:t>
            </a:r>
          </a:p>
        </p:txBody>
      </p:sp>
      <p:pic>
        <p:nvPicPr>
          <p:cNvPr id="4097" name="Picture 1" descr="E:\Dibujos\fariseos\wpid-tissot_pharisees_610x300.jpeg"/>
          <p:cNvPicPr>
            <a:picLocks noChangeAspect="1" noChangeArrowheads="1"/>
          </p:cNvPicPr>
          <p:nvPr/>
        </p:nvPicPr>
        <p:blipFill>
          <a:blip r:embed="rId3" cstate="screen"/>
          <a:srcRect/>
          <a:stretch>
            <a:fillRect/>
          </a:stretch>
        </p:blipFill>
        <p:spPr bwMode="auto">
          <a:xfrm>
            <a:off x="4572000" y="4528257"/>
            <a:ext cx="4499992" cy="221311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childTnLst>
                                </p:cTn>
                              </p:par>
                            </p:childTnLst>
                          </p:cTn>
                        </p:par>
                        <p:par>
                          <p:cTn id="25" fill="hold">
                            <p:stCondLst>
                              <p:cond delay="500"/>
                            </p:stCondLst>
                            <p:childTnLst>
                              <p:par>
                                <p:cTn id="26" presetID="47" presetClass="entr" presetSubtype="0" fill="hold" nodeType="afterEffect">
                                  <p:stCondLst>
                                    <p:cond delay="0"/>
                                  </p:stCondLst>
                                  <p:childTnLst>
                                    <p:set>
                                      <p:cBhvr>
                                        <p:cTn id="27" dur="1" fill="hold">
                                          <p:stCondLst>
                                            <p:cond delay="0"/>
                                          </p:stCondLst>
                                        </p:cTn>
                                        <p:tgtEl>
                                          <p:spTgt spid="4097"/>
                                        </p:tgtEl>
                                        <p:attrNameLst>
                                          <p:attrName>style.visibility</p:attrName>
                                        </p:attrNameLst>
                                      </p:cBhvr>
                                      <p:to>
                                        <p:strVal val="visible"/>
                                      </p:to>
                                    </p:set>
                                    <p:animEffect transition="in" filter="fade">
                                      <p:cBhvr>
                                        <p:cTn id="28" dur="1000"/>
                                        <p:tgtEl>
                                          <p:spTgt spid="4097"/>
                                        </p:tgtEl>
                                      </p:cBhvr>
                                    </p:animEffect>
                                    <p:anim calcmode="lin" valueType="num">
                                      <p:cBhvr>
                                        <p:cTn id="29" dur="1000" fill="hold"/>
                                        <p:tgtEl>
                                          <p:spTgt spid="4097"/>
                                        </p:tgtEl>
                                        <p:attrNameLst>
                                          <p:attrName>ppt_x</p:attrName>
                                        </p:attrNameLst>
                                      </p:cBhvr>
                                      <p:tavLst>
                                        <p:tav tm="0">
                                          <p:val>
                                            <p:strVal val="#ppt_x"/>
                                          </p:val>
                                        </p:tav>
                                        <p:tav tm="100000">
                                          <p:val>
                                            <p:strVal val="#ppt_x"/>
                                          </p:val>
                                        </p:tav>
                                      </p:tavLst>
                                    </p:anim>
                                    <p:anim calcmode="lin" valueType="num">
                                      <p:cBhvr>
                                        <p:cTn id="30" dur="1000" fill="hold"/>
                                        <p:tgtEl>
                                          <p:spTgt spid="409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duotone>
              <a:schemeClr val="accent3">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332656"/>
            <a:ext cx="9144000" cy="6124754"/>
          </a:xfrm>
          <a:prstGeom prst="rect">
            <a:avLst/>
          </a:prstGeom>
          <a:noFill/>
        </p:spPr>
        <p:txBody>
          <a:bodyPr wrap="square" rtlCol="0">
            <a:spAutoFit/>
          </a:bodyPr>
          <a:lstStyle/>
          <a:p>
            <a:r>
              <a:rPr lang="vi-VN" sz="2800" dirty="0" smtClean="0">
                <a:latin typeface="Cooper Black" pitchFamily="18" charset="0"/>
              </a:rPr>
              <a:t>“Legea lui Dumnezeu cere ca un fiu să cinstească pe părinții săi, să-i îngrijească când sunt în vârstă și să răspundă de nevoile lor. Dar acești învățători falși învățau că era mult mai important să consacre proprietatea în serviciul templului. Asadar , atunci când părinții le solicitau ajutorul,copiii puteau spune, "Este Corban; este deja dedicat lui Dumnezeu. "Și dacă copiii ar vrea să anuleze votul lor pentru a-i ajuta pe părinții, considerau ca este un sacrilegiu și le reaminteau că ceea ce au promis lui Dumnezeu trebuia împlinit. Astfel, sub pretextul unei acțiuni evlavioase, acești învățători aprobau ca tinerii să nu mai împlinească porunca a cincea”</a:t>
            </a:r>
            <a:endParaRPr lang="es-ES" sz="2800" dirty="0">
              <a:latin typeface="Cooper Black" pitchFamily="18" charset="0"/>
            </a:endParaRPr>
          </a:p>
        </p:txBody>
      </p:sp>
      <p:sp>
        <p:nvSpPr>
          <p:cNvPr id="3" name="2 CuadroTexto"/>
          <p:cNvSpPr txBox="1"/>
          <p:nvPr/>
        </p:nvSpPr>
        <p:spPr>
          <a:xfrm>
            <a:off x="5260502" y="6550223"/>
            <a:ext cx="3883499" cy="307777"/>
          </a:xfrm>
          <a:prstGeom prst="rect">
            <a:avLst/>
          </a:prstGeom>
          <a:noFill/>
        </p:spPr>
        <p:txBody>
          <a:bodyPr wrap="none" rtlCol="0">
            <a:spAutoFit/>
          </a:bodyPr>
          <a:lstStyle/>
          <a:p>
            <a:pPr algn="r"/>
            <a:r>
              <a:rPr lang="es-ES" sz="1400" b="1" dirty="0" smtClean="0"/>
              <a:t>E.G.W. (</a:t>
            </a:r>
            <a:r>
              <a:rPr lang="es-ES" sz="1400" b="1" dirty="0" err="1" smtClean="0"/>
              <a:t>Signs</a:t>
            </a:r>
            <a:r>
              <a:rPr lang="es-ES" sz="1400" b="1" dirty="0" smtClean="0"/>
              <a:t> of </a:t>
            </a:r>
            <a:r>
              <a:rPr lang="es-ES" sz="1400" b="1" dirty="0" err="1" smtClean="0"/>
              <a:t>the</a:t>
            </a:r>
            <a:r>
              <a:rPr lang="es-ES" sz="1400" b="1" dirty="0" smtClean="0"/>
              <a:t> Times  </a:t>
            </a:r>
            <a:r>
              <a:rPr lang="es-ES" sz="1400" b="1" dirty="0" smtClean="0"/>
              <a:t>3 </a:t>
            </a:r>
            <a:r>
              <a:rPr lang="es-ES" sz="1400" b="1" dirty="0" err="1" smtClean="0"/>
              <a:t>ianuarie</a:t>
            </a:r>
            <a:r>
              <a:rPr lang="es-ES" sz="1400" b="1" dirty="0" smtClean="0"/>
              <a:t> 1900)</a:t>
            </a:r>
            <a:endParaRPr lang="es-ES" sz="14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ado 1">
      <a:majorFont>
        <a:latin typeface="Calibri"/>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439</TotalTime>
  <Words>1160</Words>
  <Application>Microsoft Office PowerPoint</Application>
  <PresentationFormat>Presentación en pantalla (4:3)</PresentationFormat>
  <Paragraphs>54</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Arial</vt:lpstr>
      <vt:lpstr>Calibri</vt:lpstr>
      <vt:lpstr>Trebuchet MS</vt:lpstr>
      <vt:lpstr>Comic Sans MS</vt:lpstr>
      <vt:lpstr>Cooper Black</vt: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EuniSer</dc:creator>
  <cp:lastModifiedBy>SFC</cp:lastModifiedBy>
  <cp:revision>83</cp:revision>
  <dcterms:created xsi:type="dcterms:W3CDTF">2014-04-12T14:52:15Z</dcterms:created>
  <dcterms:modified xsi:type="dcterms:W3CDTF">2014-04-15T20:49:08Z</dcterms:modified>
</cp:coreProperties>
</file>