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</p:sldIdLst>
  <p:sldSz cx="9144000" cy="6858000" type="screen4x3"/>
  <p:notesSz cx="6858000" cy="9144000"/>
  <p:embeddedFontLst>
    <p:embeddedFont>
      <p:font typeface="Trebuchet MS" pitchFamily="34" charset="0"/>
      <p:regular r:id="rId11"/>
      <p:bold r:id="rId12"/>
      <p:italic r:id="rId13"/>
      <p:boldItalic r:id="rId14"/>
    </p:embeddedFont>
    <p:embeddedFont>
      <p:font typeface="Comic Sans MS" pitchFamily="66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ooper Black" pitchFamily="18" charset="0"/>
      <p:regular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0"/>
    <a:srgbClr val="462300"/>
    <a:srgbClr val="6EA92D"/>
    <a:srgbClr val="007033"/>
    <a:srgbClr val="3934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78C17-4CFB-4F13-B730-66051F6EB42D}" type="doc">
      <dgm:prSet loTypeId="urn:microsoft.com/office/officeart/2005/8/layout/vList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E2D73E8-DE6D-4E5F-8316-9D777A643C0D}">
      <dgm:prSet phldrT="[Texto]" custT="1"/>
      <dgm:spPr/>
      <dgm:t>
        <a:bodyPr/>
        <a:lstStyle/>
        <a:p>
          <a:r>
            <a:rPr lang="pt-BR" sz="2400" b="1" dirty="0" err="1" smtClean="0">
              <a:solidFill>
                <a:schemeClr val="accent3">
                  <a:lumMod val="20000"/>
                  <a:lumOff val="80000"/>
                </a:schemeClr>
              </a:solidFill>
            </a:rPr>
            <a:t>Isus</a:t>
          </a:r>
          <a:r>
            <a:rPr lang="pt-BR" sz="24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a </a:t>
          </a:r>
          <a:r>
            <a:rPr lang="pt-BR" sz="2400" b="1" dirty="0" err="1" smtClean="0">
              <a:solidFill>
                <a:schemeClr val="accent3">
                  <a:lumMod val="20000"/>
                  <a:lumOff val="80000"/>
                </a:schemeClr>
              </a:solidFill>
            </a:rPr>
            <a:t>fost</a:t>
          </a:r>
          <a:r>
            <a:rPr lang="pt-BR" sz="24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pt-BR" sz="2400" b="1" dirty="0" err="1" smtClean="0">
              <a:solidFill>
                <a:schemeClr val="accent3">
                  <a:lumMod val="20000"/>
                  <a:lumOff val="80000"/>
                </a:schemeClr>
              </a:solidFill>
            </a:rPr>
            <a:t>tăiatîmprejurîn</a:t>
          </a:r>
          <a:r>
            <a:rPr lang="pt-BR" sz="24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pt-BR" sz="2400" b="1" dirty="0" err="1" smtClean="0">
              <a:solidFill>
                <a:schemeClr val="accent3">
                  <a:lumMod val="20000"/>
                  <a:lumOff val="80000"/>
                </a:schemeClr>
              </a:solidFill>
            </a:rPr>
            <a:t>ziua</a:t>
          </a:r>
          <a:r>
            <a:rPr lang="pt-BR" sz="24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 a opta</a:t>
          </a:r>
          <a:endParaRPr lang="es-ES" sz="24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5CAF1DA-108C-4172-A477-F5516737D85B}" type="parTrans" cxnId="{5AA2681A-A7C8-4EE5-B175-7431767FB204}">
      <dgm:prSet/>
      <dgm:spPr/>
      <dgm:t>
        <a:bodyPr/>
        <a:lstStyle/>
        <a:p>
          <a:endParaRPr lang="es-ES" b="1"/>
        </a:p>
      </dgm:t>
    </dgm:pt>
    <dgm:pt modelId="{3BDE0F1E-9368-46B3-8245-A8431D20A4E1}" type="sibTrans" cxnId="{5AA2681A-A7C8-4EE5-B175-7431767FB204}">
      <dgm:prSet/>
      <dgm:spPr/>
      <dgm:t>
        <a:bodyPr/>
        <a:lstStyle/>
        <a:p>
          <a:endParaRPr lang="es-ES" b="1"/>
        </a:p>
      </dgm:t>
    </dgm:pt>
    <dgm:pt modelId="{1A87033F-E086-44C6-9116-571C100B1B31}">
      <dgm:prSet phldrT="[Texto]" custT="1"/>
      <dgm:spPr/>
      <dgm:t>
        <a:bodyPr/>
        <a:lstStyle/>
        <a:p>
          <a:r>
            <a:rPr lang="es-ES" sz="1800" b="1" dirty="0" smtClean="0"/>
            <a:t>“</a:t>
          </a:r>
          <a:r>
            <a:rPr lang="es-ES" sz="1800" b="1" dirty="0" err="1" smtClean="0"/>
            <a:t>În</a:t>
          </a:r>
          <a:r>
            <a:rPr lang="es-ES" sz="1800" b="1" dirty="0" smtClean="0"/>
            <a:t> </a:t>
          </a:r>
          <a:r>
            <a:rPr lang="es-ES" sz="1800" b="1" dirty="0" err="1" smtClean="0"/>
            <a:t>ziua</a:t>
          </a:r>
          <a:r>
            <a:rPr lang="es-ES" sz="1800" b="1" dirty="0" smtClean="0"/>
            <a:t> a opta, </a:t>
          </a:r>
          <a:r>
            <a:rPr lang="es-ES" sz="1800" b="1" dirty="0" err="1" smtClean="0"/>
            <a:t>copilul</a:t>
          </a:r>
          <a:r>
            <a:rPr lang="es-ES" sz="1800" b="1" dirty="0" smtClean="0"/>
            <a:t> </a:t>
          </a:r>
          <a:r>
            <a:rPr lang="es-ES" sz="1800" b="1" dirty="0" err="1" smtClean="0"/>
            <a:t>sã</a:t>
          </a:r>
          <a:r>
            <a:rPr lang="es-ES" sz="1800" b="1" dirty="0" smtClean="0"/>
            <a:t> fie </a:t>
          </a:r>
          <a:r>
            <a:rPr lang="es-ES" sz="1800" b="1" dirty="0" err="1" smtClean="0"/>
            <a:t>tãiat</a:t>
          </a:r>
          <a:r>
            <a:rPr lang="es-ES" sz="1800" b="1" dirty="0" smtClean="0"/>
            <a:t> </a:t>
          </a:r>
          <a:r>
            <a:rPr lang="es-ES" sz="1800" b="1" dirty="0" err="1" smtClean="0"/>
            <a:t>împrejur</a:t>
          </a:r>
          <a:r>
            <a:rPr lang="ro-RO" sz="1800" b="1" dirty="0" smtClean="0"/>
            <a:t>” (Leviticul </a:t>
          </a:r>
          <a:r>
            <a:rPr lang="es-ES" sz="1800" b="1" dirty="0" smtClean="0"/>
            <a:t>12:3)</a:t>
          </a:r>
          <a:endParaRPr lang="es-ES" sz="1800" b="1" dirty="0"/>
        </a:p>
      </dgm:t>
    </dgm:pt>
    <dgm:pt modelId="{7CA26D2A-B5E7-48D8-8856-12B9A8D86656}" type="parTrans" cxnId="{266E2C88-16B3-498F-A1CF-0C35FCBECB15}">
      <dgm:prSet/>
      <dgm:spPr/>
      <dgm:t>
        <a:bodyPr/>
        <a:lstStyle/>
        <a:p>
          <a:endParaRPr lang="es-ES" b="1"/>
        </a:p>
      </dgm:t>
    </dgm:pt>
    <dgm:pt modelId="{B86CA552-6623-470C-8674-7A452056DA8E}" type="sibTrans" cxnId="{266E2C88-16B3-498F-A1CF-0C35FCBECB15}">
      <dgm:prSet/>
      <dgm:spPr/>
      <dgm:t>
        <a:bodyPr/>
        <a:lstStyle/>
        <a:p>
          <a:endParaRPr lang="es-ES" b="1"/>
        </a:p>
      </dgm:t>
    </dgm:pt>
    <dgm:pt modelId="{CB4CA6C4-0B64-4444-BCAB-AAD51C9B78FB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“</a:t>
          </a:r>
          <a:r>
            <a:rPr lang="es-ES" sz="1800" b="1" dirty="0" err="1" smtClean="0">
              <a:solidFill>
                <a:schemeClr val="tx1"/>
              </a:solidFill>
            </a:rPr>
            <a:t>Cînd</a:t>
          </a:r>
          <a:r>
            <a:rPr lang="es-ES" sz="1800" b="1" dirty="0" smtClean="0">
              <a:solidFill>
                <a:schemeClr val="tx1"/>
              </a:solidFill>
            </a:rPr>
            <a:t> a </a:t>
          </a:r>
          <a:r>
            <a:rPr lang="es-ES" sz="1800" b="1" dirty="0" err="1" smtClean="0">
              <a:solidFill>
                <a:schemeClr val="tx1"/>
              </a:solidFill>
            </a:rPr>
            <a:t>venit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ziua</a:t>
          </a:r>
          <a:r>
            <a:rPr lang="es-ES" sz="1800" b="1" dirty="0" smtClean="0">
              <a:solidFill>
                <a:schemeClr val="tx1"/>
              </a:solidFill>
            </a:rPr>
            <a:t> a opta, </a:t>
          </a:r>
          <a:r>
            <a:rPr lang="es-ES" sz="1800" b="1" dirty="0" err="1" smtClean="0">
              <a:solidFill>
                <a:schemeClr val="tx1"/>
              </a:solidFill>
            </a:rPr>
            <a:t>în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care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trebuia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tãiat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împrejur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pruncul</a:t>
          </a:r>
          <a:r>
            <a:rPr lang="es-ES" sz="1800" b="1" dirty="0" smtClean="0">
              <a:solidFill>
                <a:schemeClr val="tx1"/>
              </a:solidFill>
            </a:rPr>
            <a:t>, I-</a:t>
          </a:r>
          <a:r>
            <a:rPr lang="es-ES" sz="1800" b="1" dirty="0" err="1" smtClean="0">
              <a:solidFill>
                <a:schemeClr val="tx1"/>
              </a:solidFill>
            </a:rPr>
            <a:t>au</a:t>
          </a:r>
          <a:r>
            <a:rPr lang="es-ES" sz="1800" b="1" dirty="0" smtClean="0">
              <a:solidFill>
                <a:schemeClr val="tx1"/>
              </a:solidFill>
            </a:rPr>
            <a:t> pus </a:t>
          </a:r>
          <a:r>
            <a:rPr lang="es-ES" sz="1800" b="1" dirty="0" err="1" smtClean="0">
              <a:solidFill>
                <a:schemeClr val="tx1"/>
              </a:solidFill>
            </a:rPr>
            <a:t>numele</a:t>
          </a:r>
          <a:r>
            <a:rPr lang="es-ES" sz="1800" b="1" dirty="0" smtClean="0">
              <a:solidFill>
                <a:schemeClr val="tx1"/>
              </a:solidFill>
            </a:rPr>
            <a:t> ISUS, </a:t>
          </a:r>
          <a:r>
            <a:rPr lang="es-ES" sz="1800" b="1" dirty="0" err="1" smtClean="0">
              <a:solidFill>
                <a:schemeClr val="tx1"/>
              </a:solidFill>
            </a:rPr>
            <a:t>nume</a:t>
          </a:r>
          <a:r>
            <a:rPr lang="es-ES" sz="1800" b="1" dirty="0" smtClean="0">
              <a:solidFill>
                <a:schemeClr val="tx1"/>
              </a:solidFill>
            </a:rPr>
            <a:t>, </a:t>
          </a:r>
          <a:r>
            <a:rPr lang="es-ES" sz="1800" b="1" dirty="0" err="1" smtClean="0">
              <a:solidFill>
                <a:schemeClr val="tx1"/>
              </a:solidFill>
            </a:rPr>
            <a:t>care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fusese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spus</a:t>
          </a:r>
          <a:r>
            <a:rPr lang="es-ES" sz="1800" b="1" dirty="0" smtClean="0">
              <a:solidFill>
                <a:schemeClr val="tx1"/>
              </a:solidFill>
            </a:rPr>
            <a:t> de </a:t>
          </a:r>
          <a:r>
            <a:rPr lang="es-ES" sz="1800" b="1" dirty="0" err="1" smtClean="0">
              <a:solidFill>
                <a:schemeClr val="tx1"/>
              </a:solidFill>
            </a:rPr>
            <a:t>înger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înainte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ca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sã</a:t>
          </a:r>
          <a:r>
            <a:rPr lang="es-ES" sz="1800" b="1" dirty="0" smtClean="0">
              <a:solidFill>
                <a:schemeClr val="tx1"/>
              </a:solidFill>
            </a:rPr>
            <a:t> fi </a:t>
          </a:r>
          <a:r>
            <a:rPr lang="es-ES" sz="1800" b="1" dirty="0" err="1" smtClean="0">
              <a:solidFill>
                <a:schemeClr val="tx1"/>
              </a:solidFill>
            </a:rPr>
            <a:t>fost</a:t>
          </a:r>
          <a:r>
            <a:rPr lang="es-ES" sz="1800" b="1" dirty="0" smtClean="0">
              <a:solidFill>
                <a:schemeClr val="tx1"/>
              </a:solidFill>
            </a:rPr>
            <a:t> El </a:t>
          </a:r>
          <a:r>
            <a:rPr lang="es-ES" sz="1800" b="1" dirty="0" err="1" smtClean="0">
              <a:solidFill>
                <a:schemeClr val="tx1"/>
              </a:solidFill>
            </a:rPr>
            <a:t>zãmislit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în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pîntece</a:t>
          </a:r>
          <a:r>
            <a:rPr lang="es-ES" sz="1800" b="1" dirty="0" smtClean="0">
              <a:solidFill>
                <a:schemeClr val="tx1"/>
              </a:solidFill>
            </a:rPr>
            <a:t>” (Luca 2:21)</a:t>
          </a:r>
          <a:endParaRPr lang="es-ES" sz="1800" b="1" dirty="0">
            <a:solidFill>
              <a:schemeClr val="tx1"/>
            </a:solidFill>
          </a:endParaRPr>
        </a:p>
      </dgm:t>
    </dgm:pt>
    <dgm:pt modelId="{2CB65B0A-FE21-4FD2-AE45-A58D3883A8A6}" type="parTrans" cxnId="{8B8CD229-C3C2-410A-92DB-49D4BD56C271}">
      <dgm:prSet/>
      <dgm:spPr/>
      <dgm:t>
        <a:bodyPr/>
        <a:lstStyle/>
        <a:p>
          <a:endParaRPr lang="es-ES" b="1"/>
        </a:p>
      </dgm:t>
    </dgm:pt>
    <dgm:pt modelId="{5F5CCBE9-210F-4CE1-9F07-52DCF4DBFBED}" type="sibTrans" cxnId="{8B8CD229-C3C2-410A-92DB-49D4BD56C271}">
      <dgm:prSet/>
      <dgm:spPr/>
      <dgm:t>
        <a:bodyPr/>
        <a:lstStyle/>
        <a:p>
          <a:endParaRPr lang="es-ES" b="1"/>
        </a:p>
      </dgm:t>
    </dgm:pt>
    <dgm:pt modelId="{D53A75B4-B0A5-4E03-969A-494CB26BAAB7}">
      <dgm:prSet phldrT="[Texto]" custT="1"/>
      <dgm:spPr/>
      <dgm:t>
        <a:bodyPr/>
        <a:lstStyle/>
        <a:p>
          <a:r>
            <a:rPr lang="pt-BR" sz="2400" b="1" dirty="0" err="1" smtClean="0">
              <a:solidFill>
                <a:schemeClr val="tx2">
                  <a:lumMod val="75000"/>
                </a:schemeClr>
              </a:solidFill>
            </a:rPr>
            <a:t>Dupa</a:t>
          </a:r>
          <a:r>
            <a:rPr lang="pt-BR" sz="2400" b="1" dirty="0" smtClean="0">
              <a:solidFill>
                <a:schemeClr val="tx2">
                  <a:lumMod val="75000"/>
                </a:schemeClr>
              </a:solidFill>
            </a:rPr>
            <a:t> 40 de </a:t>
          </a:r>
          <a:r>
            <a:rPr lang="pt-BR" sz="2400" b="1" dirty="0" err="1" smtClean="0">
              <a:solidFill>
                <a:schemeClr val="tx2">
                  <a:lumMod val="75000"/>
                </a:schemeClr>
              </a:solidFill>
            </a:rPr>
            <a:t>zile</a:t>
          </a:r>
          <a:r>
            <a:rPr lang="pt-BR" sz="2400" b="1" dirty="0" smtClean="0">
              <a:solidFill>
                <a:schemeClr val="tx2">
                  <a:lumMod val="75000"/>
                </a:schemeClr>
              </a:solidFill>
            </a:rPr>
            <a:t> Maria </a:t>
          </a:r>
          <a:r>
            <a:rPr lang="pt-BR" sz="2400" b="1" dirty="0" err="1" smtClean="0">
              <a:solidFill>
                <a:schemeClr val="tx2">
                  <a:lumMod val="75000"/>
                </a:schemeClr>
              </a:solidFill>
            </a:rPr>
            <a:t>s-a</a:t>
          </a:r>
          <a:r>
            <a:rPr lang="pt-BR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pt-BR" sz="2400" b="1" dirty="0" err="1" smtClean="0">
              <a:solidFill>
                <a:schemeClr val="tx2">
                  <a:lumMod val="75000"/>
                </a:schemeClr>
              </a:solidFill>
            </a:rPr>
            <a:t>curăţit</a:t>
          </a:r>
          <a:endParaRPr lang="es-E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12177A5B-6E72-4484-91ED-97F06CB7755F}" type="parTrans" cxnId="{FDFABCAE-4079-4333-AB7B-00AFF718F165}">
      <dgm:prSet/>
      <dgm:spPr/>
      <dgm:t>
        <a:bodyPr/>
        <a:lstStyle/>
        <a:p>
          <a:endParaRPr lang="es-ES" b="1"/>
        </a:p>
      </dgm:t>
    </dgm:pt>
    <dgm:pt modelId="{26CDF006-A0DD-4423-86E3-4D76C7869E8A}" type="sibTrans" cxnId="{FDFABCAE-4079-4333-AB7B-00AFF718F165}">
      <dgm:prSet/>
      <dgm:spPr/>
      <dgm:t>
        <a:bodyPr/>
        <a:lstStyle/>
        <a:p>
          <a:endParaRPr lang="es-ES" b="1"/>
        </a:p>
      </dgm:t>
    </dgm:pt>
    <dgm:pt modelId="{7A3B3081-2E68-4EFF-8F21-35507C495F63}">
      <dgm:prSet phldrT="[Texto]" custT="1"/>
      <dgm:spPr/>
      <dgm:t>
        <a:bodyPr/>
        <a:lstStyle/>
        <a:p>
          <a:r>
            <a:rPr lang="es-ES" sz="1800" b="1" dirty="0" smtClean="0"/>
            <a:t>“</a:t>
          </a:r>
          <a:r>
            <a:rPr lang="es-ES" sz="1800" b="1" dirty="0" err="1" smtClean="0"/>
            <a:t>Cînd</a:t>
          </a:r>
          <a:r>
            <a:rPr lang="es-ES" sz="1800" b="1" dirty="0" smtClean="0"/>
            <a:t> se </a:t>
          </a:r>
          <a:r>
            <a:rPr lang="es-ES" sz="1800" b="1" dirty="0" err="1" smtClean="0"/>
            <a:t>vor</a:t>
          </a:r>
          <a:r>
            <a:rPr lang="es-ES" sz="1800" b="1" dirty="0" smtClean="0"/>
            <a:t> </a:t>
          </a:r>
          <a:r>
            <a:rPr lang="es-ES" sz="1800" b="1" dirty="0" err="1" smtClean="0"/>
            <a:t>împlini</a:t>
          </a:r>
          <a:r>
            <a:rPr lang="es-ES" sz="1800" b="1" dirty="0" smtClean="0"/>
            <a:t> </a:t>
          </a:r>
          <a:r>
            <a:rPr lang="es-ES" sz="1800" b="1" dirty="0" err="1" smtClean="0"/>
            <a:t>zilele</a:t>
          </a:r>
          <a:r>
            <a:rPr lang="es-ES" sz="1800" b="1" dirty="0" smtClean="0"/>
            <a:t> </a:t>
          </a:r>
          <a:r>
            <a:rPr lang="es-ES" sz="1800" b="1" dirty="0" err="1" smtClean="0"/>
            <a:t>curãțirii</a:t>
          </a:r>
          <a:r>
            <a:rPr lang="es-ES" sz="1800" b="1" dirty="0" smtClean="0"/>
            <a:t> </a:t>
          </a:r>
          <a:r>
            <a:rPr lang="es-ES" sz="1800" b="1" dirty="0" err="1" smtClean="0"/>
            <a:t>ei</a:t>
          </a:r>
          <a:r>
            <a:rPr lang="es-ES" sz="1800" b="1" dirty="0" smtClean="0"/>
            <a:t>, </a:t>
          </a:r>
          <a:r>
            <a:rPr lang="es-ES" sz="1800" b="1" dirty="0" err="1" smtClean="0"/>
            <a:t>pentru</a:t>
          </a:r>
          <a:r>
            <a:rPr lang="es-ES" sz="1800" b="1" dirty="0" smtClean="0"/>
            <a:t> un </a:t>
          </a:r>
          <a:r>
            <a:rPr lang="es-ES" sz="1800" b="1" dirty="0" err="1" smtClean="0"/>
            <a:t>fiu</a:t>
          </a:r>
          <a:r>
            <a:rPr lang="es-ES" sz="1800" b="1" dirty="0" smtClean="0"/>
            <a:t> </a:t>
          </a:r>
          <a:r>
            <a:rPr lang="es-ES" sz="1800" b="1" dirty="0" err="1" smtClean="0"/>
            <a:t>sau</a:t>
          </a:r>
          <a:r>
            <a:rPr lang="es-ES" sz="1800" b="1" dirty="0" smtClean="0"/>
            <a:t> </a:t>
          </a:r>
          <a:r>
            <a:rPr lang="es-ES" sz="1800" b="1" dirty="0" err="1" smtClean="0"/>
            <a:t>pentru</a:t>
          </a:r>
          <a:r>
            <a:rPr lang="es-ES" sz="1800" b="1" dirty="0" smtClean="0"/>
            <a:t> o </a:t>
          </a:r>
          <a:r>
            <a:rPr lang="es-ES" sz="1800" b="1" dirty="0" err="1" smtClean="0"/>
            <a:t>fiicã</a:t>
          </a:r>
          <a:r>
            <a:rPr lang="es-ES" sz="1800" b="1" dirty="0" smtClean="0"/>
            <a:t>, </a:t>
          </a:r>
          <a:r>
            <a:rPr lang="es-ES" sz="1800" b="1" dirty="0" err="1" smtClean="0"/>
            <a:t>sã</a:t>
          </a:r>
          <a:r>
            <a:rPr lang="es-ES" sz="1800" b="1" dirty="0" smtClean="0"/>
            <a:t> </a:t>
          </a:r>
          <a:r>
            <a:rPr lang="es-ES" sz="1800" b="1" dirty="0" err="1" smtClean="0"/>
            <a:t>aducã</a:t>
          </a:r>
          <a:r>
            <a:rPr lang="es-ES" sz="1800" b="1" dirty="0" smtClean="0"/>
            <a:t> </a:t>
          </a:r>
          <a:r>
            <a:rPr lang="es-ES" sz="1800" b="1" dirty="0" err="1" smtClean="0"/>
            <a:t>preotului</a:t>
          </a:r>
          <a:r>
            <a:rPr lang="es-ES" sz="1800" b="1" dirty="0" smtClean="0"/>
            <a:t>, la </a:t>
          </a:r>
          <a:r>
            <a:rPr lang="es-ES" sz="1800" b="1" dirty="0" err="1" smtClean="0"/>
            <a:t>ușa</a:t>
          </a:r>
          <a:r>
            <a:rPr lang="es-ES" sz="1800" b="1" dirty="0" smtClean="0"/>
            <a:t> </a:t>
          </a:r>
          <a:r>
            <a:rPr lang="es-ES" sz="1800" b="1" dirty="0" err="1" smtClean="0"/>
            <a:t>cortului</a:t>
          </a:r>
          <a:r>
            <a:rPr lang="es-ES" sz="1800" b="1" dirty="0" smtClean="0"/>
            <a:t> </a:t>
          </a:r>
          <a:r>
            <a:rPr lang="es-ES" sz="1800" b="1" dirty="0" err="1" smtClean="0"/>
            <a:t>întîlnirii</a:t>
          </a:r>
          <a:r>
            <a:rPr lang="es-ES" sz="1800" b="1" dirty="0" smtClean="0"/>
            <a:t>, un miel de un </a:t>
          </a:r>
          <a:r>
            <a:rPr lang="es-ES" sz="1800" b="1" dirty="0" err="1" smtClean="0"/>
            <a:t>an</a:t>
          </a:r>
          <a:r>
            <a:rPr lang="es-ES" sz="1800" b="1" dirty="0" smtClean="0"/>
            <a:t> </a:t>
          </a:r>
          <a:r>
            <a:rPr lang="es-ES" sz="1800" b="1" dirty="0" err="1" smtClean="0"/>
            <a:t>pentru</a:t>
          </a:r>
          <a:r>
            <a:rPr lang="es-ES" sz="1800" b="1" dirty="0" smtClean="0"/>
            <a:t> </a:t>
          </a:r>
          <a:r>
            <a:rPr lang="es-ES" sz="1800" b="1" dirty="0" err="1" smtClean="0"/>
            <a:t>arderea</a:t>
          </a:r>
          <a:r>
            <a:rPr lang="es-ES" sz="1800" b="1" dirty="0" smtClean="0"/>
            <a:t> de </a:t>
          </a:r>
          <a:r>
            <a:rPr lang="es-ES" sz="1800" b="1" dirty="0" err="1" smtClean="0"/>
            <a:t>tot</a:t>
          </a:r>
          <a:r>
            <a:rPr lang="es-ES" sz="1800" b="1" dirty="0" smtClean="0"/>
            <a:t>, </a:t>
          </a:r>
          <a:r>
            <a:rPr lang="es-ES" sz="1800" b="1" dirty="0" err="1" smtClean="0"/>
            <a:t>și</a:t>
          </a:r>
          <a:r>
            <a:rPr lang="es-ES" sz="1800" b="1" dirty="0" smtClean="0"/>
            <a:t> un </a:t>
          </a:r>
          <a:r>
            <a:rPr lang="es-ES" sz="1800" b="1" dirty="0" err="1" smtClean="0"/>
            <a:t>pui</a:t>
          </a:r>
          <a:r>
            <a:rPr lang="es-ES" sz="1800" b="1" dirty="0" smtClean="0"/>
            <a:t> de </a:t>
          </a:r>
          <a:r>
            <a:rPr lang="es-ES" sz="1800" b="1" dirty="0" err="1" smtClean="0"/>
            <a:t>porumbel</a:t>
          </a:r>
          <a:r>
            <a:rPr lang="es-ES" sz="1800" b="1" dirty="0" smtClean="0"/>
            <a:t> </a:t>
          </a:r>
          <a:r>
            <a:rPr lang="es-ES" sz="1800" b="1" dirty="0" err="1" smtClean="0"/>
            <a:t>sau</a:t>
          </a:r>
          <a:r>
            <a:rPr lang="es-ES" sz="1800" b="1" dirty="0" smtClean="0"/>
            <a:t> o </a:t>
          </a:r>
          <a:r>
            <a:rPr lang="es-ES" sz="1800" b="1" dirty="0" err="1" smtClean="0"/>
            <a:t>turturea</a:t>
          </a:r>
          <a:r>
            <a:rPr lang="es-ES" sz="1800" b="1" dirty="0" smtClean="0"/>
            <a:t> </a:t>
          </a:r>
          <a:r>
            <a:rPr lang="es-ES" sz="1800" b="1" dirty="0" err="1" smtClean="0"/>
            <a:t>pentru</a:t>
          </a:r>
          <a:r>
            <a:rPr lang="es-ES" sz="1800" b="1" dirty="0" smtClean="0"/>
            <a:t> </a:t>
          </a:r>
          <a:r>
            <a:rPr lang="es-ES" sz="1800" b="1" dirty="0" err="1" smtClean="0"/>
            <a:t>jertfa</a:t>
          </a:r>
          <a:r>
            <a:rPr lang="es-ES" sz="1800" b="1" dirty="0" smtClean="0"/>
            <a:t> de </a:t>
          </a:r>
          <a:r>
            <a:rPr lang="es-ES" sz="1800" b="1" dirty="0" err="1" smtClean="0"/>
            <a:t>ispãșire</a:t>
          </a:r>
          <a:r>
            <a:rPr lang="ro-RO" sz="1800" b="1" dirty="0" smtClean="0"/>
            <a:t>.” (Leviticul </a:t>
          </a:r>
          <a:r>
            <a:rPr lang="es-ES" sz="1800" b="1" dirty="0" smtClean="0"/>
            <a:t>12:6-8)</a:t>
          </a:r>
          <a:endParaRPr lang="es-ES" sz="1800" b="1" dirty="0"/>
        </a:p>
      </dgm:t>
    </dgm:pt>
    <dgm:pt modelId="{F90BD47F-B5E8-46A2-98D4-130C121A746D}" type="parTrans" cxnId="{5B7005AA-4639-4B8A-820A-44982AD514C3}">
      <dgm:prSet/>
      <dgm:spPr/>
      <dgm:t>
        <a:bodyPr/>
        <a:lstStyle/>
        <a:p>
          <a:endParaRPr lang="es-ES" b="1"/>
        </a:p>
      </dgm:t>
    </dgm:pt>
    <dgm:pt modelId="{4E10FF4B-ED9E-4EBF-A0B4-AA462B7E9140}" type="sibTrans" cxnId="{5B7005AA-4639-4B8A-820A-44982AD514C3}">
      <dgm:prSet/>
      <dgm:spPr/>
      <dgm:t>
        <a:bodyPr/>
        <a:lstStyle/>
        <a:p>
          <a:endParaRPr lang="es-ES" b="1"/>
        </a:p>
      </dgm:t>
    </dgm:pt>
    <dgm:pt modelId="{4E4E15E0-51A5-4565-88F6-5B863D2FD5F2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“ </a:t>
          </a:r>
          <a:r>
            <a:rPr lang="es-ES" sz="1800" b="1" dirty="0" err="1" smtClean="0">
              <a:solidFill>
                <a:schemeClr val="tx1"/>
              </a:solidFill>
            </a:rPr>
            <a:t>Și</a:t>
          </a:r>
          <a:r>
            <a:rPr lang="es-ES" sz="1800" b="1" dirty="0" smtClean="0">
              <a:solidFill>
                <a:schemeClr val="tx1"/>
              </a:solidFill>
            </a:rPr>
            <a:t>, </a:t>
          </a:r>
          <a:r>
            <a:rPr lang="es-ES" sz="1800" b="1" dirty="0" err="1" smtClean="0">
              <a:solidFill>
                <a:schemeClr val="tx1"/>
              </a:solidFill>
            </a:rPr>
            <a:t>cînd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s'au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împlinit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zilele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pentru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curãțirea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lor</a:t>
          </a:r>
          <a:r>
            <a:rPr lang="es-ES" sz="1800" b="1" dirty="0" smtClean="0">
              <a:solidFill>
                <a:schemeClr val="tx1"/>
              </a:solidFill>
            </a:rPr>
            <a:t>, </a:t>
          </a:r>
          <a:r>
            <a:rPr lang="es-ES" sz="1800" b="1" dirty="0" err="1" smtClean="0">
              <a:solidFill>
                <a:schemeClr val="tx1"/>
              </a:solidFill>
            </a:rPr>
            <a:t>dupã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Legea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lui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Moise</a:t>
          </a:r>
          <a:r>
            <a:rPr lang="es-ES" sz="1800" b="1" dirty="0" smtClean="0">
              <a:solidFill>
                <a:schemeClr val="tx1"/>
              </a:solidFill>
            </a:rPr>
            <a:t>, </a:t>
          </a:r>
          <a:r>
            <a:rPr lang="es-ES" sz="1800" b="1" dirty="0" err="1" smtClean="0">
              <a:solidFill>
                <a:schemeClr val="tx1"/>
              </a:solidFill>
            </a:rPr>
            <a:t>Iosif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și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Maria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au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adus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Pruncul</a:t>
          </a:r>
          <a:r>
            <a:rPr lang="es-ES" sz="1800" b="1" dirty="0" smtClean="0">
              <a:solidFill>
                <a:schemeClr val="tx1"/>
              </a:solidFill>
            </a:rPr>
            <a:t> la </a:t>
          </a:r>
          <a:r>
            <a:rPr lang="es-ES" sz="1800" b="1" dirty="0" err="1" smtClean="0">
              <a:solidFill>
                <a:schemeClr val="tx1"/>
              </a:solidFill>
            </a:rPr>
            <a:t>Ierusalim</a:t>
          </a:r>
          <a:r>
            <a:rPr lang="es-ES" sz="1800" b="1" dirty="0" smtClean="0">
              <a:solidFill>
                <a:schemeClr val="tx1"/>
              </a:solidFill>
            </a:rPr>
            <a:t>, </a:t>
          </a:r>
          <a:r>
            <a:rPr lang="es-ES" sz="1800" b="1" dirty="0" err="1" smtClean="0">
              <a:solidFill>
                <a:schemeClr val="tx1"/>
              </a:solidFill>
            </a:rPr>
            <a:t>ca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sã</a:t>
          </a:r>
          <a:r>
            <a:rPr lang="es-ES" sz="1800" b="1" dirty="0" smtClean="0">
              <a:solidFill>
                <a:schemeClr val="tx1"/>
              </a:solidFill>
            </a:rPr>
            <a:t>-l </a:t>
          </a:r>
          <a:r>
            <a:rPr lang="es-ES" sz="1800" b="1" dirty="0" err="1" smtClean="0">
              <a:solidFill>
                <a:schemeClr val="tx1"/>
              </a:solidFill>
            </a:rPr>
            <a:t>înfãțișeze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înaintea</a:t>
          </a:r>
          <a:r>
            <a:rPr lang="es-ES" sz="1800" b="1" dirty="0" smtClean="0">
              <a:solidFill>
                <a:schemeClr val="tx1"/>
              </a:solidFill>
            </a:rPr>
            <a:t> </a:t>
          </a:r>
          <a:r>
            <a:rPr lang="es-ES" sz="1800" b="1" dirty="0" err="1" smtClean="0">
              <a:solidFill>
                <a:schemeClr val="tx1"/>
              </a:solidFill>
            </a:rPr>
            <a:t>Domnului</a:t>
          </a:r>
          <a:r>
            <a:rPr lang="es-ES" sz="1800" b="1" dirty="0" smtClean="0">
              <a:solidFill>
                <a:schemeClr val="tx1"/>
              </a:solidFill>
            </a:rPr>
            <a:t>” (Luca 2:22)</a:t>
          </a:r>
          <a:endParaRPr lang="es-ES" sz="1800" b="1" dirty="0">
            <a:solidFill>
              <a:schemeClr val="tx1"/>
            </a:solidFill>
          </a:endParaRPr>
        </a:p>
      </dgm:t>
    </dgm:pt>
    <dgm:pt modelId="{0206DEEA-0864-4A8C-9BD6-6B1895023F3C}" type="parTrans" cxnId="{946227F8-8367-4B9B-BAD4-8C89AC9887F2}">
      <dgm:prSet/>
      <dgm:spPr/>
      <dgm:t>
        <a:bodyPr/>
        <a:lstStyle/>
        <a:p>
          <a:endParaRPr lang="es-ES" b="1"/>
        </a:p>
      </dgm:t>
    </dgm:pt>
    <dgm:pt modelId="{1E3098D7-9016-4E33-AD5E-59F350AB40C6}" type="sibTrans" cxnId="{946227F8-8367-4B9B-BAD4-8C89AC9887F2}">
      <dgm:prSet/>
      <dgm:spPr/>
      <dgm:t>
        <a:bodyPr/>
        <a:lstStyle/>
        <a:p>
          <a:endParaRPr lang="es-ES" b="1"/>
        </a:p>
      </dgm:t>
    </dgm:pt>
    <dgm:pt modelId="{754C3E71-E52F-43E9-90F7-4FA853E46F3C}" type="pres">
      <dgm:prSet presAssocID="{16178C17-4CFB-4F13-B730-66051F6EB42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09C283-21EA-4071-92C9-B35DF35AEFD7}" type="pres">
      <dgm:prSet presAssocID="{5E2D73E8-DE6D-4E5F-8316-9D777A643C0D}" presName="comp" presStyleCnt="0"/>
      <dgm:spPr/>
      <dgm:t>
        <a:bodyPr/>
        <a:lstStyle/>
        <a:p>
          <a:endParaRPr lang="es-ES"/>
        </a:p>
      </dgm:t>
    </dgm:pt>
    <dgm:pt modelId="{7289B901-941D-4C9E-B0F3-C831DDB9DCE7}" type="pres">
      <dgm:prSet presAssocID="{5E2D73E8-DE6D-4E5F-8316-9D777A643C0D}" presName="box" presStyleLbl="node1" presStyleIdx="0" presStyleCnt="2"/>
      <dgm:spPr/>
      <dgm:t>
        <a:bodyPr/>
        <a:lstStyle/>
        <a:p>
          <a:endParaRPr lang="es-ES"/>
        </a:p>
      </dgm:t>
    </dgm:pt>
    <dgm:pt modelId="{5657FD6E-54B9-418E-A117-094D27918F0B}" type="pres">
      <dgm:prSet presAssocID="{5E2D73E8-DE6D-4E5F-8316-9D777A643C0D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AB81783-B232-48CD-A207-3CE0020C85AC}" type="pres">
      <dgm:prSet presAssocID="{5E2D73E8-DE6D-4E5F-8316-9D777A643C0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310E93-74E5-4F72-A19E-7DEFE5370AB3}" type="pres">
      <dgm:prSet presAssocID="{3BDE0F1E-9368-46B3-8245-A8431D20A4E1}" presName="spacer" presStyleCnt="0"/>
      <dgm:spPr/>
      <dgm:t>
        <a:bodyPr/>
        <a:lstStyle/>
        <a:p>
          <a:endParaRPr lang="es-ES"/>
        </a:p>
      </dgm:t>
    </dgm:pt>
    <dgm:pt modelId="{D0A63427-D3E2-425B-873A-F44917E55F08}" type="pres">
      <dgm:prSet presAssocID="{D53A75B4-B0A5-4E03-969A-494CB26BAAB7}" presName="comp" presStyleCnt="0"/>
      <dgm:spPr/>
      <dgm:t>
        <a:bodyPr/>
        <a:lstStyle/>
        <a:p>
          <a:endParaRPr lang="es-ES"/>
        </a:p>
      </dgm:t>
    </dgm:pt>
    <dgm:pt modelId="{F41AC221-5EA8-4E13-968D-6435E0EEE0AF}" type="pres">
      <dgm:prSet presAssocID="{D53A75B4-B0A5-4E03-969A-494CB26BAAB7}" presName="box" presStyleLbl="node1" presStyleIdx="1" presStyleCnt="2" custScaleY="156635"/>
      <dgm:spPr/>
      <dgm:t>
        <a:bodyPr/>
        <a:lstStyle/>
        <a:p>
          <a:endParaRPr lang="es-ES"/>
        </a:p>
      </dgm:t>
    </dgm:pt>
    <dgm:pt modelId="{F646AF38-5D90-47A9-8786-DDB8811A5A9B}" type="pres">
      <dgm:prSet presAssocID="{D53A75B4-B0A5-4E03-969A-494CB26BAAB7}" presName="img" presStyleLbl="fgImgPlace1" presStyleIdx="1" presStyleCnt="2" custScaleY="1744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D43EB67-B736-4E4A-8D9E-1915DA921E30}" type="pres">
      <dgm:prSet presAssocID="{D53A75B4-B0A5-4E03-969A-494CB26BAAB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C81D4C-8992-455C-92F4-9620AB2029EE}" type="presOf" srcId="{CB4CA6C4-0B64-4444-BCAB-AAD51C9B78FB}" destId="{5AB81783-B232-48CD-A207-3CE0020C85AC}" srcOrd="1" destOrd="2" presId="urn:microsoft.com/office/officeart/2005/8/layout/vList4"/>
    <dgm:cxn modelId="{5B7005AA-4639-4B8A-820A-44982AD514C3}" srcId="{D53A75B4-B0A5-4E03-969A-494CB26BAAB7}" destId="{7A3B3081-2E68-4EFF-8F21-35507C495F63}" srcOrd="0" destOrd="0" parTransId="{F90BD47F-B5E8-46A2-98D4-130C121A746D}" sibTransId="{4E10FF4B-ED9E-4EBF-A0B4-AA462B7E9140}"/>
    <dgm:cxn modelId="{4826D5DB-72E4-42DC-8F94-8B59803268AE}" type="presOf" srcId="{CB4CA6C4-0B64-4444-BCAB-AAD51C9B78FB}" destId="{7289B901-941D-4C9E-B0F3-C831DDB9DCE7}" srcOrd="0" destOrd="2" presId="urn:microsoft.com/office/officeart/2005/8/layout/vList4"/>
    <dgm:cxn modelId="{E8AA2EC1-C356-48F3-AB31-FD61AE23604D}" type="presOf" srcId="{4E4E15E0-51A5-4565-88F6-5B863D2FD5F2}" destId="{5D43EB67-B736-4E4A-8D9E-1915DA921E30}" srcOrd="1" destOrd="2" presId="urn:microsoft.com/office/officeart/2005/8/layout/vList4"/>
    <dgm:cxn modelId="{266E2C88-16B3-498F-A1CF-0C35FCBECB15}" srcId="{5E2D73E8-DE6D-4E5F-8316-9D777A643C0D}" destId="{1A87033F-E086-44C6-9116-571C100B1B31}" srcOrd="0" destOrd="0" parTransId="{7CA26D2A-B5E7-48D8-8856-12B9A8D86656}" sibTransId="{B86CA552-6623-470C-8674-7A452056DA8E}"/>
    <dgm:cxn modelId="{4DF95981-3811-4764-AA13-8613F20198C0}" type="presOf" srcId="{5E2D73E8-DE6D-4E5F-8316-9D777A643C0D}" destId="{7289B901-941D-4C9E-B0F3-C831DDB9DCE7}" srcOrd="0" destOrd="0" presId="urn:microsoft.com/office/officeart/2005/8/layout/vList4"/>
    <dgm:cxn modelId="{F6BE5AC7-B6F4-423F-88F7-990CCD9DAC0F}" type="presOf" srcId="{7A3B3081-2E68-4EFF-8F21-35507C495F63}" destId="{5D43EB67-B736-4E4A-8D9E-1915DA921E30}" srcOrd="1" destOrd="1" presId="urn:microsoft.com/office/officeart/2005/8/layout/vList4"/>
    <dgm:cxn modelId="{5AA2681A-A7C8-4EE5-B175-7431767FB204}" srcId="{16178C17-4CFB-4F13-B730-66051F6EB42D}" destId="{5E2D73E8-DE6D-4E5F-8316-9D777A643C0D}" srcOrd="0" destOrd="0" parTransId="{15CAF1DA-108C-4172-A477-F5516737D85B}" sibTransId="{3BDE0F1E-9368-46B3-8245-A8431D20A4E1}"/>
    <dgm:cxn modelId="{96D667E8-E9F9-4D00-9D2F-5330F3B51B22}" type="presOf" srcId="{D53A75B4-B0A5-4E03-969A-494CB26BAAB7}" destId="{5D43EB67-B736-4E4A-8D9E-1915DA921E30}" srcOrd="1" destOrd="0" presId="urn:microsoft.com/office/officeart/2005/8/layout/vList4"/>
    <dgm:cxn modelId="{15A1A108-122B-40EB-B229-D0290F2E7432}" type="presOf" srcId="{1A87033F-E086-44C6-9116-571C100B1B31}" destId="{7289B901-941D-4C9E-B0F3-C831DDB9DCE7}" srcOrd="0" destOrd="1" presId="urn:microsoft.com/office/officeart/2005/8/layout/vList4"/>
    <dgm:cxn modelId="{946227F8-8367-4B9B-BAD4-8C89AC9887F2}" srcId="{D53A75B4-B0A5-4E03-969A-494CB26BAAB7}" destId="{4E4E15E0-51A5-4565-88F6-5B863D2FD5F2}" srcOrd="1" destOrd="0" parTransId="{0206DEEA-0864-4A8C-9BD6-6B1895023F3C}" sibTransId="{1E3098D7-9016-4E33-AD5E-59F350AB40C6}"/>
    <dgm:cxn modelId="{FE891129-D6B6-4713-9A3D-7158A90E272F}" type="presOf" srcId="{1A87033F-E086-44C6-9116-571C100B1B31}" destId="{5AB81783-B232-48CD-A207-3CE0020C85AC}" srcOrd="1" destOrd="1" presId="urn:microsoft.com/office/officeart/2005/8/layout/vList4"/>
    <dgm:cxn modelId="{FB9BB989-FB01-47A3-ADC5-3FAFB0CE2650}" type="presOf" srcId="{D53A75B4-B0A5-4E03-969A-494CB26BAAB7}" destId="{F41AC221-5EA8-4E13-968D-6435E0EEE0AF}" srcOrd="0" destOrd="0" presId="urn:microsoft.com/office/officeart/2005/8/layout/vList4"/>
    <dgm:cxn modelId="{CEA929CC-BF81-4AE2-8761-2B7732AD393F}" type="presOf" srcId="{5E2D73E8-DE6D-4E5F-8316-9D777A643C0D}" destId="{5AB81783-B232-48CD-A207-3CE0020C85AC}" srcOrd="1" destOrd="0" presId="urn:microsoft.com/office/officeart/2005/8/layout/vList4"/>
    <dgm:cxn modelId="{FDFABCAE-4079-4333-AB7B-00AFF718F165}" srcId="{16178C17-4CFB-4F13-B730-66051F6EB42D}" destId="{D53A75B4-B0A5-4E03-969A-494CB26BAAB7}" srcOrd="1" destOrd="0" parTransId="{12177A5B-6E72-4484-91ED-97F06CB7755F}" sibTransId="{26CDF006-A0DD-4423-86E3-4D76C7869E8A}"/>
    <dgm:cxn modelId="{68187C61-C0B4-4E7E-BF5A-80A39AD4BBCB}" type="presOf" srcId="{16178C17-4CFB-4F13-B730-66051F6EB42D}" destId="{754C3E71-E52F-43E9-90F7-4FA853E46F3C}" srcOrd="0" destOrd="0" presId="urn:microsoft.com/office/officeart/2005/8/layout/vList4"/>
    <dgm:cxn modelId="{3A80A8CD-DAAC-4072-83DB-F93F9DF1471D}" type="presOf" srcId="{7A3B3081-2E68-4EFF-8F21-35507C495F63}" destId="{F41AC221-5EA8-4E13-968D-6435E0EEE0AF}" srcOrd="0" destOrd="1" presId="urn:microsoft.com/office/officeart/2005/8/layout/vList4"/>
    <dgm:cxn modelId="{8B8CD229-C3C2-410A-92DB-49D4BD56C271}" srcId="{5E2D73E8-DE6D-4E5F-8316-9D777A643C0D}" destId="{CB4CA6C4-0B64-4444-BCAB-AAD51C9B78FB}" srcOrd="1" destOrd="0" parTransId="{2CB65B0A-FE21-4FD2-AE45-A58D3883A8A6}" sibTransId="{5F5CCBE9-210F-4CE1-9F07-52DCF4DBFBED}"/>
    <dgm:cxn modelId="{78B2BEBE-B768-4081-83A1-45A598AEA728}" type="presOf" srcId="{4E4E15E0-51A5-4565-88F6-5B863D2FD5F2}" destId="{F41AC221-5EA8-4E13-968D-6435E0EEE0AF}" srcOrd="0" destOrd="2" presId="urn:microsoft.com/office/officeart/2005/8/layout/vList4"/>
    <dgm:cxn modelId="{98AAC5D3-4A5E-41E5-BF5B-08E1AC1202BD}" type="presParOf" srcId="{754C3E71-E52F-43E9-90F7-4FA853E46F3C}" destId="{0009C283-21EA-4071-92C9-B35DF35AEFD7}" srcOrd="0" destOrd="0" presId="urn:microsoft.com/office/officeart/2005/8/layout/vList4"/>
    <dgm:cxn modelId="{D718ED25-171D-4E2A-A07B-1CA7D9247AF7}" type="presParOf" srcId="{0009C283-21EA-4071-92C9-B35DF35AEFD7}" destId="{7289B901-941D-4C9E-B0F3-C831DDB9DCE7}" srcOrd="0" destOrd="0" presId="urn:microsoft.com/office/officeart/2005/8/layout/vList4"/>
    <dgm:cxn modelId="{2625CFA8-681F-4601-AD0F-3B053E25A743}" type="presParOf" srcId="{0009C283-21EA-4071-92C9-B35DF35AEFD7}" destId="{5657FD6E-54B9-418E-A117-094D27918F0B}" srcOrd="1" destOrd="0" presId="urn:microsoft.com/office/officeart/2005/8/layout/vList4"/>
    <dgm:cxn modelId="{4AC7D2A6-BD7A-446B-B149-714D4023AD2E}" type="presParOf" srcId="{0009C283-21EA-4071-92C9-B35DF35AEFD7}" destId="{5AB81783-B232-48CD-A207-3CE0020C85AC}" srcOrd="2" destOrd="0" presId="urn:microsoft.com/office/officeart/2005/8/layout/vList4"/>
    <dgm:cxn modelId="{6CD369A6-E7CF-4651-AD6F-38CFE461C760}" type="presParOf" srcId="{754C3E71-E52F-43E9-90F7-4FA853E46F3C}" destId="{A5310E93-74E5-4F72-A19E-7DEFE5370AB3}" srcOrd="1" destOrd="0" presId="urn:microsoft.com/office/officeart/2005/8/layout/vList4"/>
    <dgm:cxn modelId="{9C906FBC-FC81-48B6-BD4D-ED3E4EDC9D3A}" type="presParOf" srcId="{754C3E71-E52F-43E9-90F7-4FA853E46F3C}" destId="{D0A63427-D3E2-425B-873A-F44917E55F08}" srcOrd="2" destOrd="0" presId="urn:microsoft.com/office/officeart/2005/8/layout/vList4"/>
    <dgm:cxn modelId="{E65AC388-4C8F-4892-A408-163CC1898264}" type="presParOf" srcId="{D0A63427-D3E2-425B-873A-F44917E55F08}" destId="{F41AC221-5EA8-4E13-968D-6435E0EEE0AF}" srcOrd="0" destOrd="0" presId="urn:microsoft.com/office/officeart/2005/8/layout/vList4"/>
    <dgm:cxn modelId="{2E778EF4-0471-4CFB-BC85-781FE60BE70F}" type="presParOf" srcId="{D0A63427-D3E2-425B-873A-F44917E55F08}" destId="{F646AF38-5D90-47A9-8786-DDB8811A5A9B}" srcOrd="1" destOrd="0" presId="urn:microsoft.com/office/officeart/2005/8/layout/vList4"/>
    <dgm:cxn modelId="{CEC37C59-67E8-42F6-8C21-D407D17BD192}" type="presParOf" srcId="{D0A63427-D3E2-425B-873A-F44917E55F08}" destId="{5D43EB67-B736-4E4A-8D9E-1915DA921E3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E83E2-0430-4F0D-99D7-EB9BA74AC51A}" type="doc">
      <dgm:prSet loTypeId="urn:microsoft.com/office/officeart/2005/8/layout/hProcess7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D20DC6-F07C-4B1C-B297-E96D97D65FF6}">
      <dgm:prSet custT="1"/>
      <dgm:spPr/>
      <dgm:t>
        <a:bodyPr/>
        <a:lstStyle/>
        <a:p>
          <a:r>
            <a:rPr lang="ro-RO" sz="2600" b="1" i="0" u="none" dirty="0" smtClean="0"/>
            <a:t>Paştele</a:t>
          </a:r>
          <a:endParaRPr lang="es-ES" sz="2600" b="1" i="0" u="none" dirty="0"/>
        </a:p>
      </dgm:t>
    </dgm:pt>
    <dgm:pt modelId="{519AC459-9183-4F33-858E-A8FA13654E0B}" type="parTrans" cxnId="{D06D7173-0DC4-4C29-9673-2436F7D68FD8}">
      <dgm:prSet/>
      <dgm:spPr/>
      <dgm:t>
        <a:bodyPr/>
        <a:lstStyle/>
        <a:p>
          <a:endParaRPr lang="es-ES"/>
        </a:p>
      </dgm:t>
    </dgm:pt>
    <dgm:pt modelId="{EC409503-9127-488D-81F3-2D7B93218537}" type="sibTrans" cxnId="{D06D7173-0DC4-4C29-9673-2436F7D68FD8}">
      <dgm:prSet/>
      <dgm:spPr/>
      <dgm:t>
        <a:bodyPr/>
        <a:lstStyle/>
        <a:p>
          <a:endParaRPr lang="es-ES"/>
        </a:p>
      </dgm:t>
    </dgm:pt>
    <dgm:pt modelId="{10D288B2-26F5-4EB0-A682-67D61D66FEDF}">
      <dgm:prSet custT="1"/>
      <dgm:spPr/>
      <dgm:t>
        <a:bodyPr/>
        <a:lstStyle/>
        <a:p>
          <a:pPr rtl="0"/>
          <a:r>
            <a:rPr lang="es-ES" sz="2000" b="1" i="0" u="none" dirty="0" err="1" smtClean="0">
              <a:solidFill>
                <a:schemeClr val="accent2">
                  <a:lumMod val="50000"/>
                </a:schemeClr>
              </a:solidFill>
            </a:rPr>
            <a:t>Eliberarea</a:t>
          </a:r>
          <a:r>
            <a:rPr lang="es-ES" sz="2000" b="1" i="0" u="none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s-ES" sz="2000" b="1" i="0" u="none" dirty="0" err="1" smtClean="0">
              <a:solidFill>
                <a:schemeClr val="accent2">
                  <a:lumMod val="50000"/>
                </a:schemeClr>
              </a:solidFill>
            </a:rPr>
            <a:t>din</a:t>
          </a:r>
          <a:r>
            <a:rPr lang="es-ES" sz="2000" b="1" i="0" u="none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s-ES" sz="2000" b="1" i="0" u="none" dirty="0" err="1" smtClean="0">
              <a:solidFill>
                <a:schemeClr val="accent2">
                  <a:lumMod val="50000"/>
                </a:schemeClr>
              </a:solidFill>
            </a:rPr>
            <a:t>Egipt</a:t>
          </a:r>
          <a:endParaRPr lang="es-ES" sz="2000" b="1" i="0" u="none" dirty="0">
            <a:solidFill>
              <a:schemeClr val="accent2">
                <a:lumMod val="50000"/>
              </a:schemeClr>
            </a:solidFill>
          </a:endParaRPr>
        </a:p>
      </dgm:t>
    </dgm:pt>
    <dgm:pt modelId="{F357BAF7-303B-4A8B-8FC9-8DC01750D882}" type="parTrans" cxnId="{174D92F7-002A-49B3-8736-7CE9CD876CFC}">
      <dgm:prSet/>
      <dgm:spPr/>
      <dgm:t>
        <a:bodyPr/>
        <a:lstStyle/>
        <a:p>
          <a:endParaRPr lang="es-ES"/>
        </a:p>
      </dgm:t>
    </dgm:pt>
    <dgm:pt modelId="{F7032D96-6654-4006-B926-70E1F60C078A}" type="sibTrans" cxnId="{174D92F7-002A-49B3-8736-7CE9CD876CFC}">
      <dgm:prSet/>
      <dgm:spPr/>
      <dgm:t>
        <a:bodyPr/>
        <a:lstStyle/>
        <a:p>
          <a:endParaRPr lang="es-ES"/>
        </a:p>
      </dgm:t>
    </dgm:pt>
    <dgm:pt modelId="{BAFC95EF-3B41-4A55-9D2F-A4058D2A1D71}">
      <dgm:prSet/>
      <dgm:spPr/>
      <dgm:t>
        <a:bodyPr/>
        <a:lstStyle/>
        <a:p>
          <a:pPr rtl="0"/>
          <a:r>
            <a:rPr lang="vi-VN" sz="2100" b="1" i="0" u="none" dirty="0" smtClean="0"/>
            <a:t>La vârsta de 12 ani (Luca 2:41-43), la începutul lucrării Sale (Ioan 2:13-22), la mijloc (Ioan 5) şi la final (Matei 26:17-20)</a:t>
          </a:r>
          <a:endParaRPr lang="es-ES" sz="2100" b="1" i="0" u="none" dirty="0"/>
        </a:p>
      </dgm:t>
    </dgm:pt>
    <dgm:pt modelId="{0FD325B4-1A87-4A7C-9391-2B86FB95967D}" type="parTrans" cxnId="{3B19B738-3B25-4012-B665-AE56C602F9A3}">
      <dgm:prSet/>
      <dgm:spPr/>
      <dgm:t>
        <a:bodyPr/>
        <a:lstStyle/>
        <a:p>
          <a:endParaRPr lang="es-ES"/>
        </a:p>
      </dgm:t>
    </dgm:pt>
    <dgm:pt modelId="{4F09544F-7BCF-4FFA-9E53-A3F93C246140}" type="sibTrans" cxnId="{3B19B738-3B25-4012-B665-AE56C602F9A3}">
      <dgm:prSet/>
      <dgm:spPr/>
      <dgm:t>
        <a:bodyPr/>
        <a:lstStyle/>
        <a:p>
          <a:endParaRPr lang="es-ES"/>
        </a:p>
      </dgm:t>
    </dgm:pt>
    <dgm:pt modelId="{3E0AD466-D778-4902-9681-89C3F5C5AAE9}">
      <dgm:prSet custT="1"/>
      <dgm:spPr/>
      <dgm:t>
        <a:bodyPr/>
        <a:lstStyle/>
        <a:p>
          <a:r>
            <a:rPr lang="ro-RO" sz="2000" b="1" i="0" u="none" dirty="0" smtClean="0"/>
            <a:t>Cincizecimea</a:t>
          </a:r>
          <a:endParaRPr lang="es-ES" sz="2000" b="1" i="0" u="none" dirty="0"/>
        </a:p>
      </dgm:t>
    </dgm:pt>
    <dgm:pt modelId="{208A7C84-AD02-487C-A5DA-774A31458CA7}" type="parTrans" cxnId="{32DA3838-88BC-4739-BC90-F84A43033143}">
      <dgm:prSet/>
      <dgm:spPr/>
      <dgm:t>
        <a:bodyPr/>
        <a:lstStyle/>
        <a:p>
          <a:endParaRPr lang="es-ES"/>
        </a:p>
      </dgm:t>
    </dgm:pt>
    <dgm:pt modelId="{213F7458-DDBA-471C-98C1-8782B1A25EDF}" type="sibTrans" cxnId="{32DA3838-88BC-4739-BC90-F84A43033143}">
      <dgm:prSet/>
      <dgm:spPr/>
      <dgm:t>
        <a:bodyPr/>
        <a:lstStyle/>
        <a:p>
          <a:endParaRPr lang="es-ES"/>
        </a:p>
      </dgm:t>
    </dgm:pt>
    <dgm:pt modelId="{56D4FD00-555E-4771-B1D1-BB152C59C9FF}">
      <dgm:prSet custT="1"/>
      <dgm:spPr/>
      <dgm:t>
        <a:bodyPr/>
        <a:lstStyle/>
        <a:p>
          <a:pPr rtl="0"/>
          <a:r>
            <a:rPr lang="vi-VN" sz="2400" b="1" i="0" u="none" dirty="0" smtClean="0">
              <a:solidFill>
                <a:schemeClr val="accent6">
                  <a:lumMod val="50000"/>
                </a:schemeClr>
              </a:solidFill>
            </a:rPr>
            <a:t>Sărbătoarea recoltei</a:t>
          </a:r>
          <a:endParaRPr lang="es-ES" sz="2400" b="1" i="0" u="none" dirty="0">
            <a:solidFill>
              <a:schemeClr val="accent6">
                <a:lumMod val="50000"/>
              </a:schemeClr>
            </a:solidFill>
          </a:endParaRPr>
        </a:p>
      </dgm:t>
    </dgm:pt>
    <dgm:pt modelId="{73304C6D-E4E8-4A16-BE7D-A0A8B701B850}" type="parTrans" cxnId="{EC8516F8-E27B-4E9C-9683-204E8B92F44A}">
      <dgm:prSet/>
      <dgm:spPr/>
      <dgm:t>
        <a:bodyPr/>
        <a:lstStyle/>
        <a:p>
          <a:endParaRPr lang="es-ES"/>
        </a:p>
      </dgm:t>
    </dgm:pt>
    <dgm:pt modelId="{88BB9B25-4B4A-4F49-8277-DA3786D8A9FA}" type="sibTrans" cxnId="{EC8516F8-E27B-4E9C-9683-204E8B92F44A}">
      <dgm:prSet/>
      <dgm:spPr/>
      <dgm:t>
        <a:bodyPr/>
        <a:lstStyle/>
        <a:p>
          <a:endParaRPr lang="es-ES"/>
        </a:p>
      </dgm:t>
    </dgm:pt>
    <dgm:pt modelId="{9BE7D011-2644-4702-8C90-CB0F1A1027F8}">
      <dgm:prSet custT="1"/>
      <dgm:spPr/>
      <dgm:t>
        <a:bodyPr/>
        <a:lstStyle/>
        <a:p>
          <a:pPr rtl="0"/>
          <a:r>
            <a:rPr lang="vi-VN" sz="2400" b="1" i="0" u="none" dirty="0" smtClean="0"/>
            <a:t>A împlinit făgăduința Duhului Sfânt (Fapte. 2:1-4)</a:t>
          </a:r>
          <a:endParaRPr lang="es-ES" sz="2400" b="1" i="0" u="none" dirty="0"/>
        </a:p>
      </dgm:t>
    </dgm:pt>
    <dgm:pt modelId="{B9B09F76-9426-41B2-9526-FF670815ECB5}" type="parTrans" cxnId="{4F1CC92C-4E91-42F6-B0CD-E5A02D12785A}">
      <dgm:prSet/>
      <dgm:spPr/>
      <dgm:t>
        <a:bodyPr/>
        <a:lstStyle/>
        <a:p>
          <a:endParaRPr lang="es-ES"/>
        </a:p>
      </dgm:t>
    </dgm:pt>
    <dgm:pt modelId="{52340969-B26F-43C0-BD73-58C11F7CA654}" type="sibTrans" cxnId="{4F1CC92C-4E91-42F6-B0CD-E5A02D12785A}">
      <dgm:prSet/>
      <dgm:spPr/>
      <dgm:t>
        <a:bodyPr/>
        <a:lstStyle/>
        <a:p>
          <a:endParaRPr lang="es-ES"/>
        </a:p>
      </dgm:t>
    </dgm:pt>
    <dgm:pt modelId="{7BCC990F-9AAA-4BDB-8D07-D5BF64FAADB0}">
      <dgm:prSet custT="1"/>
      <dgm:spPr/>
      <dgm:t>
        <a:bodyPr/>
        <a:lstStyle/>
        <a:p>
          <a:r>
            <a:rPr lang="ro-RO" sz="2600" b="1" i="0" u="none" dirty="0" smtClean="0"/>
            <a:t>Trompete</a:t>
          </a:r>
          <a:endParaRPr lang="es-ES" sz="2600" b="1" i="0" u="none" dirty="0"/>
        </a:p>
      </dgm:t>
    </dgm:pt>
    <dgm:pt modelId="{4526D748-D5DB-49F7-ABAE-6530750AE937}" type="parTrans" cxnId="{D1640793-F640-4EA5-9295-5E0945EFB018}">
      <dgm:prSet/>
      <dgm:spPr/>
      <dgm:t>
        <a:bodyPr/>
        <a:lstStyle/>
        <a:p>
          <a:endParaRPr lang="es-ES"/>
        </a:p>
      </dgm:t>
    </dgm:pt>
    <dgm:pt modelId="{58C7B437-1B55-4237-8B5F-159827295A27}" type="sibTrans" cxnId="{D1640793-F640-4EA5-9295-5E0945EFB018}">
      <dgm:prSet/>
      <dgm:spPr/>
      <dgm:t>
        <a:bodyPr/>
        <a:lstStyle/>
        <a:p>
          <a:endParaRPr lang="es-ES"/>
        </a:p>
      </dgm:t>
    </dgm:pt>
    <dgm:pt modelId="{1CE1EE72-C453-4045-83B8-90D9975A8F9F}">
      <dgm:prSet custT="1"/>
      <dgm:spPr/>
      <dgm:t>
        <a:bodyPr/>
        <a:lstStyle/>
        <a:p>
          <a:pPr rtl="0"/>
          <a:r>
            <a:rPr lang="es-ES" sz="2400" b="1" i="0" u="none" dirty="0" err="1" smtClean="0">
              <a:solidFill>
                <a:schemeClr val="accent3">
                  <a:lumMod val="50000"/>
                </a:schemeClr>
              </a:solidFill>
            </a:rPr>
            <a:t>Anul</a:t>
          </a:r>
          <a:r>
            <a:rPr lang="es-ES" sz="2400" b="1" i="0" u="none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es-ES" sz="2400" b="1" i="0" u="none" dirty="0" err="1" smtClean="0">
              <a:solidFill>
                <a:schemeClr val="accent3">
                  <a:lumMod val="50000"/>
                </a:schemeClr>
              </a:solidFill>
            </a:rPr>
            <a:t>nou</a:t>
          </a:r>
          <a:endParaRPr lang="es-ES" sz="2400" b="1" i="0" u="none" dirty="0">
            <a:solidFill>
              <a:schemeClr val="accent3">
                <a:lumMod val="50000"/>
              </a:schemeClr>
            </a:solidFill>
          </a:endParaRPr>
        </a:p>
      </dgm:t>
    </dgm:pt>
    <dgm:pt modelId="{E1E22839-3E72-4FDF-95B7-B29FC37F010C}" type="parTrans" cxnId="{5AF13DF5-4EAB-43BF-9886-16262F39CC33}">
      <dgm:prSet/>
      <dgm:spPr/>
      <dgm:t>
        <a:bodyPr/>
        <a:lstStyle/>
        <a:p>
          <a:endParaRPr lang="es-ES"/>
        </a:p>
      </dgm:t>
    </dgm:pt>
    <dgm:pt modelId="{164B42ED-FE03-4E92-80C8-F7955A1171E8}" type="sibTrans" cxnId="{5AF13DF5-4EAB-43BF-9886-16262F39CC33}">
      <dgm:prSet/>
      <dgm:spPr/>
      <dgm:t>
        <a:bodyPr/>
        <a:lstStyle/>
        <a:p>
          <a:endParaRPr lang="es-ES"/>
        </a:p>
      </dgm:t>
    </dgm:pt>
    <dgm:pt modelId="{94BFED0C-FF6B-47F2-A29D-10C65DF4BC0D}">
      <dgm:prSet custT="1"/>
      <dgm:spPr/>
      <dgm:t>
        <a:bodyPr/>
        <a:lstStyle/>
        <a:p>
          <a:pPr rtl="0"/>
          <a:r>
            <a:rPr lang="vi-VN" sz="2400" b="1" i="0" u="none" dirty="0" smtClean="0"/>
            <a:t>Nu se mențio</a:t>
          </a:r>
          <a:r>
            <a:rPr lang="es-ES" sz="2400" b="1" i="0" u="none" dirty="0" smtClean="0"/>
            <a:t>-</a:t>
          </a:r>
          <a:r>
            <a:rPr lang="vi-VN" sz="2400" b="1" i="0" u="none" dirty="0" smtClean="0"/>
            <a:t>nează</a:t>
          </a:r>
          <a:endParaRPr lang="es-ES" sz="2400" b="1" i="0" u="none" dirty="0"/>
        </a:p>
      </dgm:t>
    </dgm:pt>
    <dgm:pt modelId="{8628D840-9259-4AE5-8A15-BD08F4115207}" type="parTrans" cxnId="{9C61F291-E712-49F5-BB69-FD13C453A7C9}">
      <dgm:prSet/>
      <dgm:spPr/>
      <dgm:t>
        <a:bodyPr/>
        <a:lstStyle/>
        <a:p>
          <a:endParaRPr lang="es-ES"/>
        </a:p>
      </dgm:t>
    </dgm:pt>
    <dgm:pt modelId="{037B40BA-588A-437E-B4BD-F97919EB64A5}" type="sibTrans" cxnId="{9C61F291-E712-49F5-BB69-FD13C453A7C9}">
      <dgm:prSet/>
      <dgm:spPr/>
      <dgm:t>
        <a:bodyPr/>
        <a:lstStyle/>
        <a:p>
          <a:endParaRPr lang="es-ES"/>
        </a:p>
      </dgm:t>
    </dgm:pt>
    <dgm:pt modelId="{8C079AB3-958E-49D5-B269-DCF1B2589606}" type="pres">
      <dgm:prSet presAssocID="{2CEE83E2-0430-4F0D-99D7-EB9BA74AC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7C27E0-174C-4DF2-B5DE-B9DE39EBF2A3}" type="pres">
      <dgm:prSet presAssocID="{20D20DC6-F07C-4B1C-B297-E96D97D65FF6}" presName="compositeNode" presStyleCnt="0">
        <dgm:presLayoutVars>
          <dgm:bulletEnabled val="1"/>
        </dgm:presLayoutVars>
      </dgm:prSet>
      <dgm:spPr/>
    </dgm:pt>
    <dgm:pt modelId="{2DFE0CAA-8B7E-4FE0-9489-87B6DBDC2F34}" type="pres">
      <dgm:prSet presAssocID="{20D20DC6-F07C-4B1C-B297-E96D97D65FF6}" presName="bgRect" presStyleLbl="node1" presStyleIdx="0" presStyleCnt="3"/>
      <dgm:spPr/>
      <dgm:t>
        <a:bodyPr/>
        <a:lstStyle/>
        <a:p>
          <a:endParaRPr lang="es-ES"/>
        </a:p>
      </dgm:t>
    </dgm:pt>
    <dgm:pt modelId="{F7287F63-F486-4E17-9C20-A608B199A1BD}" type="pres">
      <dgm:prSet presAssocID="{20D20DC6-F07C-4B1C-B297-E96D97D65FF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ABD20-4731-4693-BBA5-E345A9048F72}" type="pres">
      <dgm:prSet presAssocID="{20D20DC6-F07C-4B1C-B297-E96D97D65FF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AE260B-C308-4A71-8E8D-D7F03334BFE1}" type="pres">
      <dgm:prSet presAssocID="{EC409503-9127-488D-81F3-2D7B93218537}" presName="hSp" presStyleCnt="0"/>
      <dgm:spPr/>
    </dgm:pt>
    <dgm:pt modelId="{9101B715-033F-4796-AE9C-18AE7ABD54D4}" type="pres">
      <dgm:prSet presAssocID="{EC409503-9127-488D-81F3-2D7B93218537}" presName="vProcSp" presStyleCnt="0"/>
      <dgm:spPr/>
    </dgm:pt>
    <dgm:pt modelId="{C4BDAF3D-9752-4569-975A-BD8302FF40BC}" type="pres">
      <dgm:prSet presAssocID="{EC409503-9127-488D-81F3-2D7B93218537}" presName="vSp1" presStyleCnt="0"/>
      <dgm:spPr/>
    </dgm:pt>
    <dgm:pt modelId="{6207C0F9-06F2-42B8-866B-47E4E04D2D8B}" type="pres">
      <dgm:prSet presAssocID="{EC409503-9127-488D-81F3-2D7B93218537}" presName="simulatedConn" presStyleLbl="solidFgAcc1" presStyleIdx="0" presStyleCnt="2"/>
      <dgm:spPr/>
    </dgm:pt>
    <dgm:pt modelId="{01A9CCB0-8B4A-4E1D-B051-98DFECE02385}" type="pres">
      <dgm:prSet presAssocID="{EC409503-9127-488D-81F3-2D7B93218537}" presName="vSp2" presStyleCnt="0"/>
      <dgm:spPr/>
    </dgm:pt>
    <dgm:pt modelId="{3A21FA48-B43F-4657-A5D5-4F3C4EE4F0BD}" type="pres">
      <dgm:prSet presAssocID="{EC409503-9127-488D-81F3-2D7B93218537}" presName="sibTrans" presStyleCnt="0"/>
      <dgm:spPr/>
    </dgm:pt>
    <dgm:pt modelId="{CE0CE0EA-1586-4D70-A411-B137ED66E402}" type="pres">
      <dgm:prSet presAssocID="{3E0AD466-D778-4902-9681-89C3F5C5AAE9}" presName="compositeNode" presStyleCnt="0">
        <dgm:presLayoutVars>
          <dgm:bulletEnabled val="1"/>
        </dgm:presLayoutVars>
      </dgm:prSet>
      <dgm:spPr/>
    </dgm:pt>
    <dgm:pt modelId="{FF8AA6E2-CE17-4144-9C50-41C7CDD6DC71}" type="pres">
      <dgm:prSet presAssocID="{3E0AD466-D778-4902-9681-89C3F5C5AAE9}" presName="bgRect" presStyleLbl="node1" presStyleIdx="1" presStyleCnt="3" custScaleX="74930"/>
      <dgm:spPr/>
      <dgm:t>
        <a:bodyPr/>
        <a:lstStyle/>
        <a:p>
          <a:endParaRPr lang="es-ES"/>
        </a:p>
      </dgm:t>
    </dgm:pt>
    <dgm:pt modelId="{7105692E-A8D8-4D08-B2FE-EB2CEC273D6B}" type="pres">
      <dgm:prSet presAssocID="{3E0AD466-D778-4902-9681-89C3F5C5AAE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F1006-A7DE-494D-9A06-08B65FE7230F}" type="pres">
      <dgm:prSet presAssocID="{3E0AD466-D778-4902-9681-89C3F5C5AAE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E89FF7-5915-4672-B925-2A01C9979A03}" type="pres">
      <dgm:prSet presAssocID="{213F7458-DDBA-471C-98C1-8782B1A25EDF}" presName="hSp" presStyleCnt="0"/>
      <dgm:spPr/>
    </dgm:pt>
    <dgm:pt modelId="{43B360E5-DEAE-4D6E-A2CD-A3CF625E6F0E}" type="pres">
      <dgm:prSet presAssocID="{213F7458-DDBA-471C-98C1-8782B1A25EDF}" presName="vProcSp" presStyleCnt="0"/>
      <dgm:spPr/>
    </dgm:pt>
    <dgm:pt modelId="{53FA3E61-5A2D-489C-B8B4-BD95D6CDA75F}" type="pres">
      <dgm:prSet presAssocID="{213F7458-DDBA-471C-98C1-8782B1A25EDF}" presName="vSp1" presStyleCnt="0"/>
      <dgm:spPr/>
    </dgm:pt>
    <dgm:pt modelId="{337C0E9D-C257-4093-A810-E0BC725FD2C6}" type="pres">
      <dgm:prSet presAssocID="{213F7458-DDBA-471C-98C1-8782B1A25EDF}" presName="simulatedConn" presStyleLbl="solidFgAcc1" presStyleIdx="1" presStyleCnt="2"/>
      <dgm:spPr/>
    </dgm:pt>
    <dgm:pt modelId="{8B121513-ACED-4430-8119-7F1785498098}" type="pres">
      <dgm:prSet presAssocID="{213F7458-DDBA-471C-98C1-8782B1A25EDF}" presName="vSp2" presStyleCnt="0"/>
      <dgm:spPr/>
    </dgm:pt>
    <dgm:pt modelId="{46EA6D3A-DFCD-4F17-BA7A-7627A011AFD4}" type="pres">
      <dgm:prSet presAssocID="{213F7458-DDBA-471C-98C1-8782B1A25EDF}" presName="sibTrans" presStyleCnt="0"/>
      <dgm:spPr/>
    </dgm:pt>
    <dgm:pt modelId="{98D725E6-030B-4537-89DC-6BB32CB320A5}" type="pres">
      <dgm:prSet presAssocID="{7BCC990F-9AAA-4BDB-8D07-D5BF64FAADB0}" presName="compositeNode" presStyleCnt="0">
        <dgm:presLayoutVars>
          <dgm:bulletEnabled val="1"/>
        </dgm:presLayoutVars>
      </dgm:prSet>
      <dgm:spPr/>
    </dgm:pt>
    <dgm:pt modelId="{09491B16-A970-4AF2-83B5-2A959A576EFF}" type="pres">
      <dgm:prSet presAssocID="{7BCC990F-9AAA-4BDB-8D07-D5BF64FAADB0}" presName="bgRect" presStyleLbl="node1" presStyleIdx="2" presStyleCnt="3" custScaleX="52684" custLinFactNeighborY="-3333"/>
      <dgm:spPr/>
      <dgm:t>
        <a:bodyPr/>
        <a:lstStyle/>
        <a:p>
          <a:endParaRPr lang="es-ES"/>
        </a:p>
      </dgm:t>
    </dgm:pt>
    <dgm:pt modelId="{E71C63E3-367E-49F4-BBD5-98F9328EA982}" type="pres">
      <dgm:prSet presAssocID="{7BCC990F-9AAA-4BDB-8D07-D5BF64FAADB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C1DE3A-9238-4B2F-BF30-725E2FDF5124}" type="pres">
      <dgm:prSet presAssocID="{7BCC990F-9AAA-4BDB-8D07-D5BF64FAADB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19B738-3B25-4012-B665-AE56C602F9A3}" srcId="{20D20DC6-F07C-4B1C-B297-E96D97D65FF6}" destId="{BAFC95EF-3B41-4A55-9D2F-A4058D2A1D71}" srcOrd="1" destOrd="0" parTransId="{0FD325B4-1A87-4A7C-9391-2B86FB95967D}" sibTransId="{4F09544F-7BCF-4FFA-9E53-A3F93C246140}"/>
    <dgm:cxn modelId="{9C61F291-E712-49F5-BB69-FD13C453A7C9}" srcId="{7BCC990F-9AAA-4BDB-8D07-D5BF64FAADB0}" destId="{94BFED0C-FF6B-47F2-A29D-10C65DF4BC0D}" srcOrd="1" destOrd="0" parTransId="{8628D840-9259-4AE5-8A15-BD08F4115207}" sibTransId="{037B40BA-588A-437E-B4BD-F97919EB64A5}"/>
    <dgm:cxn modelId="{F539E422-4ED8-43AE-AC29-DE3E5C21B526}" type="presOf" srcId="{3E0AD466-D778-4902-9681-89C3F5C5AAE9}" destId="{7105692E-A8D8-4D08-B2FE-EB2CEC273D6B}" srcOrd="1" destOrd="0" presId="urn:microsoft.com/office/officeart/2005/8/layout/hProcess7"/>
    <dgm:cxn modelId="{02BE3766-4566-4B8B-B7D8-C080D0B895CA}" type="presOf" srcId="{BAFC95EF-3B41-4A55-9D2F-A4058D2A1D71}" destId="{4B0ABD20-4731-4693-BBA5-E345A9048F72}" srcOrd="0" destOrd="1" presId="urn:microsoft.com/office/officeart/2005/8/layout/hProcess7"/>
    <dgm:cxn modelId="{4F1CC92C-4E91-42F6-B0CD-E5A02D12785A}" srcId="{3E0AD466-D778-4902-9681-89C3F5C5AAE9}" destId="{9BE7D011-2644-4702-8C90-CB0F1A1027F8}" srcOrd="1" destOrd="0" parTransId="{B9B09F76-9426-41B2-9526-FF670815ECB5}" sibTransId="{52340969-B26F-43C0-BD73-58C11F7CA654}"/>
    <dgm:cxn modelId="{32DA3838-88BC-4739-BC90-F84A43033143}" srcId="{2CEE83E2-0430-4F0D-99D7-EB9BA74AC51A}" destId="{3E0AD466-D778-4902-9681-89C3F5C5AAE9}" srcOrd="1" destOrd="0" parTransId="{208A7C84-AD02-487C-A5DA-774A31458CA7}" sibTransId="{213F7458-DDBA-471C-98C1-8782B1A25EDF}"/>
    <dgm:cxn modelId="{D06D7173-0DC4-4C29-9673-2436F7D68FD8}" srcId="{2CEE83E2-0430-4F0D-99D7-EB9BA74AC51A}" destId="{20D20DC6-F07C-4B1C-B297-E96D97D65FF6}" srcOrd="0" destOrd="0" parTransId="{519AC459-9183-4F33-858E-A8FA13654E0B}" sibTransId="{EC409503-9127-488D-81F3-2D7B93218537}"/>
    <dgm:cxn modelId="{174D92F7-002A-49B3-8736-7CE9CD876CFC}" srcId="{20D20DC6-F07C-4B1C-B297-E96D97D65FF6}" destId="{10D288B2-26F5-4EB0-A682-67D61D66FEDF}" srcOrd="0" destOrd="0" parTransId="{F357BAF7-303B-4A8B-8FC9-8DC01750D882}" sibTransId="{F7032D96-6654-4006-B926-70E1F60C078A}"/>
    <dgm:cxn modelId="{52655138-AEAD-47AF-99DC-36ED78814D5B}" type="presOf" srcId="{1CE1EE72-C453-4045-83B8-90D9975A8F9F}" destId="{7DC1DE3A-9238-4B2F-BF30-725E2FDF5124}" srcOrd="0" destOrd="0" presId="urn:microsoft.com/office/officeart/2005/8/layout/hProcess7"/>
    <dgm:cxn modelId="{7E8BB6CB-8A2D-4ABA-95EE-A3242C1500AB}" type="presOf" srcId="{94BFED0C-FF6B-47F2-A29D-10C65DF4BC0D}" destId="{7DC1DE3A-9238-4B2F-BF30-725E2FDF5124}" srcOrd="0" destOrd="1" presId="urn:microsoft.com/office/officeart/2005/8/layout/hProcess7"/>
    <dgm:cxn modelId="{2A576FF4-757E-454B-BD00-4C793029027B}" type="presOf" srcId="{7BCC990F-9AAA-4BDB-8D07-D5BF64FAADB0}" destId="{09491B16-A970-4AF2-83B5-2A959A576EFF}" srcOrd="0" destOrd="0" presId="urn:microsoft.com/office/officeart/2005/8/layout/hProcess7"/>
    <dgm:cxn modelId="{6D088156-429B-41E4-A6BB-9D064FCEFB60}" type="presOf" srcId="{20D20DC6-F07C-4B1C-B297-E96D97D65FF6}" destId="{2DFE0CAA-8B7E-4FE0-9489-87B6DBDC2F34}" srcOrd="0" destOrd="0" presId="urn:microsoft.com/office/officeart/2005/8/layout/hProcess7"/>
    <dgm:cxn modelId="{91CAF330-214C-456F-9656-F3CD61CA3AE4}" type="presOf" srcId="{3E0AD466-D778-4902-9681-89C3F5C5AAE9}" destId="{FF8AA6E2-CE17-4144-9C50-41C7CDD6DC71}" srcOrd="0" destOrd="0" presId="urn:microsoft.com/office/officeart/2005/8/layout/hProcess7"/>
    <dgm:cxn modelId="{D1640793-F640-4EA5-9295-5E0945EFB018}" srcId="{2CEE83E2-0430-4F0D-99D7-EB9BA74AC51A}" destId="{7BCC990F-9AAA-4BDB-8D07-D5BF64FAADB0}" srcOrd="2" destOrd="0" parTransId="{4526D748-D5DB-49F7-ABAE-6530750AE937}" sibTransId="{58C7B437-1B55-4237-8B5F-159827295A27}"/>
    <dgm:cxn modelId="{23E9B96F-216D-4056-95A5-53E72400D02C}" type="presOf" srcId="{7BCC990F-9AAA-4BDB-8D07-D5BF64FAADB0}" destId="{E71C63E3-367E-49F4-BBD5-98F9328EA982}" srcOrd="1" destOrd="0" presId="urn:microsoft.com/office/officeart/2005/8/layout/hProcess7"/>
    <dgm:cxn modelId="{5AF13DF5-4EAB-43BF-9886-16262F39CC33}" srcId="{7BCC990F-9AAA-4BDB-8D07-D5BF64FAADB0}" destId="{1CE1EE72-C453-4045-83B8-90D9975A8F9F}" srcOrd="0" destOrd="0" parTransId="{E1E22839-3E72-4FDF-95B7-B29FC37F010C}" sibTransId="{164B42ED-FE03-4E92-80C8-F7955A1171E8}"/>
    <dgm:cxn modelId="{D50A8CFC-9B37-4785-91BA-A1C926FDF6BC}" type="presOf" srcId="{10D288B2-26F5-4EB0-A682-67D61D66FEDF}" destId="{4B0ABD20-4731-4693-BBA5-E345A9048F72}" srcOrd="0" destOrd="0" presId="urn:microsoft.com/office/officeart/2005/8/layout/hProcess7"/>
    <dgm:cxn modelId="{CF301362-8361-4B8F-BCBD-B594786CB739}" type="presOf" srcId="{2CEE83E2-0430-4F0D-99D7-EB9BA74AC51A}" destId="{8C079AB3-958E-49D5-B269-DCF1B2589606}" srcOrd="0" destOrd="0" presId="urn:microsoft.com/office/officeart/2005/8/layout/hProcess7"/>
    <dgm:cxn modelId="{EC8516F8-E27B-4E9C-9683-204E8B92F44A}" srcId="{3E0AD466-D778-4902-9681-89C3F5C5AAE9}" destId="{56D4FD00-555E-4771-B1D1-BB152C59C9FF}" srcOrd="0" destOrd="0" parTransId="{73304C6D-E4E8-4A16-BE7D-A0A8B701B850}" sibTransId="{88BB9B25-4B4A-4F49-8277-DA3786D8A9FA}"/>
    <dgm:cxn modelId="{0B33509A-167F-4505-B7BF-CA604DA6A6C2}" type="presOf" srcId="{9BE7D011-2644-4702-8C90-CB0F1A1027F8}" destId="{1E8F1006-A7DE-494D-9A06-08B65FE7230F}" srcOrd="0" destOrd="1" presId="urn:microsoft.com/office/officeart/2005/8/layout/hProcess7"/>
    <dgm:cxn modelId="{3D4E5908-315D-4A58-85AB-B7E7ACC4DBA8}" type="presOf" srcId="{20D20DC6-F07C-4B1C-B297-E96D97D65FF6}" destId="{F7287F63-F486-4E17-9C20-A608B199A1BD}" srcOrd="1" destOrd="0" presId="urn:microsoft.com/office/officeart/2005/8/layout/hProcess7"/>
    <dgm:cxn modelId="{FCF0B24C-7F8D-4C7D-A1AB-5FB64F1E7BA7}" type="presOf" srcId="{56D4FD00-555E-4771-B1D1-BB152C59C9FF}" destId="{1E8F1006-A7DE-494D-9A06-08B65FE7230F}" srcOrd="0" destOrd="0" presId="urn:microsoft.com/office/officeart/2005/8/layout/hProcess7"/>
    <dgm:cxn modelId="{E9A16BD7-B0F8-4505-9089-C3C4FEAA2929}" type="presParOf" srcId="{8C079AB3-958E-49D5-B269-DCF1B2589606}" destId="{2F7C27E0-174C-4DF2-B5DE-B9DE39EBF2A3}" srcOrd="0" destOrd="0" presId="urn:microsoft.com/office/officeart/2005/8/layout/hProcess7"/>
    <dgm:cxn modelId="{7ECB4ED6-7B47-46FB-888C-9396D9F0F1E7}" type="presParOf" srcId="{2F7C27E0-174C-4DF2-B5DE-B9DE39EBF2A3}" destId="{2DFE0CAA-8B7E-4FE0-9489-87B6DBDC2F34}" srcOrd="0" destOrd="0" presId="urn:microsoft.com/office/officeart/2005/8/layout/hProcess7"/>
    <dgm:cxn modelId="{A77026E4-221C-4896-AA42-C9A5689F3F29}" type="presParOf" srcId="{2F7C27E0-174C-4DF2-B5DE-B9DE39EBF2A3}" destId="{F7287F63-F486-4E17-9C20-A608B199A1BD}" srcOrd="1" destOrd="0" presId="urn:microsoft.com/office/officeart/2005/8/layout/hProcess7"/>
    <dgm:cxn modelId="{6D6B0A4D-510C-41EE-931E-4786F7BBC6F6}" type="presParOf" srcId="{2F7C27E0-174C-4DF2-B5DE-B9DE39EBF2A3}" destId="{4B0ABD20-4731-4693-BBA5-E345A9048F72}" srcOrd="2" destOrd="0" presId="urn:microsoft.com/office/officeart/2005/8/layout/hProcess7"/>
    <dgm:cxn modelId="{CA449C4A-48D9-47BD-8E8D-01EA500F598A}" type="presParOf" srcId="{8C079AB3-958E-49D5-B269-DCF1B2589606}" destId="{DEAE260B-C308-4A71-8E8D-D7F03334BFE1}" srcOrd="1" destOrd="0" presId="urn:microsoft.com/office/officeart/2005/8/layout/hProcess7"/>
    <dgm:cxn modelId="{5AB34B63-C83B-4C9C-8BD2-CB812D7E4623}" type="presParOf" srcId="{8C079AB3-958E-49D5-B269-DCF1B2589606}" destId="{9101B715-033F-4796-AE9C-18AE7ABD54D4}" srcOrd="2" destOrd="0" presId="urn:microsoft.com/office/officeart/2005/8/layout/hProcess7"/>
    <dgm:cxn modelId="{92A916FE-3E06-4A27-B101-202C53948F8A}" type="presParOf" srcId="{9101B715-033F-4796-AE9C-18AE7ABD54D4}" destId="{C4BDAF3D-9752-4569-975A-BD8302FF40BC}" srcOrd="0" destOrd="0" presId="urn:microsoft.com/office/officeart/2005/8/layout/hProcess7"/>
    <dgm:cxn modelId="{4AD04CAD-8D03-4EA0-B8E3-E8AEFC185F50}" type="presParOf" srcId="{9101B715-033F-4796-AE9C-18AE7ABD54D4}" destId="{6207C0F9-06F2-42B8-866B-47E4E04D2D8B}" srcOrd="1" destOrd="0" presId="urn:microsoft.com/office/officeart/2005/8/layout/hProcess7"/>
    <dgm:cxn modelId="{AEDF8F1D-49FF-44F4-BBC4-162F275C36C1}" type="presParOf" srcId="{9101B715-033F-4796-AE9C-18AE7ABD54D4}" destId="{01A9CCB0-8B4A-4E1D-B051-98DFECE02385}" srcOrd="2" destOrd="0" presId="urn:microsoft.com/office/officeart/2005/8/layout/hProcess7"/>
    <dgm:cxn modelId="{F0951E50-29DF-401E-B4CD-56274E306EC8}" type="presParOf" srcId="{8C079AB3-958E-49D5-B269-DCF1B2589606}" destId="{3A21FA48-B43F-4657-A5D5-4F3C4EE4F0BD}" srcOrd="3" destOrd="0" presId="urn:microsoft.com/office/officeart/2005/8/layout/hProcess7"/>
    <dgm:cxn modelId="{91F39467-1476-4DDD-B28E-B34644852D38}" type="presParOf" srcId="{8C079AB3-958E-49D5-B269-DCF1B2589606}" destId="{CE0CE0EA-1586-4D70-A411-B137ED66E402}" srcOrd="4" destOrd="0" presId="urn:microsoft.com/office/officeart/2005/8/layout/hProcess7"/>
    <dgm:cxn modelId="{05E95F0E-A034-4D4C-980C-BC48F1908423}" type="presParOf" srcId="{CE0CE0EA-1586-4D70-A411-B137ED66E402}" destId="{FF8AA6E2-CE17-4144-9C50-41C7CDD6DC71}" srcOrd="0" destOrd="0" presId="urn:microsoft.com/office/officeart/2005/8/layout/hProcess7"/>
    <dgm:cxn modelId="{F8E711A8-648B-49C0-87F0-3DAE7AF73C25}" type="presParOf" srcId="{CE0CE0EA-1586-4D70-A411-B137ED66E402}" destId="{7105692E-A8D8-4D08-B2FE-EB2CEC273D6B}" srcOrd="1" destOrd="0" presId="urn:microsoft.com/office/officeart/2005/8/layout/hProcess7"/>
    <dgm:cxn modelId="{E709228C-434C-46B0-B546-B44BB652F3E0}" type="presParOf" srcId="{CE0CE0EA-1586-4D70-A411-B137ED66E402}" destId="{1E8F1006-A7DE-494D-9A06-08B65FE7230F}" srcOrd="2" destOrd="0" presId="urn:microsoft.com/office/officeart/2005/8/layout/hProcess7"/>
    <dgm:cxn modelId="{1570C0C8-9F9A-449D-9E1D-431A76DBE805}" type="presParOf" srcId="{8C079AB3-958E-49D5-B269-DCF1B2589606}" destId="{CFE89FF7-5915-4672-B925-2A01C9979A03}" srcOrd="5" destOrd="0" presId="urn:microsoft.com/office/officeart/2005/8/layout/hProcess7"/>
    <dgm:cxn modelId="{DD560CAD-19F1-48E7-9140-FFE47CA62CEA}" type="presParOf" srcId="{8C079AB3-958E-49D5-B269-DCF1B2589606}" destId="{43B360E5-DEAE-4D6E-A2CD-A3CF625E6F0E}" srcOrd="6" destOrd="0" presId="urn:microsoft.com/office/officeart/2005/8/layout/hProcess7"/>
    <dgm:cxn modelId="{55E3847F-F29F-48B9-900D-462E37FD4A1A}" type="presParOf" srcId="{43B360E5-DEAE-4D6E-A2CD-A3CF625E6F0E}" destId="{53FA3E61-5A2D-489C-B8B4-BD95D6CDA75F}" srcOrd="0" destOrd="0" presId="urn:microsoft.com/office/officeart/2005/8/layout/hProcess7"/>
    <dgm:cxn modelId="{37A87853-6886-4FF7-AD25-07DACE041A6E}" type="presParOf" srcId="{43B360E5-DEAE-4D6E-A2CD-A3CF625E6F0E}" destId="{337C0E9D-C257-4093-A810-E0BC725FD2C6}" srcOrd="1" destOrd="0" presId="urn:microsoft.com/office/officeart/2005/8/layout/hProcess7"/>
    <dgm:cxn modelId="{1548E609-CC9A-4D37-8E69-5F3CD598FF16}" type="presParOf" srcId="{43B360E5-DEAE-4D6E-A2CD-A3CF625E6F0E}" destId="{8B121513-ACED-4430-8119-7F1785498098}" srcOrd="2" destOrd="0" presId="urn:microsoft.com/office/officeart/2005/8/layout/hProcess7"/>
    <dgm:cxn modelId="{EE6B3F0D-41CA-4134-96AA-7852DCE16DF5}" type="presParOf" srcId="{8C079AB3-958E-49D5-B269-DCF1B2589606}" destId="{46EA6D3A-DFCD-4F17-BA7A-7627A011AFD4}" srcOrd="7" destOrd="0" presId="urn:microsoft.com/office/officeart/2005/8/layout/hProcess7"/>
    <dgm:cxn modelId="{1BEF2813-A158-434D-9E31-1F84415D62EC}" type="presParOf" srcId="{8C079AB3-958E-49D5-B269-DCF1B2589606}" destId="{98D725E6-030B-4537-89DC-6BB32CB320A5}" srcOrd="8" destOrd="0" presId="urn:microsoft.com/office/officeart/2005/8/layout/hProcess7"/>
    <dgm:cxn modelId="{BE2531ED-D7BB-49F8-AAB2-DBDE07F4CC47}" type="presParOf" srcId="{98D725E6-030B-4537-89DC-6BB32CB320A5}" destId="{09491B16-A970-4AF2-83B5-2A959A576EFF}" srcOrd="0" destOrd="0" presId="urn:microsoft.com/office/officeart/2005/8/layout/hProcess7"/>
    <dgm:cxn modelId="{E502B15B-0CCD-4546-82A2-19DD795F9C5A}" type="presParOf" srcId="{98D725E6-030B-4537-89DC-6BB32CB320A5}" destId="{E71C63E3-367E-49F4-BBD5-98F9328EA982}" srcOrd="1" destOrd="0" presId="urn:microsoft.com/office/officeart/2005/8/layout/hProcess7"/>
    <dgm:cxn modelId="{14D57125-FEEF-4D05-8A36-F2A49665CC6D}" type="presParOf" srcId="{98D725E6-030B-4537-89DC-6BB32CB320A5}" destId="{7DC1DE3A-9238-4B2F-BF30-725E2FDF512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E83E2-0430-4F0D-99D7-EB9BA74AC51A}" type="doc">
      <dgm:prSet loTypeId="urn:microsoft.com/office/officeart/2005/8/layout/hProcess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6B28CAD-F5F2-4DF4-8848-A1545D579DFE}">
      <dgm:prSet/>
      <dgm:spPr/>
      <dgm:t>
        <a:bodyPr/>
        <a:lstStyle/>
        <a:p>
          <a:r>
            <a:rPr lang="vi-VN" b="1" i="0" u="none" dirty="0" smtClean="0"/>
            <a:t>Ispăşirea</a:t>
          </a:r>
          <a:endParaRPr lang="es-ES" dirty="0"/>
        </a:p>
      </dgm:t>
    </dgm:pt>
    <dgm:pt modelId="{6224D1E4-2256-4FB6-88F6-B1019F260CBE}" type="parTrans" cxnId="{7BAD64C4-7C08-434C-AD30-CBB17F385424}">
      <dgm:prSet/>
      <dgm:spPr/>
      <dgm:t>
        <a:bodyPr/>
        <a:lstStyle/>
        <a:p>
          <a:endParaRPr lang="es-ES"/>
        </a:p>
      </dgm:t>
    </dgm:pt>
    <dgm:pt modelId="{8F0DE80B-FD35-44EC-B57F-E022F0A810B3}" type="sibTrans" cxnId="{7BAD64C4-7C08-434C-AD30-CBB17F385424}">
      <dgm:prSet/>
      <dgm:spPr/>
      <dgm:t>
        <a:bodyPr/>
        <a:lstStyle/>
        <a:p>
          <a:endParaRPr lang="es-ES"/>
        </a:p>
      </dgm:t>
    </dgm:pt>
    <dgm:pt modelId="{27044CED-B1F7-4796-A7AD-7E4F0B4B0FEF}">
      <dgm:prSet/>
      <dgm:spPr/>
      <dgm:t>
        <a:bodyPr/>
        <a:lstStyle/>
        <a:p>
          <a:pPr rtl="0"/>
          <a:r>
            <a:rPr lang="vi-VN" b="1" i="0" u="none" dirty="0" smtClean="0">
              <a:solidFill>
                <a:schemeClr val="tx2">
                  <a:lumMod val="75000"/>
                </a:schemeClr>
              </a:solidFill>
            </a:rPr>
            <a:t>Ziua judecății</a:t>
          </a:r>
          <a:endParaRPr lang="es-ES" b="1" i="0" u="none" dirty="0">
            <a:solidFill>
              <a:schemeClr val="tx2">
                <a:lumMod val="75000"/>
              </a:schemeClr>
            </a:solidFill>
          </a:endParaRPr>
        </a:p>
      </dgm:t>
    </dgm:pt>
    <dgm:pt modelId="{3F0680BA-9928-4EB9-AB7B-FFA46C7C9D41}" type="parTrans" cxnId="{25E135CC-F255-4BA8-B9B5-8B01B6C3916C}">
      <dgm:prSet/>
      <dgm:spPr/>
      <dgm:t>
        <a:bodyPr/>
        <a:lstStyle/>
        <a:p>
          <a:endParaRPr lang="es-ES"/>
        </a:p>
      </dgm:t>
    </dgm:pt>
    <dgm:pt modelId="{C992860B-4221-48E2-9EC1-716AE4771304}" type="sibTrans" cxnId="{25E135CC-F255-4BA8-B9B5-8B01B6C3916C}">
      <dgm:prSet/>
      <dgm:spPr/>
      <dgm:t>
        <a:bodyPr/>
        <a:lstStyle/>
        <a:p>
          <a:endParaRPr lang="es-ES"/>
        </a:p>
      </dgm:t>
    </dgm:pt>
    <dgm:pt modelId="{999C25D4-3D55-4822-B895-EA1919AB6523}">
      <dgm:prSet/>
      <dgm:spPr/>
      <dgm:t>
        <a:bodyPr/>
        <a:lstStyle/>
        <a:p>
          <a:pPr rtl="0"/>
          <a:r>
            <a:rPr lang="vi-VN" b="1" i="0" u="none" dirty="0" smtClean="0"/>
            <a:t>Nu se mențio</a:t>
          </a:r>
          <a:r>
            <a:rPr lang="es-ES" b="1" i="0" u="none" dirty="0" smtClean="0"/>
            <a:t>-</a:t>
          </a:r>
          <a:r>
            <a:rPr lang="vi-VN" b="1" i="0" u="none" dirty="0" smtClean="0"/>
            <a:t>nează</a:t>
          </a:r>
          <a:endParaRPr lang="es-ES" b="1" i="0" u="none" dirty="0"/>
        </a:p>
      </dgm:t>
    </dgm:pt>
    <dgm:pt modelId="{5B02D08E-EF9A-45A5-A408-3FEACD43C827}" type="parTrans" cxnId="{30B698B8-454D-450D-8946-D4F661702449}">
      <dgm:prSet/>
      <dgm:spPr/>
      <dgm:t>
        <a:bodyPr/>
        <a:lstStyle/>
        <a:p>
          <a:endParaRPr lang="es-ES"/>
        </a:p>
      </dgm:t>
    </dgm:pt>
    <dgm:pt modelId="{F594CEEF-A660-4FBB-85A1-3E573D4AAC4C}" type="sibTrans" cxnId="{30B698B8-454D-450D-8946-D4F661702449}">
      <dgm:prSet/>
      <dgm:spPr/>
      <dgm:t>
        <a:bodyPr/>
        <a:lstStyle/>
        <a:p>
          <a:endParaRPr lang="es-ES"/>
        </a:p>
      </dgm:t>
    </dgm:pt>
    <dgm:pt modelId="{36BC38D3-B913-4A5D-B182-8763FD4324D2}">
      <dgm:prSet/>
      <dgm:spPr/>
      <dgm:t>
        <a:bodyPr/>
        <a:lstStyle/>
        <a:p>
          <a:r>
            <a:rPr lang="es-ES" b="1" i="0" u="none" dirty="0" err="1" smtClean="0"/>
            <a:t>Corturile</a:t>
          </a:r>
          <a:endParaRPr lang="es-ES" dirty="0"/>
        </a:p>
      </dgm:t>
    </dgm:pt>
    <dgm:pt modelId="{0CFB5232-E32C-4678-95CE-2CDE69000BC1}" type="parTrans" cxnId="{B12385EF-E297-4197-8F50-00878F1D7BC6}">
      <dgm:prSet/>
      <dgm:spPr/>
      <dgm:t>
        <a:bodyPr/>
        <a:lstStyle/>
        <a:p>
          <a:endParaRPr lang="es-ES"/>
        </a:p>
      </dgm:t>
    </dgm:pt>
    <dgm:pt modelId="{01171A8D-C3CC-44FC-823D-8BBFF82004A3}" type="sibTrans" cxnId="{B12385EF-E297-4197-8F50-00878F1D7BC6}">
      <dgm:prSet/>
      <dgm:spPr/>
      <dgm:t>
        <a:bodyPr/>
        <a:lstStyle/>
        <a:p>
          <a:endParaRPr lang="es-ES"/>
        </a:p>
      </dgm:t>
    </dgm:pt>
    <dgm:pt modelId="{1D94C2EB-FBBF-4867-8D7A-E1D1C33D7DC0}">
      <dgm:prSet/>
      <dgm:spPr/>
      <dgm:t>
        <a:bodyPr/>
        <a:lstStyle/>
        <a:p>
          <a:pPr rtl="0"/>
          <a:r>
            <a:rPr lang="es-ES" b="1" i="0" u="none" dirty="0" err="1" smtClean="0">
              <a:solidFill>
                <a:schemeClr val="accent3">
                  <a:lumMod val="75000"/>
                </a:schemeClr>
              </a:solidFill>
            </a:rPr>
            <a:t>Sederea</a:t>
          </a:r>
          <a:r>
            <a:rPr lang="es-ES" b="1" i="0" u="none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b="1" i="0" u="none" dirty="0" err="1" smtClean="0">
              <a:solidFill>
                <a:schemeClr val="accent3">
                  <a:lumMod val="75000"/>
                </a:schemeClr>
              </a:solidFill>
            </a:rPr>
            <a:t>în</a:t>
          </a:r>
          <a:r>
            <a:rPr lang="es-ES" b="1" i="0" u="none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es-ES" b="1" i="0" u="none" dirty="0" err="1" smtClean="0">
              <a:solidFill>
                <a:schemeClr val="accent3">
                  <a:lumMod val="75000"/>
                </a:schemeClr>
              </a:solidFill>
            </a:rPr>
            <a:t>deşert</a:t>
          </a:r>
          <a:endParaRPr lang="es-ES" b="1" i="0" u="none" dirty="0">
            <a:solidFill>
              <a:schemeClr val="accent3">
                <a:lumMod val="75000"/>
              </a:schemeClr>
            </a:solidFill>
          </a:endParaRPr>
        </a:p>
      </dgm:t>
    </dgm:pt>
    <dgm:pt modelId="{6058D2E1-82A0-4DEF-864E-5B6662FA121D}" type="parTrans" cxnId="{FF0B1932-03B6-4B0C-9332-CC159FE69F78}">
      <dgm:prSet/>
      <dgm:spPr/>
      <dgm:t>
        <a:bodyPr/>
        <a:lstStyle/>
        <a:p>
          <a:endParaRPr lang="es-ES"/>
        </a:p>
      </dgm:t>
    </dgm:pt>
    <dgm:pt modelId="{553EC146-DCCF-44E5-8B6C-C98ED8510315}" type="sibTrans" cxnId="{FF0B1932-03B6-4B0C-9332-CC159FE69F78}">
      <dgm:prSet/>
      <dgm:spPr/>
      <dgm:t>
        <a:bodyPr/>
        <a:lstStyle/>
        <a:p>
          <a:endParaRPr lang="es-ES"/>
        </a:p>
      </dgm:t>
    </dgm:pt>
    <dgm:pt modelId="{7C48B4D5-E8FA-4F28-B94C-561D86E100EE}">
      <dgm:prSet/>
      <dgm:spPr/>
      <dgm:t>
        <a:bodyPr/>
        <a:lstStyle/>
        <a:p>
          <a:pPr rtl="0"/>
          <a:r>
            <a:rPr lang="es-ES" b="1" i="0" u="none" dirty="0" err="1" smtClean="0"/>
            <a:t>Ioan</a:t>
          </a:r>
          <a:r>
            <a:rPr lang="es-ES" b="1" i="0" u="none" dirty="0" smtClean="0"/>
            <a:t> 7</a:t>
          </a:r>
          <a:endParaRPr lang="es-ES" b="1" i="0" u="none" dirty="0"/>
        </a:p>
      </dgm:t>
    </dgm:pt>
    <dgm:pt modelId="{F4A85AE9-5DBE-4B2F-976C-9678957F4672}" type="parTrans" cxnId="{35894CB6-79BD-4CA6-A884-5221A9F48C23}">
      <dgm:prSet/>
      <dgm:spPr/>
      <dgm:t>
        <a:bodyPr/>
        <a:lstStyle/>
        <a:p>
          <a:endParaRPr lang="es-ES"/>
        </a:p>
      </dgm:t>
    </dgm:pt>
    <dgm:pt modelId="{A05BD50D-DDCD-457F-987A-553FB05FFE92}" type="sibTrans" cxnId="{35894CB6-79BD-4CA6-A884-5221A9F48C23}">
      <dgm:prSet/>
      <dgm:spPr/>
      <dgm:t>
        <a:bodyPr/>
        <a:lstStyle/>
        <a:p>
          <a:endParaRPr lang="es-ES"/>
        </a:p>
      </dgm:t>
    </dgm:pt>
    <dgm:pt modelId="{0EFAAB53-6C2C-4177-B751-366D5CCE9BE4}">
      <dgm:prSet/>
      <dgm:spPr/>
      <dgm:t>
        <a:bodyPr/>
        <a:lstStyle/>
        <a:p>
          <a:r>
            <a:rPr lang="es-ES" b="1" i="0" u="none" dirty="0" err="1" smtClean="0"/>
            <a:t>Dedicarea</a:t>
          </a:r>
          <a:endParaRPr lang="es-ES" dirty="0"/>
        </a:p>
      </dgm:t>
    </dgm:pt>
    <dgm:pt modelId="{4F956ED1-F98C-43E1-B6E0-63F237DADFBD}" type="parTrans" cxnId="{5BAB398C-94DA-460E-A3B6-96E060983CDD}">
      <dgm:prSet/>
      <dgm:spPr/>
      <dgm:t>
        <a:bodyPr/>
        <a:lstStyle/>
        <a:p>
          <a:endParaRPr lang="es-ES"/>
        </a:p>
      </dgm:t>
    </dgm:pt>
    <dgm:pt modelId="{B52F5F6D-09B6-4F9C-A01C-C21B367E02CA}" type="sibTrans" cxnId="{5BAB398C-94DA-460E-A3B6-96E060983CDD}">
      <dgm:prSet/>
      <dgm:spPr/>
      <dgm:t>
        <a:bodyPr/>
        <a:lstStyle/>
        <a:p>
          <a:endParaRPr lang="es-ES"/>
        </a:p>
      </dgm:t>
    </dgm:pt>
    <dgm:pt modelId="{85405B43-DF7C-4058-B18F-91D42E3F271B}">
      <dgm:prSet/>
      <dgm:spPr>
        <a:effectLst>
          <a:outerShdw blurRad="38100" dist="25400" dir="5400000" rotWithShape="0">
            <a:srgbClr val="000000">
              <a:alpha val="84000"/>
            </a:srgbClr>
          </a:outerShdw>
        </a:effectLst>
      </dgm:spPr>
      <dgm:t>
        <a:bodyPr/>
        <a:lstStyle/>
        <a:p>
          <a:pPr rtl="0"/>
          <a:r>
            <a:rPr lang="pt-BR" b="1" i="0" u="none" dirty="0" err="1" smtClean="0">
              <a:solidFill>
                <a:srgbClr val="6EA92D"/>
              </a:solidFill>
            </a:rPr>
            <a:t>Dedicarea</a:t>
          </a:r>
          <a:r>
            <a:rPr lang="pt-BR" b="1" i="0" u="none" dirty="0" smtClean="0">
              <a:solidFill>
                <a:srgbClr val="6EA92D"/>
              </a:solidFill>
            </a:rPr>
            <a:t> </a:t>
          </a:r>
          <a:r>
            <a:rPr lang="pt-BR" b="1" i="0" u="none" dirty="0" err="1" smtClean="0">
              <a:solidFill>
                <a:srgbClr val="6EA92D"/>
              </a:solidFill>
            </a:rPr>
            <a:t>Templului</a:t>
          </a:r>
          <a:r>
            <a:rPr lang="pt-BR" b="1" i="0" u="none" dirty="0" smtClean="0">
              <a:solidFill>
                <a:srgbClr val="6EA92D"/>
              </a:solidFill>
            </a:rPr>
            <a:t> de </a:t>
          </a:r>
          <a:r>
            <a:rPr lang="pt-BR" b="1" i="0" u="none" dirty="0" err="1" smtClean="0">
              <a:solidFill>
                <a:srgbClr val="6EA92D"/>
              </a:solidFill>
            </a:rPr>
            <a:t>către</a:t>
          </a:r>
          <a:r>
            <a:rPr lang="pt-BR" b="1" i="0" u="none" dirty="0" smtClean="0">
              <a:solidFill>
                <a:srgbClr val="6EA92D"/>
              </a:solidFill>
            </a:rPr>
            <a:t> </a:t>
          </a:r>
          <a:r>
            <a:rPr lang="pt-BR" b="1" i="0" u="none" dirty="0" err="1" smtClean="0">
              <a:solidFill>
                <a:srgbClr val="6EA92D"/>
              </a:solidFill>
            </a:rPr>
            <a:t>macabei</a:t>
          </a:r>
          <a:endParaRPr lang="es-ES" b="1" i="0" u="none" dirty="0">
            <a:solidFill>
              <a:srgbClr val="6EA92D"/>
            </a:solidFill>
          </a:endParaRPr>
        </a:p>
      </dgm:t>
    </dgm:pt>
    <dgm:pt modelId="{5F994855-0F53-4DC8-BE82-82FF221D9AD1}" type="parTrans" cxnId="{C012EC1B-EEE7-43B1-A325-72EF32F96686}">
      <dgm:prSet/>
      <dgm:spPr/>
      <dgm:t>
        <a:bodyPr/>
        <a:lstStyle/>
        <a:p>
          <a:endParaRPr lang="es-ES"/>
        </a:p>
      </dgm:t>
    </dgm:pt>
    <dgm:pt modelId="{349C49FE-1254-4C1D-B48A-61286AFC5A2C}" type="sibTrans" cxnId="{C012EC1B-EEE7-43B1-A325-72EF32F96686}">
      <dgm:prSet/>
      <dgm:spPr/>
      <dgm:t>
        <a:bodyPr/>
        <a:lstStyle/>
        <a:p>
          <a:endParaRPr lang="es-ES"/>
        </a:p>
      </dgm:t>
    </dgm:pt>
    <dgm:pt modelId="{52C3F0B6-9D67-493A-A325-D97560EF18DB}">
      <dgm:prSet/>
      <dgm:spPr>
        <a:effectLst>
          <a:outerShdw blurRad="38100" dist="25400" dir="5400000" rotWithShape="0">
            <a:srgbClr val="000000">
              <a:alpha val="84000"/>
            </a:srgbClr>
          </a:outerShdw>
        </a:effectLst>
      </dgm:spPr>
      <dgm:t>
        <a:bodyPr/>
        <a:lstStyle/>
        <a:p>
          <a:pPr rtl="0"/>
          <a:r>
            <a:rPr lang="es-ES" b="1" i="0" u="none" dirty="0" err="1" smtClean="0"/>
            <a:t>Ioan</a:t>
          </a:r>
          <a:r>
            <a:rPr lang="es-ES" b="1" i="0" u="none" dirty="0" smtClean="0"/>
            <a:t> 10:22-39</a:t>
          </a:r>
          <a:endParaRPr lang="es-ES" b="1" i="0" u="none" dirty="0"/>
        </a:p>
      </dgm:t>
    </dgm:pt>
    <dgm:pt modelId="{171B7251-0A18-4352-9F9D-8B7C23E51C72}" type="parTrans" cxnId="{516DB9DD-29D6-4860-BED1-1C2C242E222C}">
      <dgm:prSet/>
      <dgm:spPr/>
      <dgm:t>
        <a:bodyPr/>
        <a:lstStyle/>
        <a:p>
          <a:endParaRPr lang="es-ES"/>
        </a:p>
      </dgm:t>
    </dgm:pt>
    <dgm:pt modelId="{A12E1EF5-C984-4A33-B349-E3FBC8CD8651}" type="sibTrans" cxnId="{516DB9DD-29D6-4860-BED1-1C2C242E222C}">
      <dgm:prSet/>
      <dgm:spPr/>
      <dgm:t>
        <a:bodyPr/>
        <a:lstStyle/>
        <a:p>
          <a:endParaRPr lang="es-ES"/>
        </a:p>
      </dgm:t>
    </dgm:pt>
    <dgm:pt modelId="{900B492F-1F4A-4A56-8B22-B5E56851BDA0}">
      <dgm:prSet/>
      <dgm:spPr/>
      <dgm:t>
        <a:bodyPr/>
        <a:lstStyle/>
        <a:p>
          <a:r>
            <a:rPr lang="es-ES" b="1" i="0" u="none" dirty="0" err="1" smtClean="0"/>
            <a:t>Purim</a:t>
          </a:r>
          <a:endParaRPr lang="es-ES" dirty="0"/>
        </a:p>
      </dgm:t>
    </dgm:pt>
    <dgm:pt modelId="{26EDB8D6-731F-4565-9F0E-4E6A717487E8}" type="parTrans" cxnId="{439ECEDC-B9F3-451A-9FDC-5B9A2E93BC84}">
      <dgm:prSet/>
      <dgm:spPr/>
      <dgm:t>
        <a:bodyPr/>
        <a:lstStyle/>
        <a:p>
          <a:endParaRPr lang="es-ES"/>
        </a:p>
      </dgm:t>
    </dgm:pt>
    <dgm:pt modelId="{8654C671-284B-4305-823E-B10931A6752C}" type="sibTrans" cxnId="{439ECEDC-B9F3-451A-9FDC-5B9A2E93BC84}">
      <dgm:prSet/>
      <dgm:spPr/>
      <dgm:t>
        <a:bodyPr/>
        <a:lstStyle/>
        <a:p>
          <a:endParaRPr lang="es-ES"/>
        </a:p>
      </dgm:t>
    </dgm:pt>
    <dgm:pt modelId="{475B2D5F-DB92-49A6-AC51-C561EFECDC93}">
      <dgm:prSet/>
      <dgm:spPr/>
      <dgm:t>
        <a:bodyPr/>
        <a:lstStyle/>
        <a:p>
          <a:pPr rtl="0"/>
          <a:r>
            <a:rPr lang="it-IT" b="1" i="0" u="none" dirty="0" smtClean="0">
              <a:solidFill>
                <a:schemeClr val="accent5">
                  <a:lumMod val="50000"/>
                </a:schemeClr>
              </a:solidFill>
            </a:rPr>
            <a:t>Eliberarea lui Israel în timpul împărătesei Estera</a:t>
          </a:r>
          <a:endParaRPr lang="es-ES" b="1" i="0" u="none" dirty="0">
            <a:solidFill>
              <a:schemeClr val="accent5">
                <a:lumMod val="50000"/>
              </a:schemeClr>
            </a:solidFill>
          </a:endParaRPr>
        </a:p>
      </dgm:t>
    </dgm:pt>
    <dgm:pt modelId="{AD48311C-8E5F-404E-9E13-F3BB36CD6ED7}" type="parTrans" cxnId="{66593991-46F1-480A-A067-4F2A27930D58}">
      <dgm:prSet/>
      <dgm:spPr/>
      <dgm:t>
        <a:bodyPr/>
        <a:lstStyle/>
        <a:p>
          <a:endParaRPr lang="es-ES"/>
        </a:p>
      </dgm:t>
    </dgm:pt>
    <dgm:pt modelId="{C95D0C5F-D763-40F4-9C70-82FF81808295}" type="sibTrans" cxnId="{66593991-46F1-480A-A067-4F2A27930D58}">
      <dgm:prSet/>
      <dgm:spPr/>
      <dgm:t>
        <a:bodyPr/>
        <a:lstStyle/>
        <a:p>
          <a:endParaRPr lang="es-ES"/>
        </a:p>
      </dgm:t>
    </dgm:pt>
    <dgm:pt modelId="{DB1B529B-2BA8-4ACC-A562-91628292A5B2}">
      <dgm:prSet/>
      <dgm:spPr/>
      <dgm:t>
        <a:bodyPr/>
        <a:lstStyle/>
        <a:p>
          <a:pPr rtl="0"/>
          <a:r>
            <a:rPr lang="vi-VN" b="1" i="0" u="none" dirty="0" smtClean="0"/>
            <a:t>Nu se mențio</a:t>
          </a:r>
          <a:r>
            <a:rPr lang="es-ES" b="1" i="0" u="none" dirty="0" smtClean="0"/>
            <a:t>-</a:t>
          </a:r>
          <a:r>
            <a:rPr lang="vi-VN" b="1" i="0" u="none" dirty="0" smtClean="0"/>
            <a:t>nează</a:t>
          </a:r>
          <a:endParaRPr lang="es-ES" b="1" i="0" u="none" dirty="0"/>
        </a:p>
      </dgm:t>
    </dgm:pt>
    <dgm:pt modelId="{79CE034A-8BD0-49C2-B1E8-159E8E63DE9A}" type="parTrans" cxnId="{1A69744C-40E4-40F0-A50C-A4CB33A9512B}">
      <dgm:prSet/>
      <dgm:spPr/>
      <dgm:t>
        <a:bodyPr/>
        <a:lstStyle/>
        <a:p>
          <a:endParaRPr lang="es-ES"/>
        </a:p>
      </dgm:t>
    </dgm:pt>
    <dgm:pt modelId="{891E78C0-65B3-4BF5-884C-04E705B78EF1}" type="sibTrans" cxnId="{1A69744C-40E4-40F0-A50C-A4CB33A9512B}">
      <dgm:prSet/>
      <dgm:spPr/>
      <dgm:t>
        <a:bodyPr/>
        <a:lstStyle/>
        <a:p>
          <a:endParaRPr lang="es-ES"/>
        </a:p>
      </dgm:t>
    </dgm:pt>
    <dgm:pt modelId="{8C079AB3-958E-49D5-B269-DCF1B2589606}" type="pres">
      <dgm:prSet presAssocID="{2CEE83E2-0430-4F0D-99D7-EB9BA74AC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0D977F-5490-4AC1-B9B5-A88C368CE1B7}" type="pres">
      <dgm:prSet presAssocID="{56B28CAD-F5F2-4DF4-8848-A1545D579DFE}" presName="compositeNode" presStyleCnt="0">
        <dgm:presLayoutVars>
          <dgm:bulletEnabled val="1"/>
        </dgm:presLayoutVars>
      </dgm:prSet>
      <dgm:spPr/>
    </dgm:pt>
    <dgm:pt modelId="{B0937CCD-A8D4-4F6C-9612-907872995BC5}" type="pres">
      <dgm:prSet presAssocID="{56B28CAD-F5F2-4DF4-8848-A1545D579DFE}" presName="bgRect" presStyleLbl="node1" presStyleIdx="0" presStyleCnt="4"/>
      <dgm:spPr/>
      <dgm:t>
        <a:bodyPr/>
        <a:lstStyle/>
        <a:p>
          <a:endParaRPr lang="es-ES"/>
        </a:p>
      </dgm:t>
    </dgm:pt>
    <dgm:pt modelId="{D4995F25-8171-4F99-BBE6-166402548F61}" type="pres">
      <dgm:prSet presAssocID="{56B28CAD-F5F2-4DF4-8848-A1545D579DFE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167AE-02A5-4055-99B2-920769B39AA2}" type="pres">
      <dgm:prSet presAssocID="{56B28CAD-F5F2-4DF4-8848-A1545D579DFE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9AC03C-5EB7-4B4F-9E1A-CE157AC20411}" type="pres">
      <dgm:prSet presAssocID="{8F0DE80B-FD35-44EC-B57F-E022F0A810B3}" presName="hSp" presStyleCnt="0"/>
      <dgm:spPr/>
    </dgm:pt>
    <dgm:pt modelId="{43B0D208-7D71-4721-8445-9B857EB3DF92}" type="pres">
      <dgm:prSet presAssocID="{8F0DE80B-FD35-44EC-B57F-E022F0A810B3}" presName="vProcSp" presStyleCnt="0"/>
      <dgm:spPr/>
    </dgm:pt>
    <dgm:pt modelId="{F109BB84-5ADD-4B06-8520-4C8E36DE494F}" type="pres">
      <dgm:prSet presAssocID="{8F0DE80B-FD35-44EC-B57F-E022F0A810B3}" presName="vSp1" presStyleCnt="0"/>
      <dgm:spPr/>
    </dgm:pt>
    <dgm:pt modelId="{6C28F166-A22E-42E2-AB9C-1ACA8211280C}" type="pres">
      <dgm:prSet presAssocID="{8F0DE80B-FD35-44EC-B57F-E022F0A810B3}" presName="simulatedConn" presStyleLbl="solidFgAcc1" presStyleIdx="0" presStyleCnt="3"/>
      <dgm:spPr/>
    </dgm:pt>
    <dgm:pt modelId="{B82F7EE1-5096-452A-8484-4AC28C8F2CA8}" type="pres">
      <dgm:prSet presAssocID="{8F0DE80B-FD35-44EC-B57F-E022F0A810B3}" presName="vSp2" presStyleCnt="0"/>
      <dgm:spPr/>
    </dgm:pt>
    <dgm:pt modelId="{6D49A9A8-E8AD-492D-8E64-16B208F2E2CF}" type="pres">
      <dgm:prSet presAssocID="{8F0DE80B-FD35-44EC-B57F-E022F0A810B3}" presName="sibTrans" presStyleCnt="0"/>
      <dgm:spPr/>
    </dgm:pt>
    <dgm:pt modelId="{2975BFCC-FB7D-413F-925C-2F3EFE50A70B}" type="pres">
      <dgm:prSet presAssocID="{36BC38D3-B913-4A5D-B182-8763FD4324D2}" presName="compositeNode" presStyleCnt="0">
        <dgm:presLayoutVars>
          <dgm:bulletEnabled val="1"/>
        </dgm:presLayoutVars>
      </dgm:prSet>
      <dgm:spPr/>
    </dgm:pt>
    <dgm:pt modelId="{59781B54-D742-4704-A435-077EE93FBB7E}" type="pres">
      <dgm:prSet presAssocID="{36BC38D3-B913-4A5D-B182-8763FD4324D2}" presName="bgRect" presStyleLbl="node1" presStyleIdx="1" presStyleCnt="4"/>
      <dgm:spPr/>
      <dgm:t>
        <a:bodyPr/>
        <a:lstStyle/>
        <a:p>
          <a:endParaRPr lang="es-ES"/>
        </a:p>
      </dgm:t>
    </dgm:pt>
    <dgm:pt modelId="{D1100A00-37EA-4377-B130-B74BC8878E3B}" type="pres">
      <dgm:prSet presAssocID="{36BC38D3-B913-4A5D-B182-8763FD4324D2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C7A2F1-389C-47F5-8344-07AE0937821C}" type="pres">
      <dgm:prSet presAssocID="{36BC38D3-B913-4A5D-B182-8763FD4324D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A1068C-6396-4D73-A728-2A384843E9E0}" type="pres">
      <dgm:prSet presAssocID="{01171A8D-C3CC-44FC-823D-8BBFF82004A3}" presName="hSp" presStyleCnt="0"/>
      <dgm:spPr/>
    </dgm:pt>
    <dgm:pt modelId="{50CB08FF-A1FE-43C6-A559-CC195490B022}" type="pres">
      <dgm:prSet presAssocID="{01171A8D-C3CC-44FC-823D-8BBFF82004A3}" presName="vProcSp" presStyleCnt="0"/>
      <dgm:spPr/>
    </dgm:pt>
    <dgm:pt modelId="{77C8F644-20B2-4FF3-8701-512A2A1E63C6}" type="pres">
      <dgm:prSet presAssocID="{01171A8D-C3CC-44FC-823D-8BBFF82004A3}" presName="vSp1" presStyleCnt="0"/>
      <dgm:spPr/>
    </dgm:pt>
    <dgm:pt modelId="{364DAC4D-1B3A-49DF-8AB0-8FB284CE864D}" type="pres">
      <dgm:prSet presAssocID="{01171A8D-C3CC-44FC-823D-8BBFF82004A3}" presName="simulatedConn" presStyleLbl="solidFgAcc1" presStyleIdx="1" presStyleCnt="3"/>
      <dgm:spPr/>
    </dgm:pt>
    <dgm:pt modelId="{C5C6C74A-224C-42F0-8A73-ACA854989F9B}" type="pres">
      <dgm:prSet presAssocID="{01171A8D-C3CC-44FC-823D-8BBFF82004A3}" presName="vSp2" presStyleCnt="0"/>
      <dgm:spPr/>
    </dgm:pt>
    <dgm:pt modelId="{D3DF2514-77C5-4B5E-9F75-CA90C54BE1E8}" type="pres">
      <dgm:prSet presAssocID="{01171A8D-C3CC-44FC-823D-8BBFF82004A3}" presName="sibTrans" presStyleCnt="0"/>
      <dgm:spPr/>
    </dgm:pt>
    <dgm:pt modelId="{B49B5290-65DD-4A88-B126-630869F86703}" type="pres">
      <dgm:prSet presAssocID="{0EFAAB53-6C2C-4177-B751-366D5CCE9BE4}" presName="compositeNode" presStyleCnt="0">
        <dgm:presLayoutVars>
          <dgm:bulletEnabled val="1"/>
        </dgm:presLayoutVars>
      </dgm:prSet>
      <dgm:spPr/>
    </dgm:pt>
    <dgm:pt modelId="{E8118C56-65AB-4A1E-A983-BF220C6A83A4}" type="pres">
      <dgm:prSet presAssocID="{0EFAAB53-6C2C-4177-B751-366D5CCE9BE4}" presName="bgRect" presStyleLbl="node1" presStyleIdx="2" presStyleCnt="4"/>
      <dgm:spPr/>
      <dgm:t>
        <a:bodyPr/>
        <a:lstStyle/>
        <a:p>
          <a:endParaRPr lang="es-ES"/>
        </a:p>
      </dgm:t>
    </dgm:pt>
    <dgm:pt modelId="{C7DCB547-0B8F-4051-A897-24AA712F5296}" type="pres">
      <dgm:prSet presAssocID="{0EFAAB53-6C2C-4177-B751-366D5CCE9BE4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910DC-F2EC-43C6-8F45-5925A4C5C979}" type="pres">
      <dgm:prSet presAssocID="{0EFAAB53-6C2C-4177-B751-366D5CCE9BE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3C210-45B6-42C5-8A45-92A45E73A3A6}" type="pres">
      <dgm:prSet presAssocID="{B52F5F6D-09B6-4F9C-A01C-C21B367E02CA}" presName="hSp" presStyleCnt="0"/>
      <dgm:spPr/>
    </dgm:pt>
    <dgm:pt modelId="{3E0CE211-F360-4A8B-B1A4-E08BE4341E29}" type="pres">
      <dgm:prSet presAssocID="{B52F5F6D-09B6-4F9C-A01C-C21B367E02CA}" presName="vProcSp" presStyleCnt="0"/>
      <dgm:spPr/>
    </dgm:pt>
    <dgm:pt modelId="{C991CDB3-6F16-4F61-B4C1-4D004758D07E}" type="pres">
      <dgm:prSet presAssocID="{B52F5F6D-09B6-4F9C-A01C-C21B367E02CA}" presName="vSp1" presStyleCnt="0"/>
      <dgm:spPr/>
    </dgm:pt>
    <dgm:pt modelId="{150593D8-98B1-4A86-B306-E582C675E637}" type="pres">
      <dgm:prSet presAssocID="{B52F5F6D-09B6-4F9C-A01C-C21B367E02CA}" presName="simulatedConn" presStyleLbl="solidFgAcc1" presStyleIdx="2" presStyleCnt="3"/>
      <dgm:spPr/>
    </dgm:pt>
    <dgm:pt modelId="{9D19CF3C-0E09-4507-8FF4-E200B02B2EBA}" type="pres">
      <dgm:prSet presAssocID="{B52F5F6D-09B6-4F9C-A01C-C21B367E02CA}" presName="vSp2" presStyleCnt="0"/>
      <dgm:spPr/>
    </dgm:pt>
    <dgm:pt modelId="{02BC94DE-27A9-46FA-AD36-AD08D89CDFC2}" type="pres">
      <dgm:prSet presAssocID="{B52F5F6D-09B6-4F9C-A01C-C21B367E02CA}" presName="sibTrans" presStyleCnt="0"/>
      <dgm:spPr/>
    </dgm:pt>
    <dgm:pt modelId="{3119CA52-E43F-4075-A00D-9B40744683A3}" type="pres">
      <dgm:prSet presAssocID="{900B492F-1F4A-4A56-8B22-B5E56851BDA0}" presName="compositeNode" presStyleCnt="0">
        <dgm:presLayoutVars>
          <dgm:bulletEnabled val="1"/>
        </dgm:presLayoutVars>
      </dgm:prSet>
      <dgm:spPr/>
    </dgm:pt>
    <dgm:pt modelId="{1391000B-DFA3-42E2-8351-72F1C08F18F5}" type="pres">
      <dgm:prSet presAssocID="{900B492F-1F4A-4A56-8B22-B5E56851BDA0}" presName="bgRect" presStyleLbl="node1" presStyleIdx="3" presStyleCnt="4"/>
      <dgm:spPr/>
      <dgm:t>
        <a:bodyPr/>
        <a:lstStyle/>
        <a:p>
          <a:endParaRPr lang="es-ES"/>
        </a:p>
      </dgm:t>
    </dgm:pt>
    <dgm:pt modelId="{CB789A15-69C0-4306-B974-24B4544635E3}" type="pres">
      <dgm:prSet presAssocID="{900B492F-1F4A-4A56-8B22-B5E56851BDA0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3CE65-AF66-4025-80B2-C16C576C94E9}" type="pres">
      <dgm:prSet presAssocID="{900B492F-1F4A-4A56-8B22-B5E56851BDA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6DB9DD-29D6-4860-BED1-1C2C242E222C}" srcId="{0EFAAB53-6C2C-4177-B751-366D5CCE9BE4}" destId="{52C3F0B6-9D67-493A-A325-D97560EF18DB}" srcOrd="1" destOrd="0" parTransId="{171B7251-0A18-4352-9F9D-8B7C23E51C72}" sibTransId="{A12E1EF5-C984-4A33-B349-E3FBC8CD8651}"/>
    <dgm:cxn modelId="{60BCE76E-491A-4038-9D1C-81877F25E487}" type="presOf" srcId="{475B2D5F-DB92-49A6-AC51-C561EFECDC93}" destId="{A723CE65-AF66-4025-80B2-C16C576C94E9}" srcOrd="0" destOrd="0" presId="urn:microsoft.com/office/officeart/2005/8/layout/hProcess7"/>
    <dgm:cxn modelId="{30B698B8-454D-450D-8946-D4F661702449}" srcId="{56B28CAD-F5F2-4DF4-8848-A1545D579DFE}" destId="{999C25D4-3D55-4822-B895-EA1919AB6523}" srcOrd="1" destOrd="0" parTransId="{5B02D08E-EF9A-45A5-A408-3FEACD43C827}" sibTransId="{F594CEEF-A660-4FBB-85A1-3E573D4AAC4C}"/>
    <dgm:cxn modelId="{1A69744C-40E4-40F0-A50C-A4CB33A9512B}" srcId="{900B492F-1F4A-4A56-8B22-B5E56851BDA0}" destId="{DB1B529B-2BA8-4ACC-A562-91628292A5B2}" srcOrd="1" destOrd="0" parTransId="{79CE034A-8BD0-49C2-B1E8-159E8E63DE9A}" sibTransId="{891E78C0-65B3-4BF5-884C-04E705B78EF1}"/>
    <dgm:cxn modelId="{896CC037-3103-4657-9A3E-ED528EBBE1BD}" type="presOf" srcId="{999C25D4-3D55-4822-B895-EA1919AB6523}" destId="{E28167AE-02A5-4055-99B2-920769B39AA2}" srcOrd="0" destOrd="1" presId="urn:microsoft.com/office/officeart/2005/8/layout/hProcess7"/>
    <dgm:cxn modelId="{9D67DC6F-8434-4FFF-95BB-FB6D37869BFD}" type="presOf" srcId="{27044CED-B1F7-4796-A7AD-7E4F0B4B0FEF}" destId="{E28167AE-02A5-4055-99B2-920769B39AA2}" srcOrd="0" destOrd="0" presId="urn:microsoft.com/office/officeart/2005/8/layout/hProcess7"/>
    <dgm:cxn modelId="{024B23BC-9BB9-4149-979F-8405CDE3D8D9}" type="presOf" srcId="{0EFAAB53-6C2C-4177-B751-366D5CCE9BE4}" destId="{C7DCB547-0B8F-4051-A897-24AA712F5296}" srcOrd="1" destOrd="0" presId="urn:microsoft.com/office/officeart/2005/8/layout/hProcess7"/>
    <dgm:cxn modelId="{66593991-46F1-480A-A067-4F2A27930D58}" srcId="{900B492F-1F4A-4A56-8B22-B5E56851BDA0}" destId="{475B2D5F-DB92-49A6-AC51-C561EFECDC93}" srcOrd="0" destOrd="0" parTransId="{AD48311C-8E5F-404E-9E13-F3BB36CD6ED7}" sibTransId="{C95D0C5F-D763-40F4-9C70-82FF81808295}"/>
    <dgm:cxn modelId="{35894CB6-79BD-4CA6-A884-5221A9F48C23}" srcId="{36BC38D3-B913-4A5D-B182-8763FD4324D2}" destId="{7C48B4D5-E8FA-4F28-B94C-561D86E100EE}" srcOrd="1" destOrd="0" parTransId="{F4A85AE9-5DBE-4B2F-976C-9678957F4672}" sibTransId="{A05BD50D-DDCD-457F-987A-553FB05FFE92}"/>
    <dgm:cxn modelId="{7BAD64C4-7C08-434C-AD30-CBB17F385424}" srcId="{2CEE83E2-0430-4F0D-99D7-EB9BA74AC51A}" destId="{56B28CAD-F5F2-4DF4-8848-A1545D579DFE}" srcOrd="0" destOrd="0" parTransId="{6224D1E4-2256-4FB6-88F6-B1019F260CBE}" sibTransId="{8F0DE80B-FD35-44EC-B57F-E022F0A810B3}"/>
    <dgm:cxn modelId="{7DE47B9C-65F9-4EC5-9F96-549FE8EB297F}" type="presOf" srcId="{0EFAAB53-6C2C-4177-B751-366D5CCE9BE4}" destId="{E8118C56-65AB-4A1E-A983-BF220C6A83A4}" srcOrd="0" destOrd="0" presId="urn:microsoft.com/office/officeart/2005/8/layout/hProcess7"/>
    <dgm:cxn modelId="{82F1C5D3-5BF2-4CB4-9915-08870226C768}" type="presOf" srcId="{900B492F-1F4A-4A56-8B22-B5E56851BDA0}" destId="{CB789A15-69C0-4306-B974-24B4544635E3}" srcOrd="1" destOrd="0" presId="urn:microsoft.com/office/officeart/2005/8/layout/hProcess7"/>
    <dgm:cxn modelId="{C012EC1B-EEE7-43B1-A325-72EF32F96686}" srcId="{0EFAAB53-6C2C-4177-B751-366D5CCE9BE4}" destId="{85405B43-DF7C-4058-B18F-91D42E3F271B}" srcOrd="0" destOrd="0" parTransId="{5F994855-0F53-4DC8-BE82-82FF221D9AD1}" sibTransId="{349C49FE-1254-4C1D-B48A-61286AFC5A2C}"/>
    <dgm:cxn modelId="{558810A4-C571-474F-A0E5-262F5526FEAD}" type="presOf" srcId="{1D94C2EB-FBBF-4867-8D7A-E1D1C33D7DC0}" destId="{33C7A2F1-389C-47F5-8344-07AE0937821C}" srcOrd="0" destOrd="0" presId="urn:microsoft.com/office/officeart/2005/8/layout/hProcess7"/>
    <dgm:cxn modelId="{B4808569-DD1E-4EA6-BA71-03C85A58C59C}" type="presOf" srcId="{56B28CAD-F5F2-4DF4-8848-A1545D579DFE}" destId="{B0937CCD-A8D4-4F6C-9612-907872995BC5}" srcOrd="0" destOrd="0" presId="urn:microsoft.com/office/officeart/2005/8/layout/hProcess7"/>
    <dgm:cxn modelId="{01E2E589-6E27-42BF-B909-C77D179BC09C}" type="presOf" srcId="{2CEE83E2-0430-4F0D-99D7-EB9BA74AC51A}" destId="{8C079AB3-958E-49D5-B269-DCF1B2589606}" srcOrd="0" destOrd="0" presId="urn:microsoft.com/office/officeart/2005/8/layout/hProcess7"/>
    <dgm:cxn modelId="{D706C760-D3F3-44AE-92DB-B82BFAD9352F}" type="presOf" srcId="{7C48B4D5-E8FA-4F28-B94C-561D86E100EE}" destId="{33C7A2F1-389C-47F5-8344-07AE0937821C}" srcOrd="0" destOrd="1" presId="urn:microsoft.com/office/officeart/2005/8/layout/hProcess7"/>
    <dgm:cxn modelId="{439ECEDC-B9F3-451A-9FDC-5B9A2E93BC84}" srcId="{2CEE83E2-0430-4F0D-99D7-EB9BA74AC51A}" destId="{900B492F-1F4A-4A56-8B22-B5E56851BDA0}" srcOrd="3" destOrd="0" parTransId="{26EDB8D6-731F-4565-9F0E-4E6A717487E8}" sibTransId="{8654C671-284B-4305-823E-B10931A6752C}"/>
    <dgm:cxn modelId="{FC448F51-87BE-477B-BE98-8081AB012B64}" type="presOf" srcId="{36BC38D3-B913-4A5D-B182-8763FD4324D2}" destId="{D1100A00-37EA-4377-B130-B74BC8878E3B}" srcOrd="1" destOrd="0" presId="urn:microsoft.com/office/officeart/2005/8/layout/hProcess7"/>
    <dgm:cxn modelId="{77B108E0-7D1A-4F20-AF5F-4BAF7105CB13}" type="presOf" srcId="{36BC38D3-B913-4A5D-B182-8763FD4324D2}" destId="{59781B54-D742-4704-A435-077EE93FBB7E}" srcOrd="0" destOrd="0" presId="urn:microsoft.com/office/officeart/2005/8/layout/hProcess7"/>
    <dgm:cxn modelId="{B12385EF-E297-4197-8F50-00878F1D7BC6}" srcId="{2CEE83E2-0430-4F0D-99D7-EB9BA74AC51A}" destId="{36BC38D3-B913-4A5D-B182-8763FD4324D2}" srcOrd="1" destOrd="0" parTransId="{0CFB5232-E32C-4678-95CE-2CDE69000BC1}" sibTransId="{01171A8D-C3CC-44FC-823D-8BBFF82004A3}"/>
    <dgm:cxn modelId="{5374C549-8917-446B-B341-CEFF3F3628BC}" type="presOf" srcId="{52C3F0B6-9D67-493A-A325-D97560EF18DB}" destId="{73A910DC-F2EC-43C6-8F45-5925A4C5C979}" srcOrd="0" destOrd="1" presId="urn:microsoft.com/office/officeart/2005/8/layout/hProcess7"/>
    <dgm:cxn modelId="{C6E0AAB5-932E-44F4-8D62-380802FE99E7}" type="presOf" srcId="{900B492F-1F4A-4A56-8B22-B5E56851BDA0}" destId="{1391000B-DFA3-42E2-8351-72F1C08F18F5}" srcOrd="0" destOrd="0" presId="urn:microsoft.com/office/officeart/2005/8/layout/hProcess7"/>
    <dgm:cxn modelId="{FF0B1932-03B6-4B0C-9332-CC159FE69F78}" srcId="{36BC38D3-B913-4A5D-B182-8763FD4324D2}" destId="{1D94C2EB-FBBF-4867-8D7A-E1D1C33D7DC0}" srcOrd="0" destOrd="0" parTransId="{6058D2E1-82A0-4DEF-864E-5B6662FA121D}" sibTransId="{553EC146-DCCF-44E5-8B6C-C98ED8510315}"/>
    <dgm:cxn modelId="{C1EB2335-EC3F-430C-AC75-6F59B655B5A1}" type="presOf" srcId="{DB1B529B-2BA8-4ACC-A562-91628292A5B2}" destId="{A723CE65-AF66-4025-80B2-C16C576C94E9}" srcOrd="0" destOrd="1" presId="urn:microsoft.com/office/officeart/2005/8/layout/hProcess7"/>
    <dgm:cxn modelId="{5BAB398C-94DA-460E-A3B6-96E060983CDD}" srcId="{2CEE83E2-0430-4F0D-99D7-EB9BA74AC51A}" destId="{0EFAAB53-6C2C-4177-B751-366D5CCE9BE4}" srcOrd="2" destOrd="0" parTransId="{4F956ED1-F98C-43E1-B6E0-63F237DADFBD}" sibTransId="{B52F5F6D-09B6-4F9C-A01C-C21B367E02CA}"/>
    <dgm:cxn modelId="{BDB95F07-C6B2-43EC-A93E-85B6A13B62DB}" type="presOf" srcId="{56B28CAD-F5F2-4DF4-8848-A1545D579DFE}" destId="{D4995F25-8171-4F99-BBE6-166402548F61}" srcOrd="1" destOrd="0" presId="urn:microsoft.com/office/officeart/2005/8/layout/hProcess7"/>
    <dgm:cxn modelId="{1A997C7A-DBB0-4136-B0C1-61FA3AEF0C99}" type="presOf" srcId="{85405B43-DF7C-4058-B18F-91D42E3F271B}" destId="{73A910DC-F2EC-43C6-8F45-5925A4C5C979}" srcOrd="0" destOrd="0" presId="urn:microsoft.com/office/officeart/2005/8/layout/hProcess7"/>
    <dgm:cxn modelId="{25E135CC-F255-4BA8-B9B5-8B01B6C3916C}" srcId="{56B28CAD-F5F2-4DF4-8848-A1545D579DFE}" destId="{27044CED-B1F7-4796-A7AD-7E4F0B4B0FEF}" srcOrd="0" destOrd="0" parTransId="{3F0680BA-9928-4EB9-AB7B-FFA46C7C9D41}" sibTransId="{C992860B-4221-48E2-9EC1-716AE4771304}"/>
    <dgm:cxn modelId="{CA704A96-02C6-45B8-B666-938F9AD60893}" type="presParOf" srcId="{8C079AB3-958E-49D5-B269-DCF1B2589606}" destId="{580D977F-5490-4AC1-B9B5-A88C368CE1B7}" srcOrd="0" destOrd="0" presId="urn:microsoft.com/office/officeart/2005/8/layout/hProcess7"/>
    <dgm:cxn modelId="{4ED6FCBF-D5D6-46DB-90A0-8238DB3B9D03}" type="presParOf" srcId="{580D977F-5490-4AC1-B9B5-A88C368CE1B7}" destId="{B0937CCD-A8D4-4F6C-9612-907872995BC5}" srcOrd="0" destOrd="0" presId="urn:microsoft.com/office/officeart/2005/8/layout/hProcess7"/>
    <dgm:cxn modelId="{3B49A86D-0362-449B-B8DB-E35438200BD9}" type="presParOf" srcId="{580D977F-5490-4AC1-B9B5-A88C368CE1B7}" destId="{D4995F25-8171-4F99-BBE6-166402548F61}" srcOrd="1" destOrd="0" presId="urn:microsoft.com/office/officeart/2005/8/layout/hProcess7"/>
    <dgm:cxn modelId="{513BEDF1-ABE3-46DD-9E2F-F40CB0A87962}" type="presParOf" srcId="{580D977F-5490-4AC1-B9B5-A88C368CE1B7}" destId="{E28167AE-02A5-4055-99B2-920769B39AA2}" srcOrd="2" destOrd="0" presId="urn:microsoft.com/office/officeart/2005/8/layout/hProcess7"/>
    <dgm:cxn modelId="{E4BC0404-1023-48EA-B92B-C6BFAD3AE82E}" type="presParOf" srcId="{8C079AB3-958E-49D5-B269-DCF1B2589606}" destId="{AB9AC03C-5EB7-4B4F-9E1A-CE157AC20411}" srcOrd="1" destOrd="0" presId="urn:microsoft.com/office/officeart/2005/8/layout/hProcess7"/>
    <dgm:cxn modelId="{58E22CFF-9CC0-42B6-9BB2-6780BC4866C9}" type="presParOf" srcId="{8C079AB3-958E-49D5-B269-DCF1B2589606}" destId="{43B0D208-7D71-4721-8445-9B857EB3DF92}" srcOrd="2" destOrd="0" presId="urn:microsoft.com/office/officeart/2005/8/layout/hProcess7"/>
    <dgm:cxn modelId="{E97FE4DA-A824-4B8A-A32C-949ADBB18271}" type="presParOf" srcId="{43B0D208-7D71-4721-8445-9B857EB3DF92}" destId="{F109BB84-5ADD-4B06-8520-4C8E36DE494F}" srcOrd="0" destOrd="0" presId="urn:microsoft.com/office/officeart/2005/8/layout/hProcess7"/>
    <dgm:cxn modelId="{014FB3D5-26E2-4D04-85B2-4301B17B5397}" type="presParOf" srcId="{43B0D208-7D71-4721-8445-9B857EB3DF92}" destId="{6C28F166-A22E-42E2-AB9C-1ACA8211280C}" srcOrd="1" destOrd="0" presId="urn:microsoft.com/office/officeart/2005/8/layout/hProcess7"/>
    <dgm:cxn modelId="{26098C59-C3D2-420F-968B-7C1E54633940}" type="presParOf" srcId="{43B0D208-7D71-4721-8445-9B857EB3DF92}" destId="{B82F7EE1-5096-452A-8484-4AC28C8F2CA8}" srcOrd="2" destOrd="0" presId="urn:microsoft.com/office/officeart/2005/8/layout/hProcess7"/>
    <dgm:cxn modelId="{B29A1161-8CA9-4CC8-84AF-887838B92915}" type="presParOf" srcId="{8C079AB3-958E-49D5-B269-DCF1B2589606}" destId="{6D49A9A8-E8AD-492D-8E64-16B208F2E2CF}" srcOrd="3" destOrd="0" presId="urn:microsoft.com/office/officeart/2005/8/layout/hProcess7"/>
    <dgm:cxn modelId="{FAC18E42-B980-488F-B78A-A2FB5E9CB945}" type="presParOf" srcId="{8C079AB3-958E-49D5-B269-DCF1B2589606}" destId="{2975BFCC-FB7D-413F-925C-2F3EFE50A70B}" srcOrd="4" destOrd="0" presId="urn:microsoft.com/office/officeart/2005/8/layout/hProcess7"/>
    <dgm:cxn modelId="{165AFD1B-54D8-4FC4-A12D-5E626C0C8270}" type="presParOf" srcId="{2975BFCC-FB7D-413F-925C-2F3EFE50A70B}" destId="{59781B54-D742-4704-A435-077EE93FBB7E}" srcOrd="0" destOrd="0" presId="urn:microsoft.com/office/officeart/2005/8/layout/hProcess7"/>
    <dgm:cxn modelId="{BE6E45E8-103A-44B4-B629-71299F7BA7AA}" type="presParOf" srcId="{2975BFCC-FB7D-413F-925C-2F3EFE50A70B}" destId="{D1100A00-37EA-4377-B130-B74BC8878E3B}" srcOrd="1" destOrd="0" presId="urn:microsoft.com/office/officeart/2005/8/layout/hProcess7"/>
    <dgm:cxn modelId="{016D7B7B-97F1-469A-A57C-3584DB082D61}" type="presParOf" srcId="{2975BFCC-FB7D-413F-925C-2F3EFE50A70B}" destId="{33C7A2F1-389C-47F5-8344-07AE0937821C}" srcOrd="2" destOrd="0" presId="urn:microsoft.com/office/officeart/2005/8/layout/hProcess7"/>
    <dgm:cxn modelId="{4E5AAB81-0CCD-4BAC-B2AE-81C103E97496}" type="presParOf" srcId="{8C079AB3-958E-49D5-B269-DCF1B2589606}" destId="{D5A1068C-6396-4D73-A728-2A384843E9E0}" srcOrd="5" destOrd="0" presId="urn:microsoft.com/office/officeart/2005/8/layout/hProcess7"/>
    <dgm:cxn modelId="{D2030B2A-BFB7-4CF6-87FC-59D654BB42A4}" type="presParOf" srcId="{8C079AB3-958E-49D5-B269-DCF1B2589606}" destId="{50CB08FF-A1FE-43C6-A559-CC195490B022}" srcOrd="6" destOrd="0" presId="urn:microsoft.com/office/officeart/2005/8/layout/hProcess7"/>
    <dgm:cxn modelId="{F0BED22C-DF15-432C-8B36-AAE0E272AB44}" type="presParOf" srcId="{50CB08FF-A1FE-43C6-A559-CC195490B022}" destId="{77C8F644-20B2-4FF3-8701-512A2A1E63C6}" srcOrd="0" destOrd="0" presId="urn:microsoft.com/office/officeart/2005/8/layout/hProcess7"/>
    <dgm:cxn modelId="{C5A92A28-ADE2-4142-8A18-3BF35F816676}" type="presParOf" srcId="{50CB08FF-A1FE-43C6-A559-CC195490B022}" destId="{364DAC4D-1B3A-49DF-8AB0-8FB284CE864D}" srcOrd="1" destOrd="0" presId="urn:microsoft.com/office/officeart/2005/8/layout/hProcess7"/>
    <dgm:cxn modelId="{16B47EB4-4E5B-4780-B267-6ADF771C6919}" type="presParOf" srcId="{50CB08FF-A1FE-43C6-A559-CC195490B022}" destId="{C5C6C74A-224C-42F0-8A73-ACA854989F9B}" srcOrd="2" destOrd="0" presId="urn:microsoft.com/office/officeart/2005/8/layout/hProcess7"/>
    <dgm:cxn modelId="{D55B8964-EF7F-4763-B3CC-2BD4312A3244}" type="presParOf" srcId="{8C079AB3-958E-49D5-B269-DCF1B2589606}" destId="{D3DF2514-77C5-4B5E-9F75-CA90C54BE1E8}" srcOrd="7" destOrd="0" presId="urn:microsoft.com/office/officeart/2005/8/layout/hProcess7"/>
    <dgm:cxn modelId="{83F6B3F5-84F8-4BD5-995C-17E325C7B8E9}" type="presParOf" srcId="{8C079AB3-958E-49D5-B269-DCF1B2589606}" destId="{B49B5290-65DD-4A88-B126-630869F86703}" srcOrd="8" destOrd="0" presId="urn:microsoft.com/office/officeart/2005/8/layout/hProcess7"/>
    <dgm:cxn modelId="{CCD3802C-56A9-41F0-BC3F-3E5BFAED2FFE}" type="presParOf" srcId="{B49B5290-65DD-4A88-B126-630869F86703}" destId="{E8118C56-65AB-4A1E-A983-BF220C6A83A4}" srcOrd="0" destOrd="0" presId="urn:microsoft.com/office/officeart/2005/8/layout/hProcess7"/>
    <dgm:cxn modelId="{DAD88C07-CB45-4E34-85C3-DC23EA814B53}" type="presParOf" srcId="{B49B5290-65DD-4A88-B126-630869F86703}" destId="{C7DCB547-0B8F-4051-A897-24AA712F5296}" srcOrd="1" destOrd="0" presId="urn:microsoft.com/office/officeart/2005/8/layout/hProcess7"/>
    <dgm:cxn modelId="{7EC92EDC-B453-46A4-BD38-DC106D475E2B}" type="presParOf" srcId="{B49B5290-65DD-4A88-B126-630869F86703}" destId="{73A910DC-F2EC-43C6-8F45-5925A4C5C979}" srcOrd="2" destOrd="0" presId="urn:microsoft.com/office/officeart/2005/8/layout/hProcess7"/>
    <dgm:cxn modelId="{F4211547-24D0-40E0-A66A-97F4807D9AC8}" type="presParOf" srcId="{8C079AB3-958E-49D5-B269-DCF1B2589606}" destId="{7FE3C210-45B6-42C5-8A45-92A45E73A3A6}" srcOrd="9" destOrd="0" presId="urn:microsoft.com/office/officeart/2005/8/layout/hProcess7"/>
    <dgm:cxn modelId="{65FE567F-9EF4-4E30-8CD8-F63F3D7A08CF}" type="presParOf" srcId="{8C079AB3-958E-49D5-B269-DCF1B2589606}" destId="{3E0CE211-F360-4A8B-B1A4-E08BE4341E29}" srcOrd="10" destOrd="0" presId="urn:microsoft.com/office/officeart/2005/8/layout/hProcess7"/>
    <dgm:cxn modelId="{45461B60-F2E9-41B5-9510-3AF81AB6F3D1}" type="presParOf" srcId="{3E0CE211-F360-4A8B-B1A4-E08BE4341E29}" destId="{C991CDB3-6F16-4F61-B4C1-4D004758D07E}" srcOrd="0" destOrd="0" presId="urn:microsoft.com/office/officeart/2005/8/layout/hProcess7"/>
    <dgm:cxn modelId="{3F0B07FD-B4DF-4D7C-943F-E11009092923}" type="presParOf" srcId="{3E0CE211-F360-4A8B-B1A4-E08BE4341E29}" destId="{150593D8-98B1-4A86-B306-E582C675E637}" srcOrd="1" destOrd="0" presId="urn:microsoft.com/office/officeart/2005/8/layout/hProcess7"/>
    <dgm:cxn modelId="{D348CE44-A12F-427E-BB98-843C7C68D50A}" type="presParOf" srcId="{3E0CE211-F360-4A8B-B1A4-E08BE4341E29}" destId="{9D19CF3C-0E09-4507-8FF4-E200B02B2EBA}" srcOrd="2" destOrd="0" presId="urn:microsoft.com/office/officeart/2005/8/layout/hProcess7"/>
    <dgm:cxn modelId="{882343CF-EF3A-427E-82FA-E37D672D985B}" type="presParOf" srcId="{8C079AB3-958E-49D5-B269-DCF1B2589606}" destId="{02BC94DE-27A9-46FA-AD36-AD08D89CDFC2}" srcOrd="11" destOrd="0" presId="urn:microsoft.com/office/officeart/2005/8/layout/hProcess7"/>
    <dgm:cxn modelId="{5D23A544-6A4A-4AF3-8A7B-109D864C90F6}" type="presParOf" srcId="{8C079AB3-958E-49D5-B269-DCF1B2589606}" destId="{3119CA52-E43F-4075-A00D-9B40744683A3}" srcOrd="12" destOrd="0" presId="urn:microsoft.com/office/officeart/2005/8/layout/hProcess7"/>
    <dgm:cxn modelId="{61601920-9D16-4360-BC31-649592444517}" type="presParOf" srcId="{3119CA52-E43F-4075-A00D-9B40744683A3}" destId="{1391000B-DFA3-42E2-8351-72F1C08F18F5}" srcOrd="0" destOrd="0" presId="urn:microsoft.com/office/officeart/2005/8/layout/hProcess7"/>
    <dgm:cxn modelId="{ED640754-8F2D-4846-A232-89F4218DB66B}" type="presParOf" srcId="{3119CA52-E43F-4075-A00D-9B40744683A3}" destId="{CB789A15-69C0-4306-B974-24B4544635E3}" srcOrd="1" destOrd="0" presId="urn:microsoft.com/office/officeart/2005/8/layout/hProcess7"/>
    <dgm:cxn modelId="{25D82335-67BA-40F8-B12F-CE1EB1B35209}" type="presParOf" srcId="{3119CA52-E43F-4075-A00D-9B40744683A3}" destId="{A723CE65-AF66-4025-80B2-C16C576C94E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9B901-941D-4C9E-B0F3-C831DDB9DCE7}">
      <dsp:nvSpPr>
        <dsp:cNvPr id="0" name=""/>
        <dsp:cNvSpPr/>
      </dsp:nvSpPr>
      <dsp:spPr>
        <a:xfrm>
          <a:off x="0" y="0"/>
          <a:ext cx="8928992" cy="15829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Jesús fue circuncidado al octavo día</a:t>
          </a:r>
          <a:endParaRPr lang="es-ES" sz="24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/>
            <a:t>“Y al octavo día se circuncidará al niño” (Levítico 12:3)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“Cumplidos los ocho días para circuncidar al niño, le pusieron por nombre JESÚS, el cual le había sido puesto por el ángel antes que fuese concebido” (Lucas 2:21)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944089" y="0"/>
        <a:ext cx="6984902" cy="1582907"/>
      </dsp:txXfrm>
    </dsp:sp>
    <dsp:sp modelId="{5657FD6E-54B9-418E-A117-094D27918F0B}">
      <dsp:nvSpPr>
        <dsp:cNvPr id="0" name=""/>
        <dsp:cNvSpPr/>
      </dsp:nvSpPr>
      <dsp:spPr>
        <a:xfrm>
          <a:off x="158290" y="158290"/>
          <a:ext cx="1785798" cy="1266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AC221-5EA8-4E13-968D-6435E0EEE0AF}">
      <dsp:nvSpPr>
        <dsp:cNvPr id="0" name=""/>
        <dsp:cNvSpPr/>
      </dsp:nvSpPr>
      <dsp:spPr>
        <a:xfrm>
          <a:off x="0" y="1741198"/>
          <a:ext cx="8928992" cy="2479387"/>
        </a:xfrm>
        <a:prstGeom prst="roundRect">
          <a:avLst>
            <a:gd name="adj" fmla="val 10000"/>
          </a:avLst>
        </a:prstGeom>
        <a:solidFill>
          <a:schemeClr val="accent3">
            <a:hueOff val="5745295"/>
            <a:satOff val="-40651"/>
            <a:lumOff val="2176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2">
                  <a:lumMod val="75000"/>
                </a:schemeClr>
              </a:solidFill>
            </a:rPr>
            <a:t>María se purificó a los 40 días</a:t>
          </a:r>
          <a:endParaRPr lang="es-ES" sz="2400" b="1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/>
            <a:t>“Cuando los días de su purificación fueren cumplidos, por hijo o por hija, traerá un cordero de un año para holocausto, y un palomino o una tórtola para expiación, a la puerta del tabernáculo de reunión, al sacerdote” (Levítico 12:6-8)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chemeClr val="tx1"/>
              </a:solidFill>
            </a:rPr>
            <a:t>“Y cuando se cumplieron los días de la purificación de ellos, conforme a la ley de Moisés, le trajeron a Jerusalén para presentarle al Señor” (Lucas 2:22)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944089" y="1741198"/>
        <a:ext cx="6984902" cy="2479387"/>
      </dsp:txXfrm>
    </dsp:sp>
    <dsp:sp modelId="{F646AF38-5D90-47A9-8786-DDB8811A5A9B}">
      <dsp:nvSpPr>
        <dsp:cNvPr id="0" name=""/>
        <dsp:cNvSpPr/>
      </dsp:nvSpPr>
      <dsp:spPr>
        <a:xfrm>
          <a:off x="158290" y="1876041"/>
          <a:ext cx="1785798" cy="22097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FE0CAA-8B7E-4FE0-9489-87B6DBDC2F34}">
      <dsp:nvSpPr>
        <dsp:cNvPr id="0" name=""/>
        <dsp:cNvSpPr/>
      </dsp:nvSpPr>
      <dsp:spPr>
        <a:xfrm>
          <a:off x="4845" y="0"/>
          <a:ext cx="3793077" cy="21602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u="none" kern="1200" dirty="0" smtClean="0"/>
            <a:t>Pascua</a:t>
          </a:r>
          <a:endParaRPr lang="es-ES" sz="2600" kern="1200" dirty="0"/>
        </a:p>
      </dsp:txBody>
      <dsp:txXfrm rot="16200000">
        <a:off x="-501544" y="506390"/>
        <a:ext cx="1771396" cy="758615"/>
      </dsp:txXfrm>
    </dsp:sp>
    <dsp:sp modelId="{4B0ABD20-4731-4693-BBA5-E345A9048F72}">
      <dsp:nvSpPr>
        <dsp:cNvPr id="0" name=""/>
        <dsp:cNvSpPr/>
      </dsp:nvSpPr>
      <dsp:spPr>
        <a:xfrm>
          <a:off x="763461" y="0"/>
          <a:ext cx="2825842" cy="2160240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u="none" kern="1200" dirty="0" smtClean="0">
              <a:solidFill>
                <a:schemeClr val="accent2">
                  <a:lumMod val="50000"/>
                </a:schemeClr>
              </a:solidFill>
            </a:rPr>
            <a:t>Liberación de Egipto</a:t>
          </a:r>
          <a:endParaRPr lang="es-ES" sz="2000" b="1" i="0" u="none" kern="1200" dirty="0">
            <a:solidFill>
              <a:schemeClr val="accent2">
                <a:lumMod val="50000"/>
              </a:schemeClr>
            </a:solidFill>
          </a:endParaRP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i="0" u="none" kern="1200" dirty="0" smtClean="0"/>
            <a:t>A los 12 años (</a:t>
          </a:r>
          <a:r>
            <a:rPr lang="es-ES" sz="2100" b="1" i="0" u="none" kern="1200" dirty="0" err="1" smtClean="0"/>
            <a:t>Lc.</a:t>
          </a:r>
          <a:r>
            <a:rPr lang="es-ES" sz="2100" b="1" i="0" u="none" kern="1200" dirty="0" smtClean="0"/>
            <a:t> 2:41-43),</a:t>
          </a:r>
          <a:r>
            <a:rPr lang="es-ES" sz="2100" b="1" i="0" u="none" kern="1200" baseline="0" dirty="0" smtClean="0"/>
            <a:t> al comienzo de su ministerio (</a:t>
          </a:r>
          <a:r>
            <a:rPr lang="es-ES" sz="2100" b="1" i="0" u="none" kern="1200" baseline="0" dirty="0" err="1" smtClean="0"/>
            <a:t>Jn.</a:t>
          </a:r>
          <a:r>
            <a:rPr lang="es-ES" sz="2100" b="1" i="0" u="none" kern="1200" baseline="0" dirty="0" smtClean="0"/>
            <a:t> 2:13-22), a la mitad (</a:t>
          </a:r>
          <a:r>
            <a:rPr lang="es-ES" sz="2100" b="1" i="0" u="none" kern="1200" baseline="0" dirty="0" err="1" smtClean="0"/>
            <a:t>Jn</a:t>
          </a:r>
          <a:r>
            <a:rPr lang="es-ES" sz="2100" b="1" i="0" u="none" kern="1200" baseline="0" dirty="0" smtClean="0"/>
            <a:t> 5) y al final (</a:t>
          </a:r>
          <a:r>
            <a:rPr lang="es-ES" sz="2100" b="1" i="0" u="none" kern="1200" baseline="0" dirty="0" err="1" smtClean="0"/>
            <a:t>Mt.</a:t>
          </a:r>
          <a:r>
            <a:rPr lang="es-ES" sz="2100" b="1" i="0" u="none" kern="1200" baseline="0" dirty="0" smtClean="0"/>
            <a:t> 26:17-20)</a:t>
          </a:r>
          <a:endParaRPr lang="es-ES" sz="2100" b="1" i="0" u="none" kern="1200" dirty="0"/>
        </a:p>
      </dsp:txBody>
      <dsp:txXfrm>
        <a:off x="763461" y="0"/>
        <a:ext cx="2825842" cy="2160240"/>
      </dsp:txXfrm>
    </dsp:sp>
    <dsp:sp modelId="{FF8AA6E2-CE17-4144-9C50-41C7CDD6DC71}">
      <dsp:nvSpPr>
        <dsp:cNvPr id="0" name=""/>
        <dsp:cNvSpPr/>
      </dsp:nvSpPr>
      <dsp:spPr>
        <a:xfrm>
          <a:off x="3930681" y="0"/>
          <a:ext cx="2842153" cy="21602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3600000"/>
                <a:satOff val="0"/>
                <a:lumOff val="-10000"/>
                <a:alphaOff val="0"/>
                <a:tint val="45000"/>
                <a:satMod val="200000"/>
              </a:schemeClr>
            </a:gs>
            <a:gs pos="30000">
              <a:schemeClr val="accent2">
                <a:hueOff val="3600000"/>
                <a:satOff val="0"/>
                <a:lumOff val="-10000"/>
                <a:alphaOff val="0"/>
                <a:tint val="61000"/>
                <a:satMod val="200000"/>
              </a:schemeClr>
            </a:gs>
            <a:gs pos="45000">
              <a:schemeClr val="accent2">
                <a:hueOff val="3600000"/>
                <a:satOff val="0"/>
                <a:lumOff val="-10000"/>
                <a:alphaOff val="0"/>
                <a:tint val="66000"/>
                <a:satMod val="200000"/>
              </a:schemeClr>
            </a:gs>
            <a:gs pos="55000">
              <a:schemeClr val="accent2">
                <a:hueOff val="3600000"/>
                <a:satOff val="0"/>
                <a:lumOff val="-10000"/>
                <a:alphaOff val="0"/>
                <a:tint val="66000"/>
                <a:satMod val="200000"/>
              </a:schemeClr>
            </a:gs>
            <a:gs pos="73000">
              <a:schemeClr val="accent2">
                <a:hueOff val="3600000"/>
                <a:satOff val="0"/>
                <a:lumOff val="-10000"/>
                <a:alphaOff val="0"/>
                <a:tint val="61000"/>
                <a:satMod val="200000"/>
              </a:schemeClr>
            </a:gs>
            <a:gs pos="100000">
              <a:schemeClr val="accent2">
                <a:hueOff val="3600000"/>
                <a:satOff val="0"/>
                <a:lumOff val="-1000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i="0" u="none" kern="1200" dirty="0" smtClean="0"/>
            <a:t>Pentecostés</a:t>
          </a:r>
          <a:endParaRPr lang="es-ES" sz="2300" kern="1200" dirty="0"/>
        </a:p>
      </dsp:txBody>
      <dsp:txXfrm rot="16200000">
        <a:off x="3329198" y="601483"/>
        <a:ext cx="1771396" cy="568430"/>
      </dsp:txXfrm>
    </dsp:sp>
    <dsp:sp modelId="{6207C0F9-06F2-42B8-866B-47E4E04D2D8B}">
      <dsp:nvSpPr>
        <dsp:cNvPr id="0" name=""/>
        <dsp:cNvSpPr/>
      </dsp:nvSpPr>
      <dsp:spPr>
        <a:xfrm rot="5400000">
          <a:off x="3790893" y="1567641"/>
          <a:ext cx="317506" cy="568961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8F1006-A7DE-494D-9A06-08B65FE7230F}">
      <dsp:nvSpPr>
        <dsp:cNvPr id="0" name=""/>
        <dsp:cNvSpPr/>
      </dsp:nvSpPr>
      <dsp:spPr>
        <a:xfrm>
          <a:off x="4568053" y="0"/>
          <a:ext cx="2117404" cy="2160240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>
              <a:solidFill>
                <a:schemeClr val="accent6">
                  <a:lumMod val="50000"/>
                </a:schemeClr>
              </a:solidFill>
            </a:rPr>
            <a:t>Fiesta</a:t>
          </a:r>
          <a:r>
            <a:rPr lang="es-ES" sz="2400" b="1" i="0" u="none" kern="1200" baseline="0" dirty="0" smtClean="0">
              <a:solidFill>
                <a:schemeClr val="accent6">
                  <a:lumMod val="50000"/>
                </a:schemeClr>
              </a:solidFill>
            </a:rPr>
            <a:t> de la cosecha</a:t>
          </a:r>
          <a:endParaRPr lang="es-ES" sz="2400" b="1" i="0" u="none" kern="1200" dirty="0">
            <a:solidFill>
              <a:schemeClr val="accent6">
                <a:lumMod val="50000"/>
              </a:schemeClr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/>
            <a:t>Cumplió</a:t>
          </a:r>
          <a:r>
            <a:rPr lang="es-ES" sz="2400" b="1" i="0" u="none" kern="1200" baseline="0" dirty="0" smtClean="0"/>
            <a:t> la promesa del Espíritu Santo (</a:t>
          </a:r>
          <a:r>
            <a:rPr lang="es-ES" sz="2400" b="1" i="0" u="none" kern="1200" baseline="0" dirty="0" err="1" smtClean="0"/>
            <a:t>Hch.</a:t>
          </a:r>
          <a:r>
            <a:rPr lang="es-ES" sz="2400" b="1" i="0" u="none" kern="1200" baseline="0" dirty="0" smtClean="0"/>
            <a:t> 2:1-4)</a:t>
          </a:r>
          <a:endParaRPr lang="es-ES" sz="2400" b="1" i="0" u="none" kern="1200" dirty="0"/>
        </a:p>
      </dsp:txBody>
      <dsp:txXfrm>
        <a:off x="4568053" y="0"/>
        <a:ext cx="2117404" cy="2160240"/>
      </dsp:txXfrm>
    </dsp:sp>
    <dsp:sp modelId="{09491B16-A970-4AF2-83B5-2A959A576EFF}">
      <dsp:nvSpPr>
        <dsp:cNvPr id="0" name=""/>
        <dsp:cNvSpPr/>
      </dsp:nvSpPr>
      <dsp:spPr>
        <a:xfrm>
          <a:off x="6905592" y="0"/>
          <a:ext cx="1998345" cy="2160240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7200000"/>
                <a:satOff val="0"/>
                <a:lumOff val="-20000"/>
                <a:alphaOff val="0"/>
                <a:tint val="45000"/>
                <a:satMod val="200000"/>
              </a:schemeClr>
            </a:gs>
            <a:gs pos="30000">
              <a:schemeClr val="accent2">
                <a:hueOff val="7200000"/>
                <a:satOff val="0"/>
                <a:lumOff val="-20000"/>
                <a:alphaOff val="0"/>
                <a:tint val="61000"/>
                <a:satMod val="200000"/>
              </a:schemeClr>
            </a:gs>
            <a:gs pos="45000">
              <a:schemeClr val="accent2">
                <a:hueOff val="7200000"/>
                <a:satOff val="0"/>
                <a:lumOff val="-20000"/>
                <a:alphaOff val="0"/>
                <a:tint val="66000"/>
                <a:satMod val="200000"/>
              </a:schemeClr>
            </a:gs>
            <a:gs pos="55000">
              <a:schemeClr val="accent2">
                <a:hueOff val="7200000"/>
                <a:satOff val="0"/>
                <a:lumOff val="-20000"/>
                <a:alphaOff val="0"/>
                <a:tint val="66000"/>
                <a:satMod val="200000"/>
              </a:schemeClr>
            </a:gs>
            <a:gs pos="73000">
              <a:schemeClr val="accent2">
                <a:hueOff val="7200000"/>
                <a:satOff val="0"/>
                <a:lumOff val="-20000"/>
                <a:alphaOff val="0"/>
                <a:tint val="61000"/>
                <a:satMod val="200000"/>
              </a:schemeClr>
            </a:gs>
            <a:gs pos="100000">
              <a:schemeClr val="accent2">
                <a:hueOff val="7200000"/>
                <a:satOff val="0"/>
                <a:lumOff val="-2000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u="none" kern="1200" dirty="0" smtClean="0"/>
            <a:t>Trompetas</a:t>
          </a:r>
          <a:endParaRPr lang="es-ES" sz="2600" kern="1200" dirty="0"/>
        </a:p>
      </dsp:txBody>
      <dsp:txXfrm rot="16200000">
        <a:off x="6219728" y="685863"/>
        <a:ext cx="1771396" cy="399669"/>
      </dsp:txXfrm>
    </dsp:sp>
    <dsp:sp modelId="{337C0E9D-C257-4093-A810-E0BC725FD2C6}">
      <dsp:nvSpPr>
        <dsp:cNvPr id="0" name=""/>
        <dsp:cNvSpPr/>
      </dsp:nvSpPr>
      <dsp:spPr>
        <a:xfrm rot="5400000">
          <a:off x="6765804" y="1567641"/>
          <a:ext cx="317506" cy="568961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7200000"/>
              <a:satOff val="0"/>
              <a:lumOff val="-2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C1DE3A-9238-4B2F-BF30-725E2FDF5124}">
      <dsp:nvSpPr>
        <dsp:cNvPr id="0" name=""/>
        <dsp:cNvSpPr/>
      </dsp:nvSpPr>
      <dsp:spPr>
        <a:xfrm>
          <a:off x="7435379" y="0"/>
          <a:ext cx="1488767" cy="2160240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>
              <a:solidFill>
                <a:schemeClr val="accent3">
                  <a:lumMod val="50000"/>
                </a:schemeClr>
              </a:solidFill>
            </a:rPr>
            <a:t>Año nuevo</a:t>
          </a:r>
          <a:endParaRPr lang="es-ES" sz="2400" b="1" i="0" u="none" kern="1200" dirty="0">
            <a:solidFill>
              <a:schemeClr val="accent3">
                <a:lumMod val="50000"/>
              </a:schemeClr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/>
            <a:t>No se menciona</a:t>
          </a:r>
          <a:endParaRPr lang="es-ES" sz="2400" b="1" i="0" u="none" kern="1200" dirty="0"/>
        </a:p>
      </dsp:txBody>
      <dsp:txXfrm>
        <a:off x="7435379" y="0"/>
        <a:ext cx="1488767" cy="2160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937CCD-A8D4-4F6C-9612-907872995BC5}">
      <dsp:nvSpPr>
        <dsp:cNvPr id="0" name=""/>
        <dsp:cNvSpPr/>
      </dsp:nvSpPr>
      <dsp:spPr>
        <a:xfrm>
          <a:off x="3641" y="0"/>
          <a:ext cx="2190669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u="none" kern="1200" dirty="0" smtClean="0"/>
            <a:t>Expiación</a:t>
          </a:r>
          <a:endParaRPr lang="es-ES" sz="2600" kern="1200" dirty="0"/>
        </a:p>
      </dsp:txBody>
      <dsp:txXfrm rot="16200000">
        <a:off x="-722036" y="725677"/>
        <a:ext cx="1889489" cy="438133"/>
      </dsp:txXfrm>
    </dsp:sp>
    <dsp:sp modelId="{E28167AE-02A5-4055-99B2-920769B39AA2}">
      <dsp:nvSpPr>
        <dsp:cNvPr id="0" name=""/>
        <dsp:cNvSpPr/>
      </dsp:nvSpPr>
      <dsp:spPr>
        <a:xfrm>
          <a:off x="441775" y="0"/>
          <a:ext cx="1632049" cy="2304256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>
              <a:solidFill>
                <a:schemeClr val="tx2">
                  <a:lumMod val="75000"/>
                </a:schemeClr>
              </a:solidFill>
            </a:rPr>
            <a:t>Día de juicio</a:t>
          </a:r>
          <a:endParaRPr lang="es-ES" sz="2400" b="1" i="0" u="none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/>
            <a:t>No se menciona</a:t>
          </a:r>
          <a:endParaRPr lang="es-ES" sz="2400" b="1" i="0" u="none" kern="1200" dirty="0"/>
        </a:p>
      </dsp:txBody>
      <dsp:txXfrm>
        <a:off x="441775" y="0"/>
        <a:ext cx="1632049" cy="2304256"/>
      </dsp:txXfrm>
    </dsp:sp>
    <dsp:sp modelId="{59781B54-D742-4704-A435-077EE93FBB7E}">
      <dsp:nvSpPr>
        <dsp:cNvPr id="0" name=""/>
        <dsp:cNvSpPr/>
      </dsp:nvSpPr>
      <dsp:spPr>
        <a:xfrm>
          <a:off x="2270985" y="0"/>
          <a:ext cx="2190669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3717586"/>
                <a:satOff val="13550"/>
                <a:lumOff val="66"/>
                <a:alphaOff val="0"/>
                <a:tint val="45000"/>
                <a:satMod val="200000"/>
              </a:schemeClr>
            </a:gs>
            <a:gs pos="30000">
              <a:schemeClr val="accent4">
                <a:hueOff val="-3717586"/>
                <a:satOff val="13550"/>
                <a:lumOff val="66"/>
                <a:alphaOff val="0"/>
                <a:tint val="61000"/>
                <a:satMod val="200000"/>
              </a:schemeClr>
            </a:gs>
            <a:gs pos="45000">
              <a:schemeClr val="accent4">
                <a:hueOff val="-3717586"/>
                <a:satOff val="13550"/>
                <a:lumOff val="66"/>
                <a:alphaOff val="0"/>
                <a:tint val="66000"/>
                <a:satMod val="200000"/>
              </a:schemeClr>
            </a:gs>
            <a:gs pos="55000">
              <a:schemeClr val="accent4">
                <a:hueOff val="-3717586"/>
                <a:satOff val="13550"/>
                <a:lumOff val="66"/>
                <a:alphaOff val="0"/>
                <a:tint val="66000"/>
                <a:satMod val="200000"/>
              </a:schemeClr>
            </a:gs>
            <a:gs pos="73000">
              <a:schemeClr val="accent4">
                <a:hueOff val="-3717586"/>
                <a:satOff val="13550"/>
                <a:lumOff val="66"/>
                <a:alphaOff val="0"/>
                <a:tint val="61000"/>
                <a:satMod val="200000"/>
              </a:schemeClr>
            </a:gs>
            <a:gs pos="100000">
              <a:schemeClr val="accent4">
                <a:hueOff val="-3717586"/>
                <a:satOff val="13550"/>
                <a:lumOff val="66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u="none" kern="1200" dirty="0" smtClean="0"/>
            <a:t>Cabañas</a:t>
          </a:r>
          <a:endParaRPr lang="es-ES" sz="2600" kern="1200" dirty="0"/>
        </a:p>
      </dsp:txBody>
      <dsp:txXfrm rot="16200000">
        <a:off x="1545307" y="725677"/>
        <a:ext cx="1889489" cy="438133"/>
      </dsp:txXfrm>
    </dsp:sp>
    <dsp:sp modelId="{6C28F166-A22E-42E2-AB9C-1ACA8211280C}">
      <dsp:nvSpPr>
        <dsp:cNvPr id="0" name=""/>
        <dsp:cNvSpPr/>
      </dsp:nvSpPr>
      <dsp:spPr>
        <a:xfrm rot="5400000">
          <a:off x="2112529" y="1812136"/>
          <a:ext cx="338817" cy="32860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C7A2F1-389C-47F5-8344-07AE0937821C}">
      <dsp:nvSpPr>
        <dsp:cNvPr id="0" name=""/>
        <dsp:cNvSpPr/>
      </dsp:nvSpPr>
      <dsp:spPr>
        <a:xfrm>
          <a:off x="2709119" y="0"/>
          <a:ext cx="1632049" cy="2304256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>
              <a:solidFill>
                <a:schemeClr val="accent3">
                  <a:lumMod val="75000"/>
                </a:schemeClr>
              </a:solidFill>
            </a:rPr>
            <a:t>Estancia en el desierto</a:t>
          </a:r>
          <a:endParaRPr lang="es-ES" sz="2400" b="1" i="0" u="none" kern="1200" dirty="0">
            <a:solidFill>
              <a:schemeClr val="accent3">
                <a:lumMod val="75000"/>
              </a:schemeClr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/>
            <a:t>Juan 7</a:t>
          </a:r>
          <a:endParaRPr lang="es-ES" sz="2400" b="1" i="0" u="none" kern="1200" dirty="0"/>
        </a:p>
      </dsp:txBody>
      <dsp:txXfrm>
        <a:off x="2709119" y="0"/>
        <a:ext cx="1632049" cy="2304256"/>
      </dsp:txXfrm>
    </dsp:sp>
    <dsp:sp modelId="{E8118C56-65AB-4A1E-A983-BF220C6A83A4}">
      <dsp:nvSpPr>
        <dsp:cNvPr id="0" name=""/>
        <dsp:cNvSpPr/>
      </dsp:nvSpPr>
      <dsp:spPr>
        <a:xfrm>
          <a:off x="4538328" y="0"/>
          <a:ext cx="2190669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7435171"/>
                <a:satOff val="27101"/>
                <a:lumOff val="132"/>
                <a:alphaOff val="0"/>
                <a:tint val="45000"/>
                <a:satMod val="200000"/>
              </a:schemeClr>
            </a:gs>
            <a:gs pos="30000">
              <a:schemeClr val="accent4">
                <a:hueOff val="-7435171"/>
                <a:satOff val="27101"/>
                <a:lumOff val="132"/>
                <a:alphaOff val="0"/>
                <a:tint val="61000"/>
                <a:satMod val="200000"/>
              </a:schemeClr>
            </a:gs>
            <a:gs pos="45000">
              <a:schemeClr val="accent4">
                <a:hueOff val="-7435171"/>
                <a:satOff val="27101"/>
                <a:lumOff val="132"/>
                <a:alphaOff val="0"/>
                <a:tint val="66000"/>
                <a:satMod val="200000"/>
              </a:schemeClr>
            </a:gs>
            <a:gs pos="55000">
              <a:schemeClr val="accent4">
                <a:hueOff val="-7435171"/>
                <a:satOff val="27101"/>
                <a:lumOff val="132"/>
                <a:alphaOff val="0"/>
                <a:tint val="66000"/>
                <a:satMod val="200000"/>
              </a:schemeClr>
            </a:gs>
            <a:gs pos="73000">
              <a:schemeClr val="accent4">
                <a:hueOff val="-7435171"/>
                <a:satOff val="27101"/>
                <a:lumOff val="132"/>
                <a:alphaOff val="0"/>
                <a:tint val="61000"/>
                <a:satMod val="200000"/>
              </a:schemeClr>
            </a:gs>
            <a:gs pos="100000">
              <a:schemeClr val="accent4">
                <a:hueOff val="-7435171"/>
                <a:satOff val="27101"/>
                <a:lumOff val="132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u="none" kern="1200" dirty="0" smtClean="0"/>
            <a:t>Dedicación</a:t>
          </a:r>
          <a:endParaRPr lang="es-ES" sz="2600" kern="1200" dirty="0"/>
        </a:p>
      </dsp:txBody>
      <dsp:txXfrm rot="16200000">
        <a:off x="3812650" y="725677"/>
        <a:ext cx="1889489" cy="438133"/>
      </dsp:txXfrm>
    </dsp:sp>
    <dsp:sp modelId="{364DAC4D-1B3A-49DF-8AB0-8FB284CE864D}">
      <dsp:nvSpPr>
        <dsp:cNvPr id="0" name=""/>
        <dsp:cNvSpPr/>
      </dsp:nvSpPr>
      <dsp:spPr>
        <a:xfrm rot="5400000">
          <a:off x="4379873" y="1812136"/>
          <a:ext cx="338817" cy="32860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5576378"/>
              <a:satOff val="20325"/>
              <a:lumOff val="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A910DC-F2EC-43C6-8F45-5925A4C5C979}">
      <dsp:nvSpPr>
        <dsp:cNvPr id="0" name=""/>
        <dsp:cNvSpPr/>
      </dsp:nvSpPr>
      <dsp:spPr>
        <a:xfrm>
          <a:off x="4976462" y="0"/>
          <a:ext cx="1632049" cy="2304256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84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>
              <a:solidFill>
                <a:srgbClr val="6EA92D"/>
              </a:solidFill>
            </a:rPr>
            <a:t>Dedicación del templo por</a:t>
          </a:r>
          <a:r>
            <a:rPr lang="es-ES" sz="2400" b="1" i="0" u="none" kern="1200" baseline="0" dirty="0" smtClean="0">
              <a:solidFill>
                <a:srgbClr val="6EA92D"/>
              </a:solidFill>
            </a:rPr>
            <a:t> los </a:t>
          </a:r>
          <a:r>
            <a:rPr lang="es-ES" sz="2400" b="1" i="0" u="none" kern="1200" baseline="0" dirty="0" err="1" smtClean="0">
              <a:solidFill>
                <a:srgbClr val="6EA92D"/>
              </a:solidFill>
            </a:rPr>
            <a:t>macabeos</a:t>
          </a:r>
          <a:endParaRPr lang="es-ES" sz="2400" b="1" i="0" u="none" kern="1200" dirty="0">
            <a:solidFill>
              <a:srgbClr val="6EA92D"/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/>
            <a:t>Juan 10:22-39</a:t>
          </a:r>
          <a:endParaRPr lang="es-ES" sz="2400" b="1" i="0" u="none" kern="1200" dirty="0"/>
        </a:p>
      </dsp:txBody>
      <dsp:txXfrm>
        <a:off x="4976462" y="0"/>
        <a:ext cx="1632049" cy="2304256"/>
      </dsp:txXfrm>
    </dsp:sp>
    <dsp:sp modelId="{1391000B-DFA3-42E2-8351-72F1C08F18F5}">
      <dsp:nvSpPr>
        <dsp:cNvPr id="0" name=""/>
        <dsp:cNvSpPr/>
      </dsp:nvSpPr>
      <dsp:spPr>
        <a:xfrm>
          <a:off x="6805672" y="0"/>
          <a:ext cx="2190669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11152756"/>
                <a:satOff val="40651"/>
                <a:lumOff val="198"/>
                <a:alphaOff val="0"/>
                <a:tint val="45000"/>
                <a:satMod val="200000"/>
              </a:schemeClr>
            </a:gs>
            <a:gs pos="30000">
              <a:schemeClr val="accent4">
                <a:hueOff val="-11152756"/>
                <a:satOff val="40651"/>
                <a:lumOff val="198"/>
                <a:alphaOff val="0"/>
                <a:tint val="61000"/>
                <a:satMod val="200000"/>
              </a:schemeClr>
            </a:gs>
            <a:gs pos="45000">
              <a:schemeClr val="accent4">
                <a:hueOff val="-11152756"/>
                <a:satOff val="40651"/>
                <a:lumOff val="198"/>
                <a:alphaOff val="0"/>
                <a:tint val="66000"/>
                <a:satMod val="200000"/>
              </a:schemeClr>
            </a:gs>
            <a:gs pos="55000">
              <a:schemeClr val="accent4">
                <a:hueOff val="-11152756"/>
                <a:satOff val="40651"/>
                <a:lumOff val="198"/>
                <a:alphaOff val="0"/>
                <a:tint val="66000"/>
                <a:satMod val="200000"/>
              </a:schemeClr>
            </a:gs>
            <a:gs pos="73000">
              <a:schemeClr val="accent4">
                <a:hueOff val="-11152756"/>
                <a:satOff val="40651"/>
                <a:lumOff val="198"/>
                <a:alphaOff val="0"/>
                <a:tint val="61000"/>
                <a:satMod val="200000"/>
              </a:schemeClr>
            </a:gs>
            <a:gs pos="100000">
              <a:schemeClr val="accent4">
                <a:hueOff val="-11152756"/>
                <a:satOff val="40651"/>
                <a:lumOff val="198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i="0" u="none" kern="1200" dirty="0" err="1" smtClean="0"/>
            <a:t>Purim</a:t>
          </a:r>
          <a:endParaRPr lang="es-ES" sz="2600" kern="1200" dirty="0"/>
        </a:p>
      </dsp:txBody>
      <dsp:txXfrm rot="16200000">
        <a:off x="6079994" y="725677"/>
        <a:ext cx="1889489" cy="438133"/>
      </dsp:txXfrm>
    </dsp:sp>
    <dsp:sp modelId="{150593D8-98B1-4A86-B306-E582C675E637}">
      <dsp:nvSpPr>
        <dsp:cNvPr id="0" name=""/>
        <dsp:cNvSpPr/>
      </dsp:nvSpPr>
      <dsp:spPr>
        <a:xfrm rot="5400000">
          <a:off x="6647216" y="1812136"/>
          <a:ext cx="338817" cy="32860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-11152756"/>
              <a:satOff val="40651"/>
              <a:lumOff val="1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23CE65-AF66-4025-80B2-C16C576C94E9}">
      <dsp:nvSpPr>
        <dsp:cNvPr id="0" name=""/>
        <dsp:cNvSpPr/>
      </dsp:nvSpPr>
      <dsp:spPr>
        <a:xfrm>
          <a:off x="7243806" y="0"/>
          <a:ext cx="1632049" cy="2304256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>
              <a:solidFill>
                <a:schemeClr val="accent5">
                  <a:lumMod val="50000"/>
                </a:schemeClr>
              </a:solidFill>
            </a:rPr>
            <a:t>Liberación de</a:t>
          </a:r>
          <a:r>
            <a:rPr lang="es-ES" sz="2400" b="1" i="0" u="none" kern="1200" baseline="0" dirty="0" smtClean="0">
              <a:solidFill>
                <a:schemeClr val="accent5">
                  <a:lumMod val="50000"/>
                </a:schemeClr>
              </a:solidFill>
            </a:rPr>
            <a:t> Israel en tiempos de Esther</a:t>
          </a:r>
          <a:endParaRPr lang="es-ES" sz="2400" b="1" i="0" u="none" kern="1200" dirty="0">
            <a:solidFill>
              <a:schemeClr val="accent5">
                <a:lumMod val="50000"/>
              </a:schemeClr>
            </a:solidFill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u="none" kern="1200" dirty="0" smtClean="0"/>
            <a:t>No se menciona</a:t>
          </a:r>
          <a:endParaRPr lang="es-ES" sz="2400" b="1" i="0" u="none" kern="1200" dirty="0"/>
        </a:p>
      </dsp:txBody>
      <dsp:txXfrm>
        <a:off x="7243806" y="0"/>
        <a:ext cx="1632049" cy="230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6849-1192-4E61-9A5D-1B3EE94F946A}" type="datetimeFigureOut">
              <a:rPr lang="es-ES" smtClean="0"/>
              <a:pPr/>
              <a:t>08/04/2014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B91A-10E2-463A-ADD3-4DF0BDBC3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QuickStyle" Target="../diagrams/quickStyle3.xml"/><Relationship Id="rId5" Type="http://schemas.openxmlformats.org/officeDocument/2006/relationships/diagramData" Target="../diagrams/data2.xml"/><Relationship Id="rId10" Type="http://schemas.openxmlformats.org/officeDocument/2006/relationships/diagramLayout" Target="../diagrams/layout3.xml"/><Relationship Id="rId4" Type="http://schemas.openxmlformats.org/officeDocument/2006/relationships/image" Target="../media/image7.jpeg"/><Relationship Id="rId9" Type="http://schemas.openxmlformats.org/officeDocument/2006/relationships/diagramData" Target="../diagrams/data3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HRISTOS SI LEGEA LUI MOISE</a:t>
            </a:r>
            <a:endParaRPr lang="es-E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92040" y="6488668"/>
            <a:ext cx="3651961" cy="369332"/>
          </a:xfrm>
          <a:prstGeom prst="rect">
            <a:avLst/>
          </a:prstGeom>
          <a:solidFill>
            <a:srgbClr val="39345A">
              <a:alpha val="84000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Studiul 2 pentru 12 aprilie 2014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96136" y="116632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“</a:t>
            </a:r>
            <a:r>
              <a:rPr lang="vi-VN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Dar cînd a venit împlinirea vremii, Dumnezeu a trimes pe Fiul Sãu, nãscut din femeie, nãscut supt Lege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” </a:t>
            </a:r>
            <a:r>
              <a:rPr lang="es-ES" sz="1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</a:t>
            </a:r>
            <a:r>
              <a:rPr lang="es-ES" sz="11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Galateni</a:t>
            </a:r>
            <a:r>
              <a:rPr lang="es-ES" sz="1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4:4)</a:t>
            </a:r>
            <a:endParaRPr lang="es-ES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0"/>
            <a:ext cx="5364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NASCUT SUB LEGE</a:t>
            </a:r>
            <a:endParaRPr lang="es-E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836712"/>
            <a:ext cx="5256584" cy="1554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b="1" dirty="0" smtClean="0"/>
              <a:t>Isus s-a născut într-o familie de </a:t>
            </a:r>
            <a:r>
              <a:rPr lang="vi-VN" b="1" dirty="0" smtClean="0"/>
              <a:t>evrei </a:t>
            </a:r>
            <a:r>
              <a:rPr lang="vi-VN" b="1" dirty="0" smtClean="0"/>
              <a:t>evlavioşi. Iosif era neprihănit(Mt.1:19) şi Maria </a:t>
            </a:r>
            <a:r>
              <a:rPr lang="vi-VN" b="1" dirty="0" smtClean="0"/>
              <a:t>binecuvântată </a:t>
            </a:r>
            <a:r>
              <a:rPr lang="vi-VN" b="1" dirty="0" smtClean="0"/>
              <a:t>între femei (Lc.</a:t>
            </a:r>
            <a:r>
              <a:rPr lang="es-ES" b="1" dirty="0" smtClean="0"/>
              <a:t>1:28)</a:t>
            </a:r>
          </a:p>
          <a:p>
            <a:pPr>
              <a:spcBef>
                <a:spcPts val="600"/>
              </a:spcBef>
            </a:pPr>
            <a:r>
              <a:rPr lang="vi-VN" b="1" dirty="0" smtClean="0"/>
              <a:t>Cand s-a născut Isus, au împlinit legea lui Moise, asa cum Dumnezeu a poruncit</a:t>
            </a:r>
            <a:r>
              <a:rPr lang="es-ES" b="1" dirty="0" smtClean="0"/>
              <a:t>.</a:t>
            </a:r>
            <a:endParaRPr lang="es-ES" b="1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07504" y="2636912"/>
          <a:ext cx="8928992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57FD6E-54B9-418E-A117-094D2791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5657FD6E-54B9-418E-A117-094D27918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5657FD6E-54B9-418E-A117-094D2791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5657FD6E-54B9-418E-A117-094D27918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89B901-941D-4C9E-B0F3-C831DDB9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7289B901-941D-4C9E-B0F3-C831DDB9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7289B901-941D-4C9E-B0F3-C831DDB9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7289B901-941D-4C9E-B0F3-C831DDB9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46AF38-5D90-47A9-8786-DDB8811A5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F646AF38-5D90-47A9-8786-DDB8811A5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F646AF38-5D90-47A9-8786-DDB8811A5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F646AF38-5D90-47A9-8786-DDB8811A5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AC221-5EA8-4E13-968D-6435E0EE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F41AC221-5EA8-4E13-968D-6435E0EE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F41AC221-5EA8-4E13-968D-6435E0EE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F41AC221-5EA8-4E13-968D-6435E0EE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Dibujos\Jesus\Templo\e82368e59f30ce510ac37558c2e31d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7" y="1916832"/>
            <a:ext cx="4015980" cy="4824000"/>
          </a:xfrm>
          <a:prstGeom prst="rect">
            <a:avLst/>
          </a:prstGeom>
          <a:noFill/>
        </p:spPr>
      </p:pic>
      <p:pic>
        <p:nvPicPr>
          <p:cNvPr id="2050" name="Picture 2" descr="I:\Dibujos\Jesus\Templo\jesus-echa-a-los-mercaderes-del-templ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15" y="1916832"/>
            <a:ext cx="5054641" cy="4824536"/>
          </a:xfrm>
          <a:prstGeom prst="rect">
            <a:avLst/>
          </a:prstGeom>
          <a:noFill/>
        </p:spPr>
      </p:pic>
      <p:graphicFrame>
        <p:nvGraphicFramePr>
          <p:cNvPr id="7" name="6 Diagrama"/>
          <p:cNvGraphicFramePr/>
          <p:nvPr/>
        </p:nvGraphicFramePr>
        <p:xfrm>
          <a:off x="107504" y="2060848"/>
          <a:ext cx="892899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</a:rPr>
              <a:t>SARBATORILE IUDAICE</a:t>
            </a:r>
            <a:endParaRPr lang="es-E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752" y="683404"/>
            <a:ext cx="903649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“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Pãrinții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lui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Isus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se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duceau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la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Ierusalim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în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fiecare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an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, la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praznicul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s-ES" b="1" dirty="0" err="1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Paștelor</a:t>
            </a:r>
            <a:r>
              <a:rPr lang="es-ES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”</a:t>
            </a:r>
          </a:p>
          <a:p>
            <a:pPr algn="r"/>
            <a:r>
              <a:rPr lang="es-ES" sz="1100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(Luca </a:t>
            </a:r>
            <a:r>
              <a:rPr lang="es-ES" sz="1100" b="1" dirty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2:41</a:t>
            </a:r>
            <a:r>
              <a:rPr lang="es-ES" sz="1100" b="1" dirty="0" smtClean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)</a:t>
            </a:r>
            <a:endParaRPr lang="es-ES" b="1" dirty="0">
              <a:solidFill>
                <a:schemeClr val="bg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13693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bg1"/>
                </a:solidFill>
              </a:rPr>
              <a:t>Din copilaria Sa, Isus a celebrat sărbătorile iudaice ordonate în legea lui Moise, pe lângă sărbătoarea Purim şi cea a Dedicarii</a:t>
            </a:r>
            <a:r>
              <a:rPr lang="es-ES" sz="2000" b="1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108520" y="4437112"/>
          <a:ext cx="899998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FE0CAA-8B7E-4FE0-9489-87B6DBDC2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2DFE0CAA-8B7E-4FE0-9489-87B6DBDC2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2DFE0CAA-8B7E-4FE0-9489-87B6DBDC2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2DFE0CAA-8B7E-4FE0-9489-87B6DBDC2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0ABD20-4731-4693-BBA5-E345A9048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B0ABD20-4731-4693-BBA5-E345A9048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4B0ABD20-4731-4693-BBA5-E345A9048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4B0ABD20-4731-4693-BBA5-E345A9048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7C0F9-06F2-42B8-866B-47E4E04D2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6207C0F9-06F2-42B8-866B-47E4E04D2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6207C0F9-06F2-42B8-866B-47E4E04D2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6207C0F9-06F2-42B8-866B-47E4E04D2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AA6E2-CE17-4144-9C50-41C7CDD6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FF8AA6E2-CE17-4144-9C50-41C7CDD6D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FF8AA6E2-CE17-4144-9C50-41C7CDD6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FF8AA6E2-CE17-4144-9C50-41C7CDD6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F1006-A7DE-494D-9A06-08B65FE72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1E8F1006-A7DE-494D-9A06-08B65FE72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graphicEl>
                                              <a:dgm id="{1E8F1006-A7DE-494D-9A06-08B65FE72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graphicEl>
                                              <a:dgm id="{1E8F1006-A7DE-494D-9A06-08B65FE72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7C0E9D-C257-4093-A810-E0BC725FD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337C0E9D-C257-4093-A810-E0BC725FD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337C0E9D-C257-4093-A810-E0BC725FD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337C0E9D-C257-4093-A810-E0BC725FD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91B16-A970-4AF2-83B5-2A959A576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graphicEl>
                                              <a:dgm id="{09491B16-A970-4AF2-83B5-2A959A576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09491B16-A970-4AF2-83B5-2A959A576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graphicEl>
                                              <a:dgm id="{09491B16-A970-4AF2-83B5-2A959A576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C1DE3A-9238-4B2F-BF30-725E2FDF5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graphicEl>
                                              <a:dgm id="{7DC1DE3A-9238-4B2F-BF30-725E2FDF5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7DC1DE3A-9238-4B2F-BF30-725E2FDF5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7DC1DE3A-9238-4B2F-BF30-725E2FDF5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937CCD-A8D4-4F6C-9612-907872995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graphicEl>
                                              <a:dgm id="{B0937CCD-A8D4-4F6C-9612-907872995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B0937CCD-A8D4-4F6C-9612-907872995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B0937CCD-A8D4-4F6C-9612-907872995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8167AE-02A5-4055-99B2-920769B39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graphicEl>
                                              <a:dgm id="{E28167AE-02A5-4055-99B2-920769B39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graphicEl>
                                              <a:dgm id="{E28167AE-02A5-4055-99B2-920769B39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graphicEl>
                                              <a:dgm id="{E28167AE-02A5-4055-99B2-920769B39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28F166-A22E-42E2-AB9C-1ACA82112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graphicEl>
                                              <a:dgm id="{6C28F166-A22E-42E2-AB9C-1ACA82112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graphicEl>
                                              <a:dgm id="{6C28F166-A22E-42E2-AB9C-1ACA82112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6C28F166-A22E-42E2-AB9C-1ACA82112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781B54-D742-4704-A435-077EE93FB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graphicEl>
                                              <a:dgm id="{59781B54-D742-4704-A435-077EE93FB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59781B54-D742-4704-A435-077EE93FB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graphicEl>
                                              <a:dgm id="{59781B54-D742-4704-A435-077EE93FB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C7A2F1-389C-47F5-8344-07AE09378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33C7A2F1-389C-47F5-8344-07AE09378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33C7A2F1-389C-47F5-8344-07AE09378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graphicEl>
                                              <a:dgm id="{33C7A2F1-389C-47F5-8344-07AE09378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4DAC4D-1B3A-49DF-8AB0-8FB284CE8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graphicEl>
                                              <a:dgm id="{364DAC4D-1B3A-49DF-8AB0-8FB284CE8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364DAC4D-1B3A-49DF-8AB0-8FB284CE8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364DAC4D-1B3A-49DF-8AB0-8FB284CE8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118C56-65AB-4A1E-A983-BF220C6A8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>
                                            <p:graphicEl>
                                              <a:dgm id="{E8118C56-65AB-4A1E-A983-BF220C6A8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graphicEl>
                                              <a:dgm id="{E8118C56-65AB-4A1E-A983-BF220C6A8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E8118C56-65AB-4A1E-A983-BF220C6A8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A910DC-F2EC-43C6-8F45-5925A4C5C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>
                                            <p:graphicEl>
                                              <a:dgm id="{73A910DC-F2EC-43C6-8F45-5925A4C5C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graphicEl>
                                              <a:dgm id="{73A910DC-F2EC-43C6-8F45-5925A4C5C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graphicEl>
                                              <a:dgm id="{73A910DC-F2EC-43C6-8F45-5925A4C5C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0593D8-98B1-4A86-B306-E582C675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graphicEl>
                                              <a:dgm id="{150593D8-98B1-4A86-B306-E582C675E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graphicEl>
                                              <a:dgm id="{150593D8-98B1-4A86-B306-E582C675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graphicEl>
                                              <a:dgm id="{150593D8-98B1-4A86-B306-E582C675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91000B-DFA3-42E2-8351-72F1C08F1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">
                                            <p:graphicEl>
                                              <a:dgm id="{1391000B-DFA3-42E2-8351-72F1C08F1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>
                                            <p:graphicEl>
                                              <a:dgm id="{1391000B-DFA3-42E2-8351-72F1C08F1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>
                                            <p:graphicEl>
                                              <a:dgm id="{1391000B-DFA3-42E2-8351-72F1C08F1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23CE65-AF66-4025-80B2-C16C576C9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A723CE65-AF66-4025-80B2-C16C576C9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A723CE65-AF66-4025-80B2-C16C576C9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A723CE65-AF66-4025-80B2-C16C576C9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2" grpId="0"/>
      <p:bldP spid="3" grpId="0"/>
      <p:bldP spid="4" grpId="0"/>
      <p:bldGraphic spid="8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123728" y="692696"/>
            <a:ext cx="7020272" cy="3379246"/>
            <a:chOff x="2123728" y="692696"/>
            <a:chExt cx="7020272" cy="3600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23728" y="692696"/>
              <a:ext cx="7008813" cy="351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1 CuadroTexto"/>
            <p:cNvSpPr txBox="1"/>
            <p:nvPr/>
          </p:nvSpPr>
          <p:spPr>
            <a:xfrm>
              <a:off x="4139952" y="3523655"/>
              <a:ext cx="5004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b="1" dirty="0" smtClean="0">
                  <a:ln w="900" cmpd="sng">
                    <a:solidFill>
                      <a:schemeClr val="bg2">
                        <a:lumMod val="25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bg2">
                        <a:lumMod val="25000"/>
                        <a:alpha val="74000"/>
                      </a:schemeClr>
                    </a:innerShdw>
                  </a:effectLst>
                  <a:latin typeface="+mj-lt"/>
                </a:rPr>
                <a:t>ISUS IN TEMPLU</a:t>
              </a:r>
              <a:endParaRPr lang="es-ES" sz="4400" b="1" dirty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bg2">
                      <a:lumMod val="25000"/>
                      <a:alpha val="74000"/>
                    </a:schemeClr>
                  </a:innerShdw>
                </a:effectLst>
                <a:latin typeface="+mj-lt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“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Dupã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trei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zile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, L-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au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gãsit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în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Templu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,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șezînd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în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mijlocul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învãțãtorilor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,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ascultîndu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-i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și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punîndu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-le </a:t>
            </a:r>
            <a:r>
              <a:rPr lang="es-ES" b="1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întrebãri</a:t>
            </a:r>
            <a:r>
              <a:rPr lang="es-ES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” </a:t>
            </a:r>
            <a:r>
              <a:rPr lang="es-ES" sz="11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(Luca </a:t>
            </a:r>
            <a:r>
              <a:rPr lang="es-ES" sz="1100" b="1" dirty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2:46</a:t>
            </a:r>
            <a:r>
              <a:rPr lang="es-ES" sz="1100" b="1" dirty="0" smtClean="0">
                <a:ln w="317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itchFamily="66" charset="0"/>
              </a:rPr>
              <a:t>)</a:t>
            </a:r>
            <a:endParaRPr lang="es-ES" b="1" dirty="0">
              <a:ln w="3175"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000504"/>
            <a:ext cx="914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dirty="0" smtClean="0">
                <a:latin typeface="Cooper Black" pitchFamily="18" charset="0"/>
              </a:rPr>
              <a:t>“</a:t>
            </a:r>
            <a:r>
              <a:rPr lang="vi-VN" sz="1900" dirty="0" smtClean="0">
                <a:latin typeface="Cooper Black" pitchFamily="18" charset="0"/>
              </a:rPr>
              <a:t>Pentru prima dată, copilul Isus privea templul. El i-a văzut pe preoții îmbrăcați în veșminte albe îndeplinindu-și slujba solemnă. A privit la victima însângerată de pe altarul de jertfă. Împreună cu credincioșii a îngenuncheat în rugăciune, în timp ce norul de fum de tămâie se înălța spre Dumnezeu. A asistat la toată slujba pascală atât de impresionantă. Zi de zi, El vedea însemnătatea ei tot mai clar. Fiecare act era văzut în strânsa legătură pe care o avea cu viața Sa. Noi îndemnuri se nășteau înăuntrul Său. Tăcut și adâncit în cugetare, părea că studiază o mare problemă. Atunci I se descoperea Mântuitorului taina misiunii Sale</a:t>
            </a:r>
            <a:r>
              <a:rPr lang="es-ES" sz="1900" dirty="0" smtClean="0">
                <a:latin typeface="Cooper Black" pitchFamily="18" charset="0"/>
              </a:rPr>
              <a:t>”</a:t>
            </a:r>
            <a:endParaRPr lang="es-ES" sz="1900" dirty="0">
              <a:latin typeface="Cooper Black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699677" y="6572272"/>
            <a:ext cx="2444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 smtClean="0"/>
              <a:t>E.G.W. (HLL, cp. 8, pg. 78)</a:t>
            </a:r>
            <a:endParaRPr lang="es-ES" sz="1400" b="1" dirty="0"/>
          </a:p>
        </p:txBody>
      </p:sp>
      <p:pic>
        <p:nvPicPr>
          <p:cNvPr id="3074" name="Picture 2" descr="I:\Dibujos\Santuario\gallery_BTST387SACRIFICE001CS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496" y="980728"/>
            <a:ext cx="2024453" cy="28803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12700" prstMaterial="plastic">
              <a:bevelT w="20320" h="20320" prst="angle"/>
              <a:contourClr>
                <a:srgbClr val="462300"/>
              </a:contourClr>
            </a:sp3d>
          </a:bodyPr>
          <a:lstStyle/>
          <a:p>
            <a:pPr algn="ctr"/>
            <a:r>
              <a:rPr lang="es-ES" sz="3600" b="1" cap="all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TAXELE TEMPLULUI</a:t>
            </a:r>
            <a:endParaRPr lang="es-ES" sz="36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27147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es-ES" b="1" dirty="0" err="1" smtClean="0">
                <a:latin typeface="Comic Sans MS" pitchFamily="66" charset="0"/>
              </a:rPr>
              <a:t>Cînd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ajuns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în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Capernaum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ceice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strîngeau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darea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pentru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Templu</a:t>
            </a:r>
            <a:r>
              <a:rPr lang="es-ES" b="1" dirty="0" smtClean="0">
                <a:latin typeface="Comic Sans MS" pitchFamily="66" charset="0"/>
              </a:rPr>
              <a:t> (</a:t>
            </a:r>
            <a:r>
              <a:rPr lang="es-ES" b="1" dirty="0" err="1" smtClean="0">
                <a:latin typeface="Comic Sans MS" pitchFamily="66" charset="0"/>
              </a:rPr>
              <a:t>Grecește</a:t>
            </a:r>
            <a:r>
              <a:rPr lang="es-ES" b="1" dirty="0" smtClean="0">
                <a:latin typeface="Comic Sans MS" pitchFamily="66" charset="0"/>
              </a:rPr>
              <a:t>: Cele </a:t>
            </a:r>
            <a:r>
              <a:rPr lang="es-ES" b="1" dirty="0" err="1" smtClean="0">
                <a:latin typeface="Comic Sans MS" pitchFamily="66" charset="0"/>
              </a:rPr>
              <a:t>douã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drahme</a:t>
            </a:r>
            <a:r>
              <a:rPr lang="es-ES" b="1" dirty="0" smtClean="0">
                <a:latin typeface="Comic Sans MS" pitchFamily="66" charset="0"/>
              </a:rPr>
              <a:t>.) </a:t>
            </a:r>
            <a:r>
              <a:rPr lang="es-ES" b="1" dirty="0" err="1" smtClean="0">
                <a:latin typeface="Comic Sans MS" pitchFamily="66" charset="0"/>
              </a:rPr>
              <a:t>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venit</a:t>
            </a:r>
            <a:r>
              <a:rPr lang="es-ES" b="1" dirty="0" smtClean="0">
                <a:latin typeface="Comic Sans MS" pitchFamily="66" charset="0"/>
              </a:rPr>
              <a:t> la </a:t>
            </a:r>
            <a:r>
              <a:rPr lang="es-ES" b="1" dirty="0" err="1" smtClean="0">
                <a:latin typeface="Comic Sans MS" pitchFamily="66" charset="0"/>
              </a:rPr>
              <a:t>Petru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i-</a:t>
            </a:r>
            <a:r>
              <a:rPr lang="es-ES" b="1" dirty="0" err="1" smtClean="0">
                <a:latin typeface="Comic Sans MS" pitchFamily="66" charset="0"/>
              </a:rPr>
              <a:t>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zis</a:t>
            </a:r>
            <a:r>
              <a:rPr lang="es-ES" b="1" dirty="0" smtClean="0">
                <a:latin typeface="Comic Sans MS" pitchFamily="66" charset="0"/>
              </a:rPr>
              <a:t>: „</a:t>
            </a:r>
            <a:r>
              <a:rPr lang="es-ES" b="1" dirty="0" err="1" smtClean="0">
                <a:latin typeface="Comic Sans MS" pitchFamily="66" charset="0"/>
              </a:rPr>
              <a:t>Învãțãtorul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vostru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nu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plãtește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darea</a:t>
            </a:r>
            <a:r>
              <a:rPr lang="es-ES" b="1" dirty="0" smtClean="0">
                <a:latin typeface="Comic Sans MS" pitchFamily="66" charset="0"/>
              </a:rPr>
              <a:t>?”„Ba da”, a </a:t>
            </a:r>
            <a:r>
              <a:rPr lang="es-ES" b="1" dirty="0" err="1" smtClean="0">
                <a:latin typeface="Comic Sans MS" pitchFamily="66" charset="0"/>
              </a:rPr>
              <a:t>zis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Petru</a:t>
            </a:r>
            <a:r>
              <a:rPr lang="es-ES" b="1" dirty="0" smtClean="0">
                <a:latin typeface="Comic Sans MS" pitchFamily="66" charset="0"/>
              </a:rPr>
              <a:t>.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cînd</a:t>
            </a:r>
            <a:r>
              <a:rPr lang="es-ES" b="1" dirty="0" smtClean="0">
                <a:latin typeface="Comic Sans MS" pitchFamily="66" charset="0"/>
              </a:rPr>
              <a:t> a </a:t>
            </a:r>
            <a:r>
              <a:rPr lang="es-ES" b="1" dirty="0" err="1" smtClean="0">
                <a:latin typeface="Comic Sans MS" pitchFamily="66" charset="0"/>
              </a:rPr>
              <a:t>intrat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în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casã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Isus</a:t>
            </a:r>
            <a:r>
              <a:rPr lang="es-ES" b="1" dirty="0" smtClean="0">
                <a:latin typeface="Comic Sans MS" pitchFamily="66" charset="0"/>
              </a:rPr>
              <a:t> i-a </a:t>
            </a:r>
            <a:r>
              <a:rPr lang="es-ES" b="1" dirty="0" err="1" smtClean="0">
                <a:latin typeface="Comic Sans MS" pitchFamily="66" charset="0"/>
              </a:rPr>
              <a:t>luat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înainte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i-a </a:t>
            </a:r>
            <a:r>
              <a:rPr lang="es-ES" b="1" dirty="0" err="1" smtClean="0">
                <a:latin typeface="Comic Sans MS" pitchFamily="66" charset="0"/>
              </a:rPr>
              <a:t>zis</a:t>
            </a:r>
            <a:r>
              <a:rPr lang="es-ES" b="1" dirty="0" smtClean="0">
                <a:latin typeface="Comic Sans MS" pitchFamily="66" charset="0"/>
              </a:rPr>
              <a:t>: „Ce </a:t>
            </a:r>
            <a:r>
              <a:rPr lang="es-ES" b="1" dirty="0" err="1" smtClean="0">
                <a:latin typeface="Comic Sans MS" pitchFamily="66" charset="0"/>
              </a:rPr>
              <a:t>crezi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Simone</a:t>
            </a:r>
            <a:r>
              <a:rPr lang="es-ES" b="1" dirty="0" smtClean="0">
                <a:latin typeface="Comic Sans MS" pitchFamily="66" charset="0"/>
              </a:rPr>
              <a:t>? </a:t>
            </a:r>
            <a:r>
              <a:rPr lang="es-ES" b="1" dirty="0" err="1" smtClean="0">
                <a:latin typeface="Comic Sans MS" pitchFamily="66" charset="0"/>
              </a:rPr>
              <a:t>Împãrații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pãmîntului</a:t>
            </a:r>
            <a:r>
              <a:rPr lang="es-ES" b="1" dirty="0" smtClean="0">
                <a:latin typeface="Comic Sans MS" pitchFamily="66" charset="0"/>
              </a:rPr>
              <a:t> dela cine </a:t>
            </a:r>
            <a:r>
              <a:rPr lang="es-ES" b="1" dirty="0" err="1" smtClean="0">
                <a:latin typeface="Comic Sans MS" pitchFamily="66" charset="0"/>
              </a:rPr>
              <a:t>iau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dãri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biruri</a:t>
            </a:r>
            <a:r>
              <a:rPr lang="es-ES" b="1" dirty="0" smtClean="0">
                <a:latin typeface="Comic Sans MS" pitchFamily="66" charset="0"/>
              </a:rPr>
              <a:t>? Dela </a:t>
            </a:r>
            <a:r>
              <a:rPr lang="es-ES" b="1" dirty="0" err="1" smtClean="0">
                <a:latin typeface="Comic Sans MS" pitchFamily="66" charset="0"/>
              </a:rPr>
              <a:t>fiii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lor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sau</a:t>
            </a:r>
            <a:r>
              <a:rPr lang="es-ES" b="1" dirty="0" smtClean="0">
                <a:latin typeface="Comic Sans MS" pitchFamily="66" charset="0"/>
              </a:rPr>
              <a:t> dela </a:t>
            </a:r>
            <a:r>
              <a:rPr lang="es-ES" b="1" dirty="0" err="1" smtClean="0">
                <a:latin typeface="Comic Sans MS" pitchFamily="66" charset="0"/>
              </a:rPr>
              <a:t>strãini</a:t>
            </a:r>
            <a:r>
              <a:rPr lang="es-ES" b="1" dirty="0" smtClean="0">
                <a:latin typeface="Comic Sans MS" pitchFamily="66" charset="0"/>
              </a:rPr>
              <a:t>?”</a:t>
            </a:r>
            <a:r>
              <a:rPr lang="es-ES" b="1" dirty="0" err="1" smtClean="0">
                <a:latin typeface="Comic Sans MS" pitchFamily="66" charset="0"/>
              </a:rPr>
              <a:t>Petru</a:t>
            </a:r>
            <a:r>
              <a:rPr lang="es-ES" b="1" dirty="0" smtClean="0">
                <a:latin typeface="Comic Sans MS" pitchFamily="66" charset="0"/>
              </a:rPr>
              <a:t> I-a </a:t>
            </a:r>
            <a:r>
              <a:rPr lang="es-ES" b="1" dirty="0" err="1" smtClean="0">
                <a:latin typeface="Comic Sans MS" pitchFamily="66" charset="0"/>
              </a:rPr>
              <a:t>rãspuns</a:t>
            </a:r>
            <a:r>
              <a:rPr lang="es-ES" b="1" dirty="0" smtClean="0">
                <a:latin typeface="Comic Sans MS" pitchFamily="66" charset="0"/>
              </a:rPr>
              <a:t>: „Dela </a:t>
            </a:r>
            <a:r>
              <a:rPr lang="es-ES" b="1" dirty="0" err="1" smtClean="0">
                <a:latin typeface="Comic Sans MS" pitchFamily="66" charset="0"/>
              </a:rPr>
              <a:t>strãini</a:t>
            </a:r>
            <a:r>
              <a:rPr lang="es-ES" b="1" dirty="0" smtClean="0">
                <a:latin typeface="Comic Sans MS" pitchFamily="66" charset="0"/>
              </a:rPr>
              <a:t>.”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Isus</a:t>
            </a:r>
            <a:r>
              <a:rPr lang="es-ES" b="1" dirty="0" smtClean="0">
                <a:latin typeface="Comic Sans MS" pitchFamily="66" charset="0"/>
              </a:rPr>
              <a:t> i-a </a:t>
            </a:r>
            <a:r>
              <a:rPr lang="es-ES" b="1" dirty="0" err="1" smtClean="0">
                <a:latin typeface="Comic Sans MS" pitchFamily="66" charset="0"/>
              </a:rPr>
              <a:t>zis</a:t>
            </a:r>
            <a:r>
              <a:rPr lang="es-ES" b="1" dirty="0" smtClean="0">
                <a:latin typeface="Comic Sans MS" pitchFamily="66" charset="0"/>
              </a:rPr>
              <a:t>: „</a:t>
            </a:r>
            <a:r>
              <a:rPr lang="es-ES" b="1" dirty="0" err="1" smtClean="0">
                <a:latin typeface="Comic Sans MS" pitchFamily="66" charset="0"/>
              </a:rPr>
              <a:t>Așa</a:t>
            </a:r>
            <a:r>
              <a:rPr lang="es-ES" b="1" dirty="0" smtClean="0">
                <a:latin typeface="Comic Sans MS" pitchFamily="66" charset="0"/>
              </a:rPr>
              <a:t> dar </a:t>
            </a:r>
            <a:r>
              <a:rPr lang="es-ES" b="1" dirty="0" err="1" smtClean="0">
                <a:latin typeface="Comic Sans MS" pitchFamily="66" charset="0"/>
              </a:rPr>
              <a:t>fiii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sînt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scutiți</a:t>
            </a:r>
            <a:r>
              <a:rPr lang="es-ES" b="1" dirty="0" smtClean="0">
                <a:latin typeface="Comic Sans MS" pitchFamily="66" charset="0"/>
              </a:rPr>
              <a:t>. Dar, </a:t>
            </a:r>
            <a:r>
              <a:rPr lang="es-ES" b="1" dirty="0" err="1" smtClean="0">
                <a:latin typeface="Comic Sans MS" pitchFamily="66" charset="0"/>
              </a:rPr>
              <a:t>ca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nu</a:t>
            </a:r>
            <a:r>
              <a:rPr lang="es-ES" b="1" dirty="0" smtClean="0">
                <a:latin typeface="Comic Sans MS" pitchFamily="66" charset="0"/>
              </a:rPr>
              <a:t>-i </a:t>
            </a:r>
            <a:r>
              <a:rPr lang="es-ES" b="1" dirty="0" err="1" smtClean="0">
                <a:latin typeface="Comic Sans MS" pitchFamily="66" charset="0"/>
              </a:rPr>
              <a:t>facem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pãcãtuiascã</a:t>
            </a:r>
            <a:r>
              <a:rPr lang="es-ES" b="1" dirty="0" smtClean="0">
                <a:latin typeface="Comic Sans MS" pitchFamily="66" charset="0"/>
              </a:rPr>
              <a:t>, du-te la mare, </a:t>
            </a:r>
            <a:r>
              <a:rPr lang="es-ES" b="1" dirty="0" err="1" smtClean="0">
                <a:latin typeface="Comic Sans MS" pitchFamily="66" charset="0"/>
              </a:rPr>
              <a:t>aruncã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undița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trage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afarã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peștele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care</a:t>
            </a:r>
            <a:r>
              <a:rPr lang="es-ES" b="1" dirty="0" smtClean="0">
                <a:latin typeface="Comic Sans MS" pitchFamily="66" charset="0"/>
              </a:rPr>
              <a:t> va </a:t>
            </a:r>
            <a:r>
              <a:rPr lang="es-ES" b="1" dirty="0" err="1" smtClean="0">
                <a:latin typeface="Comic Sans MS" pitchFamily="66" charset="0"/>
              </a:rPr>
              <a:t>veni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întîi</a:t>
            </a:r>
            <a:r>
              <a:rPr lang="es-ES" b="1" dirty="0" smtClean="0">
                <a:latin typeface="Comic Sans MS" pitchFamily="66" charset="0"/>
              </a:rPr>
              <a:t>; </a:t>
            </a:r>
            <a:r>
              <a:rPr lang="es-ES" b="1" dirty="0" err="1" smtClean="0">
                <a:latin typeface="Comic Sans MS" pitchFamily="66" charset="0"/>
              </a:rPr>
              <a:t>deschide</a:t>
            </a:r>
            <a:r>
              <a:rPr lang="es-ES" b="1" dirty="0" smtClean="0">
                <a:latin typeface="Comic Sans MS" pitchFamily="66" charset="0"/>
              </a:rPr>
              <a:t>-i gura,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vei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gãsi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în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ea</a:t>
            </a:r>
            <a:r>
              <a:rPr lang="es-ES" b="1" dirty="0" smtClean="0">
                <a:latin typeface="Comic Sans MS" pitchFamily="66" charset="0"/>
              </a:rPr>
              <a:t> o </a:t>
            </a:r>
            <a:r>
              <a:rPr lang="es-ES" b="1" dirty="0" err="1" smtClean="0">
                <a:latin typeface="Comic Sans MS" pitchFamily="66" charset="0"/>
              </a:rPr>
              <a:t>rublã</a:t>
            </a:r>
            <a:r>
              <a:rPr lang="es-ES" b="1" dirty="0" smtClean="0">
                <a:latin typeface="Comic Sans MS" pitchFamily="66" charset="0"/>
              </a:rPr>
              <a:t> (</a:t>
            </a:r>
            <a:r>
              <a:rPr lang="es-ES" b="1" dirty="0" err="1" smtClean="0">
                <a:latin typeface="Comic Sans MS" pitchFamily="66" charset="0"/>
              </a:rPr>
              <a:t>Grecește</a:t>
            </a:r>
            <a:r>
              <a:rPr lang="es-ES" b="1" dirty="0" smtClean="0">
                <a:latin typeface="Comic Sans MS" pitchFamily="66" charset="0"/>
              </a:rPr>
              <a:t>: Un </a:t>
            </a:r>
            <a:r>
              <a:rPr lang="es-ES" b="1" dirty="0" err="1" smtClean="0">
                <a:latin typeface="Comic Sans MS" pitchFamily="66" charset="0"/>
              </a:rPr>
              <a:t>statir</a:t>
            </a:r>
            <a:r>
              <a:rPr lang="es-ES" b="1" dirty="0" smtClean="0">
                <a:latin typeface="Comic Sans MS" pitchFamily="66" charset="0"/>
              </a:rPr>
              <a:t>.) pe </a:t>
            </a:r>
            <a:r>
              <a:rPr lang="es-ES" b="1" dirty="0" err="1" smtClean="0">
                <a:latin typeface="Comic Sans MS" pitchFamily="66" charset="0"/>
              </a:rPr>
              <a:t>care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ia</a:t>
            </a:r>
            <a:r>
              <a:rPr lang="es-ES" b="1" dirty="0" smtClean="0">
                <a:latin typeface="Comic Sans MS" pitchFamily="66" charset="0"/>
              </a:rPr>
              <a:t>-o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dã</a:t>
            </a:r>
            <a:r>
              <a:rPr lang="es-ES" b="1" dirty="0" smtClean="0">
                <a:latin typeface="Comic Sans MS" pitchFamily="66" charset="0"/>
              </a:rPr>
              <a:t>-le-o </a:t>
            </a:r>
            <a:r>
              <a:rPr lang="es-ES" b="1" dirty="0" err="1" smtClean="0">
                <a:latin typeface="Comic Sans MS" pitchFamily="66" charset="0"/>
              </a:rPr>
              <a:t>lor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pentru</a:t>
            </a:r>
            <a:r>
              <a:rPr lang="es-ES" b="1" dirty="0" smtClean="0">
                <a:latin typeface="Comic Sans MS" pitchFamily="66" charset="0"/>
              </a:rPr>
              <a:t> Mine 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pentru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tine</a:t>
            </a:r>
            <a:r>
              <a:rPr lang="es-ES" b="1" dirty="0" smtClean="0">
                <a:latin typeface="Comic Sans MS" pitchFamily="66" charset="0"/>
              </a:rPr>
              <a:t>.”” </a:t>
            </a:r>
            <a:r>
              <a:rPr lang="es-ES" sz="1100" b="1" dirty="0" smtClean="0">
                <a:latin typeface="Comic Sans MS" pitchFamily="66" charset="0"/>
              </a:rPr>
              <a:t>(</a:t>
            </a:r>
            <a:r>
              <a:rPr lang="es-ES" sz="1100" b="1" dirty="0" err="1" smtClean="0">
                <a:latin typeface="Comic Sans MS" pitchFamily="66" charset="0"/>
              </a:rPr>
              <a:t>Matei</a:t>
            </a:r>
            <a:r>
              <a:rPr lang="es-ES" sz="1100" b="1" dirty="0" smtClean="0">
                <a:latin typeface="Comic Sans MS" pitchFamily="66" charset="0"/>
              </a:rPr>
              <a:t> 17:24-27)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96" y="3396476"/>
            <a:ext cx="50405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/>
              <a:t>Plata taxei pentru susținerea Templului (Exodul 30:12-16) nu era așa </a:t>
            </a:r>
            <a:r>
              <a:rPr lang="vi-VN" sz="2400" b="1" dirty="0" smtClean="0"/>
              <a:t>obligatorie </a:t>
            </a:r>
            <a:r>
              <a:rPr lang="vi-VN" sz="2400" b="1" dirty="0" smtClean="0"/>
              <a:t>ca și zecimea, însă era considerată o datorie religioasă</a:t>
            </a:r>
            <a:r>
              <a:rPr lang="es-ES" sz="2400" b="1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/>
              <a:t>Ar trebui Isus, ca Fiu al lui Dumnezeu, să plătească taxe </a:t>
            </a:r>
            <a:r>
              <a:rPr lang="vi-VN" sz="2400" b="1" dirty="0" smtClean="0"/>
              <a:t>Tatălui </a:t>
            </a:r>
            <a:r>
              <a:rPr lang="vi-VN" sz="2400" b="1" dirty="0" smtClean="0"/>
              <a:t>Său</a:t>
            </a:r>
            <a:r>
              <a:rPr lang="es-ES" sz="2400" b="1" dirty="0" smtClean="0"/>
              <a:t>?</a:t>
            </a:r>
            <a:endParaRPr lang="es-ES" sz="2400" b="1" dirty="0"/>
          </a:p>
        </p:txBody>
      </p:sp>
      <p:pic>
        <p:nvPicPr>
          <p:cNvPr id="4098" name="Picture 2" descr="I:\Dibujos\Pedro\MonedaEnElPez\MonedaEnElPez (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182186"/>
            <a:ext cx="3672408" cy="360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203200" h="635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16632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ooper Black" pitchFamily="18" charset="0"/>
              </a:rPr>
              <a:t>“</a:t>
            </a:r>
            <a:r>
              <a:rPr lang="vi-VN" sz="2400" dirty="0" smtClean="0">
                <a:latin typeface="Cooper Black" pitchFamily="18" charset="0"/>
              </a:rPr>
              <a:t>Cu toate că a arătat lămurit că nu avea obligația de a plăti taxa, Isus nu S-a luat la ceartă cu iudeii cu privire la acest lucru, deoarece ei ar fi interpretat greșit cuvintele Sale și le-ar fi îndreptat împotriva Sa. Ca să nu fie pricină de poticnire prin neplata dării, El a făcut lucrul acesta, care de drept nu I s-ar fi putut cere. Învățătura aceasta urma să fie de mare însemnătate pentru ucenici. În curând, urmau să aibă loc schimbări însemnate în relația lor cu serviciul de la templu și Hristos i-a învățat să nu se așeze împotriva ordinii stabilite fără să fie nevoie. Pe cât era posibil, ei trebuiau să nu dea nici un prilej de răstălmăcire a credinței lor. Deși nu trebuie să sacrifice nici un principiu al adevărului, creștinii trebuie să evite cearta ori de câte ori este posibil</a:t>
            </a:r>
            <a:r>
              <a:rPr lang="es-ES" sz="2400" dirty="0" smtClean="0">
                <a:latin typeface="Cooper Black" pitchFamily="18" charset="0"/>
              </a:rPr>
              <a:t>”</a:t>
            </a:r>
            <a:endParaRPr lang="es-ES" sz="24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3728" y="6577607"/>
            <a:ext cx="487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E.G.W. (HLL, cp. 48, pg. 434)</a:t>
            </a:r>
            <a:endParaRPr lang="es-E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eriodistadigital.com/imagenes/2014/01/18/divorci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0782" y="3789040"/>
            <a:ext cx="468772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5940152" y="116632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31750" contourW="12700" prstMaterial="powder">
              <a:bevelT w="19050" h="19050" prst="angle"/>
              <a:contourClr>
                <a:srgbClr val="004600"/>
              </a:contourClr>
            </a:sp3d>
          </a:bodyPr>
          <a:lstStyle/>
          <a:p>
            <a:pPr algn="ctr"/>
            <a:r>
              <a:rPr lang="fr-FR" sz="3600" b="1" dirty="0" smtClean="0">
                <a:ln/>
                <a:solidFill>
                  <a:schemeClr val="accent3"/>
                </a:solidFill>
                <a:latin typeface="+mj-lt"/>
              </a:rPr>
              <a:t>ISUS SI LEGEA LUI MOISE </a:t>
            </a:r>
            <a:r>
              <a:rPr lang="es-ES" sz="3600" b="1" dirty="0" smtClean="0">
                <a:ln/>
                <a:solidFill>
                  <a:schemeClr val="accent3"/>
                </a:solidFill>
                <a:latin typeface="+mj-lt"/>
              </a:rPr>
              <a:t>(I)</a:t>
            </a:r>
            <a:endParaRPr lang="es-ES" sz="36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411760" y="18864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es-ES" b="1" dirty="0" err="1" smtClean="0">
                <a:latin typeface="Comic Sans MS" pitchFamily="66" charset="0"/>
              </a:rPr>
              <a:t>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nu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credeți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cã</a:t>
            </a:r>
            <a:r>
              <a:rPr lang="es-ES" b="1" dirty="0" smtClean="0">
                <a:latin typeface="Comic Sans MS" pitchFamily="66" charset="0"/>
              </a:rPr>
              <a:t> am </a:t>
            </a:r>
            <a:r>
              <a:rPr lang="es-ES" b="1" dirty="0" err="1" smtClean="0">
                <a:latin typeface="Comic Sans MS" pitchFamily="66" charset="0"/>
              </a:rPr>
              <a:t>venit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stric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Legea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Proorocii</a:t>
            </a:r>
            <a:r>
              <a:rPr lang="es-ES" b="1" dirty="0" smtClean="0">
                <a:latin typeface="Comic Sans MS" pitchFamily="66" charset="0"/>
              </a:rPr>
              <a:t>; am </a:t>
            </a:r>
            <a:r>
              <a:rPr lang="es-ES" b="1" dirty="0" err="1" smtClean="0">
                <a:latin typeface="Comic Sans MS" pitchFamily="66" charset="0"/>
              </a:rPr>
              <a:t>venit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nu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stric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ci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împlinesc</a:t>
            </a:r>
            <a:r>
              <a:rPr lang="es-ES" b="1" dirty="0" smtClean="0">
                <a:latin typeface="Comic Sans MS" pitchFamily="66" charset="0"/>
              </a:rPr>
              <a:t>” </a:t>
            </a:r>
            <a:r>
              <a:rPr lang="es-ES" sz="1100" b="1" dirty="0" smtClean="0">
                <a:latin typeface="Comic Sans MS" pitchFamily="66" charset="0"/>
              </a:rPr>
              <a:t>(</a:t>
            </a:r>
            <a:r>
              <a:rPr lang="es-ES" sz="1100" b="1" dirty="0" err="1" smtClean="0">
                <a:latin typeface="Comic Sans MS" pitchFamily="66" charset="0"/>
              </a:rPr>
              <a:t>Matei</a:t>
            </a:r>
            <a:r>
              <a:rPr lang="es-ES" sz="1100" b="1" dirty="0" smtClean="0">
                <a:latin typeface="Comic Sans MS" pitchFamily="66" charset="0"/>
              </a:rPr>
              <a:t> 5:17)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7504" y="2181339"/>
            <a:ext cx="432048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b="1" dirty="0" smtClean="0"/>
              <a:t>Isus i-a acuzat pe farisei de anularea legii lui Moise prin tradiția sa, căutând o "cale de ieșire", pentru a nu-i </a:t>
            </a:r>
            <a:r>
              <a:rPr lang="vi-VN" sz="2000" b="1" dirty="0" smtClean="0"/>
              <a:t>cinsti</a:t>
            </a:r>
            <a:r>
              <a:rPr lang="es-ES" sz="2000" b="1" dirty="0" smtClean="0"/>
              <a:t> </a:t>
            </a:r>
            <a:r>
              <a:rPr lang="vi-VN" sz="2000" b="1" dirty="0" smtClean="0"/>
              <a:t>pe</a:t>
            </a:r>
            <a:r>
              <a:rPr lang="es-ES" sz="2000" b="1" dirty="0" smtClean="0"/>
              <a:t> </a:t>
            </a:r>
            <a:r>
              <a:rPr lang="vi-VN" sz="2000" b="1" dirty="0" smtClean="0"/>
              <a:t>părinți </a:t>
            </a:r>
            <a:r>
              <a:rPr lang="vi-VN" sz="2000" b="1" dirty="0" smtClean="0"/>
              <a:t>(Marcu 7:9-13)</a:t>
            </a:r>
            <a:endParaRPr lang="es-ES" sz="2000" b="1" dirty="0" smtClean="0"/>
          </a:p>
          <a:p>
            <a:pPr>
              <a:spcBef>
                <a:spcPts val="600"/>
              </a:spcBef>
            </a:pPr>
            <a:r>
              <a:rPr lang="vi-VN" sz="2000" b="1" dirty="0" smtClean="0"/>
              <a:t>Pe de altă parte, farisei L-au acuzat pe Isus de </a:t>
            </a:r>
            <a:r>
              <a:rPr lang="vi-VN" sz="2000" b="1" dirty="0" smtClean="0"/>
              <a:t>contrazicerea </a:t>
            </a:r>
            <a:r>
              <a:rPr lang="vi-VN" sz="2000" b="1" dirty="0" smtClean="0"/>
              <a:t>legii lui Moise, nefiind de acord cu divorțul, cu excepția situațiilor de adulter (Matei 19:3-9</a:t>
            </a:r>
            <a:r>
              <a:rPr lang="es-ES" sz="2000" b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vi-VN" sz="2000" b="1" dirty="0" smtClean="0"/>
              <a:t>Dacă Însuși Isus i-a dat lui Moise legea, putea El să o contrazică</a:t>
            </a:r>
            <a:r>
              <a:rPr lang="es-ES" sz="2000" b="1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vi-VN" sz="2000" b="1" dirty="0" smtClean="0"/>
              <a:t>Isus a pus totul în perspectiva Sa corectă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pic>
        <p:nvPicPr>
          <p:cNvPr id="7170" name="Picture 2" descr="http://dehc77.files.wordpress.com/2011/10/padr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999" y="1628800"/>
            <a:ext cx="2298127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6" name="Picture 2" descr="http://1.bp.blogspot.com/-lMjZr2n3EKA/TVRsJofc69I/AAAAAAAACmw/7zeyMaOSmN0/s1600/fariseos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42428" y="1628800"/>
            <a:ext cx="1994068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Picture 4" descr="http://www.evangelizafuerte.com.mx/wp-images/articulos/2013/06/jesus-y-la-ley-de-dios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116632"/>
            <a:ext cx="2232247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321467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powder">
              <a:bevelT w="38100" h="381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fr-FR" sz="4000" b="1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ISUS SI LEGEA LUI MOISE </a:t>
            </a:r>
            <a:r>
              <a:rPr lang="es-ES" sz="4000" b="1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(II)</a:t>
            </a:r>
            <a:endParaRPr lang="es-ES" sz="4000" b="1" dirty="0">
              <a:ln w="19050">
                <a:noFill/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14678" y="44624"/>
            <a:ext cx="585788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latin typeface="Comic Sans MS" pitchFamily="66" charset="0"/>
              </a:rPr>
              <a:t>“</a:t>
            </a:r>
            <a:r>
              <a:rPr lang="es-ES" b="1" dirty="0" err="1" smtClean="0">
                <a:latin typeface="Comic Sans MS" pitchFamily="66" charset="0"/>
              </a:rPr>
              <a:t>și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au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zis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lui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Isus</a:t>
            </a:r>
            <a:r>
              <a:rPr lang="es-ES" b="1" dirty="0" smtClean="0">
                <a:latin typeface="Comic Sans MS" pitchFamily="66" charset="0"/>
              </a:rPr>
              <a:t>: „</a:t>
            </a:r>
            <a:r>
              <a:rPr lang="es-ES" b="1" dirty="0" err="1" smtClean="0">
                <a:latin typeface="Comic Sans MS" pitchFamily="66" charset="0"/>
              </a:rPr>
              <a:t>Învãțãtorule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femeia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aceasta</a:t>
            </a:r>
            <a:r>
              <a:rPr lang="es-ES" b="1" dirty="0" smtClean="0">
                <a:latin typeface="Comic Sans MS" pitchFamily="66" charset="0"/>
              </a:rPr>
              <a:t> a </a:t>
            </a:r>
            <a:r>
              <a:rPr lang="es-ES" b="1" dirty="0" err="1" smtClean="0">
                <a:latin typeface="Comic Sans MS" pitchFamily="66" charset="0"/>
              </a:rPr>
              <a:t>fost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prinsã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chiar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cînd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sãvîrșea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preacurvia</a:t>
            </a:r>
            <a:r>
              <a:rPr lang="es-ES" b="1" dirty="0" smtClean="0">
                <a:latin typeface="Comic Sans MS" pitchFamily="66" charset="0"/>
              </a:rPr>
              <a:t>. </a:t>
            </a:r>
            <a:r>
              <a:rPr lang="es-ES" b="1" dirty="0" err="1" smtClean="0">
                <a:latin typeface="Comic Sans MS" pitchFamily="66" charset="0"/>
              </a:rPr>
              <a:t>Moise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în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Lege</a:t>
            </a:r>
            <a:r>
              <a:rPr lang="es-ES" b="1" dirty="0" smtClean="0">
                <a:latin typeface="Comic Sans MS" pitchFamily="66" charset="0"/>
              </a:rPr>
              <a:t>, </a:t>
            </a:r>
            <a:r>
              <a:rPr lang="es-ES" b="1" dirty="0" err="1" smtClean="0">
                <a:latin typeface="Comic Sans MS" pitchFamily="66" charset="0"/>
              </a:rPr>
              <a:t>ne</a:t>
            </a:r>
            <a:r>
              <a:rPr lang="es-ES" b="1" dirty="0" smtClean="0">
                <a:latin typeface="Comic Sans MS" pitchFamily="66" charset="0"/>
              </a:rPr>
              <a:t>-a </a:t>
            </a:r>
            <a:r>
              <a:rPr lang="es-ES" b="1" dirty="0" err="1" smtClean="0">
                <a:latin typeface="Comic Sans MS" pitchFamily="66" charset="0"/>
              </a:rPr>
              <a:t>poruncit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sã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ucidem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cu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pietre</a:t>
            </a:r>
            <a:r>
              <a:rPr lang="es-ES" b="1" dirty="0" smtClean="0">
                <a:latin typeface="Comic Sans MS" pitchFamily="66" charset="0"/>
              </a:rPr>
              <a:t> pe </a:t>
            </a:r>
            <a:r>
              <a:rPr lang="es-ES" b="1" dirty="0" err="1" smtClean="0">
                <a:latin typeface="Comic Sans MS" pitchFamily="66" charset="0"/>
              </a:rPr>
              <a:t>astfel</a:t>
            </a:r>
            <a:r>
              <a:rPr lang="es-ES" b="1" dirty="0" smtClean="0">
                <a:latin typeface="Comic Sans MS" pitchFamily="66" charset="0"/>
              </a:rPr>
              <a:t> de </a:t>
            </a:r>
            <a:r>
              <a:rPr lang="es-ES" b="1" dirty="0" err="1" smtClean="0">
                <a:latin typeface="Comic Sans MS" pitchFamily="66" charset="0"/>
              </a:rPr>
              <a:t>femei</a:t>
            </a:r>
            <a:r>
              <a:rPr lang="es-ES" b="1" dirty="0" smtClean="0">
                <a:latin typeface="Comic Sans MS" pitchFamily="66" charset="0"/>
              </a:rPr>
              <a:t>: Tu dar ce </a:t>
            </a:r>
            <a:r>
              <a:rPr lang="es-ES" b="1" dirty="0" err="1" smtClean="0">
                <a:latin typeface="Comic Sans MS" pitchFamily="66" charset="0"/>
              </a:rPr>
              <a:t>zici</a:t>
            </a:r>
            <a:r>
              <a:rPr lang="es-ES" b="1" dirty="0" smtClean="0">
                <a:latin typeface="Comic Sans MS" pitchFamily="66" charset="0"/>
              </a:rPr>
              <a:t>?”” </a:t>
            </a:r>
            <a:r>
              <a:rPr lang="es-ES" sz="1100" b="1" dirty="0" smtClean="0">
                <a:latin typeface="Comic Sans MS" pitchFamily="66" charset="0"/>
              </a:rPr>
              <a:t>(</a:t>
            </a:r>
            <a:r>
              <a:rPr lang="es-ES" sz="1100" b="1" dirty="0" err="1" smtClean="0">
                <a:latin typeface="Comic Sans MS" pitchFamily="66" charset="0"/>
              </a:rPr>
              <a:t>Ioan</a:t>
            </a:r>
            <a:r>
              <a:rPr lang="es-ES" sz="1100" b="1" dirty="0" smtClean="0">
                <a:latin typeface="Comic Sans MS" pitchFamily="66" charset="0"/>
              </a:rPr>
              <a:t> 8:4-5)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628" y="1285860"/>
            <a:ext cx="4107876" cy="55553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chemeClr val="tx1"/>
                </a:solidFill>
              </a:rPr>
              <a:t>A </a:t>
            </a:r>
            <a:r>
              <a:rPr lang="fr-FR" sz="2000" b="1" dirty="0" err="1" smtClean="0">
                <a:solidFill>
                  <a:schemeClr val="tx1"/>
                </a:solidFill>
              </a:rPr>
              <a:t>contrazis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Isus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legea</a:t>
            </a:r>
            <a:r>
              <a:rPr lang="fr-FR" sz="2000" b="1" dirty="0" smtClean="0">
                <a:solidFill>
                  <a:schemeClr val="tx1"/>
                </a:solidFill>
              </a:rPr>
              <a:t> lui Moise </a:t>
            </a:r>
            <a:r>
              <a:rPr lang="fr-FR" sz="2000" b="1" dirty="0" err="1" smtClean="0">
                <a:solidFill>
                  <a:schemeClr val="tx1"/>
                </a:solidFill>
              </a:rPr>
              <a:t>neacuzândo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pe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femeia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prinsă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în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preacurvie</a:t>
            </a:r>
            <a:r>
              <a:rPr lang="es-ES" sz="2000" b="1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vi-VN" sz="2000" b="1" dirty="0" smtClean="0">
                <a:solidFill>
                  <a:schemeClr val="tx1"/>
                </a:solidFill>
              </a:rPr>
              <a:t>În realitate, El a sancționat legea când a zis: “Cine dintre voi este fără păcat să arunce cel dintâi cu piatra în ea.” (Ioan </a:t>
            </a:r>
            <a:r>
              <a:rPr lang="es-ES" sz="2000" b="1" dirty="0" smtClean="0">
                <a:solidFill>
                  <a:schemeClr val="tx1"/>
                </a:solidFill>
              </a:rPr>
              <a:t>8:7; </a:t>
            </a:r>
            <a:r>
              <a:rPr lang="es-ES" sz="2000" b="1" dirty="0" err="1" smtClean="0">
                <a:solidFill>
                  <a:schemeClr val="tx1"/>
                </a:solidFill>
              </a:rPr>
              <a:t>Dt.</a:t>
            </a:r>
            <a:r>
              <a:rPr lang="es-ES" sz="2000" b="1" dirty="0" smtClean="0">
                <a:solidFill>
                  <a:schemeClr val="tx1"/>
                </a:solidFill>
              </a:rPr>
              <a:t> 17:7)</a:t>
            </a:r>
          </a:p>
          <a:p>
            <a:pPr>
              <a:spcBef>
                <a:spcPts val="600"/>
              </a:spcBef>
            </a:pPr>
            <a:r>
              <a:rPr lang="vi-VN" sz="2000" b="1" dirty="0" smtClean="0">
                <a:solidFill>
                  <a:schemeClr val="tx1"/>
                </a:solidFill>
              </a:rPr>
              <a:t>Pe de altă parte, mai mult decât milă, Isus a folosit și un "truc", legal, pentru a evita condamnarea</a:t>
            </a:r>
            <a:r>
              <a:rPr lang="es-E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vi-VN" sz="2000" b="1" dirty="0" smtClean="0">
                <a:solidFill>
                  <a:schemeClr val="tx1"/>
                </a:solidFill>
              </a:rPr>
              <a:t>În plus, era nevoie, de cel puțin doi martori pentru condamnarea la moarte (Dt.17:6). Fugind toți martorii, femeia nu mai putea fi condamnată</a:t>
            </a:r>
            <a:r>
              <a:rPr lang="es-ES" sz="2000" b="1" dirty="0" smtClean="0">
                <a:solidFill>
                  <a:schemeClr val="tx1"/>
                </a:solidFill>
              </a:rPr>
              <a:t>.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6145" name="Picture 1" descr="I:\Dibujos\MariaMagdalena\3_jesus-wo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" y="2924944"/>
            <a:ext cx="5187269" cy="3816425"/>
          </a:xfrm>
          <a:prstGeom prst="ellipse">
            <a:avLst/>
          </a:prstGeom>
          <a:ln w="3175" cap="rnd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4355976" cy="6858000"/>
          </a:xfrm>
          <a:prstGeom prst="rect">
            <a:avLst/>
          </a:prstGeom>
          <a:blipFill dpi="0" rotWithShape="1">
            <a:blip r:embed="rId2" cstate="email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http://img.webme.com/pic/j/jesuselgransalvador/mandamiento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7" y="-43656"/>
            <a:ext cx="4788024" cy="690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0" y="44624"/>
            <a:ext cx="435597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Cooper Black" pitchFamily="18" charset="0"/>
              </a:rPr>
              <a:t>“</a:t>
            </a:r>
            <a:r>
              <a:rPr lang="vi-VN" sz="2200" dirty="0" smtClean="0">
                <a:latin typeface="Cooper Black" pitchFamily="18" charset="0"/>
              </a:rPr>
              <a:t>Domnul nu elimina legea Sa, care este temelia guvernării Sale în cer și pe pământ pentru a salva pe păcătoși. Dumnezeu este un judecător </a:t>
            </a:r>
            <a:r>
              <a:rPr lang="vi-VN" sz="2200" dirty="0" smtClean="0">
                <a:latin typeface="Cooper Black" pitchFamily="18" charset="0"/>
              </a:rPr>
              <a:t>care</a:t>
            </a:r>
            <a:r>
              <a:rPr lang="es-ES" sz="2200" dirty="0" smtClean="0">
                <a:latin typeface="Cooper Black" pitchFamily="18" charset="0"/>
              </a:rPr>
              <a:t> </a:t>
            </a:r>
            <a:r>
              <a:rPr lang="vi-VN" sz="2200" dirty="0" smtClean="0">
                <a:latin typeface="Cooper Black" pitchFamily="18" charset="0"/>
              </a:rPr>
              <a:t>isi</a:t>
            </a:r>
            <a:r>
              <a:rPr lang="es-ES" sz="2200" dirty="0" smtClean="0">
                <a:latin typeface="Cooper Black" pitchFamily="18" charset="0"/>
              </a:rPr>
              <a:t> </a:t>
            </a:r>
            <a:r>
              <a:rPr lang="vi-VN" sz="2200" dirty="0" smtClean="0">
                <a:latin typeface="Cooper Black" pitchFamily="18" charset="0"/>
              </a:rPr>
              <a:t>menține </a:t>
            </a:r>
            <a:r>
              <a:rPr lang="vi-VN" sz="2200" dirty="0" smtClean="0">
                <a:latin typeface="Cooper Black" pitchFamily="18" charset="0"/>
              </a:rPr>
              <a:t>dreptatea. Călcarea legii Sale, chiar si in cel mai mic lucru, este păcat, și El nu neglijează legea Sa </a:t>
            </a:r>
            <a:r>
              <a:rPr lang="vi-VN" sz="2200" dirty="0" smtClean="0">
                <a:latin typeface="Cooper Black" pitchFamily="18" charset="0"/>
              </a:rPr>
              <a:t>ca</a:t>
            </a:r>
            <a:r>
              <a:rPr lang="es-ES" sz="2200" smtClean="0">
                <a:latin typeface="Cooper Black" pitchFamily="18" charset="0"/>
              </a:rPr>
              <a:t> </a:t>
            </a:r>
            <a:r>
              <a:rPr lang="vi-VN" sz="2200" smtClean="0">
                <a:latin typeface="Cooper Black" pitchFamily="18" charset="0"/>
              </a:rPr>
              <a:t>să </a:t>
            </a:r>
            <a:r>
              <a:rPr lang="vi-VN" sz="2200" dirty="0" smtClean="0">
                <a:latin typeface="Cooper Black" pitchFamily="18" charset="0"/>
              </a:rPr>
              <a:t>il ierte pe păcătos. Excelența morală și dreptatea legii trebuie să fie menținută și justificata în fața universului ceresc. Prețul plătit pentru a o păstra si tot o data pentru a-l ierta pe păcătos, nu a fost nimic mai puțin decât moartea Fiului lui Dumnezeu</a:t>
            </a:r>
            <a:r>
              <a:rPr lang="es-ES" sz="2200" dirty="0" smtClean="0">
                <a:latin typeface="Cooper Black" pitchFamily="18" charset="0"/>
              </a:rPr>
              <a:t>”</a:t>
            </a:r>
            <a:endParaRPr lang="es-ES" sz="22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08829" y="6550223"/>
            <a:ext cx="364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b="1" dirty="0" smtClean="0"/>
              <a:t>E.G.W. (</a:t>
            </a:r>
            <a:r>
              <a:rPr lang="es-ES" sz="1200" b="1" dirty="0" err="1" smtClean="0"/>
              <a:t>Review</a:t>
            </a:r>
            <a:r>
              <a:rPr lang="es-ES" sz="1200" b="1" dirty="0" smtClean="0"/>
              <a:t> and </a:t>
            </a:r>
            <a:r>
              <a:rPr lang="es-ES" sz="1200" b="1" dirty="0" err="1" smtClean="0"/>
              <a:t>Herald</a:t>
            </a:r>
            <a:r>
              <a:rPr lang="es-ES" sz="1200" b="1" dirty="0" smtClean="0"/>
              <a:t>, 15 </a:t>
            </a:r>
            <a:r>
              <a:rPr lang="es-ES" sz="1200" b="1" dirty="0" err="1" smtClean="0"/>
              <a:t>noiembrie</a:t>
            </a:r>
            <a:r>
              <a:rPr lang="es-ES" sz="1200" b="1" dirty="0" smtClean="0"/>
              <a:t> 1898)</a:t>
            </a:r>
            <a:endParaRPr lang="es-E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8F8F8"/>
      </a:lt1>
      <a:dk2>
        <a:srgbClr val="003E75"/>
      </a:dk2>
      <a:lt2>
        <a:srgbClr val="D6ECFF"/>
      </a:lt2>
      <a:accent1>
        <a:srgbClr val="7030A0"/>
      </a:accent1>
      <a:accent2>
        <a:srgbClr val="FF0000"/>
      </a:accent2>
      <a:accent3>
        <a:srgbClr val="009900"/>
      </a:accent3>
      <a:accent4>
        <a:srgbClr val="3B76CD"/>
      </a:accent4>
      <a:accent5>
        <a:srgbClr val="FF840A"/>
      </a:accent5>
      <a:accent6>
        <a:srgbClr val="FFC000"/>
      </a:accent6>
      <a:hlink>
        <a:srgbClr val="EB8803"/>
      </a:hlink>
      <a:folHlink>
        <a:srgbClr val="5F7791"/>
      </a:folHlink>
    </a:clrScheme>
    <a:fontScheme name="Personalizado 1">
      <a:majorFont>
        <a:latin typeface="Calibri"/>
        <a:ea typeface=""/>
        <a:cs typeface=""/>
      </a:majorFont>
      <a:minorFont>
        <a:latin typeface="Trebuchet MS"/>
        <a:ea typeface=""/>
        <a:cs typeface="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1298</Words>
  <Application>Microsoft Office PowerPoint</Application>
  <PresentationFormat>Presentación en pantalla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Trebuchet MS</vt:lpstr>
      <vt:lpstr>Comic Sans MS</vt:lpstr>
      <vt:lpstr>Calibri</vt:lpstr>
      <vt:lpstr>Cooper Black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SFC4</dc:creator>
  <cp:lastModifiedBy>SFC</cp:lastModifiedBy>
  <cp:revision>106</cp:revision>
  <dcterms:created xsi:type="dcterms:W3CDTF">2014-04-04T17:54:24Z</dcterms:created>
  <dcterms:modified xsi:type="dcterms:W3CDTF">2014-04-08T17:35:05Z</dcterms:modified>
</cp:coreProperties>
</file>